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9" r:id="rId3"/>
    <p:sldId id="283" r:id="rId4"/>
    <p:sldId id="323" r:id="rId5"/>
    <p:sldId id="295" r:id="rId6"/>
    <p:sldId id="273" r:id="rId7"/>
    <p:sldId id="293" r:id="rId8"/>
    <p:sldId id="259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6513" autoAdjust="0"/>
  </p:normalViewPr>
  <p:slideViewPr>
    <p:cSldViewPr snapToGrid="0">
      <p:cViewPr varScale="1">
        <p:scale>
          <a:sx n="51" d="100"/>
          <a:sy n="51" d="100"/>
        </p:scale>
        <p:origin x="43" y="83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124C-2581-401B-9997-FF105A177F6D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3AF0-3913-4506-9B77-4ADEDC116878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D9FE-9FFE-4B51-8135-9E7582072A71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5AEA-8783-4421-A8B7-668365E20CDD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1EE-C964-45FA-8124-70074B733FC2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BAEE-A8BD-4906-B2A2-1A32241A1914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84EE-9A0F-4E73-B167-44DEE8CB01E2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E903-EF9D-49C0-819C-1609F9C836BD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8069-80D6-4C8E-9646-D5414E6779B8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4BB-C1DE-4AF3-9848-82793038BB73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32B475-CF09-4E91-8518-660A1CE073E8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gif"/><Relationship Id="rId2" Type="http://schemas.openxmlformats.org/officeDocument/2006/relationships/hyperlink" Target="http://egloos.zum.com/medisciple/v/110765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daum.net/kkyang73/5929600" TargetMode="External"/><Relationship Id="rId5" Type="http://schemas.openxmlformats.org/officeDocument/2006/relationships/hyperlink" Target="http://www.chinastudio.org.cn/index.php?s=/Home/Article/detail/id/8234.html" TargetMode="Externa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dirty="0" err="1"/>
              <a:t>드론</a:t>
            </a:r>
            <a:r>
              <a:rPr lang="ko-KR" altLang="en-US" sz="4800" dirty="0"/>
              <a:t>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 </a:t>
            </a:r>
            <a:r>
              <a:rPr lang="en-US" altLang="ko-KR" dirty="0"/>
              <a:t>8</a:t>
            </a:r>
            <a:r>
              <a:rPr lang="ko-KR" altLang="en-US" dirty="0"/>
              <a:t>월  </a:t>
            </a:r>
            <a:r>
              <a:rPr lang="en-US" altLang="ko-KR" dirty="0"/>
              <a:t>3 </a:t>
            </a:r>
            <a:r>
              <a:rPr lang="ko-KR" altLang="en-US" dirty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 지 만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 일반대학원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IT </a:t>
            </a:r>
            <a:r>
              <a:rPr lang="ko-KR" altLang="en-US" dirty="0"/>
              <a:t>융합 </a:t>
            </a:r>
            <a:r>
              <a:rPr lang="ko-KR" altLang="en-US" dirty="0" err="1"/>
              <a:t>드론</a:t>
            </a:r>
            <a:r>
              <a:rPr lang="ko-KR" altLang="en-US" dirty="0"/>
              <a:t> 멘토링 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A110BF3-7C41-4D3A-BA3D-C046D164158D}"/>
              </a:ext>
            </a:extLst>
          </p:cNvPr>
          <p:cNvSpPr/>
          <p:nvPr/>
        </p:nvSpPr>
        <p:spPr>
          <a:xfrm>
            <a:off x="1824590" y="832446"/>
            <a:ext cx="59202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0" dirty="0"/>
              <a:t>모터 동력기 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76165D-14BF-4FE6-8798-A31BCD8509D1}"/>
              </a:ext>
            </a:extLst>
          </p:cNvPr>
          <p:cNvSpPr/>
          <p:nvPr/>
        </p:nvSpPr>
        <p:spPr>
          <a:xfrm>
            <a:off x="922963" y="2195386"/>
            <a:ext cx="8060072" cy="296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/>
              <a:t>제작에</a:t>
            </a:r>
            <a:r>
              <a:rPr lang="en-US" altLang="ko-KR" sz="3200" dirty="0"/>
              <a:t> </a:t>
            </a:r>
            <a:r>
              <a:rPr lang="ko-KR" altLang="en-US" sz="3200" dirty="0"/>
              <a:t>따른 준비물</a:t>
            </a:r>
            <a:endParaRPr lang="en-US" altLang="ko-KR" sz="3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/>
              <a:t>비행기의 원리</a:t>
            </a:r>
            <a:endParaRPr lang="en-US" altLang="ko-KR" sz="3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/>
              <a:t>종이비행기 제작</a:t>
            </a:r>
            <a:endParaRPr lang="en-US" altLang="ko-KR" sz="3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/>
              <a:t>종이 비행기에 모터 및 베터리 장착</a:t>
            </a:r>
            <a:endParaRPr lang="en-US" altLang="ko-KR" sz="3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03080D-34AB-48C3-8808-AC1A2EF2A498}"/>
              </a:ext>
            </a:extLst>
          </p:cNvPr>
          <p:cNvCxnSpPr>
            <a:cxnSpLocks/>
          </p:cNvCxnSpPr>
          <p:nvPr/>
        </p:nvCxnSpPr>
        <p:spPr>
          <a:xfrm>
            <a:off x="664005" y="2021747"/>
            <a:ext cx="843805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49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0722-D3C4-4EA1-BFF9-8B29463B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제작에</a:t>
            </a:r>
            <a:r>
              <a:rPr lang="en-US" altLang="ko-KR" dirty="0"/>
              <a:t> </a:t>
            </a:r>
            <a:r>
              <a:rPr lang="ko-KR" altLang="en-US" dirty="0"/>
              <a:t>따른 준비물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81F15-9851-4374-BA0B-B2DD1C1B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D9FE-9FFE-4B51-8135-9E7582072A71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EFC5B-B3B8-4020-8291-1B9251EB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모터 동력기 제작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18C79-0ADC-4245-BA4D-ABD3BBF5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C074B-21B4-414D-8548-D7FE9C2FCBB4}"/>
              </a:ext>
            </a:extLst>
          </p:cNvPr>
          <p:cNvSpPr txBox="1"/>
          <p:nvPr/>
        </p:nvSpPr>
        <p:spPr>
          <a:xfrm>
            <a:off x="681038" y="1312985"/>
            <a:ext cx="84395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A4 </a:t>
            </a:r>
            <a:r>
              <a:rPr lang="ko-KR" altLang="en-US" sz="2400" dirty="0"/>
              <a:t>용지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가위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양면 테이프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자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연필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모터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선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베터리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err="1"/>
              <a:t>글루건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인두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1516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0722-D3C4-4EA1-BFF9-8B29463B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비행기 원리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81F15-9851-4374-BA0B-B2DD1C1B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D9FE-9FFE-4B51-8135-9E7582072A71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EFC5B-B3B8-4020-8291-1B9251EB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모터 동력기 제작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18C79-0ADC-4245-BA4D-ABD3BBF5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7" name="그림 6" descr="검은색이(가) 표시된 사진&#10;&#10;자동 생성된 설명">
            <a:extLst>
              <a:ext uri="{FF2B5EF4-FFF2-40B4-BE49-F238E27FC236}">
                <a16:creationId xmlns:a16="http://schemas.microsoft.com/office/drawing/2014/main" id="{208C7A7D-93B3-4FA0-8ED4-08C58455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17" y="1142950"/>
            <a:ext cx="4868730" cy="176085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189E486-9276-4081-BE04-F1BF6B21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84" y="3721946"/>
            <a:ext cx="3343275" cy="22288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1EE9A2-9FEF-40F1-AE7D-3AFDB1D98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84" y="1493098"/>
            <a:ext cx="3153585" cy="22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F44BF9-3F6A-46D0-AEF8-59FBEDE7BD3B}"/>
              </a:ext>
            </a:extLst>
          </p:cNvPr>
          <p:cNvSpPr txBox="1"/>
          <p:nvPr/>
        </p:nvSpPr>
        <p:spPr>
          <a:xfrm>
            <a:off x="4553724" y="3106586"/>
            <a:ext cx="46987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뉴턴의 제</a:t>
            </a:r>
            <a:r>
              <a:rPr lang="en-US" altLang="ko-KR" sz="2400" dirty="0"/>
              <a:t>2 </a:t>
            </a:r>
            <a:r>
              <a:rPr lang="ko-KR" altLang="en-US" sz="2400" dirty="0"/>
              <a:t>법칙 </a:t>
            </a:r>
            <a:r>
              <a:rPr lang="en-US" altLang="ko-KR" sz="2400" dirty="0"/>
              <a:t>: </a:t>
            </a:r>
            <a:r>
              <a:rPr lang="ko-KR" altLang="en-US" sz="2400" dirty="0"/>
              <a:t>가속도의 법칙</a:t>
            </a:r>
            <a:endParaRPr lang="en-US" altLang="ko-KR" sz="2400" dirty="0"/>
          </a:p>
          <a:p>
            <a:r>
              <a:rPr lang="en-US" altLang="ko-KR" sz="2400" dirty="0"/>
              <a:t>F=ma </a:t>
            </a:r>
          </a:p>
          <a:p>
            <a:r>
              <a:rPr lang="ko-KR" altLang="en-US" sz="2400" dirty="0"/>
              <a:t>힘을 받은 물체는 가속한다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가속</a:t>
            </a:r>
            <a:r>
              <a:rPr lang="en-US" altLang="ko-KR" sz="2400" dirty="0"/>
              <a:t>: </a:t>
            </a:r>
            <a:r>
              <a:rPr lang="ko-KR" altLang="en-US" sz="2400" dirty="0"/>
              <a:t>점점 빠르게</a:t>
            </a:r>
            <a:r>
              <a:rPr lang="en-US" altLang="ko-KR" sz="2400" dirty="0"/>
              <a:t>,</a:t>
            </a:r>
            <a:r>
              <a:rPr lang="ko-KR" altLang="en-US" sz="2400" dirty="0"/>
              <a:t> 점점 느리게</a:t>
            </a:r>
            <a:r>
              <a:rPr lang="en-US" altLang="ko-KR" sz="2400" dirty="0"/>
              <a:t>) </a:t>
            </a:r>
          </a:p>
          <a:p>
            <a:endParaRPr lang="en-US" altLang="ko-KR" sz="2400" dirty="0"/>
          </a:p>
          <a:p>
            <a:r>
              <a:rPr lang="ko-KR" altLang="en-US" sz="2400" dirty="0"/>
              <a:t>뉴턴의 제</a:t>
            </a:r>
            <a:r>
              <a:rPr lang="en-US" altLang="ko-KR" sz="2400" dirty="0"/>
              <a:t>3 </a:t>
            </a:r>
            <a:r>
              <a:rPr lang="ko-KR" altLang="en-US" sz="2400" dirty="0"/>
              <a:t>법칙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작용반작용법칙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베르누이의 원리</a:t>
            </a:r>
          </a:p>
        </p:txBody>
      </p:sp>
    </p:spTree>
    <p:extLst>
      <p:ext uri="{BB962C8B-B14F-4D97-AF65-F5344CB8AC3E}">
        <p14:creationId xmlns:p14="http://schemas.microsoft.com/office/powerpoint/2010/main" val="341916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70722-D3C4-4EA1-BFF9-8B29463B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종이 비행기 제작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81F15-9851-4374-BA0B-B2DD1C1B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D9FE-9FFE-4B51-8135-9E7582072A71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EFC5B-B3B8-4020-8291-1B9251EB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모터 동력기 제작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18C79-0ADC-4245-BA4D-ABD3BBF5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8" name="그림 7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BD2D366D-A61E-40D9-842E-067C0A563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5153" y="2050308"/>
            <a:ext cx="4457699" cy="334327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E8579DD-28E1-4CA8-9496-73EBD54CFEBF}"/>
              </a:ext>
            </a:extLst>
          </p:cNvPr>
          <p:cNvSpPr/>
          <p:nvPr/>
        </p:nvSpPr>
        <p:spPr>
          <a:xfrm>
            <a:off x="1950851" y="5354515"/>
            <a:ext cx="633046" cy="263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FF141E-5FB9-4027-8D4F-61378B08FBD3}"/>
              </a:ext>
            </a:extLst>
          </p:cNvPr>
          <p:cNvSpPr/>
          <p:nvPr/>
        </p:nvSpPr>
        <p:spPr>
          <a:xfrm>
            <a:off x="3095683" y="5348654"/>
            <a:ext cx="633046" cy="263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8FDF33-A5A8-4A57-847E-4C2DCBF6925C}"/>
              </a:ext>
            </a:extLst>
          </p:cNvPr>
          <p:cNvSpPr/>
          <p:nvPr/>
        </p:nvSpPr>
        <p:spPr>
          <a:xfrm>
            <a:off x="5361511" y="1671163"/>
            <a:ext cx="449589" cy="449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BE8EE-A945-451B-9D34-CC7148CAB5FC}"/>
              </a:ext>
            </a:extLst>
          </p:cNvPr>
          <p:cNvSpPr txBox="1"/>
          <p:nvPr/>
        </p:nvSpPr>
        <p:spPr>
          <a:xfrm>
            <a:off x="6001676" y="1671163"/>
            <a:ext cx="1233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Elevator</a:t>
            </a:r>
            <a:endParaRPr lang="ko-KR" altLang="en-US" sz="2400" b="1" dirty="0"/>
          </a:p>
        </p:txBody>
      </p:sp>
      <p:pic>
        <p:nvPicPr>
          <p:cNvPr id="17" name="그림 16" descr="비행, 바닥이(가) 표시된 사진&#10;&#10;자동 생성된 설명">
            <a:extLst>
              <a:ext uri="{FF2B5EF4-FFF2-40B4-BE49-F238E27FC236}">
                <a16:creationId xmlns:a16="http://schemas.microsoft.com/office/drawing/2014/main" id="{EAF9631A-1E17-4DAC-B3C4-D08E94D2D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52" y="3612501"/>
            <a:ext cx="3117726" cy="233829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F71D8-FA2C-4CF9-AEA9-27D938D9D122}"/>
              </a:ext>
            </a:extLst>
          </p:cNvPr>
          <p:cNvSpPr/>
          <p:nvPr/>
        </p:nvSpPr>
        <p:spPr>
          <a:xfrm>
            <a:off x="6001676" y="2353719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Winglet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7CEC8C-85E3-4BAA-84CC-B6CDED5D9B91}"/>
              </a:ext>
            </a:extLst>
          </p:cNvPr>
          <p:cNvSpPr/>
          <p:nvPr/>
        </p:nvSpPr>
        <p:spPr>
          <a:xfrm>
            <a:off x="1501262" y="4339988"/>
            <a:ext cx="449589" cy="127243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2296B91-236A-455B-8FFF-5136AA144732}"/>
              </a:ext>
            </a:extLst>
          </p:cNvPr>
          <p:cNvSpPr/>
          <p:nvPr/>
        </p:nvSpPr>
        <p:spPr>
          <a:xfrm>
            <a:off x="3704392" y="4339988"/>
            <a:ext cx="449589" cy="127243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B89B5A2-A00D-4633-8E0A-120F45FF86E6}"/>
              </a:ext>
            </a:extLst>
          </p:cNvPr>
          <p:cNvSpPr/>
          <p:nvPr/>
        </p:nvSpPr>
        <p:spPr>
          <a:xfrm>
            <a:off x="5361511" y="2328142"/>
            <a:ext cx="449589" cy="44931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93C0CFF-0E40-4987-B923-EE8278A6FF70}"/>
              </a:ext>
            </a:extLst>
          </p:cNvPr>
          <p:cNvSpPr/>
          <p:nvPr/>
        </p:nvSpPr>
        <p:spPr>
          <a:xfrm>
            <a:off x="2583897" y="3429000"/>
            <a:ext cx="511786" cy="365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F4DC76-5211-431E-A89C-281A3CE16C0F}"/>
              </a:ext>
            </a:extLst>
          </p:cNvPr>
          <p:cNvSpPr/>
          <p:nvPr/>
        </p:nvSpPr>
        <p:spPr>
          <a:xfrm>
            <a:off x="5386439" y="2979684"/>
            <a:ext cx="449589" cy="449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38D05-D142-45DA-9DFA-5799FC36AA2D}"/>
              </a:ext>
            </a:extLst>
          </p:cNvPr>
          <p:cNvSpPr txBox="1"/>
          <p:nvPr/>
        </p:nvSpPr>
        <p:spPr>
          <a:xfrm>
            <a:off x="6001676" y="3040391"/>
            <a:ext cx="2083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ea typeface="gulim" panose="020B0600000101010101" pitchFamily="50" charset="-127"/>
              </a:rPr>
              <a:t>Center of mass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1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1162418" cy="365125"/>
          </a:xfrm>
        </p:spPr>
        <p:txBody>
          <a:bodyPr/>
          <a:lstStyle/>
          <a:p>
            <a:fld id="{7D99A993-5017-4D9E-85BB-AF1449BD6E2F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</p:spPr>
        <p:txBody>
          <a:bodyPr/>
          <a:lstStyle/>
          <a:p>
            <a:r>
              <a:rPr lang="ko-KR" altLang="en-US"/>
              <a:t>모터 동력기 제작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9554" y="6356352"/>
            <a:ext cx="485408" cy="365125"/>
          </a:xfrm>
        </p:spPr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A91DE23-CBEE-467D-B720-77A4DDCF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종이 비행기에 모터 및 베터리 장착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0A0E7-D595-483B-BCFB-1588D00AE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8574" y="2005687"/>
            <a:ext cx="4576687" cy="3432515"/>
          </a:xfrm>
          <a:prstGeom prst="rect">
            <a:avLst/>
          </a:prstGeom>
        </p:spPr>
      </p:pic>
      <p:pic>
        <p:nvPicPr>
          <p:cNvPr id="8" name="그림 7" descr="바닥, 전자기기, 실내, 테이블이(가) 표시된 사진&#10;&#10;자동 생성된 설명">
            <a:extLst>
              <a:ext uri="{FF2B5EF4-FFF2-40B4-BE49-F238E27FC236}">
                <a16:creationId xmlns:a16="http://schemas.microsoft.com/office/drawing/2014/main" id="{AE67B4B6-386D-483B-ABBF-9BEA34EE6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08" y="3832374"/>
            <a:ext cx="2903886" cy="21779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F0AB11-C604-425E-A9DB-38BA954CE0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08" y="1433597"/>
            <a:ext cx="2903886" cy="21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5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 문헌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라즈베리 설치 및 사용법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7F8068-8842-4406-AFB9-E752276082D9}"/>
              </a:ext>
            </a:extLst>
          </p:cNvPr>
          <p:cNvSpPr/>
          <p:nvPr/>
        </p:nvSpPr>
        <p:spPr>
          <a:xfrm>
            <a:off x="2476500" y="1842772"/>
            <a:ext cx="4538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http://egloos.zum.com/medisciple/v/1107653</a:t>
            </a:r>
            <a:endParaRPr lang="ko-KR" altLang="en-US" dirty="0"/>
          </a:p>
        </p:txBody>
      </p:sp>
      <p:pic>
        <p:nvPicPr>
          <p:cNvPr id="14" name="그림 13" descr="검은색이(가) 표시된 사진&#10;&#10;자동 생성된 설명">
            <a:extLst>
              <a:ext uri="{FF2B5EF4-FFF2-40B4-BE49-F238E27FC236}">
                <a16:creationId xmlns:a16="http://schemas.microsoft.com/office/drawing/2014/main" id="{7A0CC0B1-2649-4506-A07F-87CE92E8E0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79" y="1699645"/>
            <a:ext cx="1812681" cy="655586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A0AEEB0-0CC7-4D54-91DE-1F623755D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" y="2890633"/>
            <a:ext cx="1709382" cy="11395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492147-EA05-4F22-BCFB-9A56FEB7FDDF}"/>
              </a:ext>
            </a:extLst>
          </p:cNvPr>
          <p:cNvSpPr/>
          <p:nvPr/>
        </p:nvSpPr>
        <p:spPr>
          <a:xfrm>
            <a:off x="2476500" y="310583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5"/>
              </a:rPr>
              <a:t>http://www.chinastudio.org.cn/index.php?s=/Home/Article/detail/id/8234.html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643B10-9280-4C6A-B15F-9B92BECEB7F8}"/>
              </a:ext>
            </a:extLst>
          </p:cNvPr>
          <p:cNvSpPr/>
          <p:nvPr/>
        </p:nvSpPr>
        <p:spPr>
          <a:xfrm>
            <a:off x="2549933" y="4869593"/>
            <a:ext cx="4074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http://blog.daum.net/kkyang73/5929600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028586-5793-468A-878B-900375F01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" y="4589219"/>
            <a:ext cx="1709382" cy="12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362A-C60D-48BE-8483-CF86711A3ADC}" type="datetime1">
              <a:rPr lang="ko-KR" altLang="en-US" smtClean="0"/>
              <a:t>2019-08-03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라즈베리 설치 및 사용법</a:t>
            </a:r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180</Words>
  <Application>Microsoft Office PowerPoint</Application>
  <PresentationFormat>A4 용지(210x297mm)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Consolas</vt:lpstr>
      <vt:lpstr>Times New Roman</vt:lpstr>
      <vt:lpstr>Office 테마</vt:lpstr>
      <vt:lpstr>드론 멘토링</vt:lpstr>
      <vt:lpstr>PowerPoint 프레젠테이션</vt:lpstr>
      <vt:lpstr>제작에 따른 준비물</vt:lpstr>
      <vt:lpstr>비행기 원리</vt:lpstr>
      <vt:lpstr>종이 비행기 제작</vt:lpstr>
      <vt:lpstr>종이 비행기에 모터 및 베터리 장착</vt:lpstr>
      <vt:lpstr>참고 문헌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드론 멘토링</dc:title>
  <dc:creator>ithansei</dc:creator>
  <cp:lastModifiedBy>ithansei</cp:lastModifiedBy>
  <cp:revision>39</cp:revision>
  <dcterms:created xsi:type="dcterms:W3CDTF">2019-08-02T13:31:51Z</dcterms:created>
  <dcterms:modified xsi:type="dcterms:W3CDTF">2019-08-03T03:13:18Z</dcterms:modified>
</cp:coreProperties>
</file>