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65" r:id="rId2"/>
    <p:sldId id="266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114" y="19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출결 현황 </a:t>
            </a:r>
            <a:r>
              <a:rPr lang="en-US" altLang="ko-KR"/>
              <a:t>(1</a:t>
            </a:r>
            <a:r>
              <a:rPr lang="ko-KR" altLang="en-US"/>
              <a:t>주 </a:t>
            </a:r>
            <a:r>
              <a:rPr lang="en-US" altLang="ko-KR"/>
              <a:t>~ 4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452696"/>
              </p:ext>
            </p:extLst>
          </p:nvPr>
        </p:nvGraphicFramePr>
        <p:xfrm>
          <a:off x="681038" y="1255712"/>
          <a:ext cx="8543931" cy="44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/>
                        <a:t>Δ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오민희</a:t>
                      </a:r>
                      <a:endParaRPr lang="en-US" sz="1400" strike="sngStrike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761023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김기홍</a:t>
                      </a:r>
                      <a:endParaRPr lang="en-US" sz="1400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2010536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김희준</a:t>
                      </a:r>
                      <a:endParaRPr lang="en-US" sz="1400" strike="sng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743892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2019-07-27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6122749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O : </a:t>
            </a:r>
            <a:r>
              <a:rPr lang="ko-KR" altLang="en-US"/>
              <a:t>출석</a:t>
            </a:r>
            <a:r>
              <a:rPr lang="en-US" altLang="ko-KR"/>
              <a:t>, </a:t>
            </a:r>
            <a:r>
              <a:rPr lang="el-GR"/>
              <a:t>Δ</a:t>
            </a:r>
            <a:r>
              <a:rPr lang="en-US"/>
              <a:t> : </a:t>
            </a:r>
            <a:r>
              <a:rPr lang="ko-KR" altLang="en-US"/>
              <a:t>지각</a:t>
            </a:r>
            <a:r>
              <a:rPr lang="en-US" altLang="ko-KR"/>
              <a:t>, </a:t>
            </a:r>
            <a:r>
              <a:rPr lang="ko-KR" altLang="en-US"/>
              <a:t>조퇴</a:t>
            </a:r>
            <a:r>
              <a:rPr lang="en-US" altLang="ko-KR"/>
              <a:t>, X: </a:t>
            </a:r>
            <a:r>
              <a:rPr lang="ko-KR" altLang="en-US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7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출결 현황 </a:t>
            </a:r>
            <a:r>
              <a:rPr lang="en-US" altLang="ko-KR"/>
              <a:t>(5</a:t>
            </a:r>
            <a:r>
              <a:rPr lang="ko-KR" altLang="en-US"/>
              <a:t>주 </a:t>
            </a:r>
            <a:r>
              <a:rPr lang="en-US" altLang="ko-KR"/>
              <a:t>~ 8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294148"/>
              </p:ext>
            </p:extLst>
          </p:nvPr>
        </p:nvGraphicFramePr>
        <p:xfrm>
          <a:off x="681038" y="1255712"/>
          <a:ext cx="8543931" cy="2897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7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8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2019-07-27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6007414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O : </a:t>
            </a:r>
            <a:r>
              <a:rPr lang="ko-KR" altLang="en-US"/>
              <a:t>출석</a:t>
            </a:r>
            <a:r>
              <a:rPr lang="en-US" altLang="ko-KR"/>
              <a:t>, </a:t>
            </a:r>
            <a:r>
              <a:rPr lang="el-GR"/>
              <a:t>Δ</a:t>
            </a:r>
            <a:r>
              <a:rPr lang="en-US"/>
              <a:t> : </a:t>
            </a:r>
            <a:r>
              <a:rPr lang="ko-KR" altLang="en-US"/>
              <a:t>지각</a:t>
            </a:r>
            <a:r>
              <a:rPr lang="en-US" altLang="ko-KR"/>
              <a:t>, </a:t>
            </a:r>
            <a:r>
              <a:rPr lang="ko-KR" altLang="en-US"/>
              <a:t>조퇴</a:t>
            </a:r>
            <a:r>
              <a:rPr lang="en-US" altLang="ko-KR"/>
              <a:t>, X: </a:t>
            </a:r>
            <a:r>
              <a:rPr lang="ko-KR" altLang="en-US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6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10573</TotalTime>
  <Words>256</Words>
  <Application>Microsoft Office PowerPoint</Application>
  <PresentationFormat>A4 용지(210x297mm)</PresentationFormat>
  <Paragraphs>196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출결 현황 (1주 ~ 4주)</vt:lpstr>
      <vt:lpstr>출결 현황 (5주 ~ 8주)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1762</cp:revision>
  <dcterms:created xsi:type="dcterms:W3CDTF">2018-03-04T04:23:51Z</dcterms:created>
  <dcterms:modified xsi:type="dcterms:W3CDTF">2019-07-27T05:37:21Z</dcterms:modified>
</cp:coreProperties>
</file>