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114" y="19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E5B3-FE15-4736-A941-E1F026C743CA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BE2-8272-4266-8CED-33FDDBA8E378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35D2-767F-4482-B26C-D3A87860229C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7CA-9E1F-4409-A054-911DED4E9E66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708C-A075-430E-8E27-F68E54FE2F72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7F4-7DE1-4C58-9911-4F90E3634445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B736-32BA-4EC6-A86E-2909BC5F5566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48C8-4D3C-42F7-9434-9229D61EED42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24E3-F7C4-4937-A688-C8A62057CB93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0582-546C-40BA-947C-050F7974EB70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3BDE68-C76E-4DFA-9B48-E1704603CB80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모터 동력기 평가 기준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07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 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융합전자</a:t>
            </a:r>
            <a:r>
              <a:rPr lang="ko-KR" altLang="en-US"/>
              <a:t>*지능로봇공학과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드론 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3194"/>
              </p:ext>
            </p:extLst>
          </p:nvPr>
        </p:nvGraphicFramePr>
        <p:xfrm>
          <a:off x="681038" y="1255717"/>
          <a:ext cx="8543925" cy="41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81">
                  <a:extLst>
                    <a:ext uri="{9D8B030D-6E8A-4147-A177-3AD203B41FA5}">
                      <a16:colId xmlns:a16="http://schemas.microsoft.com/office/drawing/2014/main" val="2015384978"/>
                    </a:ext>
                  </a:extLst>
                </a:gridCol>
                <a:gridCol w="6576969">
                  <a:extLst>
                    <a:ext uri="{9D8B030D-6E8A-4147-A177-3AD203B41FA5}">
                      <a16:colId xmlns:a16="http://schemas.microsoft.com/office/drawing/2014/main" val="4164799033"/>
                    </a:ext>
                  </a:extLst>
                </a:gridCol>
                <a:gridCol w="1062475">
                  <a:extLst>
                    <a:ext uri="{9D8B030D-6E8A-4147-A177-3AD203B41FA5}">
                      <a16:colId xmlns:a16="http://schemas.microsoft.com/office/drawing/2014/main" val="3874030995"/>
                    </a:ext>
                  </a:extLst>
                </a:gridCol>
              </a:tblGrid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번호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기준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점수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23667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모터이외에는 판매용 비행기 부품을 사용하지 않는다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904054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문구점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마트에서 판매하는 부품들을 사용한다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692802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부품 구매 가격이 적을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4444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크기가 작을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69485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구조가 간단할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76776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구조나 비행 원리가 독창적일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4197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비행시간이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 이상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투척시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이상인가</a:t>
                      </a:r>
                      <a:r>
                        <a:rPr lang="en-US" altLang="ko-KR" dirty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096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mtClean="0"/>
                        <a:t>제작과정을 설명하는 자료</a:t>
                      </a:r>
                      <a:r>
                        <a:rPr lang="ko-KR" altLang="en-US" baseline="0" smtClean="0"/>
                        <a:t> 준비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315768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69A4-9937-4331-841E-0234753C6EB3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비행기 제작시 참고 사항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무게를 줄인다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질량의 분포</a:t>
            </a:r>
            <a:endParaRPr lang="en-US" altLang="ko-KR" sz="2400"/>
          </a:p>
          <a:p>
            <a:pPr lvl="1"/>
            <a:r>
              <a:rPr lang="ko-KR" altLang="en-US" sz="2400"/>
              <a:t>수직으로는 동체의 중심에 집중한다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400"/>
              <a:t>수평으로는 고르게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쌍발기는 프로펠러의 회전이 전면에서 보았을 때 하트 모양을 그리는 궤적이다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스위치 하나로 회로를 </a:t>
            </a:r>
            <a:r>
              <a:rPr lang="en-US" altLang="ko-KR" sz="2400"/>
              <a:t>On/Off 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en-US" sz="24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962A-FC6B-4658-B218-4631EC9047F8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21C7-C85F-4A57-8BF6-3C01D4749681}" type="datetime1">
              <a:rPr lang="ko-KR" altLang="en-US" smtClean="0"/>
              <a:t>2019-08-02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10496</TotalTime>
  <Words>154</Words>
  <Application>Microsoft Office PowerPoint</Application>
  <PresentationFormat>A4 용지(210x297mm)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모터 동력기 평가 기준</vt:lpstr>
      <vt:lpstr>모터 동력기 평가 기준</vt:lpstr>
      <vt:lpstr>비행기 제작시 참고 사항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1746</cp:revision>
  <dcterms:created xsi:type="dcterms:W3CDTF">2018-03-04T04:23:51Z</dcterms:created>
  <dcterms:modified xsi:type="dcterms:W3CDTF">2019-08-02T04:27:39Z</dcterms:modified>
</cp:coreProperties>
</file>