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1401" r:id="rId4"/>
    <p:sldId id="3781" r:id="rId5"/>
    <p:sldId id="3722" r:id="rId6"/>
    <p:sldId id="3727" r:id="rId7"/>
    <p:sldId id="3726" r:id="rId8"/>
    <p:sldId id="3723" r:id="rId9"/>
    <p:sldId id="3724" r:id="rId10"/>
    <p:sldId id="3725" r:id="rId11"/>
    <p:sldId id="3728" r:id="rId12"/>
    <p:sldId id="3116" r:id="rId13"/>
    <p:sldId id="3117" r:id="rId14"/>
    <p:sldId id="3777" r:id="rId15"/>
    <p:sldId id="3779" r:id="rId16"/>
    <p:sldId id="3118" r:id="rId17"/>
    <p:sldId id="3119" r:id="rId18"/>
    <p:sldId id="3780" r:id="rId19"/>
    <p:sldId id="3121" r:id="rId20"/>
    <p:sldId id="3123" r:id="rId21"/>
    <p:sldId id="3124" r:id="rId22"/>
    <p:sldId id="3125" r:id="rId23"/>
    <p:sldId id="3126" r:id="rId24"/>
    <p:sldId id="3127" r:id="rId25"/>
    <p:sldId id="3129" r:id="rId26"/>
    <p:sldId id="3130" r:id="rId27"/>
    <p:sldId id="3131" r:id="rId28"/>
    <p:sldId id="3619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2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00"/>
    <a:srgbClr val="FF0000"/>
    <a:srgbClr val="000000"/>
    <a:srgbClr val="99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F569D-7914-4883-9EE4-8DCDFBCF5427}" v="45" dt="2024-09-20T14:20:41.40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190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173" y="101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ve sun" userId="af778d66278731e4" providerId="LiveId" clId="{63372DD5-081D-4B40-B800-49D3084C8DD9}"/>
    <pc:docChg chg="delSld">
      <pc:chgData name="above sun" userId="af778d66278731e4" providerId="LiveId" clId="{63372DD5-081D-4B40-B800-49D3084C8DD9}" dt="2024-09-20T15:10:38.710" v="0" actId="47"/>
      <pc:docMkLst>
        <pc:docMk/>
      </pc:docMkLst>
      <pc:sldChg chg="del">
        <pc:chgData name="above sun" userId="af778d66278731e4" providerId="LiveId" clId="{63372DD5-081D-4B40-B800-49D3084C8DD9}" dt="2024-09-20T15:10:38.710" v="0" actId="47"/>
        <pc:sldMkLst>
          <pc:docMk/>
          <pc:sldMk cId="1251746605" sldId="35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176815145" sldId="118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182587591" sldId="118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61284570" sldId="118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209001713" sldId="118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599231493" sldId="119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10212455" sldId="130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737063889" sldId="130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819690081" sldId="130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14822093" sldId="130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497229768" sldId="133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701430768" sldId="285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16168309" sldId="289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26150559" sldId="319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93960533" sldId="319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213878280" sldId="319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259587137" sldId="319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370562930" sldId="319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458700730" sldId="319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070593684" sldId="319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269380615" sldId="319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28315506" sldId="319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638353930" sldId="320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899361994" sldId="320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536414182" sldId="320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261683109" sldId="320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340247000" sldId="320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01964806" sldId="320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807650611" sldId="320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914090570" sldId="320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32023349" sldId="320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334444239" sldId="321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990322023" sldId="321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26874203" sldId="321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641375403" sldId="321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102953205" sldId="321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164470876" sldId="321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578929482" sldId="321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667910503" sldId="321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320230864" sldId="322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896530888" sldId="322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60021268" sldId="322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896753803" sldId="322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678556480" sldId="322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986899423" sldId="322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535698766" sldId="322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678087888" sldId="322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796581613" sldId="322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395092426" sldId="322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43905726" sldId="323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859607802" sldId="323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810617" sldId="323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251297297" sldId="323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153844795" sldId="323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02337639" sldId="323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442282929" sldId="323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357815663" sldId="323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770128827" sldId="323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888453181" sldId="323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065828481" sldId="324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758995198" sldId="324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7258783" sldId="324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321804215" sldId="324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06594049" sldId="324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711174636" sldId="324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116011548" sldId="324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828542652" sldId="334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660691074" sldId="337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380379751" sldId="337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95730307" sldId="337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002307588" sldId="337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347368135" sldId="337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195528433" sldId="337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105669938" sldId="337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69900699" sldId="337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35415122" sldId="338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923348109" sldId="338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297406649" sldId="341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9504443" sldId="341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38931380" sldId="341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65399538" sldId="341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406648757" sldId="344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838924829" sldId="344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442300925" sldId="345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2095951" sldId="345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667821827" sldId="345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31705013" sldId="345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700526149" sldId="345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554118285" sldId="354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273585032" sldId="354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625430802" sldId="355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357079078" sldId="355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624255637" sldId="355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181311103" sldId="355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233418781" sldId="355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49837328" sldId="355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275833287" sldId="355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190420294" sldId="355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07984826" sldId="356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60849736" sldId="356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712694759" sldId="356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440867442" sldId="356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226390033" sldId="356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30282294" sldId="356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686049171" sldId="356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243084093" sldId="356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500309609" sldId="356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99793607" sldId="357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951084030" sldId="357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484012090" sldId="357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95042995" sldId="357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972496668" sldId="357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004565419" sldId="357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667740548" sldId="357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519051663" sldId="357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67779617" sldId="357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433485894" sldId="357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93149440" sldId="358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381772962" sldId="358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848645112" sldId="358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955617399" sldId="359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45014159" sldId="359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75327075" sldId="359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662273427" sldId="360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4025329217" sldId="360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236387740" sldId="360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319151350" sldId="360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665371476" sldId="360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583046968" sldId="369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976435534" sldId="369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515610502" sldId="369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489097979" sldId="370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22566549" sldId="370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83044520" sldId="370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09582658" sldId="370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991656420" sldId="370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48122455" sldId="370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226056705" sldId="3707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940380327" sldId="370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060661096" sldId="370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926233429" sldId="371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528960650" sldId="3711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44314360" sldId="3712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936302427" sldId="3713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574842828" sldId="3714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800713313" sldId="3715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781699035" sldId="3716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3046157758" sldId="3718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1523938149" sldId="3719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788132296" sldId="3720"/>
        </pc:sldMkLst>
      </pc:sldChg>
      <pc:sldChg chg="del">
        <pc:chgData name="above sun" userId="af778d66278731e4" providerId="LiveId" clId="{63372DD5-081D-4B40-B800-49D3084C8DD9}" dt="2024-09-20T15:10:38.710" v="0" actId="47"/>
        <pc:sldMkLst>
          <pc:docMk/>
          <pc:sldMk cId="259227600" sldId="3721"/>
        </pc:sldMkLst>
      </pc:sldChg>
      <pc:sldMasterChg chg="delSldLayout">
        <pc:chgData name="above sun" userId="af778d66278731e4" providerId="LiveId" clId="{63372DD5-081D-4B40-B800-49D3084C8DD9}" dt="2024-09-20T15:10:38.710" v="0" actId="47"/>
        <pc:sldMasterMkLst>
          <pc:docMk/>
          <pc:sldMasterMk cId="2298705161" sldId="2147483660"/>
        </pc:sldMasterMkLst>
        <pc:sldLayoutChg chg="del">
          <pc:chgData name="above sun" userId="af778d66278731e4" providerId="LiveId" clId="{63372DD5-081D-4B40-B800-49D3084C8DD9}" dt="2024-09-20T15:10:38.710" v="0" actId="47"/>
          <pc:sldLayoutMkLst>
            <pc:docMk/>
            <pc:sldMasterMk cId="2298705161" sldId="2147483660"/>
            <pc:sldLayoutMk cId="2445183968" sldId="2147483677"/>
          </pc:sldLayoutMkLst>
        </pc:sldLayoutChg>
      </pc:sldMasterChg>
    </pc:docChg>
  </pc:docChgLst>
  <pc:docChgLst>
    <pc:chgData name="above sun" userId="af778d66278731e4" providerId="LiveId" clId="{C4BF569D-7914-4883-9EE4-8DCDFBCF5427}"/>
    <pc:docChg chg="undo redo custSel addSld delSld modSld sldOrd modMainMaster">
      <pc:chgData name="above sun" userId="af778d66278731e4" providerId="LiveId" clId="{C4BF569D-7914-4883-9EE4-8DCDFBCF5427}" dt="2024-09-20T14:52:46.564" v="3523" actId="6549"/>
      <pc:docMkLst>
        <pc:docMk/>
      </pc:docMkLst>
      <pc:sldChg chg="modSp mod">
        <pc:chgData name="above sun" userId="af778d66278731e4" providerId="LiveId" clId="{C4BF569D-7914-4883-9EE4-8DCDFBCF5427}" dt="2024-09-19T21:07:28.287" v="21" actId="20577"/>
        <pc:sldMkLst>
          <pc:docMk/>
          <pc:sldMk cId="425629047" sldId="256"/>
        </pc:sldMkLst>
        <pc:spChg chg="mod">
          <ac:chgData name="above sun" userId="af778d66278731e4" providerId="LiveId" clId="{C4BF569D-7914-4883-9EE4-8DCDFBCF5427}" dt="2024-09-19T21:07:28.287" v="21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above sun" userId="af778d66278731e4" providerId="LiveId" clId="{C4BF569D-7914-4883-9EE4-8DCDFBCF5427}" dt="2024-09-19T21:07:14.370" v="6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1491565762" sldId="1181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3176815145" sldId="1181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355290299" sldId="1182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4182587591" sldId="1182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1422797150" sldId="1183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3561284570" sldId="1183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866309529" sldId="1188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4209001713" sldId="1188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2599231493" sldId="1190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2714719136" sldId="1190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701430768" sldId="2857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912801229" sldId="2857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416168309" sldId="289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476281829" sldId="2892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767537731" sldId="3116"/>
        </pc:sldMkLst>
      </pc:sldChg>
      <pc:sldChg chg="modSp add mod">
        <pc:chgData name="above sun" userId="af778d66278731e4" providerId="LiveId" clId="{C4BF569D-7914-4883-9EE4-8DCDFBCF5427}" dt="2024-09-20T14:29:38.799" v="3503" actId="20577"/>
        <pc:sldMkLst>
          <pc:docMk/>
          <pc:sldMk cId="3966891294" sldId="3116"/>
        </pc:sldMkLst>
        <pc:spChg chg="mod">
          <ac:chgData name="above sun" userId="af778d66278731e4" providerId="LiveId" clId="{C4BF569D-7914-4883-9EE4-8DCDFBCF5427}" dt="2024-09-20T14:29:38.799" v="3503" actId="20577"/>
          <ac:spMkLst>
            <pc:docMk/>
            <pc:sldMk cId="3966891294" sldId="3116"/>
            <ac:spMk id="2" creationId="{74E06F7F-D205-4A1F-8D9B-8C18345B0AA6}"/>
          </ac:spMkLst>
        </pc:spChg>
      </pc:sldChg>
      <pc:sldChg chg="modSp add mod ord">
        <pc:chgData name="above sun" userId="af778d66278731e4" providerId="LiveId" clId="{C4BF569D-7914-4883-9EE4-8DCDFBCF5427}" dt="2024-09-20T13:00:52.654" v="2455" actId="20577"/>
        <pc:sldMkLst>
          <pc:docMk/>
          <pc:sldMk cId="3817566476" sldId="3117"/>
        </pc:sldMkLst>
        <pc:spChg chg="mod">
          <ac:chgData name="above sun" userId="af778d66278731e4" providerId="LiveId" clId="{C4BF569D-7914-4883-9EE4-8DCDFBCF5427}" dt="2024-09-20T13:00:52.654" v="2455" actId="20577"/>
          <ac:spMkLst>
            <pc:docMk/>
            <pc:sldMk cId="3817566476" sldId="3117"/>
            <ac:spMk id="2" creationId="{0D0D0B7F-4D46-45E5-A843-AD43814DB77F}"/>
          </ac:spMkLst>
        </pc:sp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3912805891" sldId="3117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1106624962" sldId="3118"/>
        </pc:sldMkLst>
      </pc:sldChg>
      <pc:sldChg chg="add">
        <pc:chgData name="above sun" userId="af778d66278731e4" providerId="LiveId" clId="{C4BF569D-7914-4883-9EE4-8DCDFBCF5427}" dt="2024-09-19T21:20:53.047" v="36"/>
        <pc:sldMkLst>
          <pc:docMk/>
          <pc:sldMk cId="3721585908" sldId="3118"/>
        </pc:sldMkLst>
      </pc:sldChg>
      <pc:sldChg chg="modSp add mod">
        <pc:chgData name="above sun" userId="af778d66278731e4" providerId="LiveId" clId="{C4BF569D-7914-4883-9EE4-8DCDFBCF5427}" dt="2024-09-20T13:03:52.531" v="2491" actId="14100"/>
        <pc:sldMkLst>
          <pc:docMk/>
          <pc:sldMk cId="196750463" sldId="3119"/>
        </pc:sldMkLst>
        <pc:spChg chg="mod">
          <ac:chgData name="above sun" userId="af778d66278731e4" providerId="LiveId" clId="{C4BF569D-7914-4883-9EE4-8DCDFBCF5427}" dt="2024-09-20T13:03:41.650" v="2488" actId="12"/>
          <ac:spMkLst>
            <pc:docMk/>
            <pc:sldMk cId="196750463" sldId="3119"/>
            <ac:spMk id="3" creationId="{03D58A3A-A1D6-4419-9AFC-7E4E720DD525}"/>
          </ac:spMkLst>
        </pc:spChg>
        <pc:picChg chg="mod">
          <ac:chgData name="above sun" userId="af778d66278731e4" providerId="LiveId" clId="{C4BF569D-7914-4883-9EE4-8DCDFBCF5427}" dt="2024-09-20T13:03:52.531" v="2491" actId="14100"/>
          <ac:picMkLst>
            <pc:docMk/>
            <pc:sldMk cId="196750463" sldId="3119"/>
            <ac:picMk id="8" creationId="{F99A365E-519C-49FC-94CA-91974A8D769A}"/>
          </ac:picMkLst>
        </pc:pic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004581013" sldId="3119"/>
        </pc:sldMkLst>
      </pc:sldChg>
      <pc:sldChg chg="add del">
        <pc:chgData name="above sun" userId="af778d66278731e4" providerId="LiveId" clId="{C4BF569D-7914-4883-9EE4-8DCDFBCF5427}" dt="2024-09-20T13:03:57.144" v="2492" actId="47"/>
        <pc:sldMkLst>
          <pc:docMk/>
          <pc:sldMk cId="3183568373" sldId="3120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3197602969" sldId="3120"/>
        </pc:sldMkLst>
      </pc:sldChg>
      <pc:sldChg chg="addSp modSp add mod">
        <pc:chgData name="above sun" userId="af778d66278731e4" providerId="LiveId" clId="{C4BF569D-7914-4883-9EE4-8DCDFBCF5427}" dt="2024-09-20T14:17:52.635" v="3382" actId="2710"/>
        <pc:sldMkLst>
          <pc:docMk/>
          <pc:sldMk cId="2242192913" sldId="3121"/>
        </pc:sldMkLst>
        <pc:spChg chg="mod">
          <ac:chgData name="above sun" userId="af778d66278731e4" providerId="LiveId" clId="{C4BF569D-7914-4883-9EE4-8DCDFBCF5427}" dt="2024-09-20T14:17:52.635" v="3382" actId="2710"/>
          <ac:spMkLst>
            <pc:docMk/>
            <pc:sldMk cId="2242192913" sldId="3121"/>
            <ac:spMk id="3" creationId="{CE62CDE0-9E1C-4C89-AB17-9890EAA6E2DD}"/>
          </ac:spMkLst>
        </pc:spChg>
        <pc:spChg chg="add">
          <ac:chgData name="above sun" userId="af778d66278731e4" providerId="LiveId" clId="{C4BF569D-7914-4883-9EE4-8DCDFBCF5427}" dt="2024-09-20T14:17:39.658" v="3378"/>
          <ac:spMkLst>
            <pc:docMk/>
            <pc:sldMk cId="2242192913" sldId="3121"/>
            <ac:spMk id="7" creationId="{D350E172-95AA-2F59-EEB6-DF159CDC4BFE}"/>
          </ac:spMkLst>
        </pc:sp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3028355155" sldId="3121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714097983" sldId="3122"/>
        </pc:sldMkLst>
      </pc:sldChg>
      <pc:sldChg chg="modSp add del mod">
        <pc:chgData name="above sun" userId="af778d66278731e4" providerId="LiveId" clId="{C4BF569D-7914-4883-9EE4-8DCDFBCF5427}" dt="2024-09-20T13:28:44.369" v="2944" actId="47"/>
        <pc:sldMkLst>
          <pc:docMk/>
          <pc:sldMk cId="3765783205" sldId="3122"/>
        </pc:sldMkLst>
        <pc:spChg chg="mod">
          <ac:chgData name="above sun" userId="af778d66278731e4" providerId="LiveId" clId="{C4BF569D-7914-4883-9EE4-8DCDFBCF5427}" dt="2024-09-20T13:20:51.895" v="2839" actId="20577"/>
          <ac:spMkLst>
            <pc:docMk/>
            <pc:sldMk cId="3765783205" sldId="3122"/>
            <ac:spMk id="3" creationId="{1F6AF2DC-91BA-4C22-B109-9C1660C73719}"/>
          </ac:spMkLst>
        </pc:spChg>
      </pc:sldChg>
      <pc:sldChg chg="modSp add mod">
        <pc:chgData name="above sun" userId="af778d66278731e4" providerId="LiveId" clId="{C4BF569D-7914-4883-9EE4-8DCDFBCF5427}" dt="2024-09-20T14:19:26.659" v="3392" actId="1076"/>
        <pc:sldMkLst>
          <pc:docMk/>
          <pc:sldMk cId="2547952917" sldId="3123"/>
        </pc:sldMkLst>
        <pc:spChg chg="mod">
          <ac:chgData name="above sun" userId="af778d66278731e4" providerId="LiveId" clId="{C4BF569D-7914-4883-9EE4-8DCDFBCF5427}" dt="2024-09-20T13:29:12.779" v="2957" actId="14100"/>
          <ac:spMkLst>
            <pc:docMk/>
            <pc:sldMk cId="2547952917" sldId="3123"/>
            <ac:spMk id="3" creationId="{70B0CB8F-21F9-475A-9FA4-5EA008DFF205}"/>
          </ac:spMkLst>
        </pc:spChg>
        <pc:spChg chg="mod">
          <ac:chgData name="above sun" userId="af778d66278731e4" providerId="LiveId" clId="{C4BF569D-7914-4883-9EE4-8DCDFBCF5427}" dt="2024-09-20T14:19:26.659" v="3392" actId="1076"/>
          <ac:spMkLst>
            <pc:docMk/>
            <pc:sldMk cId="2547952917" sldId="3123"/>
            <ac:spMk id="8" creationId="{B18BC43B-07AC-4DCF-BAE3-C05BDA4E88B2}"/>
          </ac:spMkLst>
        </pc:sp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3770379379" sldId="3123"/>
        </pc:sldMkLst>
      </pc:sldChg>
      <pc:sldChg chg="modSp add mod">
        <pc:chgData name="above sun" userId="af778d66278731e4" providerId="LiveId" clId="{C4BF569D-7914-4883-9EE4-8DCDFBCF5427}" dt="2024-09-20T13:09:52.914" v="2726" actId="20577"/>
        <pc:sldMkLst>
          <pc:docMk/>
          <pc:sldMk cId="1675277351" sldId="3124"/>
        </pc:sldMkLst>
        <pc:spChg chg="mod">
          <ac:chgData name="above sun" userId="af778d66278731e4" providerId="LiveId" clId="{C4BF569D-7914-4883-9EE4-8DCDFBCF5427}" dt="2024-09-20T13:09:52.914" v="2726" actId="20577"/>
          <ac:spMkLst>
            <pc:docMk/>
            <pc:sldMk cId="1675277351" sldId="3124"/>
            <ac:spMk id="3" creationId="{486BE3B3-031A-43DE-8987-4E9A7E8BFC74}"/>
          </ac:spMkLst>
        </pc:sp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437552369" sldId="3124"/>
        </pc:sldMkLst>
      </pc:sldChg>
      <pc:sldChg chg="modSp add mod">
        <pc:chgData name="above sun" userId="af778d66278731e4" providerId="LiveId" clId="{C4BF569D-7914-4883-9EE4-8DCDFBCF5427}" dt="2024-09-20T14:08:21.877" v="3376" actId="113"/>
        <pc:sldMkLst>
          <pc:docMk/>
          <pc:sldMk cId="1243829422" sldId="3125"/>
        </pc:sldMkLst>
        <pc:spChg chg="mod">
          <ac:chgData name="above sun" userId="af778d66278731e4" providerId="LiveId" clId="{C4BF569D-7914-4883-9EE4-8DCDFBCF5427}" dt="2024-09-20T14:08:21.877" v="3376" actId="113"/>
          <ac:spMkLst>
            <pc:docMk/>
            <pc:sldMk cId="1243829422" sldId="3125"/>
            <ac:spMk id="10" creationId="{0ED4586B-140D-4120-B826-52B2A8B748D7}"/>
          </ac:spMkLst>
        </pc:spChg>
        <pc:grpChg chg="mod">
          <ac:chgData name="above sun" userId="af778d66278731e4" providerId="LiveId" clId="{C4BF569D-7914-4883-9EE4-8DCDFBCF5427}" dt="2024-09-20T13:29:26.745" v="2960" actId="1076"/>
          <ac:grpSpMkLst>
            <pc:docMk/>
            <pc:sldMk cId="1243829422" sldId="3125"/>
            <ac:grpSpMk id="8" creationId="{ECE9EA51-A127-4298-AD2B-FD9C1933D95D}"/>
          </ac:grpSpMkLst>
        </pc:grpChg>
        <pc:picChg chg="mod">
          <ac:chgData name="above sun" userId="af778d66278731e4" providerId="LiveId" clId="{C4BF569D-7914-4883-9EE4-8DCDFBCF5427}" dt="2024-09-20T14:08:10.097" v="3373" actId="14826"/>
          <ac:picMkLst>
            <pc:docMk/>
            <pc:sldMk cId="1243829422" sldId="3125"/>
            <ac:picMk id="9" creationId="{79C8BD93-DF4B-4DA1-A8D3-5E799037A0A0}"/>
          </ac:picMkLst>
        </pc:pic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311150101" sldId="3125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624324043" sldId="3126"/>
        </pc:sldMkLst>
      </pc:sldChg>
      <pc:sldChg chg="modSp add mod">
        <pc:chgData name="above sun" userId="af778d66278731e4" providerId="LiveId" clId="{C4BF569D-7914-4883-9EE4-8DCDFBCF5427}" dt="2024-09-20T13:21:19.758" v="2849" actId="14100"/>
        <pc:sldMkLst>
          <pc:docMk/>
          <pc:sldMk cId="3555106734" sldId="3126"/>
        </pc:sldMkLst>
        <pc:spChg chg="mod">
          <ac:chgData name="above sun" userId="af778d66278731e4" providerId="LiveId" clId="{C4BF569D-7914-4883-9EE4-8DCDFBCF5427}" dt="2024-09-20T13:12:31.203" v="2787" actId="20577"/>
          <ac:spMkLst>
            <pc:docMk/>
            <pc:sldMk cId="3555106734" sldId="3126"/>
            <ac:spMk id="2" creationId="{84A79034-90C3-484D-A2CE-36E21A96F420}"/>
          </ac:spMkLst>
        </pc:spChg>
        <pc:spChg chg="mod">
          <ac:chgData name="above sun" userId="af778d66278731e4" providerId="LiveId" clId="{C4BF569D-7914-4883-9EE4-8DCDFBCF5427}" dt="2024-09-20T13:21:19.758" v="2849" actId="14100"/>
          <ac:spMkLst>
            <pc:docMk/>
            <pc:sldMk cId="3555106734" sldId="3126"/>
            <ac:spMk id="3" creationId="{D5B6233A-3C8A-4982-9C83-3F62BFF8A182}"/>
          </ac:spMkLst>
        </pc:spChg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896726584" sldId="3127"/>
        </pc:sldMkLst>
      </pc:sldChg>
      <pc:sldChg chg="add">
        <pc:chgData name="above sun" userId="af778d66278731e4" providerId="LiveId" clId="{C4BF569D-7914-4883-9EE4-8DCDFBCF5427}" dt="2024-09-19T21:20:53.047" v="36"/>
        <pc:sldMkLst>
          <pc:docMk/>
          <pc:sldMk cId="1868235336" sldId="3127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825560172" sldId="3128"/>
        </pc:sldMkLst>
      </pc:sldChg>
      <pc:sldChg chg="add del">
        <pc:chgData name="above sun" userId="af778d66278731e4" providerId="LiveId" clId="{C4BF569D-7914-4883-9EE4-8DCDFBCF5427}" dt="2024-09-20T14:19:58.826" v="3393" actId="47"/>
        <pc:sldMkLst>
          <pc:docMk/>
          <pc:sldMk cId="2718256199" sldId="3128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1168762513" sldId="3129"/>
        </pc:sldMkLst>
      </pc:sldChg>
      <pc:sldChg chg="add">
        <pc:chgData name="above sun" userId="af778d66278731e4" providerId="LiveId" clId="{C4BF569D-7914-4883-9EE4-8DCDFBCF5427}" dt="2024-09-19T21:20:53.047" v="36"/>
        <pc:sldMkLst>
          <pc:docMk/>
          <pc:sldMk cId="3303731457" sldId="3129"/>
        </pc:sldMkLst>
      </pc:sldChg>
      <pc:sldChg chg="add">
        <pc:chgData name="above sun" userId="af778d66278731e4" providerId="LiveId" clId="{C4BF569D-7914-4883-9EE4-8DCDFBCF5427}" dt="2024-09-19T21:20:53.047" v="36"/>
        <pc:sldMkLst>
          <pc:docMk/>
          <pc:sldMk cId="455808283" sldId="3130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1377459030" sldId="3130"/>
        </pc:sldMkLst>
      </pc:sldChg>
      <pc:sldChg chg="add">
        <pc:chgData name="above sun" userId="af778d66278731e4" providerId="LiveId" clId="{C4BF569D-7914-4883-9EE4-8DCDFBCF5427}" dt="2024-09-19T21:20:53.047" v="36"/>
        <pc:sldMkLst>
          <pc:docMk/>
          <pc:sldMk cId="2858833752" sldId="3131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3229652452" sldId="313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78038873" sldId="313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232664087" sldId="313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204088068" sldId="313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901570079" sldId="313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891392345" sldId="313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856121326" sldId="313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061905771" sldId="313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815369480" sldId="313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565401104" sldId="314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506497827" sldId="314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02338682" sldId="314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054971355" sldId="314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082303107" sldId="314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47712980" sldId="314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287972047" sldId="314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556976465" sldId="314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21323215" sldId="315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66050858" sldId="315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107529085" sldId="315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31354806" sldId="315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921631336" sldId="315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429989901" sldId="315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45941932" sldId="315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3403277" sldId="315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16663494" sldId="315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05141194" sldId="316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971820780" sldId="316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433125963" sldId="316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773924385" sldId="316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32102189" sldId="316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961167806" sldId="316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1653424" sldId="316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540363638" sldId="316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854631246" sldId="3168"/>
        </pc:sldMkLst>
      </pc:sldChg>
      <pc:sldChg chg="del">
        <pc:chgData name="above sun" userId="af778d66278731e4" providerId="LiveId" clId="{C4BF569D-7914-4883-9EE4-8DCDFBCF5427}" dt="2024-09-19T21:22:29.362" v="39" actId="47"/>
        <pc:sldMkLst>
          <pc:docMk/>
          <pc:sldMk cId="2370652753" sldId="3169"/>
        </pc:sldMkLst>
      </pc:sldChg>
      <pc:sldChg chg="del">
        <pc:chgData name="above sun" userId="af778d66278731e4" providerId="LiveId" clId="{C4BF569D-7914-4883-9EE4-8DCDFBCF5427}" dt="2024-09-19T21:22:29.362" v="39" actId="47"/>
        <pc:sldMkLst>
          <pc:docMk/>
          <pc:sldMk cId="793608535" sldId="3170"/>
        </pc:sldMkLst>
      </pc:sldChg>
      <pc:sldChg chg="del">
        <pc:chgData name="above sun" userId="af778d66278731e4" providerId="LiveId" clId="{C4BF569D-7914-4883-9EE4-8DCDFBCF5427}" dt="2024-09-19T21:22:29.362" v="39" actId="47"/>
        <pc:sldMkLst>
          <pc:docMk/>
          <pc:sldMk cId="1441989397" sldId="317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60817959" sldId="317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626447521" sldId="317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48318010" sldId="317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28958205" sldId="317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10620797" sldId="317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10512195" sldId="317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342719137" sldId="318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418758021" sldId="318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608185620" sldId="318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2139412" sldId="318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029728371" sldId="318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870052685" sldId="318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70903777" sldId="318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97613354" sldId="318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48330399" sldId="3190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801794571" sldId="3191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1026150559" sldId="3191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19002995" sldId="3192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3593960533" sldId="3192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2213878280" sldId="3193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2308616650" sldId="3193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1259587137" sldId="3194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1454754295" sldId="3194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2189704721" sldId="3195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2370562930" sldId="3195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3198524101" sldId="3196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3458700730" sldId="3196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1269927919" sldId="3197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2070593684" sldId="3197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3269380615" sldId="3198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3652075753" sldId="3198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1028315506" sldId="3199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2770306565" sldId="3199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638353930" sldId="3200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3773353123" sldId="3200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1899361994" sldId="3201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3578662945" sldId="3201"/>
        </pc:sldMkLst>
      </pc:sldChg>
      <pc:sldChg chg="add">
        <pc:chgData name="above sun" userId="af778d66278731e4" providerId="LiveId" clId="{C4BF569D-7914-4883-9EE4-8DCDFBCF5427}" dt="2024-09-19T21:13:28.548" v="24"/>
        <pc:sldMkLst>
          <pc:docMk/>
          <pc:sldMk cId="1536414182" sldId="3203"/>
        </pc:sldMkLst>
      </pc:sldChg>
      <pc:sldChg chg="del">
        <pc:chgData name="above sun" userId="af778d66278731e4" providerId="LiveId" clId="{C4BF569D-7914-4883-9EE4-8DCDFBCF5427}" dt="2024-09-19T21:13:23.973" v="23" actId="2696"/>
        <pc:sldMkLst>
          <pc:docMk/>
          <pc:sldMk cId="2831510162" sldId="3203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583559593" sldId="3204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1498255658" sldId="3204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3453910508" sldId="3204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4261683109" sldId="3204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606053074" sldId="3205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1130521262" sldId="3205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1340247000" sldId="3205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786934558" sldId="3205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401964806" sldId="3206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2661569667" sldId="3206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969746829" sldId="3206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3462642728" sldId="3206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310208800" sldId="3207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1008852561" sldId="3207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1807650611" sldId="3207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3763516888" sldId="3207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472273022" sldId="3208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734205446" sldId="3208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1765946743" sldId="3208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3914090570" sldId="3208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575098610" sldId="3209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1018416118" sldId="3209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072910971" sldId="3209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2732023349" sldId="3209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1511120" sldId="3211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334444239" sldId="3211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990322023" sldId="321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186625558" sldId="3212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26874203" sldId="3213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372504133" sldId="3213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347474781" sldId="3214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641375403" sldId="3214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4102953205" sldId="3216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156284635" sldId="3216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1164470876" sldId="3217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3464010748" sldId="3217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1578929482" sldId="3218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458745594" sldId="3218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32556497" sldId="3219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667910503" sldId="3219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867669769" sldId="3220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320230864" sldId="3220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760556859" sldId="3221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896530888" sldId="3221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0" sldId="3222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1060021268" sldId="3222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896753803" sldId="3223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960597556" sldId="3223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1678556480" sldId="3224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697308071" sldId="3224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986899423" sldId="3225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345208624" sldId="3225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535698766" sldId="3226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257499011" sldId="3226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678087888" sldId="3227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141083701" sldId="3227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356630165" sldId="3228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796581613" sldId="3228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395092426" sldId="3229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3394753462" sldId="3229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295259636" sldId="3230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743905726" sldId="3230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859607802" sldId="3231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053185036" sldId="3231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4810617" sldId="323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046407564" sldId="323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703281868" sldId="3233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4251297297" sldId="3233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297610512" sldId="3234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153844795" sldId="3234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164063864" sldId="3235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802337639" sldId="3235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703107500" sldId="3236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442282929" sldId="3236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923579738" sldId="3237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357815663" sldId="3237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68547975" sldId="3238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770128827" sldId="3238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888453181" sldId="3239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3445051664" sldId="3239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065828481" sldId="3240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146083795" sldId="3240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758995198" sldId="3241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3739305190" sldId="3241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107258783" sldId="324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172834958" sldId="3242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1353936404" sldId="3243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2321804215" sldId="3243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806594049" sldId="3244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4162639635" sldId="3244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2688727241" sldId="3245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711174636" sldId="3245"/>
        </pc:sldMkLst>
      </pc:sldChg>
      <pc:sldChg chg="del">
        <pc:chgData name="above sun" userId="af778d66278731e4" providerId="LiveId" clId="{C4BF569D-7914-4883-9EE4-8DCDFBCF5427}" dt="2024-09-19T21:15:03.839" v="33" actId="2696"/>
        <pc:sldMkLst>
          <pc:docMk/>
          <pc:sldMk cId="79096912" sldId="3246"/>
        </pc:sldMkLst>
      </pc:sldChg>
      <pc:sldChg chg="add">
        <pc:chgData name="above sun" userId="af778d66278731e4" providerId="LiveId" clId="{C4BF569D-7914-4883-9EE4-8DCDFBCF5427}" dt="2024-09-19T21:15:07.257" v="34"/>
        <pc:sldMkLst>
          <pc:docMk/>
          <pc:sldMk cId="3116011548" sldId="324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995291297" sldId="341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654044262" sldId="342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3311752" sldId="342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815731948" sldId="342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87356126" sldId="342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610751126" sldId="342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361739283" sldId="342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389325551" sldId="342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524013865" sldId="342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55787477" sldId="342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138846" sldId="342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017819266" sldId="343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3787786" sldId="343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010353574" sldId="343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911027067" sldId="343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256864576" sldId="343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960524221" sldId="343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408177600" sldId="343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83763499" sldId="343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04998490" sldId="343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03444228" sldId="343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78809838" sldId="3440"/>
        </pc:sldMkLst>
      </pc:sldChg>
      <pc:sldChg chg="add del">
        <pc:chgData name="above sun" userId="af778d66278731e4" providerId="LiveId" clId="{C4BF569D-7914-4883-9EE4-8DCDFBCF5427}" dt="2024-09-19T21:25:39.659" v="42" actId="2696"/>
        <pc:sldMkLst>
          <pc:docMk/>
          <pc:sldMk cId="376456108" sldId="3544"/>
        </pc:sldMkLst>
      </pc:sldChg>
      <pc:sldChg chg="add">
        <pc:chgData name="above sun" userId="af778d66278731e4" providerId="LiveId" clId="{C4BF569D-7914-4883-9EE4-8DCDFBCF5427}" dt="2024-09-19T21:26:27.445" v="45"/>
        <pc:sldMkLst>
          <pc:docMk/>
          <pc:sldMk cId="554118285" sldId="3544"/>
        </pc:sldMkLst>
      </pc:sldChg>
      <pc:sldChg chg="add del">
        <pc:chgData name="above sun" userId="af778d66278731e4" providerId="LiveId" clId="{C4BF569D-7914-4883-9EE4-8DCDFBCF5427}" dt="2024-09-19T21:26:04.140" v="44"/>
        <pc:sldMkLst>
          <pc:docMk/>
          <pc:sldMk cId="1459033365" sldId="3544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510408747" sldId="3544"/>
        </pc:sldMkLst>
      </pc:sldChg>
      <pc:sldChg chg="add del">
        <pc:chgData name="above sun" userId="af778d66278731e4" providerId="LiveId" clId="{C4BF569D-7914-4883-9EE4-8DCDFBCF5427}" dt="2024-09-20T14:06:54.695" v="3371" actId="47"/>
        <pc:sldMkLst>
          <pc:docMk/>
          <pc:sldMk cId="248627154" sldId="3546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482736829" sldId="3546"/>
        </pc:sldMkLst>
      </pc:sldChg>
      <pc:sldChg chg="add del">
        <pc:chgData name="above sun" userId="af778d66278731e4" providerId="LiveId" clId="{C4BF569D-7914-4883-9EE4-8DCDFBCF5427}" dt="2024-09-20T14:06:59.399" v="3372" actId="47"/>
        <pc:sldMkLst>
          <pc:docMk/>
          <pc:sldMk cId="673981996" sldId="3547"/>
        </pc:sldMkLst>
      </pc:sldChg>
      <pc:sldChg chg="del">
        <pc:chgData name="above sun" userId="af778d66278731e4" providerId="LiveId" clId="{C4BF569D-7914-4883-9EE4-8DCDFBCF5427}" dt="2024-09-19T21:20:43.889" v="35" actId="2696"/>
        <pc:sldMkLst>
          <pc:docMk/>
          <pc:sldMk cId="2242459561" sldId="3547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2273585032" sldId="3549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3001381058" sldId="3549"/>
        </pc:sldMkLst>
      </pc:sldChg>
      <pc:sldChg chg="del">
        <pc:chgData name="above sun" userId="af778d66278731e4" providerId="LiveId" clId="{C4BF569D-7914-4883-9EE4-8DCDFBCF5427}" dt="2024-09-19T21:21:26.228" v="37" actId="2696"/>
        <pc:sldMkLst>
          <pc:docMk/>
          <pc:sldMk cId="2167182356" sldId="3550"/>
        </pc:sldMkLst>
      </pc:sldChg>
      <pc:sldChg chg="add">
        <pc:chgData name="above sun" userId="af778d66278731e4" providerId="LiveId" clId="{C4BF569D-7914-4883-9EE4-8DCDFBCF5427}" dt="2024-09-19T21:21:42.054" v="38"/>
        <pc:sldMkLst>
          <pc:docMk/>
          <pc:sldMk cId="2625430802" sldId="355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225110608" sldId="358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399039185" sldId="358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91726231" sldId="358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76246192" sldId="358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435348112" sldId="3590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293213867" sldId="3591"/>
        </pc:sldMkLst>
      </pc:sldChg>
      <pc:sldChg chg="add">
        <pc:chgData name="above sun" userId="af778d66278731e4" providerId="LiveId" clId="{C4BF569D-7914-4883-9EE4-8DCDFBCF5427}" dt="2024-09-19T21:14:35.618" v="32"/>
        <pc:sldMkLst>
          <pc:docMk/>
          <pc:sldMk cId="3955617399" sldId="3591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2492259606" sldId="3592"/>
        </pc:sldMkLst>
      </pc:sldChg>
      <pc:sldChg chg="add">
        <pc:chgData name="above sun" userId="af778d66278731e4" providerId="LiveId" clId="{C4BF569D-7914-4883-9EE4-8DCDFBCF5427}" dt="2024-09-19T21:14:35.618" v="32"/>
        <pc:sldMkLst>
          <pc:docMk/>
          <pc:sldMk cId="3545014159" sldId="3592"/>
        </pc:sldMkLst>
      </pc:sldChg>
      <pc:sldChg chg="add">
        <pc:chgData name="above sun" userId="af778d66278731e4" providerId="LiveId" clId="{C4BF569D-7914-4883-9EE4-8DCDFBCF5427}" dt="2024-09-19T21:14:35.618" v="32"/>
        <pc:sldMkLst>
          <pc:docMk/>
          <pc:sldMk cId="375327075" sldId="3593"/>
        </pc:sldMkLst>
      </pc:sldChg>
      <pc:sldChg chg="del">
        <pc:chgData name="above sun" userId="af778d66278731e4" providerId="LiveId" clId="{C4BF569D-7914-4883-9EE4-8DCDFBCF5427}" dt="2024-09-19T21:14:31.480" v="31" actId="2696"/>
        <pc:sldMkLst>
          <pc:docMk/>
          <pc:sldMk cId="4034717918" sldId="359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776248321" sldId="359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90898497" sldId="3595"/>
        </pc:sldMkLst>
      </pc:sldChg>
      <pc:sldChg chg="del">
        <pc:chgData name="above sun" userId="af778d66278731e4" providerId="LiveId" clId="{C4BF569D-7914-4883-9EE4-8DCDFBCF5427}" dt="2024-09-19T21:22:29.362" v="39" actId="47"/>
        <pc:sldMkLst>
          <pc:docMk/>
          <pc:sldMk cId="1389651509" sldId="359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406631205" sldId="359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37344060" sldId="359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800805716" sldId="360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02237125" sldId="360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81686606" sldId="360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540586452" sldId="361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454228048" sldId="361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68439323" sldId="361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139781436" sldId="361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7205354" sldId="361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763875616" sldId="361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36847636" sldId="361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058646873" sldId="361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74830877" sldId="3618"/>
        </pc:sldMkLst>
      </pc:sldChg>
      <pc:sldChg chg="add">
        <pc:chgData name="above sun" userId="af778d66278731e4" providerId="LiveId" clId="{C4BF569D-7914-4883-9EE4-8DCDFBCF5427}" dt="2024-09-20T14:20:41.400" v="3395"/>
        <pc:sldMkLst>
          <pc:docMk/>
          <pc:sldMk cId="203797288" sldId="3619"/>
        </pc:sldMkLst>
      </pc:sldChg>
      <pc:sldChg chg="del">
        <pc:chgData name="above sun" userId="af778d66278731e4" providerId="LiveId" clId="{C4BF569D-7914-4883-9EE4-8DCDFBCF5427}" dt="2024-09-20T14:20:26.644" v="3394" actId="2696"/>
        <pc:sldMkLst>
          <pc:docMk/>
          <pc:sldMk cId="2940790585" sldId="361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384705291" sldId="362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8345014" sldId="362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181226948" sldId="362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213702213" sldId="362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878499561" sldId="362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59982649" sldId="362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874806745" sldId="362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759475497" sldId="362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53925193" sldId="362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04240888" sldId="362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497383380" sldId="363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70873786" sldId="363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88380409" sldId="363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22887587" sldId="363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90562553" sldId="363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082458516" sldId="363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744865917" sldId="363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538521766" sldId="363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115670137" sldId="363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132882910" sldId="364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14353163" sldId="364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86711433" sldId="364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967812861" sldId="364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542325583" sldId="364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305498608" sldId="364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10366563" sldId="364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27019047" sldId="364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45566240" sldId="364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056356207" sldId="364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601409672" sldId="365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162494376" sldId="365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579573221" sldId="365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18495698" sldId="365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000900537" sldId="365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19589051" sldId="365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18715640" sldId="365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056249161" sldId="365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34425872" sldId="365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983710951" sldId="366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43736027" sldId="366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464635220" sldId="366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08842621" sldId="366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63027818" sldId="366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115184640" sldId="366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071092924" sldId="366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631518822" sldId="366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591016475" sldId="366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72068434" sldId="367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46387509" sldId="367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661004541" sldId="367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856194451" sldId="367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946657318" sldId="367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287280600" sldId="367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748008969" sldId="367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763247296" sldId="367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669091726" sldId="3680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89398" sldId="3681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935585020" sldId="3682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119849548" sldId="368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528426278" sldId="368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443873033" sldId="368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240399310" sldId="3687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316003313" sldId="368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904039201" sldId="3689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52731896" sldId="3690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2125717314" sldId="3691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2583046968" sldId="3691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976435534" sldId="3692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2477615740" sldId="3692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1515610502" sldId="3693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3718871693" sldId="3693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1290285" sldId="3694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09922274" sldId="3695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2418725749" sldId="369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999850602" sldId="3698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1303926015" sldId="3699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251045699" sldId="3700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3489097979" sldId="3700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1922566549" sldId="3701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2127629806" sldId="3701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3055676650" sldId="3702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3349801417" sldId="3702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883044520" sldId="3702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09582658" sldId="3704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813801387" sldId="3704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1897087462" sldId="3704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343536248" sldId="3705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530291883" sldId="3705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991656420" sldId="3705"/>
        </pc:sldMkLst>
      </pc:sldChg>
      <pc:sldChg chg="add">
        <pc:chgData name="above sun" userId="af778d66278731e4" providerId="LiveId" clId="{C4BF569D-7914-4883-9EE4-8DCDFBCF5427}" dt="2024-09-19T21:14:10.017" v="30"/>
        <pc:sldMkLst>
          <pc:docMk/>
          <pc:sldMk cId="248122455" sldId="3706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427518227" sldId="3706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966705592" sldId="3707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1226056705" sldId="3707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457278674" sldId="3707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2940380327" sldId="3708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3743193884" sldId="3708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4156783005" sldId="3708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267991421" sldId="3709"/>
        </pc:sldMkLst>
      </pc:sldChg>
      <pc:sldChg chg="del ord">
        <pc:chgData name="above sun" userId="af778d66278731e4" providerId="LiveId" clId="{C4BF569D-7914-4883-9EE4-8DCDFBCF5427}" dt="2024-09-19T21:14:00.984" v="29" actId="2696"/>
        <pc:sldMkLst>
          <pc:docMk/>
          <pc:sldMk cId="449078694" sldId="3709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1060661096" sldId="3709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573699625" sldId="3710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2926233429" sldId="3710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3915671213" sldId="3710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363155086" sldId="3711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3209181219" sldId="3711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528960650" sldId="3711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805745304" sldId="3712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3088899329" sldId="3712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844314360" sldId="3712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1169469673" sldId="3714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1439329059" sldId="3714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2574842828" sldId="3714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2234318435" sldId="3715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3279473399" sldId="3715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3800713313" sldId="3715"/>
        </pc:sldMkLst>
      </pc:sldChg>
      <pc:sldChg chg="add del">
        <pc:chgData name="above sun" userId="af778d66278731e4" providerId="LiveId" clId="{C4BF569D-7914-4883-9EE4-8DCDFBCF5427}" dt="2024-09-19T21:39:12.973" v="229" actId="2696"/>
        <pc:sldMkLst>
          <pc:docMk/>
          <pc:sldMk cId="173185277" sldId="3716"/>
        </pc:sldMkLst>
      </pc:sldChg>
      <pc:sldChg chg="del">
        <pc:chgData name="above sun" userId="af778d66278731e4" providerId="LiveId" clId="{C4BF569D-7914-4883-9EE4-8DCDFBCF5427}" dt="2024-09-19T21:14:00.984" v="29" actId="2696"/>
        <pc:sldMkLst>
          <pc:docMk/>
          <pc:sldMk cId="2331177824" sldId="3716"/>
        </pc:sldMkLst>
      </pc:sldChg>
      <pc:sldChg chg="add">
        <pc:chgData name="above sun" userId="af778d66278731e4" providerId="LiveId" clId="{C4BF569D-7914-4883-9EE4-8DCDFBCF5427}" dt="2024-09-19T21:39:42.186" v="230"/>
        <pc:sldMkLst>
          <pc:docMk/>
          <pc:sldMk cId="2781699035" sldId="3716"/>
        </pc:sldMkLst>
      </pc:sldChg>
      <pc:sldChg chg="del">
        <pc:chgData name="above sun" userId="af778d66278731e4" providerId="LiveId" clId="{C4BF569D-7914-4883-9EE4-8DCDFBCF5427}" dt="2024-09-19T21:12:41.655" v="22" actId="47"/>
        <pc:sldMkLst>
          <pc:docMk/>
          <pc:sldMk cId="3657194661" sldId="3717"/>
        </pc:sldMkLst>
      </pc:sldChg>
      <pc:sldChg chg="addSp delSp modSp new mod">
        <pc:chgData name="above sun" userId="af778d66278731e4" providerId="LiveId" clId="{C4BF569D-7914-4883-9EE4-8DCDFBCF5427}" dt="2024-09-20T14:52:46.564" v="3523" actId="6549"/>
        <pc:sldMkLst>
          <pc:docMk/>
          <pc:sldMk cId="927559047" sldId="3722"/>
        </pc:sldMkLst>
        <pc:spChg chg="mod">
          <ac:chgData name="above sun" userId="af778d66278731e4" providerId="LiveId" clId="{C4BF569D-7914-4883-9EE4-8DCDFBCF5427}" dt="2024-09-19T21:26:59.212" v="63" actId="20577"/>
          <ac:spMkLst>
            <pc:docMk/>
            <pc:sldMk cId="927559047" sldId="3722"/>
            <ac:spMk id="2" creationId="{5E3C2A0F-E6C2-B553-B056-F18F99CFE461}"/>
          </ac:spMkLst>
        </pc:spChg>
        <pc:spChg chg="del mod">
          <ac:chgData name="above sun" userId="af778d66278731e4" providerId="LiveId" clId="{C4BF569D-7914-4883-9EE4-8DCDFBCF5427}" dt="2024-09-20T06:42:22.771" v="599" actId="478"/>
          <ac:spMkLst>
            <pc:docMk/>
            <pc:sldMk cId="927559047" sldId="3722"/>
            <ac:spMk id="3" creationId="{B588F9F0-4CE6-8574-0C88-59290F086A99}"/>
          </ac:spMkLst>
        </pc:spChg>
        <pc:spChg chg="add del mod">
          <ac:chgData name="above sun" userId="af778d66278731e4" providerId="LiveId" clId="{C4BF569D-7914-4883-9EE4-8DCDFBCF5427}" dt="2024-09-20T06:42:36.680" v="600" actId="3680"/>
          <ac:spMkLst>
            <pc:docMk/>
            <pc:sldMk cId="927559047" sldId="3722"/>
            <ac:spMk id="8" creationId="{355FABC5-5592-907A-AD3D-601EE4E1BA05}"/>
          </ac:spMkLst>
        </pc:spChg>
        <pc:graphicFrameChg chg="add mod ord modGraphic">
          <ac:chgData name="above sun" userId="af778d66278731e4" providerId="LiveId" clId="{C4BF569D-7914-4883-9EE4-8DCDFBCF5427}" dt="2024-09-20T14:52:46.564" v="3523" actId="6549"/>
          <ac:graphicFrameMkLst>
            <pc:docMk/>
            <pc:sldMk cId="927559047" sldId="3722"/>
            <ac:graphicFrameMk id="9" creationId="{28228190-30D2-81F9-542A-18B5DE87B479}"/>
          </ac:graphicFrameMkLst>
        </pc:graphicFrameChg>
      </pc:sldChg>
      <pc:sldChg chg="modSp add del mod">
        <pc:chgData name="above sun" userId="af778d66278731e4" providerId="LiveId" clId="{C4BF569D-7914-4883-9EE4-8DCDFBCF5427}" dt="2024-09-20T06:49:02.260" v="1069" actId="47"/>
        <pc:sldMkLst>
          <pc:docMk/>
          <pc:sldMk cId="49327357" sldId="3723"/>
        </pc:sldMkLst>
        <pc:spChg chg="mod">
          <ac:chgData name="above sun" userId="af778d66278731e4" providerId="LiveId" clId="{C4BF569D-7914-4883-9EE4-8DCDFBCF5427}" dt="2024-09-20T06:48:23.001" v="974" actId="20577"/>
          <ac:spMkLst>
            <pc:docMk/>
            <pc:sldMk cId="49327357" sldId="3723"/>
            <ac:spMk id="3" creationId="{B588F9F0-4CE6-8574-0C88-59290F086A99}"/>
          </ac:spMkLst>
        </pc:spChg>
      </pc:sldChg>
      <pc:sldChg chg="addSp delSp modSp new mod">
        <pc:chgData name="above sun" userId="af778d66278731e4" providerId="LiveId" clId="{C4BF569D-7914-4883-9EE4-8DCDFBCF5427}" dt="2024-09-20T09:38:26.635" v="2400" actId="20577"/>
        <pc:sldMkLst>
          <pc:docMk/>
          <pc:sldMk cId="3894241020" sldId="3723"/>
        </pc:sldMkLst>
        <pc:spChg chg="mod">
          <ac:chgData name="above sun" userId="af778d66278731e4" providerId="LiveId" clId="{C4BF569D-7914-4883-9EE4-8DCDFBCF5427}" dt="2024-09-20T09:38:26.635" v="2400" actId="20577"/>
          <ac:spMkLst>
            <pc:docMk/>
            <pc:sldMk cId="3894241020" sldId="3723"/>
            <ac:spMk id="2" creationId="{5AE7C7EB-89C5-23D0-4191-ED197B9F28A6}"/>
          </ac:spMkLst>
        </pc:spChg>
        <pc:spChg chg="del">
          <ac:chgData name="above sun" userId="af778d66278731e4" providerId="LiveId" clId="{C4BF569D-7914-4883-9EE4-8DCDFBCF5427}" dt="2024-09-20T06:49:40.677" v="1091" actId="3680"/>
          <ac:spMkLst>
            <pc:docMk/>
            <pc:sldMk cId="3894241020" sldId="3723"/>
            <ac:spMk id="3" creationId="{3A122D42-905E-3E84-014B-E2D0C39BD700}"/>
          </ac:spMkLst>
        </pc:spChg>
        <pc:spChg chg="add mod">
          <ac:chgData name="above sun" userId="af778d66278731e4" providerId="LiveId" clId="{C4BF569D-7914-4883-9EE4-8DCDFBCF5427}" dt="2024-09-20T09:37:54.081" v="2389" actId="27636"/>
          <ac:spMkLst>
            <pc:docMk/>
            <pc:sldMk cId="3894241020" sldId="3723"/>
            <ac:spMk id="9" creationId="{68F6A12B-9C0E-A87C-88B3-1F10ED45262B}"/>
          </ac:spMkLst>
        </pc:spChg>
        <pc:spChg chg="add mod">
          <ac:chgData name="above sun" userId="af778d66278731e4" providerId="LiveId" clId="{C4BF569D-7914-4883-9EE4-8DCDFBCF5427}" dt="2024-09-20T08:05:11.994" v="1711" actId="404"/>
          <ac:spMkLst>
            <pc:docMk/>
            <pc:sldMk cId="3894241020" sldId="3723"/>
            <ac:spMk id="13" creationId="{8DFBC3A2-5DD7-B2E4-A461-B7141B7CA960}"/>
          </ac:spMkLst>
        </pc:spChg>
        <pc:spChg chg="add mod">
          <ac:chgData name="above sun" userId="af778d66278731e4" providerId="LiveId" clId="{C4BF569D-7914-4883-9EE4-8DCDFBCF5427}" dt="2024-09-20T09:38:07.368" v="2395" actId="1076"/>
          <ac:spMkLst>
            <pc:docMk/>
            <pc:sldMk cId="3894241020" sldId="3723"/>
            <ac:spMk id="18" creationId="{E65657D3-6546-8C93-5950-AA8EEFC7453E}"/>
          </ac:spMkLst>
        </pc:spChg>
        <pc:grpChg chg="add mod">
          <ac:chgData name="above sun" userId="af778d66278731e4" providerId="LiveId" clId="{C4BF569D-7914-4883-9EE4-8DCDFBCF5427}" dt="2024-09-20T09:37:59.566" v="2391" actId="1076"/>
          <ac:grpSpMkLst>
            <pc:docMk/>
            <pc:sldMk cId="3894241020" sldId="3723"/>
            <ac:grpSpMk id="14" creationId="{CA5256C0-AD05-84F3-3A00-2685B4ACABB2}"/>
          </ac:grpSpMkLst>
        </pc:grpChg>
        <pc:grpChg chg="add mod">
          <ac:chgData name="above sun" userId="af778d66278731e4" providerId="LiveId" clId="{C4BF569D-7914-4883-9EE4-8DCDFBCF5427}" dt="2024-09-20T09:38:11.913" v="2396" actId="1076"/>
          <ac:grpSpMkLst>
            <pc:docMk/>
            <pc:sldMk cId="3894241020" sldId="3723"/>
            <ac:grpSpMk id="19" creationId="{CACBA694-52B4-42A5-F1D2-C4D867AAAA7D}"/>
          </ac:grpSpMkLst>
        </pc:grpChg>
        <pc:graphicFrameChg chg="add del mod ord modGraphic">
          <ac:chgData name="above sun" userId="af778d66278731e4" providerId="LiveId" clId="{C4BF569D-7914-4883-9EE4-8DCDFBCF5427}" dt="2024-09-20T06:52:06.388" v="1203" actId="478"/>
          <ac:graphicFrameMkLst>
            <pc:docMk/>
            <pc:sldMk cId="3894241020" sldId="3723"/>
            <ac:graphicFrameMk id="7" creationId="{135F9EED-2005-4062-820F-D1560D614CC0}"/>
          </ac:graphicFrameMkLst>
        </pc:graphicFrameChg>
        <pc:picChg chg="add mod">
          <ac:chgData name="above sun" userId="af778d66278731e4" providerId="LiveId" clId="{C4BF569D-7914-4883-9EE4-8DCDFBCF5427}" dt="2024-09-20T07:59:31.870" v="1573" actId="164"/>
          <ac:picMkLst>
            <pc:docMk/>
            <pc:sldMk cId="3894241020" sldId="3723"/>
            <ac:picMk id="11" creationId="{62112CD5-14CD-1078-1498-79B11EE745B2}"/>
          </ac:picMkLst>
        </pc:picChg>
        <pc:picChg chg="add mod">
          <ac:chgData name="above sun" userId="af778d66278731e4" providerId="LiveId" clId="{C4BF569D-7914-4883-9EE4-8DCDFBCF5427}" dt="2024-09-20T09:38:02.784" v="2394" actId="14100"/>
          <ac:picMkLst>
            <pc:docMk/>
            <pc:sldMk cId="3894241020" sldId="3723"/>
            <ac:picMk id="16" creationId="{38D99A2A-124E-100B-C72F-1B739B3DFB37}"/>
          </ac:picMkLst>
        </pc:picChg>
      </pc:sldChg>
      <pc:sldChg chg="addSp modSp add mod">
        <pc:chgData name="above sun" userId="af778d66278731e4" providerId="LiveId" clId="{C4BF569D-7914-4883-9EE4-8DCDFBCF5427}" dt="2024-09-20T09:38:30.729" v="2401"/>
        <pc:sldMkLst>
          <pc:docMk/>
          <pc:sldMk cId="1134550374" sldId="3724"/>
        </pc:sldMkLst>
        <pc:spChg chg="mod">
          <ac:chgData name="above sun" userId="af778d66278731e4" providerId="LiveId" clId="{C4BF569D-7914-4883-9EE4-8DCDFBCF5427}" dt="2024-09-20T09:38:30.729" v="2401"/>
          <ac:spMkLst>
            <pc:docMk/>
            <pc:sldMk cId="1134550374" sldId="3724"/>
            <ac:spMk id="2" creationId="{5AE7C7EB-89C5-23D0-4191-ED197B9F28A6}"/>
          </ac:spMkLst>
        </pc:spChg>
        <pc:spChg chg="mod">
          <ac:chgData name="above sun" userId="af778d66278731e4" providerId="LiveId" clId="{C4BF569D-7914-4883-9EE4-8DCDFBCF5427}" dt="2024-09-20T09:37:45.239" v="2387" actId="14100"/>
          <ac:spMkLst>
            <pc:docMk/>
            <pc:sldMk cId="1134550374" sldId="3724"/>
            <ac:spMk id="9" creationId="{68F6A12B-9C0E-A87C-88B3-1F10ED45262B}"/>
          </ac:spMkLst>
        </pc:spChg>
        <pc:spChg chg="add mod">
          <ac:chgData name="above sun" userId="af778d66278731e4" providerId="LiveId" clId="{C4BF569D-7914-4883-9EE4-8DCDFBCF5427}" dt="2024-09-20T08:07:45.139" v="1731" actId="164"/>
          <ac:spMkLst>
            <pc:docMk/>
            <pc:sldMk cId="1134550374" sldId="3724"/>
            <ac:spMk id="10" creationId="{00F98FA4-7C2D-32B0-FB1D-9643C858CE23}"/>
          </ac:spMkLst>
        </pc:spChg>
        <pc:spChg chg="add mod">
          <ac:chgData name="above sun" userId="af778d66278731e4" providerId="LiveId" clId="{C4BF569D-7914-4883-9EE4-8DCDFBCF5427}" dt="2024-09-20T09:37:26.161" v="2358" actId="1035"/>
          <ac:spMkLst>
            <pc:docMk/>
            <pc:sldMk cId="1134550374" sldId="3724"/>
            <ac:spMk id="15" creationId="{21FC0C56-0B76-49D0-EF29-69756B6C9D33}"/>
          </ac:spMkLst>
        </pc:spChg>
        <pc:grpChg chg="add mod">
          <ac:chgData name="above sun" userId="af778d66278731e4" providerId="LiveId" clId="{C4BF569D-7914-4883-9EE4-8DCDFBCF5427}" dt="2024-09-20T09:37:41.051" v="2385" actId="1076"/>
          <ac:grpSpMkLst>
            <pc:docMk/>
            <pc:sldMk cId="1134550374" sldId="3724"/>
            <ac:grpSpMk id="11" creationId="{C9F47210-A0F2-12AE-BACF-52535AC1638D}"/>
          </ac:grpSpMkLst>
        </pc:grpChg>
        <pc:grpChg chg="add mod">
          <ac:chgData name="above sun" userId="af778d66278731e4" providerId="LiveId" clId="{C4BF569D-7914-4883-9EE4-8DCDFBCF5427}" dt="2024-09-20T09:37:42.492" v="2386" actId="1076"/>
          <ac:grpSpMkLst>
            <pc:docMk/>
            <pc:sldMk cId="1134550374" sldId="3724"/>
            <ac:grpSpMk id="16" creationId="{F2999824-76E8-B1B2-F7AC-7DE497CD990E}"/>
          </ac:grpSpMkLst>
        </pc:grpChg>
        <pc:picChg chg="add mod">
          <ac:chgData name="above sun" userId="af778d66278731e4" providerId="LiveId" clId="{C4BF569D-7914-4883-9EE4-8DCDFBCF5427}" dt="2024-09-20T09:37:37.102" v="2384" actId="1035"/>
          <ac:picMkLst>
            <pc:docMk/>
            <pc:sldMk cId="1134550374" sldId="3724"/>
            <ac:picMk id="7" creationId="{94E40728-BCC7-2693-03C4-A626AAC86932}"/>
          </ac:picMkLst>
        </pc:picChg>
        <pc:picChg chg="add mod">
          <ac:chgData name="above sun" userId="af778d66278731e4" providerId="LiveId" clId="{C4BF569D-7914-4883-9EE4-8DCDFBCF5427}" dt="2024-09-20T09:37:19.838" v="2341" actId="14100"/>
          <ac:picMkLst>
            <pc:docMk/>
            <pc:sldMk cId="1134550374" sldId="3724"/>
            <ac:picMk id="13" creationId="{C14F77D9-FBAF-2649-7C9D-FFF8233727F7}"/>
          </ac:picMkLst>
        </pc:picChg>
      </pc:sldChg>
      <pc:sldChg chg="addSp modSp add mod">
        <pc:chgData name="above sun" userId="af778d66278731e4" providerId="LiveId" clId="{C4BF569D-7914-4883-9EE4-8DCDFBCF5427}" dt="2024-09-20T09:38:32.978" v="2402"/>
        <pc:sldMkLst>
          <pc:docMk/>
          <pc:sldMk cId="395599773" sldId="3725"/>
        </pc:sldMkLst>
        <pc:spChg chg="mod">
          <ac:chgData name="above sun" userId="af778d66278731e4" providerId="LiveId" clId="{C4BF569D-7914-4883-9EE4-8DCDFBCF5427}" dt="2024-09-20T09:38:32.978" v="2402"/>
          <ac:spMkLst>
            <pc:docMk/>
            <pc:sldMk cId="395599773" sldId="3725"/>
            <ac:spMk id="2" creationId="{5AE7C7EB-89C5-23D0-4191-ED197B9F28A6}"/>
          </ac:spMkLst>
        </pc:spChg>
        <pc:spChg chg="mod">
          <ac:chgData name="above sun" userId="af778d66278731e4" providerId="LiveId" clId="{C4BF569D-7914-4883-9EE4-8DCDFBCF5427}" dt="2024-09-20T09:22:15.589" v="2224" actId="27636"/>
          <ac:spMkLst>
            <pc:docMk/>
            <pc:sldMk cId="395599773" sldId="3725"/>
            <ac:spMk id="9" creationId="{68F6A12B-9C0E-A87C-88B3-1F10ED45262B}"/>
          </ac:spMkLst>
        </pc:spChg>
        <pc:picChg chg="add mod">
          <ac:chgData name="above sun" userId="af778d66278731e4" providerId="LiveId" clId="{C4BF569D-7914-4883-9EE4-8DCDFBCF5427}" dt="2024-09-20T09:22:12.348" v="2222" actId="1076"/>
          <ac:picMkLst>
            <pc:docMk/>
            <pc:sldMk cId="395599773" sldId="3725"/>
            <ac:picMk id="7" creationId="{965B3FDB-1D47-12B9-74B8-7ADCA73E1ACC}"/>
          </ac:picMkLst>
        </pc:picChg>
      </pc:sldChg>
      <pc:sldChg chg="addSp modSp new mod">
        <pc:chgData name="above sun" userId="af778d66278731e4" providerId="LiveId" clId="{C4BF569D-7914-4883-9EE4-8DCDFBCF5427}" dt="2024-09-20T09:38:23.630" v="2398" actId="20577"/>
        <pc:sldMkLst>
          <pc:docMk/>
          <pc:sldMk cId="161013084" sldId="3726"/>
        </pc:sldMkLst>
        <pc:spChg chg="mod">
          <ac:chgData name="above sun" userId="af778d66278731e4" providerId="LiveId" clId="{C4BF569D-7914-4883-9EE4-8DCDFBCF5427}" dt="2024-09-20T09:38:23.630" v="2398" actId="20577"/>
          <ac:spMkLst>
            <pc:docMk/>
            <pc:sldMk cId="161013084" sldId="3726"/>
            <ac:spMk id="2" creationId="{00D2B389-ACE7-7736-5EA6-76187D487EBD}"/>
          </ac:spMkLst>
        </pc:spChg>
        <pc:spChg chg="mod">
          <ac:chgData name="above sun" userId="af778d66278731e4" providerId="LiveId" clId="{C4BF569D-7914-4883-9EE4-8DCDFBCF5427}" dt="2024-09-20T09:15:06.452" v="2105" actId="27636"/>
          <ac:spMkLst>
            <pc:docMk/>
            <pc:sldMk cId="161013084" sldId="3726"/>
            <ac:spMk id="3" creationId="{A3A7B632-F712-284B-8B3A-7D00B45898EA}"/>
          </ac:spMkLst>
        </pc:spChg>
        <pc:picChg chg="add mod">
          <ac:chgData name="above sun" userId="af778d66278731e4" providerId="LiveId" clId="{C4BF569D-7914-4883-9EE4-8DCDFBCF5427}" dt="2024-09-20T09:15:08.031" v="2106" actId="1076"/>
          <ac:picMkLst>
            <pc:docMk/>
            <pc:sldMk cId="161013084" sldId="3726"/>
            <ac:picMk id="8" creationId="{D0F09786-3172-0D2B-0CBF-9B663E25127A}"/>
          </ac:picMkLst>
        </pc:picChg>
      </pc:sldChg>
      <pc:sldChg chg="modSp new mod">
        <pc:chgData name="above sun" userId="af778d66278731e4" providerId="LiveId" clId="{C4BF569D-7914-4883-9EE4-8DCDFBCF5427}" dt="2024-09-20T08:48:05.600" v="2005" actId="20577"/>
        <pc:sldMkLst>
          <pc:docMk/>
          <pc:sldMk cId="1689936184" sldId="3727"/>
        </pc:sldMkLst>
        <pc:spChg chg="mod">
          <ac:chgData name="above sun" userId="af778d66278731e4" providerId="LiveId" clId="{C4BF569D-7914-4883-9EE4-8DCDFBCF5427}" dt="2024-09-20T08:47:19.990" v="1904" actId="20577"/>
          <ac:spMkLst>
            <pc:docMk/>
            <pc:sldMk cId="1689936184" sldId="3727"/>
            <ac:spMk id="2" creationId="{4122DF0E-E9E2-4D0E-78EA-A41E189C2F11}"/>
          </ac:spMkLst>
        </pc:spChg>
        <pc:spChg chg="mod">
          <ac:chgData name="above sun" userId="af778d66278731e4" providerId="LiveId" clId="{C4BF569D-7914-4883-9EE4-8DCDFBCF5427}" dt="2024-09-20T08:48:05.600" v="2005" actId="20577"/>
          <ac:spMkLst>
            <pc:docMk/>
            <pc:sldMk cId="1689936184" sldId="3727"/>
            <ac:spMk id="3" creationId="{F2EBDFB5-D0CF-CDC2-2BB3-D1FEB84A0008}"/>
          </ac:spMkLst>
        </pc:spChg>
      </pc:sldChg>
      <pc:sldChg chg="addSp modSp add mod">
        <pc:chgData name="above sun" userId="af778d66278731e4" providerId="LiveId" clId="{C4BF569D-7914-4883-9EE4-8DCDFBCF5427}" dt="2024-09-20T09:38:35.176" v="2403"/>
        <pc:sldMkLst>
          <pc:docMk/>
          <pc:sldMk cId="505353787" sldId="3728"/>
        </pc:sldMkLst>
        <pc:spChg chg="mod">
          <ac:chgData name="above sun" userId="af778d66278731e4" providerId="LiveId" clId="{C4BF569D-7914-4883-9EE4-8DCDFBCF5427}" dt="2024-09-20T09:38:35.176" v="2403"/>
          <ac:spMkLst>
            <pc:docMk/>
            <pc:sldMk cId="505353787" sldId="3728"/>
            <ac:spMk id="2" creationId="{5AE7C7EB-89C5-23D0-4191-ED197B9F28A6}"/>
          </ac:spMkLst>
        </pc:spChg>
        <pc:spChg chg="mod">
          <ac:chgData name="above sun" userId="af778d66278731e4" providerId="LiveId" clId="{C4BF569D-7914-4883-9EE4-8DCDFBCF5427}" dt="2024-09-20T09:35:59.278" v="2327" actId="20577"/>
          <ac:spMkLst>
            <pc:docMk/>
            <pc:sldMk cId="505353787" sldId="3728"/>
            <ac:spMk id="9" creationId="{68F6A12B-9C0E-A87C-88B3-1F10ED45262B}"/>
          </ac:spMkLst>
        </pc:spChg>
        <pc:picChg chg="add mod">
          <ac:chgData name="above sun" userId="af778d66278731e4" providerId="LiveId" clId="{C4BF569D-7914-4883-9EE4-8DCDFBCF5427}" dt="2024-09-20T09:37:02.246" v="2333" actId="1076"/>
          <ac:picMkLst>
            <pc:docMk/>
            <pc:sldMk cId="505353787" sldId="3728"/>
            <ac:picMk id="7" creationId="{5E9272B0-6260-93DD-BB0A-A0CA9E0E9911}"/>
          </ac:picMkLst>
        </pc:picChg>
        <pc:picChg chg="add mod">
          <ac:chgData name="above sun" userId="af778d66278731e4" providerId="LiveId" clId="{C4BF569D-7914-4883-9EE4-8DCDFBCF5427}" dt="2024-09-20T09:37:00.939" v="2332" actId="1076"/>
          <ac:picMkLst>
            <pc:docMk/>
            <pc:sldMk cId="505353787" sldId="3728"/>
            <ac:picMk id="10" creationId="{899F26DB-EFD0-8395-30C9-C1354C36CA41}"/>
          </ac:picMkLst>
        </pc:picChg>
      </pc:sldChg>
      <pc:sldChg chg="addSp modSp new del mod">
        <pc:chgData name="above sun" userId="af778d66278731e4" providerId="LiveId" clId="{C4BF569D-7914-4883-9EE4-8DCDFBCF5427}" dt="2024-09-20T09:15:12.004" v="2107" actId="47"/>
        <pc:sldMkLst>
          <pc:docMk/>
          <pc:sldMk cId="2533961977" sldId="3728"/>
        </pc:sldMkLst>
        <pc:picChg chg="add mod">
          <ac:chgData name="above sun" userId="af778d66278731e4" providerId="LiveId" clId="{C4BF569D-7914-4883-9EE4-8DCDFBCF5427}" dt="2024-09-20T09:14:38.942" v="2098" actId="688"/>
          <ac:picMkLst>
            <pc:docMk/>
            <pc:sldMk cId="2533961977" sldId="3728"/>
            <ac:picMk id="3" creationId="{753127DD-22C1-B14E-909C-A13AEBE65A63}"/>
          </ac:picMkLst>
        </pc:picChg>
      </pc:sldChg>
      <pc:sldChg chg="modSp add mod chgLayout">
        <pc:chgData name="above sun" userId="af778d66278731e4" providerId="LiveId" clId="{C4BF569D-7914-4883-9EE4-8DCDFBCF5427}" dt="2024-09-20T13:01:30.751" v="2470" actId="20577"/>
        <pc:sldMkLst>
          <pc:docMk/>
          <pc:sldMk cId="1345032774" sldId="3777"/>
        </pc:sldMkLst>
        <pc:spChg chg="mod ord">
          <ac:chgData name="above sun" userId="af778d66278731e4" providerId="LiveId" clId="{C4BF569D-7914-4883-9EE4-8DCDFBCF5427}" dt="2024-09-20T13:00:58.583" v="2461" actId="20577"/>
          <ac:spMkLst>
            <pc:docMk/>
            <pc:sldMk cId="1345032774" sldId="3777"/>
            <ac:spMk id="2" creationId="{54D048B8-5233-12AB-93C8-E2BF2A3C50DB}"/>
          </ac:spMkLst>
        </pc:spChg>
        <pc:spChg chg="mod ord">
          <ac:chgData name="above sun" userId="af778d66278731e4" providerId="LiveId" clId="{C4BF569D-7914-4883-9EE4-8DCDFBCF5427}" dt="2024-09-20T13:01:30.751" v="2470" actId="20577"/>
          <ac:spMkLst>
            <pc:docMk/>
            <pc:sldMk cId="1345032774" sldId="3777"/>
            <ac:spMk id="3" creationId="{0530BB67-659E-2DCF-21DA-72A6410B8464}"/>
          </ac:spMkLst>
        </pc:spChg>
      </pc:sldChg>
      <pc:sldChg chg="modSp add mod chgLayout">
        <pc:chgData name="above sun" userId="af778d66278731e4" providerId="LiveId" clId="{C4BF569D-7914-4883-9EE4-8DCDFBCF5427}" dt="2024-09-20T13:00:18.633" v="2440" actId="14734"/>
        <pc:sldMkLst>
          <pc:docMk/>
          <pc:sldMk cId="2800821635" sldId="3779"/>
        </pc:sldMkLst>
        <pc:spChg chg="mod ord">
          <ac:chgData name="above sun" userId="af778d66278731e4" providerId="LiveId" clId="{C4BF569D-7914-4883-9EE4-8DCDFBCF5427}" dt="2024-09-20T13:00:05.607" v="2438" actId="700"/>
          <ac:spMkLst>
            <pc:docMk/>
            <pc:sldMk cId="2800821635" sldId="3779"/>
            <ac:spMk id="2" creationId="{D4C2B1A0-450E-84D6-5820-A831CAC88EAF}"/>
          </ac:spMkLst>
        </pc:spChg>
        <pc:graphicFrameChg chg="mod ord modGraphic">
          <ac:chgData name="above sun" userId="af778d66278731e4" providerId="LiveId" clId="{C4BF569D-7914-4883-9EE4-8DCDFBCF5427}" dt="2024-09-20T13:00:18.633" v="2440" actId="14734"/>
          <ac:graphicFrameMkLst>
            <pc:docMk/>
            <pc:sldMk cId="2800821635" sldId="3779"/>
            <ac:graphicFrameMk id="4" creationId="{056C2749-8599-38D1-3EA9-6873E3120485}"/>
          </ac:graphicFrameMkLst>
        </pc:graphicFrameChg>
      </pc:sldChg>
      <pc:sldChg chg="modSp new mod ord">
        <pc:chgData name="above sun" userId="af778d66278731e4" providerId="LiveId" clId="{C4BF569D-7914-4883-9EE4-8DCDFBCF5427}" dt="2024-09-20T13:36:04.242" v="3289"/>
        <pc:sldMkLst>
          <pc:docMk/>
          <pc:sldMk cId="4060033999" sldId="3780"/>
        </pc:sldMkLst>
        <pc:spChg chg="mod">
          <ac:chgData name="above sun" userId="af778d66278731e4" providerId="LiveId" clId="{C4BF569D-7914-4883-9EE4-8DCDFBCF5427}" dt="2024-09-20T13:33:28.242" v="3036" actId="20577"/>
          <ac:spMkLst>
            <pc:docMk/>
            <pc:sldMk cId="4060033999" sldId="3780"/>
            <ac:spMk id="2" creationId="{058747C8-7CB8-25BB-C2CA-CA4FD9675576}"/>
          </ac:spMkLst>
        </pc:spChg>
        <pc:spChg chg="mod">
          <ac:chgData name="above sun" userId="af778d66278731e4" providerId="LiveId" clId="{C4BF569D-7914-4883-9EE4-8DCDFBCF5427}" dt="2024-09-20T13:34:54.353" v="3287" actId="20577"/>
          <ac:spMkLst>
            <pc:docMk/>
            <pc:sldMk cId="4060033999" sldId="3780"/>
            <ac:spMk id="3" creationId="{DCE10D27-71F5-01D8-C5CD-06A983CABF04}"/>
          </ac:spMkLst>
        </pc:spChg>
      </pc:sldChg>
      <pc:sldChg chg="modSp new mod">
        <pc:chgData name="above sun" userId="af778d66278731e4" providerId="LiveId" clId="{C4BF569D-7914-4883-9EE4-8DCDFBCF5427}" dt="2024-09-20T14:29:51.167" v="3520" actId="20577"/>
        <pc:sldMkLst>
          <pc:docMk/>
          <pc:sldMk cId="4244797884" sldId="3781"/>
        </pc:sldMkLst>
        <pc:spChg chg="mod">
          <ac:chgData name="above sun" userId="af778d66278731e4" providerId="LiveId" clId="{C4BF569D-7914-4883-9EE4-8DCDFBCF5427}" dt="2024-09-20T14:28:38.857" v="3403" actId="20577"/>
          <ac:spMkLst>
            <pc:docMk/>
            <pc:sldMk cId="4244797884" sldId="3781"/>
            <ac:spMk id="2" creationId="{8CB09504-D69C-8AE9-7ACA-9258B11E8A57}"/>
          </ac:spMkLst>
        </pc:spChg>
        <pc:spChg chg="mod">
          <ac:chgData name="above sun" userId="af778d66278731e4" providerId="LiveId" clId="{C4BF569D-7914-4883-9EE4-8DCDFBCF5427}" dt="2024-09-20T14:29:51.167" v="3520" actId="20577"/>
          <ac:spMkLst>
            <pc:docMk/>
            <pc:sldMk cId="4244797884" sldId="3781"/>
            <ac:spMk id="3" creationId="{1A1E8E24-B213-F55F-5FAD-CB06AABBD523}"/>
          </ac:spMkLst>
        </pc:spChg>
      </pc:sldChg>
      <pc:sldMasterChg chg="addSp delSp modSp mod delSldLayout">
        <pc:chgData name="above sun" userId="af778d66278731e4" providerId="LiveId" clId="{C4BF569D-7914-4883-9EE4-8DCDFBCF5427}" dt="2024-09-20T06:41:49.581" v="597" actId="1037"/>
        <pc:sldMasterMkLst>
          <pc:docMk/>
          <pc:sldMasterMk cId="2298705161" sldId="2147483660"/>
        </pc:sldMasterMkLst>
        <pc:picChg chg="add mod">
          <ac:chgData name="above sun" userId="af778d66278731e4" providerId="LiveId" clId="{C4BF569D-7914-4883-9EE4-8DCDFBCF5427}" dt="2024-09-20T06:41:49.581" v="597" actId="1037"/>
          <ac:picMkLst>
            <pc:docMk/>
            <pc:sldMasterMk cId="2298705161" sldId="2147483660"/>
            <ac:picMk id="8" creationId="{DC42DC9D-99E4-757B-B2F3-35614BB6EA35}"/>
          </ac:picMkLst>
        </pc:picChg>
        <pc:picChg chg="del">
          <ac:chgData name="above sun" userId="af778d66278731e4" providerId="LiveId" clId="{C4BF569D-7914-4883-9EE4-8DCDFBCF5427}" dt="2024-09-19T21:33:10.178" v="122" actId="478"/>
          <ac:picMkLst>
            <pc:docMk/>
            <pc:sldMasterMk cId="2298705161" sldId="2147483660"/>
            <ac:picMk id="1026" creationId="{7AA7D2FD-AC96-9BB0-77A9-F1EFABA996A2}"/>
          </ac:picMkLst>
        </pc:picChg>
        <pc:sldLayoutChg chg="del">
          <pc:chgData name="above sun" userId="af778d66278731e4" providerId="LiveId" clId="{C4BF569D-7914-4883-9EE4-8DCDFBCF5427}" dt="2024-09-19T21:15:03.839" v="33" actId="2696"/>
          <pc:sldLayoutMkLst>
            <pc:docMk/>
            <pc:sldMasterMk cId="2298705161" sldId="2147483660"/>
            <pc:sldLayoutMk cId="767236308" sldId="2147483677"/>
          </pc:sldLayoutMkLst>
        </pc:sldLayoutChg>
      </pc:sldMasterChg>
    </pc:docChg>
  </pc:docChgLst>
  <pc:docChgLst>
    <pc:chgData name="above sun" userId="af778d66278731e4" providerId="LiveId" clId="{584A1B52-4E44-4667-B64E-77EDE7C69CF9}"/>
    <pc:docChg chg="undo custSel addSld modSld sldOrd">
      <pc:chgData name="above sun" userId="af778d66278731e4" providerId="LiveId" clId="{584A1B52-4E44-4667-B64E-77EDE7C69CF9}" dt="2024-08-13T12:25:31.109" v="123" actId="1076"/>
      <pc:docMkLst>
        <pc:docMk/>
      </pc:docMkLst>
      <pc:sldChg chg="delSp modSp mod">
        <pc:chgData name="above sun" userId="af778d66278731e4" providerId="LiveId" clId="{584A1B52-4E44-4667-B64E-77EDE7C69CF9}" dt="2024-08-08T11:07:47.493" v="1" actId="1076"/>
        <pc:sldMkLst>
          <pc:docMk/>
          <pc:sldMk cId="425629047" sldId="256"/>
        </pc:sldMkLst>
        <pc:spChg chg="mod">
          <ac:chgData name="above sun" userId="af778d66278731e4" providerId="LiveId" clId="{584A1B52-4E44-4667-B64E-77EDE7C69CF9}" dt="2024-08-08T11:07:47.493" v="1" actId="1076"/>
          <ac:spMkLst>
            <pc:docMk/>
            <pc:sldMk cId="425629047" sldId="256"/>
            <ac:spMk id="3" creationId="{00000000-0000-0000-0000-000000000000}"/>
          </ac:spMkLst>
        </pc:spChg>
        <pc:picChg chg="del">
          <ac:chgData name="above sun" userId="af778d66278731e4" providerId="LiveId" clId="{584A1B52-4E44-4667-B64E-77EDE7C69CF9}" dt="2024-08-08T11:07:40.390" v="0" actId="478"/>
          <ac:picMkLst>
            <pc:docMk/>
            <pc:sldMk cId="425629047" sldId="256"/>
            <ac:picMk id="5" creationId="{FCB057B5-76BD-1E15-D3A0-16B859F2AEC7}"/>
          </ac:picMkLst>
        </pc:picChg>
      </pc:sldChg>
      <pc:sldChg chg="modSp mod">
        <pc:chgData name="above sun" userId="af778d66278731e4" providerId="LiveId" clId="{584A1B52-4E44-4667-B64E-77EDE7C69CF9}" dt="2024-08-10T02:05:34.434" v="17" actId="14100"/>
        <pc:sldMkLst>
          <pc:docMk/>
          <pc:sldMk cId="2418758021" sldId="3182"/>
        </pc:sldMkLst>
        <pc:cxnChg chg="mod">
          <ac:chgData name="above sun" userId="af778d66278731e4" providerId="LiveId" clId="{584A1B52-4E44-4667-B64E-77EDE7C69CF9}" dt="2024-08-10T02:05:34.434" v="17" actId="14100"/>
          <ac:cxnSpMkLst>
            <pc:docMk/>
            <pc:sldMk cId="2418758021" sldId="3182"/>
            <ac:cxnSpMk id="41" creationId="{03F715C0-9461-4003-AB17-4C34A67F2BD3}"/>
          </ac:cxnSpMkLst>
        </pc:cxnChg>
      </pc:sldChg>
      <pc:sldChg chg="delSp modSp mod">
        <pc:chgData name="above sun" userId="af778d66278731e4" providerId="LiveId" clId="{584A1B52-4E44-4667-B64E-77EDE7C69CF9}" dt="2024-08-08T11:10:35.429" v="7" actId="478"/>
        <pc:sldMkLst>
          <pc:docMk/>
          <pc:sldMk cId="610751126" sldId="3424"/>
        </pc:sldMkLst>
        <pc:spChg chg="del topLvl">
          <ac:chgData name="above sun" userId="af778d66278731e4" providerId="LiveId" clId="{584A1B52-4E44-4667-B64E-77EDE7C69CF9}" dt="2024-08-08T11:10:35.429" v="7" actId="478"/>
          <ac:spMkLst>
            <pc:docMk/>
            <pc:sldMk cId="610751126" sldId="3424"/>
            <ac:spMk id="3" creationId="{3CEF04B9-688E-45FF-96E6-C6C4890F25FA}"/>
          </ac:spMkLst>
        </pc:spChg>
        <pc:grpChg chg="del mod">
          <ac:chgData name="above sun" userId="af778d66278731e4" providerId="LiveId" clId="{584A1B52-4E44-4667-B64E-77EDE7C69CF9}" dt="2024-08-08T11:10:35.429" v="7" actId="478"/>
          <ac:grpSpMkLst>
            <pc:docMk/>
            <pc:sldMk cId="610751126" sldId="3424"/>
            <ac:grpSpMk id="9" creationId="{B9441462-E45E-42F0-9B7F-DDB253F0D049}"/>
          </ac:grpSpMkLst>
        </pc:grpChg>
        <pc:picChg chg="topLvl">
          <ac:chgData name="above sun" userId="af778d66278731e4" providerId="LiveId" clId="{584A1B52-4E44-4667-B64E-77EDE7C69CF9}" dt="2024-08-08T11:10:35.429" v="7" actId="478"/>
          <ac:picMkLst>
            <pc:docMk/>
            <pc:sldMk cId="610751126" sldId="3424"/>
            <ac:picMk id="10" creationId="{7B3DA0EF-53F8-4B80-BE7F-C3190014E174}"/>
          </ac:picMkLst>
        </pc:picChg>
        <pc:picChg chg="del">
          <ac:chgData name="above sun" userId="af778d66278731e4" providerId="LiveId" clId="{584A1B52-4E44-4667-B64E-77EDE7C69CF9}" dt="2024-08-08T11:09:53.448" v="3" actId="478"/>
          <ac:picMkLst>
            <pc:docMk/>
            <pc:sldMk cId="610751126" sldId="3424"/>
            <ac:picMk id="11" creationId="{12A0AF99-AA08-A0E4-954E-5311268BBE29}"/>
          </ac:picMkLst>
        </pc:picChg>
      </pc:sldChg>
      <pc:sldChg chg="delSp mod">
        <pc:chgData name="above sun" userId="af778d66278731e4" providerId="LiveId" clId="{584A1B52-4E44-4667-B64E-77EDE7C69CF9}" dt="2024-08-08T11:10:27.419" v="6" actId="478"/>
        <pc:sldMkLst>
          <pc:docMk/>
          <pc:sldMk cId="2361739283" sldId="3425"/>
        </pc:sldMkLst>
        <pc:spChg chg="del topLvl">
          <ac:chgData name="above sun" userId="af778d66278731e4" providerId="LiveId" clId="{584A1B52-4E44-4667-B64E-77EDE7C69CF9}" dt="2024-08-08T11:10:27.419" v="6" actId="478"/>
          <ac:spMkLst>
            <pc:docMk/>
            <pc:sldMk cId="2361739283" sldId="3425"/>
            <ac:spMk id="8" creationId="{D19EC29F-BC7D-4448-A8C5-57D8D378A355}"/>
          </ac:spMkLst>
        </pc:spChg>
        <pc:grpChg chg="del">
          <ac:chgData name="above sun" userId="af778d66278731e4" providerId="LiveId" clId="{584A1B52-4E44-4667-B64E-77EDE7C69CF9}" dt="2024-08-08T11:10:27.419" v="6" actId="478"/>
          <ac:grpSpMkLst>
            <pc:docMk/>
            <pc:sldMk cId="2361739283" sldId="3425"/>
            <ac:grpSpMk id="9" creationId="{7C7B4606-3CF8-4FE3-BEA4-CD4B3C8FDBFB}"/>
          </ac:grpSpMkLst>
        </pc:grpChg>
        <pc:picChg chg="topLvl">
          <ac:chgData name="above sun" userId="af778d66278731e4" providerId="LiveId" clId="{584A1B52-4E44-4667-B64E-77EDE7C69CF9}" dt="2024-08-08T11:10:27.419" v="6" actId="478"/>
          <ac:picMkLst>
            <pc:docMk/>
            <pc:sldMk cId="2361739283" sldId="3425"/>
            <ac:picMk id="11" creationId="{B938D5D8-8272-4558-B425-8C1F2409AE9B}"/>
          </ac:picMkLst>
        </pc:picChg>
        <pc:picChg chg="del">
          <ac:chgData name="above sun" userId="af778d66278731e4" providerId="LiveId" clId="{584A1B52-4E44-4667-B64E-77EDE7C69CF9}" dt="2024-08-08T11:10:20.857" v="5" actId="478"/>
          <ac:picMkLst>
            <pc:docMk/>
            <pc:sldMk cId="2361739283" sldId="3425"/>
            <ac:picMk id="12" creationId="{8069EEF9-BB0D-50EA-6039-04E485388E05}"/>
          </ac:picMkLst>
        </pc:picChg>
      </pc:sldChg>
      <pc:sldChg chg="modSp mod">
        <pc:chgData name="above sun" userId="af778d66278731e4" providerId="LiveId" clId="{584A1B52-4E44-4667-B64E-77EDE7C69CF9}" dt="2024-08-10T02:03:50.694" v="15" actId="6549"/>
        <pc:sldMkLst>
          <pc:docMk/>
          <pc:sldMk cId="3132882910" sldId="3640"/>
        </pc:sldMkLst>
        <pc:spChg chg="mod">
          <ac:chgData name="above sun" userId="af778d66278731e4" providerId="LiveId" clId="{584A1B52-4E44-4667-B64E-77EDE7C69CF9}" dt="2024-08-10T02:03:50.694" v="15" actId="6549"/>
          <ac:spMkLst>
            <pc:docMk/>
            <pc:sldMk cId="3132882910" sldId="3640"/>
            <ac:spMk id="2" creationId="{753D16CB-2D9F-DA97-0A3F-EE6787C11710}"/>
          </ac:spMkLst>
        </pc:spChg>
      </pc:sldChg>
      <pc:sldChg chg="modSp mod">
        <pc:chgData name="above sun" userId="af778d66278731e4" providerId="LiveId" clId="{584A1B52-4E44-4667-B64E-77EDE7C69CF9}" dt="2024-08-10T02:03:46.065" v="12" actId="6549"/>
        <pc:sldMkLst>
          <pc:docMk/>
          <pc:sldMk cId="1714353163" sldId="3641"/>
        </pc:sldMkLst>
        <pc:spChg chg="mod">
          <ac:chgData name="above sun" userId="af778d66278731e4" providerId="LiveId" clId="{584A1B52-4E44-4667-B64E-77EDE7C69CF9}" dt="2024-08-10T02:03:46.065" v="12" actId="6549"/>
          <ac:spMkLst>
            <pc:docMk/>
            <pc:sldMk cId="1714353163" sldId="3641"/>
            <ac:spMk id="2" creationId="{B877838D-A7A7-1452-E2CF-70FC080DE278}"/>
          </ac:spMkLst>
        </pc:spChg>
      </pc:sldChg>
      <pc:sldChg chg="addSp delSp modSp mod ord">
        <pc:chgData name="above sun" userId="af778d66278731e4" providerId="LiveId" clId="{584A1B52-4E44-4667-B64E-77EDE7C69CF9}" dt="2024-08-13T12:25:31.109" v="123" actId="1076"/>
        <pc:sldMkLst>
          <pc:docMk/>
          <pc:sldMk cId="1936302427" sldId="3713"/>
        </pc:sldMkLst>
        <pc:spChg chg="mod">
          <ac:chgData name="above sun" userId="af778d66278731e4" providerId="LiveId" clId="{584A1B52-4E44-4667-B64E-77EDE7C69CF9}" dt="2024-08-13T12:13:10.896" v="28" actId="20577"/>
          <ac:spMkLst>
            <pc:docMk/>
            <pc:sldMk cId="1936302427" sldId="3713"/>
            <ac:spMk id="2" creationId="{5BBAC1D7-DC6F-B311-9BA4-D68C32414701}"/>
          </ac:spMkLst>
        </pc:spChg>
        <pc:spChg chg="mod">
          <ac:chgData name="above sun" userId="af778d66278731e4" providerId="LiveId" clId="{584A1B52-4E44-4667-B64E-77EDE7C69CF9}" dt="2024-08-13T12:25:09.671" v="112" actId="20577"/>
          <ac:spMkLst>
            <pc:docMk/>
            <pc:sldMk cId="1936302427" sldId="3713"/>
            <ac:spMk id="3" creationId="{C89FE820-E14F-A158-0A57-B600408ECD7B}"/>
          </ac:spMkLst>
        </pc:spChg>
        <pc:picChg chg="add del mod">
          <ac:chgData name="above sun" userId="af778d66278731e4" providerId="LiveId" clId="{584A1B52-4E44-4667-B64E-77EDE7C69CF9}" dt="2024-08-13T12:24:20.927" v="93" actId="478"/>
          <ac:picMkLst>
            <pc:docMk/>
            <pc:sldMk cId="1936302427" sldId="3713"/>
            <ac:picMk id="8" creationId="{2185897D-BE24-7E72-1310-00641DBE20C6}"/>
          </ac:picMkLst>
        </pc:picChg>
        <pc:picChg chg="add mod">
          <ac:chgData name="above sun" userId="af778d66278731e4" providerId="LiveId" clId="{584A1B52-4E44-4667-B64E-77EDE7C69CF9}" dt="2024-08-13T12:25:31.109" v="123" actId="1076"/>
          <ac:picMkLst>
            <pc:docMk/>
            <pc:sldMk cId="1936302427" sldId="3713"/>
            <ac:picMk id="10" creationId="{9A32BEA9-6500-CAA1-EA9B-33E99BF8E25E}"/>
          </ac:picMkLst>
        </pc:picChg>
        <pc:picChg chg="add mod">
          <ac:chgData name="above sun" userId="af778d66278731e4" providerId="LiveId" clId="{584A1B52-4E44-4667-B64E-77EDE7C69CF9}" dt="2024-08-13T12:25:29.422" v="122" actId="1076"/>
          <ac:picMkLst>
            <pc:docMk/>
            <pc:sldMk cId="1936302427" sldId="3713"/>
            <ac:picMk id="2050" creationId="{8F33EBBD-8838-D901-77D5-64FBEB9BDB8F}"/>
          </ac:picMkLst>
        </pc:picChg>
      </pc:sldChg>
      <pc:sldChg chg="modSp new mod">
        <pc:chgData name="above sun" userId="af778d66278731e4" providerId="LiveId" clId="{584A1B52-4E44-4667-B64E-77EDE7C69CF9}" dt="2024-08-13T12:14:52.107" v="48" actId="20577"/>
        <pc:sldMkLst>
          <pc:docMk/>
          <pc:sldMk cId="3046157758" sldId="3718"/>
        </pc:sldMkLst>
        <pc:spChg chg="mod">
          <ac:chgData name="above sun" userId="af778d66278731e4" providerId="LiveId" clId="{584A1B52-4E44-4667-B64E-77EDE7C69CF9}" dt="2024-08-13T12:14:41.829" v="41" actId="20577"/>
          <ac:spMkLst>
            <pc:docMk/>
            <pc:sldMk cId="3046157758" sldId="3718"/>
            <ac:spMk id="2" creationId="{E8201138-6A42-4B17-864D-EFAC391EB3E4}"/>
          </ac:spMkLst>
        </pc:spChg>
        <pc:spChg chg="mod">
          <ac:chgData name="above sun" userId="af778d66278731e4" providerId="LiveId" clId="{584A1B52-4E44-4667-B64E-77EDE7C69CF9}" dt="2024-08-13T12:14:52.107" v="48" actId="20577"/>
          <ac:spMkLst>
            <pc:docMk/>
            <pc:sldMk cId="3046157758" sldId="3718"/>
            <ac:spMk id="3" creationId="{74223C07-064A-E46D-698C-22A11AC75FB3}"/>
          </ac:spMkLst>
        </pc:spChg>
      </pc:sldChg>
      <pc:sldChg chg="addSp delSp modSp new mod">
        <pc:chgData name="above sun" userId="af778d66278731e4" providerId="LiveId" clId="{584A1B52-4E44-4667-B64E-77EDE7C69CF9}" dt="2024-08-13T12:24:16.126" v="92" actId="1076"/>
        <pc:sldMkLst>
          <pc:docMk/>
          <pc:sldMk cId="1523938149" sldId="3719"/>
        </pc:sldMkLst>
        <pc:spChg chg="mod">
          <ac:chgData name="above sun" userId="af778d66278731e4" providerId="LiveId" clId="{584A1B52-4E44-4667-B64E-77EDE7C69CF9}" dt="2024-08-13T12:21:23.053" v="76"/>
          <ac:spMkLst>
            <pc:docMk/>
            <pc:sldMk cId="1523938149" sldId="3719"/>
            <ac:spMk id="2" creationId="{E75A9583-D9A8-CF99-0905-E901A615B3C3}"/>
          </ac:spMkLst>
        </pc:spChg>
        <pc:spChg chg="del">
          <ac:chgData name="above sun" userId="af778d66278731e4" providerId="LiveId" clId="{584A1B52-4E44-4667-B64E-77EDE7C69CF9}" dt="2024-08-13T12:21:34.691" v="77"/>
          <ac:spMkLst>
            <pc:docMk/>
            <pc:sldMk cId="1523938149" sldId="3719"/>
            <ac:spMk id="3" creationId="{304A84AA-095F-084C-615B-C2187AFC4851}"/>
          </ac:spMkLst>
        </pc:spChg>
        <pc:spChg chg="add del mod">
          <ac:chgData name="above sun" userId="af778d66278731e4" providerId="LiveId" clId="{584A1B52-4E44-4667-B64E-77EDE7C69CF9}" dt="2024-08-13T12:22:19.098" v="91"/>
          <ac:spMkLst>
            <pc:docMk/>
            <pc:sldMk cId="1523938149" sldId="3719"/>
            <ac:spMk id="7" creationId="{E9BBB9B8-70B4-D6B3-E0F2-3B25448AB0FE}"/>
          </ac:spMkLst>
        </pc:spChg>
        <pc:picChg chg="add del mod">
          <ac:chgData name="above sun" userId="af778d66278731e4" providerId="LiveId" clId="{584A1B52-4E44-4667-B64E-77EDE7C69CF9}" dt="2024-08-13T12:21:57.142" v="90" actId="478"/>
          <ac:picMkLst>
            <pc:docMk/>
            <pc:sldMk cId="1523938149" sldId="3719"/>
            <ac:picMk id="1026" creationId="{58821742-E687-9722-D043-8BD0E0BB886C}"/>
          </ac:picMkLst>
        </pc:picChg>
        <pc:picChg chg="add mod">
          <ac:chgData name="above sun" userId="af778d66278731e4" providerId="LiveId" clId="{584A1B52-4E44-4667-B64E-77EDE7C69CF9}" dt="2024-08-13T12:24:16.126" v="92" actId="1076"/>
          <ac:picMkLst>
            <pc:docMk/>
            <pc:sldMk cId="1523938149" sldId="3719"/>
            <ac:picMk id="1028" creationId="{A5983451-D508-A370-1727-BEFA7296F7BC}"/>
          </ac:picMkLst>
        </pc:picChg>
      </pc:sldChg>
      <pc:sldChg chg="add">
        <pc:chgData name="above sun" userId="af778d66278731e4" providerId="LiveId" clId="{584A1B52-4E44-4667-B64E-77EDE7C69CF9}" dt="2024-08-13T12:15:00.740" v="50"/>
        <pc:sldMkLst>
          <pc:docMk/>
          <pc:sldMk cId="788132296" sldId="3720"/>
        </pc:sldMkLst>
      </pc:sldChg>
      <pc:sldChg chg="add">
        <pc:chgData name="above sun" userId="af778d66278731e4" providerId="LiveId" clId="{584A1B52-4E44-4667-B64E-77EDE7C69CF9}" dt="2024-08-13T12:15:01.066" v="51"/>
        <pc:sldMkLst>
          <pc:docMk/>
          <pc:sldMk cId="259227600" sldId="3721"/>
        </pc:sldMkLst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1A13474-61C4-46B6-A424-D3509E137BFC}"/>
              </a:ext>
            </a:extLst>
          </p:cNvPr>
          <p:cNvSpPr/>
          <p:nvPr userDrawn="1"/>
        </p:nvSpPr>
        <p:spPr>
          <a:xfrm>
            <a:off x="8491904" y="94394"/>
            <a:ext cx="134229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04A4-E47E-445F-9146-ADE6981C0B41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33F4-3E8A-46E2-BBB3-8E6FB16B7FA7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3013" y="6356352"/>
            <a:ext cx="3199974" cy="365125"/>
          </a:xfrm>
        </p:spPr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D23D23-8A85-4BF5-B67E-A15040BDB5BC}"/>
              </a:ext>
            </a:extLst>
          </p:cNvPr>
          <p:cNvSpPr/>
          <p:nvPr userDrawn="1"/>
        </p:nvSpPr>
        <p:spPr>
          <a:xfrm>
            <a:off x="8098971" y="156754"/>
            <a:ext cx="1698171" cy="1384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B2BE-7BE9-4A9F-A371-F4D787E876C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33F8-0E49-4C13-B890-C0218070E3A9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177801"/>
            <a:ext cx="9491707" cy="64645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194733"/>
            <a:ext cx="9491707" cy="6447607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93E1-1490-479F-917D-F36172294A13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3DDD-940E-4F45-97B3-F2C8C0AD237F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4A2-4B94-4BA1-8211-C5D023E6F6EA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62544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55423A-4B94-4337-B2FF-7579E57E67BF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" y="6327807"/>
            <a:ext cx="909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2DC9D-99E4-757B-B2F3-35614BB6EA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9128558" y="454428"/>
            <a:ext cx="620819" cy="4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o.aliexpress.com/item/1005005142008255.html?spm=a2g0o.order_list.order_list_main.430.2b66140f4nE2yt&amp;gatewayAdapt=glo2k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widgets.readthedocs.io/en/latest/examples/Widget%20Basics.html" TargetMode="External"/><Relationship Id="rId2" Type="http://schemas.openxmlformats.org/officeDocument/2006/relationships/hyperlink" Target="https://ipywidgets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32223093678.html?spm=a2g0o.order_list.order_list_main.395.5b2b140fwkbwln&amp;gatewayAdapt=glo2kor" TargetMode="External"/><Relationship Id="rId2" Type="http://schemas.openxmlformats.org/officeDocument/2006/relationships/hyperlink" Target="https://ko.aliexpress.com/item/1005006620409430.html?spm=a2g0o.order_list.order_list_main.56.5b2b140fwkbwln&amp;gatewayAdapt=glo2k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967293"/>
            <a:ext cx="8420100" cy="17050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/>
              <a:t>라즈베리파이</a:t>
            </a:r>
            <a:br>
              <a:rPr lang="en-US" altLang="ko-KR" sz="4800" dirty="0"/>
            </a:br>
            <a:r>
              <a:rPr lang="ko-KR" altLang="en-US" sz="4800" dirty="0"/>
              <a:t>기초 실습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656" y="3638410"/>
            <a:ext cx="3824688" cy="193088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2000" dirty="0"/>
              <a:t>2024</a:t>
            </a:r>
            <a:r>
              <a:rPr lang="ko-KR" altLang="en-US" sz="2000" dirty="0"/>
              <a:t>년 </a:t>
            </a:r>
            <a:r>
              <a:rPr lang="en-US" altLang="ko-KR" sz="2000" dirty="0"/>
              <a:t>2</a:t>
            </a:r>
            <a:r>
              <a:rPr lang="ko-KR" altLang="en-US" sz="2000" dirty="0"/>
              <a:t>학기</a:t>
            </a:r>
            <a:endParaRPr lang="en-US" altLang="ko-KR" sz="2000" dirty="0"/>
          </a:p>
          <a:p>
            <a:r>
              <a:rPr lang="ko-KR" altLang="en-US" sz="2000" dirty="0"/>
              <a:t>성병문</a:t>
            </a:r>
            <a:endParaRPr lang="en-US" altLang="ko-KR" sz="2000" dirty="0"/>
          </a:p>
          <a:p>
            <a:r>
              <a:rPr lang="en-US" altLang="ko-KR" sz="2000" dirty="0"/>
              <a:t>sunabove@nate.com</a:t>
            </a:r>
          </a:p>
          <a:p>
            <a:r>
              <a:rPr lang="ko-KR" altLang="en-US" sz="2000" dirty="0"/>
              <a:t>한세대학교</a:t>
            </a:r>
            <a:endParaRPr lang="en-US" altLang="ko-KR" sz="2000" dirty="0"/>
          </a:p>
          <a:p>
            <a:r>
              <a:rPr lang="en-US" sz="2000" dirty="0"/>
              <a:t>IT</a:t>
            </a:r>
            <a:r>
              <a:rPr lang="ko-KR" altLang="en-US" sz="2000" dirty="0"/>
              <a:t>융합지능로봇공학과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7EB-89C5-23D0-4191-ED197B9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 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0DDF-D729-EEC4-752C-9AD4FAD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5A8-9A80-5E63-2CCC-69C3419F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53B5-C496-5D0F-05E4-499D1782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F6A12B-9C0E-A87C-88B3-1F10ED4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255271"/>
            <a:ext cx="5295218" cy="492169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Car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</a:p>
          <a:p>
            <a:pPr lvl="1"/>
            <a:r>
              <a:rPr lang="ko-KR" altLang="en-US" dirty="0"/>
              <a:t>제품명</a:t>
            </a:r>
            <a:r>
              <a:rPr lang="en-US" altLang="ko-KR" dirty="0"/>
              <a:t>: 2WD RC</a:t>
            </a:r>
            <a:r>
              <a:rPr lang="ko-KR" altLang="en-US" dirty="0"/>
              <a:t>카 세트 모터 프레임 조립키트</a:t>
            </a:r>
            <a:endParaRPr lang="en-US" altLang="ko-KR" dirty="0"/>
          </a:p>
          <a:p>
            <a:pPr lvl="1"/>
            <a:r>
              <a:rPr lang="ko-KR" altLang="en-US" dirty="0"/>
              <a:t>가격</a:t>
            </a:r>
            <a:r>
              <a:rPr lang="en-US" altLang="ko-KR" dirty="0"/>
              <a:t>: 5,000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en-US" altLang="ko-KR" dirty="0"/>
              <a:t>URL </a:t>
            </a:r>
            <a:r>
              <a:rPr lang="en-US" altLang="ko-KR" sz="1400" dirty="0"/>
              <a:t>https://ko.aliexpress.com/item/1005007217711535.html?spm=a2g0o.productlist.0.0.4297atVjatVjkD&amp;mp=1&amp;_gl=1*1j7rqa9*_</a:t>
            </a:r>
            <a:r>
              <a:rPr lang="en-US" altLang="ko-KR" sz="1400" dirty="0" err="1"/>
              <a:t>gcl_aw</a:t>
            </a:r>
            <a:r>
              <a:rPr lang="en-US" altLang="ko-KR" sz="1400" dirty="0"/>
              <a:t>*R0NMLjE3MjY3ODM4NTQuQ2p3S0NBandsNi0zQmhCV0Vpd0FwTjZfa3ZXNl9wVjMwTUs5NldlOHR2ajBsVXVacHhhNFo2UzIxTF8ySjd5NnVuTnl6X3c0b2xjZnh4b0NYTVVRQXZEX0J3RQ..*_</a:t>
            </a:r>
            <a:r>
              <a:rPr lang="en-US" altLang="ko-KR" sz="1400" dirty="0" err="1"/>
              <a:t>gcl_dc</a:t>
            </a:r>
            <a:r>
              <a:rPr lang="en-US" altLang="ko-KR" sz="1400" dirty="0"/>
              <a:t>*R0NMLjE3MjY3ODM4NTQuQ2p3S0NBandsNi0zQmhCV0Vpd0FwTjZfa3ZXNl9wVjMwTUs5NldlOHR2ajBsVXVacHhhNFo2UzIxTF8ySjd5NnVuTnl6X3c0b2xjZnh4b0NYTVVRQXZEX0J3RQ..*_</a:t>
            </a:r>
            <a:r>
              <a:rPr lang="en-US" altLang="ko-KR" sz="1400" dirty="0" err="1"/>
              <a:t>gcl_au</a:t>
            </a:r>
            <a:r>
              <a:rPr lang="en-US" altLang="ko-KR" sz="1400" dirty="0"/>
              <a:t>*NDU2OTYzOC4xNzI2NjM4Mzg4*_ga*ODM0NDk3ODM5LjE3MTg3ODkwMzE.*_ga_VED1YSGNC7*MTcyNjgyMjEwNy4xMjEuMS4xNzI2ODIzODQ0LjU4LjAuMA..&amp;gatewayAdapt=glo2kor</a:t>
            </a:r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B3FDB-1D47-12B9-74B8-7ADCA73E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37525" y="1885800"/>
            <a:ext cx="431329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7EB-89C5-23D0-4191-ED197B9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 </a:t>
            </a:r>
            <a:r>
              <a:rPr lang="en-US" altLang="ko-KR"/>
              <a:t>(5/5)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0DDF-D729-EEC4-752C-9AD4FAD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5A8-9A80-5E63-2CCC-69C3419F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53B5-C496-5D0F-05E4-499D1782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F6A12B-9C0E-A87C-88B3-1F10ED4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6483939" cy="492169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충전 배터리</a:t>
            </a:r>
            <a:endParaRPr lang="en-US" altLang="ko-KR" dirty="0"/>
          </a:p>
          <a:p>
            <a:pPr lvl="1"/>
            <a:r>
              <a:rPr lang="ko-KR" altLang="en-US" dirty="0"/>
              <a:t>제품명</a:t>
            </a:r>
            <a:r>
              <a:rPr lang="en-US" altLang="ko-KR" dirty="0"/>
              <a:t>: </a:t>
            </a:r>
            <a:r>
              <a:rPr lang="ko-KR" altLang="en-US" dirty="0"/>
              <a:t>파나소닉</a:t>
            </a:r>
            <a:r>
              <a:rPr lang="en-US" altLang="ko-KR" dirty="0"/>
              <a:t> AA </a:t>
            </a:r>
            <a:r>
              <a:rPr lang="ko-KR" altLang="en-US" dirty="0"/>
              <a:t>충전 배터리</a:t>
            </a:r>
            <a:endParaRPr lang="en-US" altLang="ko-KR" dirty="0"/>
          </a:p>
          <a:p>
            <a:pPr lvl="1"/>
            <a:r>
              <a:rPr lang="ko-KR" altLang="en-US" dirty="0"/>
              <a:t>가격</a:t>
            </a:r>
            <a:r>
              <a:rPr lang="en-US" altLang="ko-KR" dirty="0"/>
              <a:t>: 21,000</a:t>
            </a:r>
            <a:r>
              <a:rPr lang="ko-KR" altLang="en-US" dirty="0"/>
              <a:t>원</a:t>
            </a:r>
            <a:r>
              <a:rPr lang="en-US" altLang="ko-KR" dirty="0"/>
              <a:t>(8PCS)</a:t>
            </a:r>
          </a:p>
          <a:p>
            <a:pPr lvl="1"/>
            <a:r>
              <a:rPr lang="en-US" altLang="ko-KR" dirty="0"/>
              <a:t>URL</a:t>
            </a:r>
          </a:p>
          <a:p>
            <a:pPr marL="914400" lvl="2" indent="0">
              <a:buNone/>
            </a:pPr>
            <a:r>
              <a:rPr lang="en-US" altLang="ko-KR" dirty="0"/>
              <a:t>https://ko.aliexpress.com/item/1005007082428933.html?spm=a2g0o.productlist.main.9.555f3da425guWM&amp;algo_pvid=ee15091c-e725-4582-bb97-4995eca8b1e4&amp;algo_exp_id=ee15091c-e725-4582-bb97-4995eca8b1e4-4&amp;pdp_npi=4%40dis%21KRW%2125800%2112900%21%21%21133.05%2166.52%21%4021413d5a17268243837414991e56ce%2112000039339296206%21sea%21KR%212364165885%21X&amp;curPageLogUid=AJ1xmAiKWOlD&amp;utparam-url=scene%3Asearch%7Cquery_from%3A</a:t>
            </a:r>
          </a:p>
          <a:p>
            <a:r>
              <a:rPr lang="ko-KR" altLang="en-US" dirty="0"/>
              <a:t>충전기</a:t>
            </a:r>
            <a:endParaRPr lang="en-US" altLang="ko-KR" dirty="0"/>
          </a:p>
          <a:p>
            <a:pPr lvl="1"/>
            <a:r>
              <a:rPr lang="ko-KR" altLang="en-US" dirty="0"/>
              <a:t>제품명</a:t>
            </a:r>
            <a:r>
              <a:rPr lang="en-US" altLang="ko-KR" dirty="0"/>
              <a:t>: 18650 </a:t>
            </a:r>
            <a:r>
              <a:rPr lang="ko-KR" altLang="en-US" dirty="0"/>
              <a:t>배터리 충전기</a:t>
            </a:r>
            <a:r>
              <a:rPr lang="en-US" altLang="ko-KR" dirty="0"/>
              <a:t>, </a:t>
            </a:r>
            <a:r>
              <a:rPr lang="ko-KR" altLang="en-US" dirty="0"/>
              <a:t>블랙 </a:t>
            </a:r>
            <a:r>
              <a:rPr lang="en-US" altLang="ko-KR" dirty="0"/>
              <a:t>1 2 4 </a:t>
            </a:r>
            <a:r>
              <a:rPr lang="ko-KR" altLang="en-US" dirty="0"/>
              <a:t>슬롯</a:t>
            </a:r>
            <a:endParaRPr lang="en-US" altLang="ko-KR" dirty="0"/>
          </a:p>
          <a:p>
            <a:pPr lvl="1"/>
            <a:r>
              <a:rPr lang="ko-KR" altLang="en-US" dirty="0"/>
              <a:t>가격</a:t>
            </a:r>
            <a:r>
              <a:rPr lang="en-US" altLang="ko-KR" dirty="0"/>
              <a:t>: 6,500 </a:t>
            </a:r>
            <a:r>
              <a:rPr lang="ko-KR" altLang="en-US" dirty="0"/>
              <a:t>원 </a:t>
            </a:r>
            <a:r>
              <a:rPr lang="en-US" altLang="ko-KR" dirty="0"/>
              <a:t>(4Port)</a:t>
            </a:r>
          </a:p>
          <a:p>
            <a:pPr lvl="1"/>
            <a:r>
              <a:rPr lang="en-US" altLang="ko-KR" dirty="0"/>
              <a:t>URL</a:t>
            </a:r>
          </a:p>
          <a:p>
            <a:pPr lvl="2"/>
            <a:r>
              <a:rPr lang="en-US" altLang="ko-KR" dirty="0">
                <a:hlinkClick r:id="rId2"/>
              </a:rPr>
              <a:t>https://ko.aliexpress.com/item/1005005142008255.html?spm=a2g0o.order_list.order_list_main.430.2b66140f4nE2yt&amp;gatewayAdapt=glo2kor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272B0-6260-93DD-BB0A-A0CA9E0E9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0767" y="4061553"/>
            <a:ext cx="2088016" cy="2200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F26DB-EFD0-8395-30C9-C1354C36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67" y="1438230"/>
            <a:ext cx="2315820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6F7F-D205-4A1F-8D9B-8C18345B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</a:t>
            </a:r>
            <a:r>
              <a:rPr lang="ko-KR" altLang="en-US" dirty="0"/>
              <a:t> 설치 및 사용법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2DA8-7DCF-4F53-8F8D-A5291EFBD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Jupyter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Jupyter </a:t>
            </a:r>
            <a:r>
              <a:rPr lang="ko-KR" altLang="en-US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96689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0B7F-4D46-45E5-A843-AD4381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 Notebook </a:t>
            </a:r>
            <a:r>
              <a:rPr lang="ko-KR" altLang="en-US" dirty="0"/>
              <a:t>소개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DCFA-6CD5-43DE-9256-58DCBD74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6999921" cy="24740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웹브라우저 기반의 파이썬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환경입니다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파이썬을 쉽고 빠르게 사용합니다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이전 실행 결과를 노트에 저장합니다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리눅스 터미널을 지원합니다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쉘 명령어를 실행할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List of Best Jupyter Notebook Alternatives – Linux Hint">
            <a:extLst>
              <a:ext uri="{FF2B5EF4-FFF2-40B4-BE49-F238E27FC236}">
                <a16:creationId xmlns:a16="http://schemas.microsoft.com/office/drawing/2014/main" id="{A2C2345E-F803-4BB6-85CE-EB4DA91D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9368" y="3884644"/>
            <a:ext cx="4067264" cy="22878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006A-9C0E-4000-B08A-7E501E1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EA4-6CEA-4F7A-8139-91829E34BDBF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E8BC-A773-4098-B72B-1337A19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D379-C0E3-4191-B8D0-EFF2D55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6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48B8-5233-12AB-93C8-E2BF2A3C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 Notebook </a:t>
            </a:r>
            <a:r>
              <a:rPr lang="ko-KR" altLang="en-US" dirty="0"/>
              <a:t>소개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0BB67-659E-2DCF-21DA-72A6410B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대화형 파이썬 코딩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쥬피터 노트북은 각각의 셀에서 파이썬 코드를 실행합니다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쥬피터 노트북은 이전 실행 결과를 즉시 조회할 수 있습니다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각 셀의 실행 결과는 쥬피터 노트북에 저장됩니다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이전 실행 결과들을 노트북을 오픈하여 바로 확인할 수 있습니다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파이썬 소스 코드</a:t>
            </a:r>
            <a:r>
              <a:rPr lang="en-US" altLang="ko-KR" sz="2400" dirty="0"/>
              <a:t>(*.py)</a:t>
            </a:r>
            <a:r>
              <a:rPr lang="ko-KR" altLang="en-US" sz="2400" dirty="0"/>
              <a:t>는 실행후에만 결과를 확인할 수 있습니다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쥬피터 노트북의 셀 실행은 비 순차적으로 또는 선택적으로 실행할 수 있습니다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반면에</a:t>
            </a:r>
            <a:r>
              <a:rPr lang="en-US" altLang="ko-KR" sz="2400" dirty="0"/>
              <a:t>, </a:t>
            </a:r>
            <a:r>
              <a:rPr lang="ko-KR" altLang="en-US" sz="2400" dirty="0"/>
              <a:t>파이썬 소스 코드</a:t>
            </a:r>
            <a:r>
              <a:rPr lang="en-US" altLang="ko-KR" sz="2400" dirty="0"/>
              <a:t>(*.py)</a:t>
            </a:r>
            <a:r>
              <a:rPr lang="ko-KR" altLang="en-US" sz="2400" dirty="0"/>
              <a:t>는 순차적으로만 실행됩니다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03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B1A0-450E-84D6-5820-A831CAC8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50" dirty="0"/>
              <a:t>Jupyter Notebook</a:t>
            </a:r>
            <a:r>
              <a:rPr lang="ko-KR" altLang="en-US" sz="3250" dirty="0"/>
              <a:t>과</a:t>
            </a:r>
            <a:r>
              <a:rPr lang="en-US" altLang="ko-KR" sz="3250" dirty="0"/>
              <a:t> </a:t>
            </a:r>
            <a:r>
              <a:rPr lang="ko-KR" altLang="en-US" sz="3250" dirty="0"/>
              <a:t>파이썬 소스 실행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6C2749-8599-38D1-3EA9-6873E3120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503330"/>
              </p:ext>
            </p:extLst>
          </p:nvPr>
        </p:nvGraphicFramePr>
        <p:xfrm>
          <a:off x="681038" y="1255713"/>
          <a:ext cx="8543923" cy="35117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6179">
                  <a:extLst>
                    <a:ext uri="{9D8B030D-6E8A-4147-A177-3AD203B41FA5}">
                      <a16:colId xmlns:a16="http://schemas.microsoft.com/office/drawing/2014/main" val="2385299105"/>
                    </a:ext>
                  </a:extLst>
                </a:gridCol>
                <a:gridCol w="3061206">
                  <a:extLst>
                    <a:ext uri="{9D8B030D-6E8A-4147-A177-3AD203B41FA5}">
                      <a16:colId xmlns:a16="http://schemas.microsoft.com/office/drawing/2014/main" val="2856318626"/>
                    </a:ext>
                  </a:extLst>
                </a:gridCol>
                <a:gridCol w="3156538">
                  <a:extLst>
                    <a:ext uri="{9D8B030D-6E8A-4147-A177-3AD203B41FA5}">
                      <a16:colId xmlns:a16="http://schemas.microsoft.com/office/drawing/2014/main" val="2944420624"/>
                    </a:ext>
                  </a:extLst>
                </a:gridCol>
              </a:tblGrid>
              <a:tr h="585291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Jupyter Notebook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Python Source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21680691"/>
                  </a:ext>
                </a:extLst>
              </a:tr>
              <a:tr h="5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확장자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*.ipynb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*.py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32778554"/>
                  </a:ext>
                </a:extLst>
              </a:tr>
              <a:tr h="5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실행단위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셀</a:t>
                      </a:r>
                      <a:r>
                        <a:rPr lang="en-US" altLang="ko-KR" sz="2300" dirty="0"/>
                        <a:t>(Cell)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라인</a:t>
                      </a:r>
                      <a:r>
                        <a:rPr lang="en-US" altLang="ko-KR" sz="2300" dirty="0"/>
                        <a:t>(Line)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157182928"/>
                  </a:ext>
                </a:extLst>
              </a:tr>
              <a:tr h="5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실행 절차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비 순차적 실행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순차적 실행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603635286"/>
                  </a:ext>
                </a:extLst>
              </a:tr>
              <a:tr h="5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실행 결과 출력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셀 </a:t>
                      </a:r>
                      <a:r>
                        <a:rPr lang="en-US" altLang="ko-KR" sz="2300" dirty="0"/>
                        <a:t>Output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명령창</a:t>
                      </a:r>
                      <a:r>
                        <a:rPr lang="en-US" altLang="ko-KR" sz="2300" dirty="0"/>
                        <a:t>(</a:t>
                      </a:r>
                      <a:r>
                        <a:rPr lang="ko-KR" altLang="en-US" sz="2300" dirty="0"/>
                        <a:t>표준 출력</a:t>
                      </a:r>
                      <a:r>
                        <a:rPr lang="en-US" altLang="ko-KR" sz="2300" dirty="0"/>
                        <a:t>)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87456498"/>
                  </a:ext>
                </a:extLst>
              </a:tr>
              <a:tr h="58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실행 결과 저장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셀 </a:t>
                      </a:r>
                      <a:r>
                        <a:rPr lang="en-US" altLang="ko-KR" sz="2300" dirty="0"/>
                        <a:t>Output</a:t>
                      </a:r>
                      <a:endParaRPr lang="ko-KR" altLang="en-US" sz="23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별도의 파일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36882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2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762-9135-43C5-BCEE-FCE0AE01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 Notebook</a:t>
            </a:r>
            <a:r>
              <a:rPr lang="ko-KR" altLang="en-US" dirty="0"/>
              <a:t> 장점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D17D-B54C-4DC7-BF69-F2BEA13A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380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문서에 다양한 표현 수단을 제공합니다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파이썬 노트북은 코드</a:t>
            </a:r>
            <a:r>
              <a:rPr lang="en-US" altLang="ko-KR" sz="1800" dirty="0"/>
              <a:t>, </a:t>
            </a:r>
            <a:r>
              <a:rPr lang="ko-KR" altLang="en-US" sz="1800" dirty="0"/>
              <a:t>텍스트</a:t>
            </a:r>
            <a:r>
              <a:rPr lang="en-US" altLang="ko-KR" sz="1800" dirty="0"/>
              <a:t>, </a:t>
            </a:r>
            <a:r>
              <a:rPr lang="ko-KR" altLang="en-US" sz="1800" dirty="0"/>
              <a:t>그래프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비디오</a:t>
            </a:r>
            <a:r>
              <a:rPr lang="en-US" altLang="ko-KR" sz="1800" dirty="0"/>
              <a:t>, </a:t>
            </a:r>
            <a:r>
              <a:rPr lang="ko-KR" altLang="en-US" sz="1800" dirty="0"/>
              <a:t>수식</a:t>
            </a:r>
            <a:r>
              <a:rPr lang="en-US" altLang="ko-KR" sz="1800" dirty="0"/>
              <a:t>, </a:t>
            </a:r>
            <a:r>
              <a:rPr lang="ko-KR" altLang="en-US" sz="1800" dirty="0"/>
              <a:t>지도를 문서에 통합하여 표현할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웹 브라우저만 있으면 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웹 브라우저로 </a:t>
            </a:r>
            <a:r>
              <a:rPr lang="en-US" altLang="ko-KR" sz="1800" dirty="0"/>
              <a:t>Jupyter </a:t>
            </a:r>
            <a:r>
              <a:rPr lang="ko-KR" altLang="en-US" sz="1800" dirty="0"/>
              <a:t>서버에 접속해서 작업을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상호 대화식으로 동작합니다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코드를 작성하고 즉시 실행 결과를 볼 수 있습니다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그래프를 그리거나 이미지를 출력하는 등 다양한 시각화 효과</a:t>
            </a:r>
            <a:r>
              <a:rPr lang="en-US" altLang="ko-KR" sz="1800" dirty="0"/>
              <a:t> </a:t>
            </a:r>
            <a:r>
              <a:rPr lang="ko-KR" altLang="en-US" sz="1800" dirty="0"/>
              <a:t>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보고서 형태로 결과를 확인할 수 있습니다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Nbconvert</a:t>
            </a:r>
            <a:r>
              <a:rPr lang="ko-KR" altLang="en-US" sz="1800" dirty="0"/>
              <a:t>를 사용하여 </a:t>
            </a:r>
            <a:r>
              <a:rPr lang="en-US" altLang="ko-KR" sz="1800" dirty="0"/>
              <a:t>Jupyter notebook</a:t>
            </a:r>
            <a:r>
              <a:rPr lang="ko-KR" altLang="en-US" sz="1800" dirty="0"/>
              <a:t>을 </a:t>
            </a:r>
            <a:r>
              <a:rPr lang="en-US" altLang="ko-KR" sz="1800" dirty="0"/>
              <a:t>HTML/PDF</a:t>
            </a:r>
            <a:r>
              <a:rPr lang="ko-KR" altLang="en-US" sz="1800" dirty="0"/>
              <a:t> 문서로 변환합니다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9787-410E-4263-86AA-46C5C8C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B9F2-FEA6-429A-942F-98BE5B09B284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E43E-36AF-470C-867F-72B534A4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E059-F305-4A13-B584-DA458E18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5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26C-03EE-4F60-903C-75793E0C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JupyterHub </a:t>
            </a:r>
            <a:r>
              <a:rPr lang="ko-KR" altLang="en-US" dirty="0"/>
              <a:t>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8A3A-A1D6-4419-9AFC-7E4E720D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655353"/>
          </a:xfrm>
        </p:spPr>
        <p:txBody>
          <a:bodyPr>
            <a:normAutofit/>
          </a:bodyPr>
          <a:lstStyle/>
          <a:p>
            <a:r>
              <a:rPr lang="ko-KR" altLang="en-US" dirty="0"/>
              <a:t>여러 사용자가 동시에 </a:t>
            </a:r>
            <a:r>
              <a:rPr lang="en-US" altLang="ko-KR" dirty="0"/>
              <a:t>Jupyter Notebook</a:t>
            </a:r>
            <a:r>
              <a:rPr lang="ko-KR" altLang="en-US" dirty="0"/>
              <a:t>을 사용할 수 있는 오픈 소스 플랫폼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A365E-519C-49FC-94CA-91974A8D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87" y="2812880"/>
            <a:ext cx="6553201" cy="30549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9096-146F-45D6-9584-3F949163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EE5D-ED07-46FF-9630-C5AA4D29CE8B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9C31-FABA-4CA3-9D99-31700F0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A312-E497-479A-ACDD-E63F949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47C8-7CB8-25BB-C2CA-CA4FD96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시스템 업데이트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0D27-71F5-01D8-C5CD-06A983CA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업그레이드 프로그램 목록 업데이트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sudo apt update</a:t>
            </a:r>
          </a:p>
          <a:p>
            <a:r>
              <a:rPr lang="ko-KR" altLang="en-US" dirty="0"/>
              <a:t>프로그램 업그레이드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sudo apt upgrade -y</a:t>
            </a:r>
          </a:p>
          <a:p>
            <a:r>
              <a:rPr lang="ko-KR" altLang="en-US" dirty="0"/>
              <a:t>불필요한 프로그램 삭제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sudo apt autoremove -y</a:t>
            </a:r>
          </a:p>
          <a:p>
            <a:r>
              <a:rPr lang="ko-KR" altLang="en-US" dirty="0"/>
              <a:t>필요시 재부팅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sync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sudo reboot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CB61-4D58-EC29-CBCC-439711CF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6868-70B6-F619-2DEA-05B296E6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B7D-A41B-8D78-B8AE-B51504F6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AA9-BD65-445C-AEF0-1B8BFAF7D35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JupyterHub </a:t>
            </a:r>
            <a:r>
              <a:rPr lang="ko-KR" altLang="en-US" dirty="0"/>
              <a:t>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CDE0-9E1C-4C89-AB17-9890EAA6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50725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재 설치시에는 </a:t>
            </a:r>
            <a:r>
              <a:rPr lang="en-US" altLang="ko-KR" sz="2400" dirty="0"/>
              <a:t>jupyterhub.sqlite </a:t>
            </a:r>
            <a:r>
              <a:rPr lang="ko-KR" altLang="en-US" sz="2400" dirty="0"/>
              <a:t>파일들을 삭제한다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rm jupyterhub.sqlite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Http </a:t>
            </a:r>
            <a:r>
              <a:rPr lang="ko-KR" altLang="en-US" sz="2400" dirty="0"/>
              <a:t>프록시 설치</a:t>
            </a:r>
            <a:endParaRPr lang="en-US" altLang="ko-KR" sz="2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apt install npm -y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npm install -g configurable-http-proxy 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쥬피터</a:t>
            </a:r>
            <a:r>
              <a:rPr lang="en-US" altLang="ko-KR" sz="2400" dirty="0"/>
              <a:t> </a:t>
            </a:r>
            <a:r>
              <a:rPr lang="ko-KR" altLang="en-US" sz="2400" dirty="0"/>
              <a:t>노트북과 허브 설치</a:t>
            </a:r>
            <a:endParaRPr lang="en-US" altLang="ko-KR" sz="2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apt install python3-pip -y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rm /usr/lib/python3*/EXTERN*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pip3 install notebook jupyterhub ipywidgets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jupyterhub --generate-config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mv jupyterhub_config.py /root 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Tilde </a:t>
            </a:r>
            <a:r>
              <a:rPr lang="ko-KR" altLang="en-US" sz="2400" dirty="0"/>
              <a:t>텍스트 파일 편집기 설치</a:t>
            </a:r>
            <a:endParaRPr lang="en-US" altLang="ko-KR" sz="2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sudo apt install tilde -y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쥬피터 허브 환경 설정</a:t>
            </a:r>
            <a:endParaRPr lang="en-US" altLang="ko-KR" sz="2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sudo tilde /root/jupyterhub_config.py</a:t>
            </a:r>
          </a:p>
          <a:p>
            <a:pPr lvl="2">
              <a:lnSpc>
                <a:spcPct val="120000"/>
              </a:lnSpc>
            </a:pPr>
            <a:r>
              <a:rPr lang="ko-KR" altLang="en-US" sz="2400" dirty="0"/>
              <a:t>파일 맨 아랫줄에 아래의 내용을 추가</a:t>
            </a:r>
            <a:r>
              <a:rPr lang="en-US" altLang="ko-KR" sz="2400" dirty="0"/>
              <a:t>/</a:t>
            </a:r>
            <a:r>
              <a:rPr lang="ko-KR" altLang="en-US" sz="2400" dirty="0"/>
              <a:t>저장</a:t>
            </a:r>
            <a:r>
              <a:rPr lang="en-US" altLang="ko-KR" sz="2400" dirty="0"/>
              <a:t>/</a:t>
            </a:r>
            <a:r>
              <a:rPr lang="ko-KR" altLang="en-US" sz="2400" dirty="0"/>
              <a:t>종료합니다</a:t>
            </a:r>
            <a:r>
              <a:rPr lang="en-US" altLang="ko-KR" sz="2400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sz="2400" dirty="0"/>
              <a:t>c.JupyterHub.bind_url = 'http://:80'</a:t>
            </a:r>
          </a:p>
          <a:p>
            <a:pPr lvl="3">
              <a:lnSpc>
                <a:spcPct val="120000"/>
              </a:lnSpc>
            </a:pPr>
            <a:r>
              <a:rPr lang="en-US" altLang="ko-KR" sz="2400" dirty="0" err="1"/>
              <a:t>c.Authenticator.allow_all</a:t>
            </a:r>
            <a:r>
              <a:rPr lang="en-US" altLang="ko-KR" sz="2400" dirty="0"/>
              <a:t> = True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98E2-3632-4C8F-BCB8-C77CAF3B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06F8-C17E-4C41-BFF4-8E374344168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1878-9763-4D6C-94BC-9C2E039B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8209-ADC8-4D84-BFCB-647B4D6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2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저작권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idx="1"/>
          </p:nvPr>
        </p:nvSpPr>
        <p:spPr>
          <a:xfrm>
            <a:off x="681038" y="1255713"/>
            <a:ext cx="8543925" cy="186400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ko-KR" altLang="en-US" sz="2000" dirty="0"/>
              <a:t>본 자료는 수업을 위하여 제작하고 배포합니다</a:t>
            </a:r>
            <a:r>
              <a:rPr lang="en-US" altLang="ko-KR" sz="2000" dirty="0"/>
              <a:t>.</a:t>
            </a:r>
          </a:p>
          <a:p>
            <a:pPr lvl="0"/>
            <a:r>
              <a:rPr lang="ko-KR" altLang="en-US" sz="2000" dirty="0"/>
              <a:t>본 자료의 일부나 전부를 다른 목적으로 사용하는 것을 금지합니다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EA33AB-2C46-4091-B00A-43F5605C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FF57B8-F186-4D1D-814F-3CB40C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123-0850-4177-A2FE-DA81D2C07B95}" type="datetime1">
              <a:rPr lang="ko-KR" altLang="en-US" smtClean="0"/>
              <a:t>2024-09-21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8F8-BAB1-4FDE-A05E-622F9CAB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058516" cy="722414"/>
          </a:xfrm>
          <a:noFill/>
        </p:spPr>
        <p:txBody>
          <a:bodyPr>
            <a:noAutofit/>
          </a:bodyPr>
          <a:lstStyle/>
          <a:p>
            <a:r>
              <a:rPr lang="en-US" altLang="ko-KR" sz="3600" dirty="0"/>
              <a:t>JupyterHub </a:t>
            </a:r>
            <a:r>
              <a:rPr lang="ko-KR" altLang="en-US" sz="3600" dirty="0"/>
              <a:t>시스템 서비스 파일 만들기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B8F-21F9-475A-9FA4-5EA008DF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5173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아래의 명령어로 </a:t>
            </a:r>
            <a:r>
              <a:rPr lang="en-US" altLang="ko-KR" dirty="0"/>
              <a:t>jupyterhub </a:t>
            </a:r>
            <a:r>
              <a:rPr lang="ko-KR" altLang="en-US" dirty="0"/>
              <a:t>서비스 파일을 만듭니다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sudo  tilde  /etc/systemd/system/jupyterhub.service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편집할 내용은 아래와 같습니다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파일을 저장하고 프로그램을 종료합니다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BC43B-07AC-4DCF-BAE3-C05BDA4E88B2}"/>
              </a:ext>
            </a:extLst>
          </p:cNvPr>
          <p:cNvSpPr txBox="1"/>
          <p:nvPr/>
        </p:nvSpPr>
        <p:spPr>
          <a:xfrm>
            <a:off x="332704" y="3021184"/>
            <a:ext cx="9240591" cy="324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182880" rIns="182880" bIns="18288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[Unit]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Description=JupyterHub Service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After=multi-user.target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[Service]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User=root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ExecStart=/usr/local/bin/jupyterhub --config=/root/jupyterhub_config.py --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upgrade-db</a:t>
            </a: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enable widgetsnbextension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Restart=on-failure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[Install]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WantedBy=multi-user.target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ACE1-11B2-4514-B0EC-0E09452A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D7D-0B0E-4D14-8CC0-CE2DFA138011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B42E-D65F-4560-9F28-5983007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427-CA87-471D-BEB2-7E23695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4B5D-847B-443F-8F40-15DD84D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JupyterHub </a:t>
            </a:r>
            <a:r>
              <a:rPr lang="ko-KR" altLang="en-US" sz="3600" dirty="0"/>
              <a:t>시스템 서비스로 실행하기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E3B3-031A-43DE-8987-4E9A7E8B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481711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시스템 서비스 재로딩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sudo systemctl daemon-reload 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JupyterHub </a:t>
            </a:r>
            <a:r>
              <a:rPr lang="ko-KR" altLang="en-US" dirty="0"/>
              <a:t>서비스 사용 가능 설정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sudo systemctl enable jupyterhub 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JupyterHub </a:t>
            </a:r>
            <a:r>
              <a:rPr lang="ko-KR" altLang="en-US" dirty="0"/>
              <a:t>서비스 재시작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sudo systemctl restart jupyterhub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JupyterHub </a:t>
            </a:r>
            <a:r>
              <a:rPr lang="ko-KR" altLang="en-US" dirty="0"/>
              <a:t>상태 조회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sudo systemctl status jupyterhub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키보드 </a:t>
            </a:r>
            <a:r>
              <a:rPr lang="en-US" altLang="ko-KR" dirty="0"/>
              <a:t>q </a:t>
            </a:r>
            <a:r>
              <a:rPr lang="ko-KR" altLang="en-US" dirty="0"/>
              <a:t>를 입력하여 프로그램을 종료합니다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628A-D6BF-4753-A063-CD7C45E5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453-9739-47E5-80BF-809020E784EF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8259-72D1-4F45-8B0C-AF82FCB1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C2D9-BDAE-4D91-B350-B2586FDE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7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83ED-681B-4C16-A5A4-4C3D7C9B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JupyterHub </a:t>
            </a:r>
            <a:r>
              <a:rPr lang="ko-KR" altLang="en-US" dirty="0"/>
              <a:t>설치 결과 확인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5F3E-D5A9-4B97-B5FE-ABCB26A6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312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아래의 명령어로 설치 결과를 확인합니다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sudo systemctl status jupyterhub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키보드 </a:t>
            </a:r>
            <a:r>
              <a:rPr lang="en-US" altLang="ko-KR" dirty="0"/>
              <a:t>q </a:t>
            </a:r>
            <a:r>
              <a:rPr lang="ko-KR" altLang="en-US" dirty="0"/>
              <a:t>를 입력하여 프로그램을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E9EA51-A127-4298-AD2B-FD9C1933D95D}"/>
              </a:ext>
            </a:extLst>
          </p:cNvPr>
          <p:cNvGrpSpPr/>
          <p:nvPr/>
        </p:nvGrpSpPr>
        <p:grpSpPr>
          <a:xfrm>
            <a:off x="609369" y="2980386"/>
            <a:ext cx="8687261" cy="3207120"/>
            <a:chOff x="547225" y="2384109"/>
            <a:chExt cx="8687261" cy="3207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9C8BD93-DF4B-4DA1-A8D3-5E79903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7225" y="2384109"/>
              <a:ext cx="8687261" cy="27590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4586B-140D-4120-B826-52B2A8B748D7}"/>
                </a:ext>
              </a:extLst>
            </p:cNvPr>
            <p:cNvSpPr txBox="1"/>
            <p:nvPr/>
          </p:nvSpPr>
          <p:spPr>
            <a:xfrm>
              <a:off x="3219219" y="5252675"/>
              <a:ext cx="33407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/>
                <a:t>Jupyter Hub </a:t>
              </a:r>
              <a:r>
                <a:rPr lang="ko-KR" altLang="en-US" sz="1600" b="1" dirty="0"/>
                <a:t>설치 결과 확인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3A65-B0C9-489D-8F51-4B4EF087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743-244E-4F46-8CB9-7F13F8BF7EDA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51C2-A7FF-4D16-9C6E-281ED42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0AB3-1C0C-4703-A998-7B090504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9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034-90C3-484D-A2CE-36E21A96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JupyterHub</a:t>
            </a:r>
            <a:r>
              <a:rPr lang="ko-KR" altLang="en-US" dirty="0"/>
              <a:t> 로그인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33A-3C8A-4982-9C83-3F62BFF8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217373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웹브라우저에서 아래의 주소를 방문한다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http://</a:t>
            </a:r>
            <a:r>
              <a:rPr lang="en-US" altLang="ko-KR" sz="1600" dirty="0">
                <a:solidFill>
                  <a:srgbClr val="FF0000"/>
                </a:solidFill>
              </a:rPr>
              <a:t>[ </a:t>
            </a:r>
            <a:r>
              <a:rPr lang="ko-KR" altLang="en-US" sz="1600" dirty="0">
                <a:solidFill>
                  <a:srgbClr val="FF0000"/>
                </a:solidFill>
              </a:rPr>
              <a:t>라즈베리파이 </a:t>
            </a:r>
            <a:r>
              <a:rPr lang="en-US" altLang="ko-KR" sz="1600" dirty="0">
                <a:solidFill>
                  <a:srgbClr val="FF0000"/>
                </a:solidFill>
              </a:rPr>
              <a:t>IP </a:t>
            </a:r>
            <a:r>
              <a:rPr lang="ko-KR" altLang="en-US" sz="1600" dirty="0">
                <a:solidFill>
                  <a:srgbClr val="FF0000"/>
                </a:solidFill>
              </a:rPr>
              <a:t>주소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http://192.168.0.8</a:t>
            </a:r>
            <a:r>
              <a:rPr lang="en-US" altLang="ko-KR" sz="1600" dirty="0"/>
              <a:t>  </a:t>
            </a:r>
          </a:p>
          <a:p>
            <a:r>
              <a:rPr lang="ko-KR" altLang="en-US" sz="1600" dirty="0"/>
              <a:t>사용자 이름</a:t>
            </a:r>
            <a:r>
              <a:rPr lang="en-US" altLang="ko-KR" sz="1600" dirty="0"/>
              <a:t>(Username)</a:t>
            </a:r>
            <a:r>
              <a:rPr lang="ko-KR" altLang="en-US" sz="1600" dirty="0"/>
              <a:t>과  암호</a:t>
            </a:r>
            <a:r>
              <a:rPr lang="en-US" altLang="ko-KR" sz="1600" dirty="0"/>
              <a:t>(Password)</a:t>
            </a:r>
            <a:r>
              <a:rPr lang="ko-KR" altLang="en-US" sz="1600" dirty="0"/>
              <a:t>를 입력하여 로그인한다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Username : pi</a:t>
            </a:r>
          </a:p>
          <a:p>
            <a:pPr lvl="1"/>
            <a:r>
              <a:rPr lang="en-US" altLang="ko-KR" sz="1600" dirty="0"/>
              <a:t>Password : a</a:t>
            </a:r>
            <a:endParaRPr lang="ko-KR" alt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FF816-5EF6-43FE-848F-2DCDE3ECA1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247" y="3593981"/>
            <a:ext cx="3164878" cy="2554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B67CA-44F3-468C-AC88-9BC7E2997BA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548" y="3578388"/>
            <a:ext cx="3649579" cy="25852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075446-5376-48ED-9EC2-7A818945ABC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27125" y="4871037"/>
            <a:ext cx="73442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763A-7494-4F4C-8932-19CA916D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F7F8-D246-4D59-870C-472E12E36E93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15A3-A67B-4A0D-9FAE-19457EAC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632B-BFB3-48CA-9F8A-CE15DABB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6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67B9-9B88-41F7-8C09-7F5D1F66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쥬피터 노트북 만들기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4938-4125-4054-BACB-7ACDE8F8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6398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New </a:t>
            </a:r>
            <a:r>
              <a:rPr lang="ko-KR" altLang="en-US" sz="2000" dirty="0"/>
              <a:t>콤보 박스에서 </a:t>
            </a:r>
            <a:r>
              <a:rPr lang="en-US" altLang="ko-KR" sz="2000" dirty="0"/>
              <a:t>Python3</a:t>
            </a:r>
            <a:r>
              <a:rPr lang="ko-KR" altLang="en-US" sz="2000" dirty="0"/>
              <a:t>를 클릭하여 쥬피터 노트북을 만듭니다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Cell</a:t>
            </a:r>
            <a:r>
              <a:rPr lang="ko-KR" altLang="en-US" sz="2000" dirty="0"/>
              <a:t>을 클릭하여 파이썬 코드를 입력합니다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Run </a:t>
            </a:r>
            <a:r>
              <a:rPr lang="ko-KR" altLang="en-US" sz="2000" dirty="0"/>
              <a:t>버튼을 클릭하여 파이썬 코드를 실행합니다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단축 키 </a:t>
            </a:r>
            <a:r>
              <a:rPr lang="en-US" altLang="ko-KR" sz="2000" dirty="0"/>
              <a:t>: Ctrl + Enter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9433C-BD42-4801-98BE-44B8B15E1D9D}"/>
              </a:ext>
            </a:extLst>
          </p:cNvPr>
          <p:cNvGrpSpPr/>
          <p:nvPr/>
        </p:nvGrpSpPr>
        <p:grpSpPr>
          <a:xfrm>
            <a:off x="1096748" y="3429000"/>
            <a:ext cx="8025325" cy="2594142"/>
            <a:chOff x="1096748" y="2960104"/>
            <a:chExt cx="8025325" cy="25941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B7503B-AEEF-42D8-80ED-3A6C1ABB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6748" y="2960104"/>
              <a:ext cx="3662063" cy="25941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A59F36-600F-47F3-A703-7A3BF0D9F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0010" y="2960104"/>
              <a:ext cx="3662063" cy="25941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6D4577-1F90-4754-9A28-04462ACD235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295955" y="4002657"/>
              <a:ext cx="1164055" cy="254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BC8B-A66B-4EC8-A91A-E4590387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A14D-87F4-4463-A793-19D0798CAE6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15E8-89E5-4FB7-A0A0-E7DEE441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23DD-770A-4165-A685-21256A91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5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BE5-69B7-41BD-9E1A-2DC16A6E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Jupyter</a:t>
            </a:r>
            <a:r>
              <a:rPr lang="ko-KR" altLang="en-US" sz="3600" dirty="0"/>
              <a:t>에서 리눅스 터미널 사용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43D6-ADA9-4F15-91E7-2E1A2CE1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1507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=&gt; Terminal 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사용자의 입력이 필요한 </a:t>
            </a:r>
            <a:r>
              <a:rPr lang="en-US" altLang="ko-KR" dirty="0"/>
              <a:t>Interactive</a:t>
            </a:r>
            <a:r>
              <a:rPr lang="ko-KR" altLang="en-US" dirty="0"/>
              <a:t> 명령어는 </a:t>
            </a:r>
            <a:r>
              <a:rPr lang="en-US" altLang="ko-KR" dirty="0"/>
              <a:t>Terminal</a:t>
            </a:r>
            <a:r>
              <a:rPr lang="ko-KR" altLang="en-US" dirty="0"/>
              <a:t>에서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39EA-02FF-4AE3-BE6F-2F1250C2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8586-B58D-4592-9044-378F129050E4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606-95A9-4BB9-BE2C-81507255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935A-8732-46D2-A32C-BA1C7ECA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1B1F8B-EF7A-4138-B1F4-56D9240070A9}"/>
              </a:ext>
            </a:extLst>
          </p:cNvPr>
          <p:cNvGrpSpPr/>
          <p:nvPr/>
        </p:nvGrpSpPr>
        <p:grpSpPr>
          <a:xfrm>
            <a:off x="924736" y="3098498"/>
            <a:ext cx="8402578" cy="2565423"/>
            <a:chOff x="950616" y="3429000"/>
            <a:chExt cx="8402578" cy="25654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3B8481-4C0E-4A48-B33A-3ECFE32A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0616" y="3429000"/>
              <a:ext cx="3889372" cy="25654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4E46FC-F9C9-4408-955D-C2E2D4D13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822" y="3429000"/>
              <a:ext cx="3889372" cy="2565423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0AA64E17-4E17-4D5C-A9E4-127D54422B1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4442179" y="4711712"/>
              <a:ext cx="1021643" cy="326114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31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BE5-69B7-41BD-9E1A-2DC16A6E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Notebook Cell</a:t>
            </a:r>
            <a:r>
              <a:rPr lang="ko-KR" altLang="en-US" sz="3600" dirty="0"/>
              <a:t>에서 쉘 명령어 사용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43D6-ADA9-4F15-91E7-2E1A2CE1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8595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Jupyter Notebook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만듭니다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Notebook </a:t>
            </a:r>
            <a:r>
              <a:rPr lang="ko-KR" altLang="en-US" dirty="0"/>
              <a:t>셀에서 </a:t>
            </a:r>
            <a:r>
              <a:rPr lang="en-US" altLang="ko-KR" dirty="0"/>
              <a:t>! </a:t>
            </a:r>
            <a:r>
              <a:rPr lang="ko-KR" altLang="en-US" dirty="0"/>
              <a:t>로 시작하여 리눅스 쉘 명령어를 입력합니다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사용자와 </a:t>
            </a:r>
            <a:r>
              <a:rPr lang="en-US" altLang="ko-KR" dirty="0"/>
              <a:t>Interactive </a:t>
            </a:r>
            <a:r>
              <a:rPr lang="ko-KR" altLang="en-US" dirty="0"/>
              <a:t>하지 않은 명령어는 노트북 쉘에서 실행 가능합니다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! ls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! ls -l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! pwd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CC3569-1373-49E9-9D11-C836153E3B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5058" y="2685035"/>
            <a:ext cx="3647200" cy="34680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6A73-EDC0-44BB-B952-5A1649CC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963C-5FBB-42E3-A80E-D850A2253589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57DD-2F17-4C7F-B7D4-75AC6AFA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FF8B-7D3A-42EA-93CB-6FF968ED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8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EEC-0CBB-4775-856A-249CDF5D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Jupyter Widget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B993-81DD-46AB-A053-75C7064E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23505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Jupyter Widget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Jupyter Notebook</a:t>
            </a:r>
            <a:r>
              <a:rPr lang="ko-KR" altLang="en-US" dirty="0"/>
              <a:t>에서 각종 </a:t>
            </a:r>
            <a:r>
              <a:rPr lang="en-US" altLang="ko-KR" dirty="0"/>
              <a:t>UI </a:t>
            </a:r>
            <a:r>
              <a:rPr lang="ko-KR" altLang="en-US" dirty="0"/>
              <a:t>컴포넌트를 제공합니다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Jupyter Widget </a:t>
            </a:r>
            <a:r>
              <a:rPr lang="ko-KR" altLang="en-US" dirty="0"/>
              <a:t>자료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https://ipywidgets.readthedocs.io/en/latest/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https://ipywidgets.readthedocs.io/en/latest/examples/Widget%20Basics.html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6C7C7-835B-4E36-BAC4-ECAED3906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24" y="3924695"/>
            <a:ext cx="2805345" cy="2217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83769-711F-47E8-81F0-8BD125A24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411" y="3924695"/>
            <a:ext cx="3580453" cy="22543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05D2-4B81-4C69-9446-CC3C4D6A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9582-8083-453B-B6D1-419FDAE6FE23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A83E-0A4C-4F12-A22D-006D0CC0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73C-ED8B-44E4-8CC0-C26411F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3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3E89-B13B-4FD4-BD18-7F20C2530B9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544" y="6356352"/>
            <a:ext cx="1162418" cy="365125"/>
          </a:xfrm>
        </p:spPr>
        <p:txBody>
          <a:bodyPr/>
          <a:lstStyle/>
          <a:p>
            <a:fld id="{13CFCEE0-1232-4566-9D2C-05797375DEC5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F2346-4A3B-4282-9B95-DCB9E0B2E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10EB-E5D1-4720-B9CB-C24426610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1037" y="6327807"/>
            <a:ext cx="909224" cy="365125"/>
          </a:xfrm>
        </p:spPr>
        <p:txBody>
          <a:bodyPr/>
          <a:lstStyle/>
          <a:p>
            <a:fld id="{AA0EB1BB-D2B3-481B-A5E1-F093F8D3CD29}" type="slidenum">
              <a:rPr lang="en-US" smtClean="0"/>
              <a:t>28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20337" y="2378179"/>
            <a:ext cx="3865326" cy="1325563"/>
          </a:xfrm>
        </p:spPr>
        <p:txBody>
          <a:bodyPr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끝 </a:t>
            </a:r>
            <a:r>
              <a:rPr lang="en-US" altLang="ko-KR" dirty="0"/>
              <a:t>-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6BB3DA-E27F-49E3-A7D4-8B660922E35D}"/>
              </a:ext>
            </a:extLst>
          </p:cNvPr>
          <p:cNvSpPr/>
          <p:nvPr/>
        </p:nvSpPr>
        <p:spPr>
          <a:xfrm>
            <a:off x="8477428" y="136523"/>
            <a:ext cx="1264778" cy="115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/>
              <a:t>자료 표기 </a:t>
            </a:r>
            <a:r>
              <a:rPr lang="ko-KR" altLang="en-US" dirty="0"/>
              <a:t>규칙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idx="1"/>
          </p:nvPr>
        </p:nvSpPr>
        <p:spPr>
          <a:xfrm>
            <a:off x="681038" y="1255714"/>
            <a:ext cx="8543925" cy="301950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ko-KR" altLang="en-US" sz="2400" dirty="0"/>
              <a:t>이 강의 교재에서는 다음과 같은 표기 규칙이 사용됩니다</a:t>
            </a:r>
            <a:r>
              <a:rPr lang="en-US" altLang="ko-KR" sz="2400" dirty="0"/>
              <a:t>.</a:t>
            </a:r>
          </a:p>
          <a:p>
            <a:pPr marL="8001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명령창 프롬프트를 의미합니다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.</a:t>
            </a:r>
            <a:endParaRPr lang="ko-KR" altLang="en-US" sz="2400" dirty="0"/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lang="en-US" altLang="ko-KR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 [ </a:t>
            </a:r>
            <a:r>
              <a:rPr lang="ko-KR" altLang="en-US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필수 파라미터 이름 </a:t>
            </a:r>
            <a:r>
              <a:rPr lang="en-US" altLang="ko-KR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]</a:t>
            </a:r>
            <a:endParaRPr lang="ko-KR" altLang="en-US" sz="2400" b="1" kern="0" dirty="0">
              <a:solidFill>
                <a:srgbClr val="00B050"/>
              </a:solidFill>
              <a:latin typeface="Times New Roman"/>
              <a:cs typeface="Times New Roman"/>
              <a:sym typeface="Times New Roman"/>
            </a:endParaRP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[  ]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안은 필수적인 파라미터 이름을 나타냅니다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lang="en-US" altLang="ko-KR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{ </a:t>
            </a:r>
            <a:r>
              <a:rPr lang="ko-KR" altLang="en-US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선택 파라미터 이름 </a:t>
            </a:r>
            <a:r>
              <a:rPr lang="en-US" altLang="ko-KR" sz="24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}</a:t>
            </a:r>
            <a:endParaRPr lang="ko-KR" altLang="en-US" sz="2400" b="1" kern="0" dirty="0">
              <a:solidFill>
                <a:srgbClr val="00B050"/>
              </a:solidFill>
              <a:latin typeface="Times New Roman"/>
              <a:cs typeface="Times New Roman"/>
              <a:sym typeface="Times New Roman"/>
            </a:endParaRP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{  }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안은 선택적인 파라미터 이름을 나타냅니다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741363" marR="0" lvl="0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+mj-lt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붉은 색</a:t>
            </a: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같은 이름으로 파일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/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폴더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/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변수 등을 관리합니다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lvl="1">
              <a:lnSpc>
                <a:spcPct val="120000"/>
              </a:lnSpc>
            </a:pPr>
            <a:endParaRPr lang="ko-KR" altLang="en-US" sz="2400" dirty="0"/>
          </a:p>
          <a:p>
            <a:pPr lvl="1">
              <a:lnSpc>
                <a:spcPct val="120000"/>
              </a:lnSpc>
            </a:pPr>
            <a:endParaRPr lang="ko-KR" altLang="en-US" sz="2400" dirty="0"/>
          </a:p>
        </p:txBody>
      </p:sp>
      <p:sp>
        <p:nvSpPr>
          <p:cNvPr id="190" name="Google Shape;190;p11"/>
          <p:cNvSpPr txBox="1"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0598F-08DD-4C8D-8825-33F101E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B0B602-5600-40BD-8005-A927EAC7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06F-83F0-47B5-B208-483457DF5925}" type="datetime1">
              <a:rPr lang="ko-KR" altLang="en-US" smtClean="0"/>
              <a:t>2024-09-21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9504-D69C-8AE9-7ACA-9258B11E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E8E24-B213-F55F-5FAD-CB06AABBD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 계획</a:t>
            </a:r>
            <a:endParaRPr lang="en-US" altLang="ko-KR" dirty="0"/>
          </a:p>
          <a:p>
            <a:r>
              <a:rPr lang="ko-KR" altLang="en-US" dirty="0"/>
              <a:t>강의 준비물</a:t>
            </a:r>
            <a:endParaRPr lang="en-US" altLang="ko-KR" dirty="0"/>
          </a:p>
          <a:p>
            <a:r>
              <a:rPr lang="en-US" altLang="ko-KR" dirty="0"/>
              <a:t>JupyterHub </a:t>
            </a:r>
            <a:r>
              <a:rPr lang="ko-KR" altLang="en-US"/>
              <a:t>설치 및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9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2A0F-E6C2-B553-B056-F18F99CF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4B3E-6BD5-97EE-FB0C-22AAA34A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657-BD2B-4048-AE20-57E4FF466F7E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F5D7-8273-E704-B3E2-C3E6D760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F23E-7989-FEB5-386C-0B99A891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228190-30D2-81F9-542A-18B5DE87B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874824"/>
              </p:ext>
            </p:extLst>
          </p:nvPr>
        </p:nvGraphicFramePr>
        <p:xfrm>
          <a:off x="681038" y="1255713"/>
          <a:ext cx="8543924" cy="500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36">
                  <a:extLst>
                    <a:ext uri="{9D8B030D-6E8A-4147-A177-3AD203B41FA5}">
                      <a16:colId xmlns:a16="http://schemas.microsoft.com/office/drawing/2014/main" val="3917237016"/>
                    </a:ext>
                  </a:extLst>
                </a:gridCol>
                <a:gridCol w="3378926">
                  <a:extLst>
                    <a:ext uri="{9D8B030D-6E8A-4147-A177-3AD203B41FA5}">
                      <a16:colId xmlns:a16="http://schemas.microsoft.com/office/drawing/2014/main" val="2340816999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587535181"/>
                    </a:ext>
                  </a:extLst>
                </a:gridCol>
                <a:gridCol w="3379333">
                  <a:extLst>
                    <a:ext uri="{9D8B030D-6E8A-4147-A177-3AD203B41FA5}">
                      <a16:colId xmlns:a16="http://schemas.microsoft.com/office/drawing/2014/main" val="2762630751"/>
                    </a:ext>
                  </a:extLst>
                </a:gridCol>
              </a:tblGrid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8056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오리엔테이션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 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661235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Jupyter Hub</a:t>
                      </a:r>
                      <a:r>
                        <a:rPr lang="ko-KR" altLang="en-US" dirty="0"/>
                        <a:t> 설치 및 사용법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모터 드라이버 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83161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Camera </a:t>
                      </a:r>
                      <a:r>
                        <a:rPr lang="ko-KR" altLang="en-US" dirty="0"/>
                        <a:t>설치 및 사용법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ADC </a:t>
                      </a:r>
                      <a:r>
                        <a:rPr lang="ko-KR" altLang="en-US" dirty="0"/>
                        <a:t>컨버터 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04769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Camera YOLO </a:t>
                      </a:r>
                      <a:r>
                        <a:rPr lang="ko-KR" altLang="en-US" dirty="0"/>
                        <a:t>물체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졸업 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657287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Buzzer </a:t>
                      </a:r>
                      <a:r>
                        <a:rPr lang="ko-KR" altLang="en-US" dirty="0"/>
                        <a:t>소리 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졸업 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89498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I2C IMU </a:t>
                      </a:r>
                      <a:r>
                        <a:rPr lang="ko-KR" altLang="en-US" dirty="0"/>
                        <a:t>관성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졸업 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46168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I2C 0.9" OLED Display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기말 고사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17379"/>
                  </a:ext>
                </a:extLst>
              </a:tr>
              <a:tr h="55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60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5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F0E-E9E2-4D0E-78EA-A41E189C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DFB5-D0CF-CDC2-2BB3-D1FEB84A0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라즈베리 카메라</a:t>
            </a:r>
            <a:endParaRPr lang="en-US" altLang="ko-KR" dirty="0"/>
          </a:p>
          <a:p>
            <a:r>
              <a:rPr lang="ko-KR" altLang="en-US" dirty="0"/>
              <a:t>부저</a:t>
            </a:r>
            <a:endParaRPr lang="en-US" altLang="ko-KR" dirty="0"/>
          </a:p>
          <a:p>
            <a:r>
              <a:rPr lang="en-US" altLang="ko-KR" dirty="0"/>
              <a:t>0.91" OLED Display</a:t>
            </a:r>
          </a:p>
          <a:p>
            <a:r>
              <a:rPr lang="ko-KR" altLang="en-US" dirty="0"/>
              <a:t>모터 드라이버</a:t>
            </a:r>
            <a:endParaRPr lang="en-US" altLang="ko-KR" dirty="0"/>
          </a:p>
          <a:p>
            <a:r>
              <a:rPr lang="ko-KR" altLang="en-US" dirty="0"/>
              <a:t>카 프레임</a:t>
            </a:r>
          </a:p>
        </p:txBody>
      </p:sp>
    </p:spTree>
    <p:extLst>
      <p:ext uri="{BB962C8B-B14F-4D97-AF65-F5344CB8AC3E}">
        <p14:creationId xmlns:p14="http://schemas.microsoft.com/office/powerpoint/2010/main" val="16899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B389-ACE7-7736-5EA6-76187D48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 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B632-F712-284B-8B3A-7D00B458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51920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라즈베리파이 카메라 및 케이블</a:t>
            </a:r>
            <a:endParaRPr lang="en-US" altLang="ko-KR" dirty="0"/>
          </a:p>
          <a:p>
            <a:pPr lvl="1"/>
            <a:r>
              <a:rPr lang="ko-KR" altLang="en-US" dirty="0"/>
              <a:t>제품명</a:t>
            </a:r>
            <a:r>
              <a:rPr lang="en-US" altLang="ko-KR" dirty="0"/>
              <a:t>: </a:t>
            </a:r>
            <a:r>
              <a:rPr lang="ko-KR" altLang="en-US" dirty="0"/>
              <a:t>라즈베리 파이</a:t>
            </a:r>
            <a:r>
              <a:rPr lang="en-US" altLang="ko-KR" dirty="0"/>
              <a:t> CSI </a:t>
            </a:r>
            <a:r>
              <a:rPr lang="ko-KR" altLang="en-US" dirty="0"/>
              <a:t>카메라 모듈</a:t>
            </a:r>
            <a:r>
              <a:rPr lang="en-US" altLang="ko-KR" dirty="0"/>
              <a:t>, 5MP </a:t>
            </a:r>
          </a:p>
          <a:p>
            <a:pPr lvl="1"/>
            <a:r>
              <a:rPr lang="ko-KR" altLang="en-US" dirty="0"/>
              <a:t>가격</a:t>
            </a:r>
            <a:r>
              <a:rPr lang="en-US" altLang="ko-KR" dirty="0"/>
              <a:t>: 6,000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en-US" altLang="ko-KR" dirty="0"/>
              <a:t>URL :</a:t>
            </a:r>
          </a:p>
          <a:p>
            <a:pPr marL="914400" lvl="2" indent="0">
              <a:buNone/>
            </a:pPr>
            <a:r>
              <a:rPr lang="en-US" altLang="ko-KR" sz="2000" dirty="0"/>
              <a:t>https://ko.aliexpress.com/item/1005006357636027.html?spm=a2g0o.detail.pcDetailTopMoreOtherSeller.7.1268zSdxzSdxUz&amp;gps-id=pcDetailTopMoreOtherSeller&amp;scm=1007.40196.366102.0&amp;scm_id=1007.40196.366102.0&amp;scm-url=1007.40196.366102.0&amp;pvid=718ca613-9d22-44c1-8e2f-5ce6e6196f7b&amp;_t=gps-id:pcDetailTopMoreOtherSeller,scm-url:1007.40196.366102.0,pvid:718ca613-9d22-44c1-8e2f-5ce6e6196f7b,tpp_buckets:668%232846%238116%232002&amp;pdp_npi=4%40dis%21KRW%215720%215720%21%21%2129.50%2129.50%21%402101585f17268233853026791e8d1e%2112000036876343971%21rec%21KR%212364165885%21X&amp;utparam-url=scene%3ApcDetailTopMoreOtherSeller%7Cquery_from%3A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83E4-620F-C57D-E37F-5C7ACBC0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ABB2-3363-E01C-3DC2-E3682ED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D204-7EF4-47CF-0BE4-147960CD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09786-3172-0D2B-0CBF-9B663E25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1" y="4692724"/>
            <a:ext cx="6191794" cy="15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7EB-89C5-23D0-4191-ED197B9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 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0DDF-D729-EEC4-752C-9AD4FAD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5A8-9A80-5E63-2CCC-69C3419F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53B5-C496-5D0F-05E4-499D1782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F6A12B-9C0E-A87C-88B3-1F10ED4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69"/>
            <a:ext cx="6768913" cy="4910399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Buzzer</a:t>
            </a:r>
          </a:p>
          <a:p>
            <a:pPr lvl="1"/>
            <a:r>
              <a:rPr lang="ko-KR" altLang="en-US" dirty="0"/>
              <a:t>제품명 </a:t>
            </a:r>
            <a:r>
              <a:rPr lang="en-US" altLang="ko-KR" dirty="0"/>
              <a:t>: HSD </a:t>
            </a:r>
            <a:r>
              <a:rPr lang="ko-KR" altLang="en-US" dirty="0"/>
              <a:t>또는 </a:t>
            </a:r>
            <a:r>
              <a:rPr lang="en-US" altLang="ko-KR" dirty="0"/>
              <a:t>KY-006 </a:t>
            </a:r>
          </a:p>
          <a:p>
            <a:pPr lvl="1"/>
            <a:r>
              <a:rPr lang="ko-KR" altLang="en-US" dirty="0"/>
              <a:t>규격 </a:t>
            </a:r>
            <a:r>
              <a:rPr lang="en-US" altLang="ko-KR" dirty="0"/>
              <a:t>: 5V</a:t>
            </a:r>
          </a:p>
          <a:p>
            <a:pPr lvl="1"/>
            <a:r>
              <a:rPr lang="ko-KR" altLang="en-US" dirty="0"/>
              <a:t>가격</a:t>
            </a:r>
            <a:r>
              <a:rPr lang="en-US" altLang="ko-KR" dirty="0"/>
              <a:t>: 1,000</a:t>
            </a:r>
            <a:r>
              <a:rPr lang="ko-KR" altLang="en-US" dirty="0"/>
              <a:t>원 내외</a:t>
            </a:r>
            <a:endParaRPr lang="en-US" altLang="ko-KR" dirty="0"/>
          </a:p>
          <a:p>
            <a:pPr lvl="1"/>
            <a:r>
              <a:rPr lang="en-US" altLang="ko-KR" dirty="0"/>
              <a:t>URL :</a:t>
            </a:r>
          </a:p>
          <a:p>
            <a:pPr marL="914400" lvl="2" indent="0">
              <a:buNone/>
            </a:pPr>
            <a:r>
              <a:rPr lang="en-US" altLang="ko-KR" sz="1900" dirty="0"/>
              <a:t>https://ko.aliexpress.com/item/1005002754136764.html?spm=a2g0o.productlist.main.47.2d7eQCZ2QCZ2Lw&amp;algo_pvid=29a22a90-ebc5-434e-acba-feb650505f9c&amp;aem_p4p_detail=2024092000284988935096887400001162279&amp;algo_exp_id=29a22a90-ebc5-434e-acba-feb650505f9c-23&amp;pdp_npi=4%40dis%21KRW%211191%211136%21%21%210.87%210.83%21%40213bf77217268173292204904e5ebc%2112000036145271928%21sea%21KR%212364165885%21X&amp;curPageLogUid=ON82KemdI3It&amp;utparam-url=scene%3Asearch%7Cquery_from%3A&amp;search_p4p_id=2024092000284988935096887400001162279_10 </a:t>
            </a:r>
            <a:endParaRPr lang="en-US" altLang="ko-KR" sz="1400" dirty="0"/>
          </a:p>
          <a:p>
            <a:r>
              <a:rPr lang="en-US" altLang="ko-KR" dirty="0"/>
              <a:t>0.91" OLED Display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규격 </a:t>
            </a:r>
            <a:r>
              <a:rPr lang="en-US" altLang="ko-KR" dirty="0"/>
              <a:t>: 128x32 Pixels, 0.91inch, I2C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가격 </a:t>
            </a:r>
            <a:r>
              <a:rPr lang="en-US" altLang="ko-KR" dirty="0"/>
              <a:t>: 1,200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URL : 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https://ko.aliexpress.com/item/1005004402404523.html?spm=a2g0o.productlist.main.5.33d97b72Wv7CWr&amp;algo_pvid=8e868833-4afb-4734-8cae-0729bfc1456a&amp;algo_exp_id=8e868833-4afb-4734-8cae-0729bfc1456a-2&amp;pdp_npi=4%40dis%21KRW%211382%211163%21%21%211.01%210.85%21%402101584d17268188424592870e968d%2112000029050122024%21sea%21KR%212364165885%21X&amp;curPageLogUid=UBTxH7MaSynu&amp;utparam-url=scene%3Asearch%7Cquery_from%3A </a:t>
            </a:r>
          </a:p>
          <a:p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5256C0-AD05-84F3-3A00-2685B4ACABB2}"/>
              </a:ext>
            </a:extLst>
          </p:cNvPr>
          <p:cNvGrpSpPr>
            <a:grpSpLocks noChangeAspect="1"/>
          </p:cNvGrpSpPr>
          <p:nvPr/>
        </p:nvGrpSpPr>
        <p:grpSpPr>
          <a:xfrm>
            <a:off x="7707262" y="4833909"/>
            <a:ext cx="1872981" cy="887960"/>
            <a:chOff x="2097406" y="5022669"/>
            <a:chExt cx="2995340" cy="14200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112CD5-14CD-1078-1498-79B11EE7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406" y="5022669"/>
              <a:ext cx="2995340" cy="9770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FBC3A2-5DD7-B2E4-A461-B7141B7CA960}"/>
                </a:ext>
              </a:extLst>
            </p:cNvPr>
            <p:cNvSpPr txBox="1"/>
            <p:nvPr/>
          </p:nvSpPr>
          <p:spPr>
            <a:xfrm>
              <a:off x="2400640" y="5999740"/>
              <a:ext cx="2388869" cy="4429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/>
                <a:t>0.91" OLED Display</a:t>
              </a:r>
              <a:endParaRPr lang="ko-KR" altLang="en-US" sz="12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BA694-52B4-42A5-F1D2-C4D867AAAA7D}"/>
              </a:ext>
            </a:extLst>
          </p:cNvPr>
          <p:cNvGrpSpPr>
            <a:grpSpLocks noChangeAspect="1"/>
          </p:cNvGrpSpPr>
          <p:nvPr/>
        </p:nvGrpSpPr>
        <p:grpSpPr>
          <a:xfrm>
            <a:off x="7650201" y="2024091"/>
            <a:ext cx="1987102" cy="1496548"/>
            <a:chOff x="5331635" y="366093"/>
            <a:chExt cx="2311119" cy="17405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D99A2A-124E-100B-C72F-1B739B3D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342" y="366093"/>
              <a:ext cx="2014203" cy="13237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657D3-6546-8C93-5950-AA8EEFC7453E}"/>
                </a:ext>
              </a:extLst>
            </p:cNvPr>
            <p:cNvSpPr txBox="1"/>
            <p:nvPr/>
          </p:nvSpPr>
          <p:spPr>
            <a:xfrm>
              <a:off x="5331635" y="1737336"/>
              <a:ext cx="23111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HSD Buzzer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24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7EB-89C5-23D0-4191-ED197B9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준비물 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0DDF-D729-EEC4-752C-9AD4FAD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9B28-E398-460D-8CBC-EAF2DBEFC192}" type="datetime1">
              <a:rPr lang="ko-KR" altLang="en-US" smtClean="0"/>
              <a:t>2024-09-21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5A8-9A80-5E63-2CCC-69C3419F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라즈베리파이 기초 실습 </a:t>
            </a:r>
            <a:r>
              <a:rPr lang="en-US" altLang="ko-KR"/>
              <a:t>II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53B5-C496-5D0F-05E4-499D1782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F6A12B-9C0E-A87C-88B3-1F10ED4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255271"/>
            <a:ext cx="6722317" cy="492169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 ADC </a:t>
            </a:r>
            <a:r>
              <a:rPr lang="ko-KR" altLang="en-US" sz="2000" dirty="0"/>
              <a:t>컨버터</a:t>
            </a:r>
            <a:endParaRPr lang="en-US" altLang="ko-KR" sz="2000" dirty="0"/>
          </a:p>
          <a:p>
            <a:pPr lvl="1"/>
            <a:r>
              <a:rPr lang="ko-KR" altLang="en-US" sz="2000" dirty="0"/>
              <a:t>제품명 </a:t>
            </a:r>
            <a:r>
              <a:rPr lang="en-US" altLang="ko-KR" sz="2000" dirty="0"/>
              <a:t>: PCF8591 AD/DA </a:t>
            </a:r>
            <a:r>
              <a:rPr lang="ko-KR" altLang="en-US" sz="2000" dirty="0"/>
              <a:t>변환기</a:t>
            </a:r>
            <a:endParaRPr lang="en-US" altLang="ko-KR" sz="2000" dirty="0"/>
          </a:p>
          <a:p>
            <a:pPr lvl="1"/>
            <a:r>
              <a:rPr lang="ko-KR" altLang="en-US" sz="2000" dirty="0"/>
              <a:t>가격</a:t>
            </a:r>
            <a:r>
              <a:rPr lang="en-US" altLang="ko-KR" sz="2000" dirty="0"/>
              <a:t>: 1,500</a:t>
            </a:r>
            <a:r>
              <a:rPr lang="ko-KR" altLang="en-US" sz="2000" dirty="0"/>
              <a:t>원</a:t>
            </a:r>
            <a:endParaRPr lang="en-US" altLang="ko-KR" sz="2000" dirty="0"/>
          </a:p>
          <a:p>
            <a:pPr lvl="1"/>
            <a:r>
              <a:rPr lang="en-US" altLang="ko-KR" sz="2000" dirty="0"/>
              <a:t>URL:</a:t>
            </a:r>
          </a:p>
          <a:p>
            <a:pPr marL="914400" lvl="2" indent="0">
              <a:buNone/>
            </a:pPr>
            <a:r>
              <a:rPr lang="en-US" altLang="ko-KR" sz="2000" dirty="0">
                <a:hlinkClick r:id="rId2"/>
              </a:rPr>
              <a:t>https://ko.aliexpress.com/item/1005006620409430.html?spm=a2g0o.order_list.order_list_main.56.5b2b140fwkbwln&amp;gatewayAdapt=glo2kor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모터 드라이버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제품명 </a:t>
            </a:r>
            <a:r>
              <a:rPr lang="en-US" altLang="ko-KR" sz="2000" dirty="0"/>
              <a:t>: TB6612 DRV8833 </a:t>
            </a:r>
            <a:r>
              <a:rPr lang="ko-KR" altLang="en-US" sz="2000" dirty="0"/>
              <a:t>듀얼 모터 드라이버</a:t>
            </a:r>
            <a:endParaRPr lang="en-US" altLang="ko-KR" sz="2000" dirty="0"/>
          </a:p>
          <a:p>
            <a:pPr lvl="1"/>
            <a:r>
              <a:rPr lang="ko-KR" altLang="en-US" sz="2000" dirty="0"/>
              <a:t>가격 </a:t>
            </a:r>
            <a:r>
              <a:rPr lang="en-US" altLang="ko-KR" sz="2000" dirty="0"/>
              <a:t>: 700</a:t>
            </a:r>
            <a:r>
              <a:rPr lang="ko-KR" altLang="en-US" sz="2000" dirty="0"/>
              <a:t>원</a:t>
            </a:r>
            <a:endParaRPr lang="en-US" altLang="ko-KR" sz="2000" dirty="0"/>
          </a:p>
          <a:p>
            <a:pPr lvl="1"/>
            <a:r>
              <a:rPr lang="en-US" altLang="ko-KR" sz="2000" dirty="0"/>
              <a:t>URL :</a:t>
            </a:r>
          </a:p>
          <a:p>
            <a:pPr marL="914400" lvl="2" indent="0">
              <a:buNone/>
            </a:pPr>
            <a:r>
              <a:rPr lang="en-US" altLang="ko-KR" sz="2000" dirty="0">
                <a:hlinkClick r:id="rId3"/>
              </a:rPr>
              <a:t>https://ko.aliexpress.com/item/32223093678.html?spm=a2g0o.order_list.order_list_main.395.5b2b140fwkbwln&amp;gatewayAdapt=glo2kor</a:t>
            </a:r>
            <a:r>
              <a:rPr lang="en-US" altLang="ko-KR" sz="2000" dirty="0"/>
              <a:t> </a:t>
            </a:r>
          </a:p>
          <a:p>
            <a:pPr lvl="1"/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47210-A0F2-12AE-BACF-52535AC1638D}"/>
              </a:ext>
            </a:extLst>
          </p:cNvPr>
          <p:cNvGrpSpPr/>
          <p:nvPr/>
        </p:nvGrpSpPr>
        <p:grpSpPr>
          <a:xfrm>
            <a:off x="7508513" y="1255271"/>
            <a:ext cx="2179790" cy="2156246"/>
            <a:chOff x="6071433" y="739356"/>
            <a:chExt cx="3010917" cy="26112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E40728-BCC7-2693-03C4-A626AAC86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1433" y="739356"/>
              <a:ext cx="3010917" cy="2304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98FA4-7C2D-32B0-FB1D-9643C858CE23}"/>
                </a:ext>
              </a:extLst>
            </p:cNvPr>
            <p:cNvSpPr txBox="1"/>
            <p:nvPr/>
          </p:nvSpPr>
          <p:spPr>
            <a:xfrm>
              <a:off x="6417066" y="2981312"/>
              <a:ext cx="22908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PCF8591</a:t>
              </a:r>
              <a:endParaRPr lang="ko-KR" alt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999824-76E8-B1B2-F7AC-7DE497CD990E}"/>
              </a:ext>
            </a:extLst>
          </p:cNvPr>
          <p:cNvGrpSpPr>
            <a:grpSpLocks noChangeAspect="1"/>
          </p:cNvGrpSpPr>
          <p:nvPr/>
        </p:nvGrpSpPr>
        <p:grpSpPr>
          <a:xfrm>
            <a:off x="7607442" y="4097506"/>
            <a:ext cx="2068285" cy="1823724"/>
            <a:chOff x="7394037" y="3318517"/>
            <a:chExt cx="2290899" cy="20200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4F77D9-FBAF-2649-7C9D-FFF823372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8199" y="3318517"/>
              <a:ext cx="2142580" cy="16025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FC0C56-0B76-49D0-EF29-69756B6C9D33}"/>
                </a:ext>
              </a:extLst>
            </p:cNvPr>
            <p:cNvSpPr txBox="1"/>
            <p:nvPr/>
          </p:nvSpPr>
          <p:spPr>
            <a:xfrm>
              <a:off x="7394037" y="4969201"/>
              <a:ext cx="22908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TB6612 DRV8833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45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22449</TotalTime>
  <Words>1738</Words>
  <Application>Microsoft Office PowerPoint</Application>
  <PresentationFormat>A4 Paper (210x297 mm)</PresentationFormat>
  <Paragraphs>314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Times New Roman</vt:lpstr>
      <vt:lpstr>Wingdings</vt:lpstr>
      <vt:lpstr>Office 테마</vt:lpstr>
      <vt:lpstr>라즈베리파이 기초 실습</vt:lpstr>
      <vt:lpstr>저작권</vt:lpstr>
      <vt:lpstr>자료 표기 규칙</vt:lpstr>
      <vt:lpstr>2주차</vt:lpstr>
      <vt:lpstr>강의 계획</vt:lpstr>
      <vt:lpstr>강의 준비물</vt:lpstr>
      <vt:lpstr>강의 준비물 (1/5)</vt:lpstr>
      <vt:lpstr>강의 준비물 (2/5)</vt:lpstr>
      <vt:lpstr>강의 준비물 (3/5)</vt:lpstr>
      <vt:lpstr>강의 준비물 (4/5)</vt:lpstr>
      <vt:lpstr>강의 준비물 (5/5)</vt:lpstr>
      <vt:lpstr>Jupyter 설치 및 사용법</vt:lpstr>
      <vt:lpstr>Jupyter Notebook 소개 (1/2)</vt:lpstr>
      <vt:lpstr>Jupyter Notebook 소개 (2/2)</vt:lpstr>
      <vt:lpstr>Jupyter Notebook과 파이썬 소스 실행 비교</vt:lpstr>
      <vt:lpstr>Jupyter Notebook 장점</vt:lpstr>
      <vt:lpstr>JupyterHub 설치</vt:lpstr>
      <vt:lpstr>라즈베리파이 시스템 업데이트</vt:lpstr>
      <vt:lpstr>JupyterHub 설치</vt:lpstr>
      <vt:lpstr>JupyterHub 시스템 서비스 파일 만들기</vt:lpstr>
      <vt:lpstr>JupyterHub 시스템 서비스로 실행하기</vt:lpstr>
      <vt:lpstr>JupyterHub 설치 결과 확인</vt:lpstr>
      <vt:lpstr>JupyterHub 로그인</vt:lpstr>
      <vt:lpstr>쥬피터 노트북 만들기</vt:lpstr>
      <vt:lpstr>Jupyter에서 리눅스 터미널 사용 방법</vt:lpstr>
      <vt:lpstr>Notebook Cell에서 쉘 명령어 사용 방법</vt:lpstr>
      <vt:lpstr>Jupyter Widget</vt:lpstr>
      <vt:lpstr>- 끝 -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above sun</cp:lastModifiedBy>
  <cp:revision>4612</cp:revision>
  <dcterms:created xsi:type="dcterms:W3CDTF">2018-03-04T04:23:51Z</dcterms:created>
  <dcterms:modified xsi:type="dcterms:W3CDTF">2024-09-20T15:10:49Z</dcterms:modified>
</cp:coreProperties>
</file>