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5"/>
    <p:restoredTop sz="94715"/>
  </p:normalViewPr>
  <p:slideViewPr>
    <p:cSldViewPr snapToGrid="0" snapToObjects="1">
      <p:cViewPr varScale="1">
        <p:scale>
          <a:sx n="111" d="100"/>
          <a:sy n="111" d="100"/>
        </p:scale>
        <p:origin x="24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1654C-5998-344E-92C8-F966A87B6C40}" type="datetimeFigureOut">
              <a:rPr kumimoji="1" lang="zh-CN" altLang="en-US" smtClean="0"/>
              <a:t>2021/7/18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0BE6F-08C1-1C42-AE99-0C6ACCFD49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12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C305E-846E-EE42-9A9B-FC62D0018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DD5BAF-B116-854F-BECB-7B89F8272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5E744-A500-054B-9F85-753992D3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EF33-DF95-2D4B-A38E-7EE7CF82980C}" type="datetimeFigureOut">
              <a:rPr kumimoji="1" lang="zh-CN" altLang="en-US" smtClean="0"/>
              <a:t>2021/7/18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A5BEF-38D3-6949-851F-56252570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D1D02-61CD-C94B-B703-5230DA5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8B0-9149-744F-A2F1-D584C3699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17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995F0-8F45-4C45-BB0A-760BC24A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CD7508-2A29-EA4C-B52F-E944C65AC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08790-6972-5346-A15A-3E8143E9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EF33-DF95-2D4B-A38E-7EE7CF82980C}" type="datetimeFigureOut">
              <a:rPr kumimoji="1" lang="zh-CN" altLang="en-US" smtClean="0"/>
              <a:t>2021/7/18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D8ADA-B221-E24B-ABBF-385FB31A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B12C2-7CAE-6947-AD57-530F669A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8B0-9149-744F-A2F1-D584C3699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90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A43AC4-2943-CB40-B64F-52F997F2D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E4692D-AC86-254D-A01C-A284878C1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1B388-71E9-124F-AED4-EDA03C28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EF33-DF95-2D4B-A38E-7EE7CF82980C}" type="datetimeFigureOut">
              <a:rPr kumimoji="1" lang="zh-CN" altLang="en-US" smtClean="0"/>
              <a:t>2021/7/18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E6179-D742-5E49-B86E-D185475A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7C05D-5FE8-5043-A4FD-676786F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8B0-9149-744F-A2F1-D584C3699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80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D45A1-EF7F-9147-9D62-CAE86CA0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4B834-5ED8-3348-A298-B044DCE8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27C82-8EFB-C040-9BEB-533F7AA2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EF33-DF95-2D4B-A38E-7EE7CF82980C}" type="datetimeFigureOut">
              <a:rPr kumimoji="1" lang="zh-CN" altLang="en-US" smtClean="0"/>
              <a:t>2021/7/18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DD97E-C36F-AE40-82EF-C6636F09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98C8E-58EA-DC41-B941-AD604D7D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8B0-9149-744F-A2F1-D584C3699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9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F0852-E2E5-D14B-AA2F-E8C2783C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57E50-0814-8244-97FA-16F9A20C8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4980-C4DC-AB49-8A8A-A73891AA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EF33-DF95-2D4B-A38E-7EE7CF82980C}" type="datetimeFigureOut">
              <a:rPr kumimoji="1" lang="zh-CN" altLang="en-US" smtClean="0"/>
              <a:t>2021/7/18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64556-3B63-DF46-91F4-FA2A739A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778E3-3D1A-564D-B9B6-07DC6A07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8B0-9149-744F-A2F1-D584C3699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0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3D794-DC44-5349-B670-7D284232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E1647-48AB-8742-AD53-045BFA708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F4D674-BC16-E14E-BB18-D19EB9B0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B31CF-55AB-DD4B-927C-A4675641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EF33-DF95-2D4B-A38E-7EE7CF82980C}" type="datetimeFigureOut">
              <a:rPr kumimoji="1" lang="zh-CN" altLang="en-US" smtClean="0"/>
              <a:t>2021/7/18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D6D8C-7366-9D49-B2F7-5CE141B9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D3DB2-A2C0-5245-9A36-5FC1404C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8B0-9149-744F-A2F1-D584C3699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7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A4B6F-B963-C049-BAD1-DA4F50E1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E3A31-582D-1D4D-AAF8-38D6C77A2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83124B-CBAE-0244-A87A-6ACC60311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165761-AC92-9749-8511-B635C656D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2D90A-4255-D540-BDFA-F631E5BC4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A3C374-6F09-E74F-873C-C3B1690F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EF33-DF95-2D4B-A38E-7EE7CF82980C}" type="datetimeFigureOut">
              <a:rPr kumimoji="1" lang="zh-CN" altLang="en-US" smtClean="0"/>
              <a:t>2021/7/18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F09BC4-427F-2B47-A87C-62E32EA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9976A6-A276-8242-91FC-8AA8EECD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8B0-9149-744F-A2F1-D584C3699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37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1EF2B-A8B6-5E4E-BE02-16898921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A46275-70C6-6B4B-8B71-0D8527F7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EF33-DF95-2D4B-A38E-7EE7CF82980C}" type="datetimeFigureOut">
              <a:rPr kumimoji="1" lang="zh-CN" altLang="en-US" smtClean="0"/>
              <a:t>2021/7/18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5A0F93-67B1-1345-8A8C-128EEB45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18BFF4-DCC3-5143-AC2C-DDEE5D6A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8B0-9149-744F-A2F1-D584C3699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57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E80691-EFDD-D547-98C1-CC08BF45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EF33-DF95-2D4B-A38E-7EE7CF82980C}" type="datetimeFigureOut">
              <a:rPr kumimoji="1" lang="zh-CN" altLang="en-US" smtClean="0"/>
              <a:t>2021/7/18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DE3EEC-04F2-D84E-9701-2772D2F1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09780-33DC-2A47-BC3B-098A04D2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8B0-9149-744F-A2F1-D584C3699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1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3897D-1AFD-474F-A3B2-26615244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898C6-12E5-1E46-BEAB-00C971CA9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451E7A-87EE-9E4B-8D47-5CF026704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D10C1-804C-4C49-B8DA-15B45841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EF33-DF95-2D4B-A38E-7EE7CF82980C}" type="datetimeFigureOut">
              <a:rPr kumimoji="1" lang="zh-CN" altLang="en-US" smtClean="0"/>
              <a:t>2021/7/18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F86B0-3110-8B44-B5C9-B1CF5E61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D995DB-5777-744C-89BA-E57AD733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8B0-9149-744F-A2F1-D584C3699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1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473D1-C5F3-BF4B-B6CB-52C8690B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C74828-E6E3-5243-8830-64B80A778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F4B483-4129-B641-9C32-6BC171EDD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1BE55-DFEE-3148-BB1E-90DB5C5E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EF33-DF95-2D4B-A38E-7EE7CF82980C}" type="datetimeFigureOut">
              <a:rPr kumimoji="1" lang="zh-CN" altLang="en-US" smtClean="0"/>
              <a:t>2021/7/18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DDD37-8FBA-6142-B8C3-6A1ECC23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5C6CD-256B-384B-B576-E0015674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8B0-9149-744F-A2F1-D584C3699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72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0A3F91-0896-0C4B-82C1-CFD32269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83727-9FFC-0241-AC52-2FB35AB7A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A80C4-0FC0-E44A-829F-6BF16B46F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1EF33-DF95-2D4B-A38E-7EE7CF82980C}" type="datetimeFigureOut">
              <a:rPr kumimoji="1" lang="zh-CN" altLang="en-US" smtClean="0"/>
              <a:t>2021/7/18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5ECAE-0CF5-FD47-9F26-F47075B6D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59868-BFE9-CA41-BA8C-E68DF8FC9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88B0-9149-744F-A2F1-D584C3699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51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D75FC0-BFC9-5A48-B33C-4BD33893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68668677-CEA6-3543-8D08-DE6F21011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27489"/>
              </p:ext>
            </p:extLst>
          </p:nvPr>
        </p:nvGraphicFramePr>
        <p:xfrm>
          <a:off x="0" y="-185197"/>
          <a:ext cx="11015342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2005">
                  <a:extLst>
                    <a:ext uri="{9D8B030D-6E8A-4147-A177-3AD203B41FA5}">
                      <a16:colId xmlns:a16="http://schemas.microsoft.com/office/drawing/2014/main" val="2698395322"/>
                    </a:ext>
                  </a:extLst>
                </a:gridCol>
                <a:gridCol w="1905798">
                  <a:extLst>
                    <a:ext uri="{9D8B030D-6E8A-4147-A177-3AD203B41FA5}">
                      <a16:colId xmlns:a16="http://schemas.microsoft.com/office/drawing/2014/main" val="3184568391"/>
                    </a:ext>
                  </a:extLst>
                </a:gridCol>
                <a:gridCol w="2674305">
                  <a:extLst>
                    <a:ext uri="{9D8B030D-6E8A-4147-A177-3AD203B41FA5}">
                      <a16:colId xmlns:a16="http://schemas.microsoft.com/office/drawing/2014/main" val="2052243537"/>
                    </a:ext>
                  </a:extLst>
                </a:gridCol>
                <a:gridCol w="1531719">
                  <a:extLst>
                    <a:ext uri="{9D8B030D-6E8A-4147-A177-3AD203B41FA5}">
                      <a16:colId xmlns:a16="http://schemas.microsoft.com/office/drawing/2014/main" val="2236750306"/>
                    </a:ext>
                  </a:extLst>
                </a:gridCol>
                <a:gridCol w="1474528">
                  <a:extLst>
                    <a:ext uri="{9D8B030D-6E8A-4147-A177-3AD203B41FA5}">
                      <a16:colId xmlns:a16="http://schemas.microsoft.com/office/drawing/2014/main" val="3566156796"/>
                    </a:ext>
                  </a:extLst>
                </a:gridCol>
                <a:gridCol w="1356987">
                  <a:extLst>
                    <a:ext uri="{9D8B030D-6E8A-4147-A177-3AD203B41FA5}">
                      <a16:colId xmlns:a16="http://schemas.microsoft.com/office/drawing/2014/main" val="3561511291"/>
                    </a:ext>
                  </a:extLst>
                </a:gridCol>
              </a:tblGrid>
              <a:tr h="1130251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赵双梅目标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设定表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日期：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年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月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826418"/>
                  </a:ext>
                </a:extLst>
              </a:tr>
              <a:tr h="8570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后端业务部门测试组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姓名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赵双梅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主管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董海疆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27528"/>
                  </a:ext>
                </a:extLst>
              </a:tr>
              <a:tr h="884434">
                <a:tc gridSpan="5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目标设定描述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权重</a:t>
                      </a:r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(100%)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76505"/>
                  </a:ext>
                </a:extLst>
              </a:tr>
              <a:tr h="2231175">
                <a:tc gridSpan="5"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一、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保障测试项目质量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,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提升测试效率</a:t>
                      </a:r>
                      <a:r>
                        <a:rPr lang="zh-CN" altLang="zh-CN" sz="18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endParaRPr lang="en-US" altLang="zh-CN" sz="18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endParaRPr lang="en-US" altLang="zh-CN" sz="1100" dirty="0">
                        <a:effectLst/>
                      </a:endParaRPr>
                    </a:p>
                    <a:p>
                      <a:pPr algn="l"/>
                      <a:r>
                        <a:rPr lang="zh-CN" altLang="en-US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 </a:t>
                      </a:r>
                      <a:r>
                        <a:rPr lang="en-US" altLang="zh-CN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</a:t>
                      </a:r>
                      <a:r>
                        <a:rPr lang="zh-CN" altLang="en-US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：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保障迭代产品质量，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S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级故障为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，问题漏测率不高于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3% 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，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bug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率环比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Q2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降低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10%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。</a:t>
                      </a:r>
                      <a:r>
                        <a:rPr lang="zh-CN" altLang="zh-CN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endParaRPr lang="en-US" altLang="zh-CN" sz="14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 </a:t>
                      </a:r>
                      <a:r>
                        <a:rPr lang="en-US" altLang="zh-CN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</a:t>
                      </a:r>
                      <a:r>
                        <a:rPr lang="zh-CN" altLang="en-US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：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按照项目计划完成测试，避免因测试人员问题出现延期情况，交付率不低于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95%</a:t>
                      </a:r>
                      <a:r>
                        <a:rPr lang="zh-CN" altLang="zh-CN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endParaRPr lang="en-US" altLang="zh-CN" sz="14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 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3: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CRM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线上报警及各渠道反馈问题，快速响应并定位解决问题</a:t>
                      </a:r>
                      <a:r>
                        <a:rPr lang="zh-CN" altLang="zh-CN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endParaRPr lang="en-US" altLang="zh-CN" sz="14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 </a:t>
                      </a:r>
                      <a:r>
                        <a:rPr lang="en-US" altLang="zh-CN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4:</a:t>
                      </a:r>
                      <a:r>
                        <a:rPr lang="zh-CN" altLang="en-US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测试左移，参与技术设计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/CR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环节，提高开发自测质量，建立准入测试标准</a:t>
                      </a:r>
                      <a:r>
                        <a:rPr lang="zh-CN" altLang="zh-CN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endParaRPr lang="en-US" altLang="zh-CN" sz="14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 </a:t>
                      </a:r>
                      <a:r>
                        <a:rPr lang="en-US" altLang="zh-CN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5:</a:t>
                      </a:r>
                      <a:r>
                        <a:rPr lang="zh-CN" altLang="en-US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CRM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相关业务接口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Q3/Q4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进行一次摸底压测。</a:t>
                      </a:r>
                      <a:r>
                        <a:rPr lang="zh-CN" altLang="zh-CN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endParaRPr lang="en-US" altLang="zh-CN" sz="14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endParaRPr lang="zh-CN" altLang="en-US" sz="11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1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70%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47099"/>
                  </a:ext>
                </a:extLst>
              </a:tr>
              <a:tr h="1755134">
                <a:tc gridSpan="5"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二、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个人成长</a:t>
                      </a:r>
                      <a:r>
                        <a:rPr lang="zh-CN" altLang="zh-CN" sz="18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endParaRPr lang="en-US" altLang="zh-CN" sz="18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endParaRPr lang="en-US" altLang="zh-CN" sz="18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：加强测试工具使用，提高技术能力</a:t>
                      </a:r>
                      <a:r>
                        <a:rPr lang="zh-CN" altLang="zh-CN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endParaRPr lang="en-US" altLang="zh-CN" sz="14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2: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加强阅读代码能力，增加白盒测试场景，提升异常覆盖率</a:t>
                      </a:r>
                      <a:r>
                        <a:rPr lang="zh-CN" altLang="zh-CN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endParaRPr lang="en-US" altLang="zh-CN" sz="14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en-US" altLang="zh-CN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r>
                        <a:rPr lang="zh-CN" altLang="en-US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：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业务实时总结并做到文档沉淀、技术沉淀，持续交付。</a:t>
                      </a:r>
                      <a:r>
                        <a:rPr lang="zh-CN" altLang="zh-CN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endParaRPr lang="en-US" altLang="zh-CN" sz="14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en-US" altLang="zh-CN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4</a:t>
                      </a:r>
                      <a:r>
                        <a:rPr lang="zh-CN" altLang="en-US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：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加强测试工具使用，完善测试手段，提高测试效率。</a:t>
                      </a:r>
                      <a:r>
                        <a:rPr lang="zh-CN" altLang="zh-CN" sz="140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endParaRPr lang="en-US" altLang="zh-CN" sz="14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endParaRPr lang="zh-CN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1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868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30%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2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11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227</Words>
  <Application>Microsoft Macintosh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SimSun</vt:lpstr>
      <vt:lpstr>Microsoft YaHei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18</cp:revision>
  <dcterms:created xsi:type="dcterms:W3CDTF">2021-06-23T06:45:19Z</dcterms:created>
  <dcterms:modified xsi:type="dcterms:W3CDTF">2021-07-18T04:47:46Z</dcterms:modified>
</cp:coreProperties>
</file>