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49AA-A79D-84D4-A8E0-7C92253A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0371E-AEA3-8AEE-A4DF-26C3DDB6E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91929-5C4D-AA6F-8267-56D129B1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30F8B0-6301-0EE3-594B-12B1CBD36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1FB1F-4360-60B2-C869-D103A244F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473B9-3037-9D7E-2E17-2E2517ECF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367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Ravi Sharma</cp:lastModifiedBy>
  <cp:revision>8</cp:revision>
  <dcterms:created xsi:type="dcterms:W3CDTF">2024-11-24T05:55:51Z</dcterms:created>
  <dcterms:modified xsi:type="dcterms:W3CDTF">2025-06-12T13:31:41Z</dcterms:modified>
</cp:coreProperties>
</file>