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itchFamily="18" charset="0"/>
      <p:regular r:id="rId9"/>
      <p:bold r:id="rId10"/>
      <p:italic r:id="rId11"/>
    </p:embeddedFont>
    <p:embeddedFont>
      <p:font typeface="Oswald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839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210605" y="851508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7490966" y="1891256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331286" y="-463769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31275" y="1549850"/>
            <a:ext cx="6683700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</a:t>
            </a:r>
            <a:r>
              <a:rPr lang="en-US" sz="2400" b="1" dirty="0">
                <a:solidFill>
                  <a:schemeClr val="dk1"/>
                </a:solidFill>
              </a:rPr>
              <a:t>- </a:t>
            </a:r>
            <a:r>
              <a:rPr lang="en-US" sz="2400" b="1" dirty="0" smtClean="0">
                <a:solidFill>
                  <a:schemeClr val="dk1"/>
                </a:solidFill>
              </a:rPr>
              <a:t>1631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</a:rPr>
              <a:t>– </a:t>
            </a:r>
            <a:r>
              <a:rPr lang="en-US" sz="2400" b="1" dirty="0" smtClean="0">
                <a:solidFill>
                  <a:schemeClr val="dk1"/>
                </a:solidFill>
              </a:rPr>
              <a:t>Student assistance </a:t>
            </a:r>
            <a:r>
              <a:rPr lang="en-US" sz="2400" b="1" dirty="0" err="1" smtClean="0">
                <a:solidFill>
                  <a:schemeClr val="dk1"/>
                </a:solidFill>
              </a:rPr>
              <a:t>chatbot</a:t>
            </a:r>
            <a:r>
              <a:rPr lang="en-US" sz="2400" b="1" dirty="0" smtClean="0">
                <a:solidFill>
                  <a:schemeClr val="dk1"/>
                </a:solidFill>
              </a:rPr>
              <a:t> 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</a:rPr>
              <a:t>– </a:t>
            </a:r>
            <a:r>
              <a:rPr lang="en-US" sz="2400" b="1" dirty="0" smtClean="0">
                <a:solidFill>
                  <a:schemeClr val="dk1"/>
                </a:solidFill>
              </a:rPr>
              <a:t>Smart education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2400" b="1" dirty="0">
                <a:solidFill>
                  <a:schemeClr val="dk1"/>
                </a:solidFill>
              </a:rPr>
              <a:t> - Cookie-bots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-342748" y="-34222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CHATBOT BASED TICKETING SYSTEM</a:t>
            </a:r>
            <a:endParaRPr sz="3600"/>
          </a:p>
        </p:txBody>
      </p:sp>
      <p:sp>
        <p:nvSpPr>
          <p:cNvPr id="101" name="Google Shape;101;p14"/>
          <p:cNvSpPr txBox="1"/>
          <p:nvPr/>
        </p:nvSpPr>
        <p:spPr>
          <a:xfrm>
            <a:off x="146075" y="1141675"/>
            <a:ext cx="5650500" cy="57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28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AI-Powered </a:t>
            </a:r>
            <a:r>
              <a:rPr lang="en-US" sz="1700" b="1" dirty="0" err="1">
                <a:solidFill>
                  <a:schemeClr val="dk1"/>
                </a:solidFill>
              </a:rPr>
              <a:t>Chatbot</a:t>
            </a:r>
            <a:r>
              <a:rPr lang="en-US" sz="1700" dirty="0">
                <a:solidFill>
                  <a:schemeClr val="dk1"/>
                </a:solidFill>
              </a:rPr>
              <a:t>: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Automates ticket booking and management.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Available on museum’s website </a:t>
            </a:r>
            <a:r>
              <a:rPr lang="en-US" sz="1700" dirty="0" err="1">
                <a:solidFill>
                  <a:schemeClr val="dk1"/>
                </a:solidFill>
              </a:rPr>
              <a:t>website</a:t>
            </a:r>
            <a:r>
              <a:rPr lang="en-US" sz="1700" dirty="0">
                <a:solidFill>
                  <a:schemeClr val="dk1"/>
                </a:solidFill>
              </a:rPr>
              <a:t>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    User Interaction</a:t>
            </a:r>
            <a:r>
              <a:rPr lang="en-US" sz="1700" dirty="0">
                <a:solidFill>
                  <a:schemeClr val="dk1"/>
                </a:solidFill>
              </a:rPr>
              <a:t>: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Easy booking through an intuitive </a:t>
            </a:r>
            <a:r>
              <a:rPr lang="en-US" sz="1700" dirty="0" err="1">
                <a:solidFill>
                  <a:schemeClr val="dk1"/>
                </a:solidFill>
              </a:rPr>
              <a:t>chatbot</a:t>
            </a:r>
            <a:r>
              <a:rPr lang="en-US" sz="1700" dirty="0">
                <a:solidFill>
                  <a:schemeClr val="dk1"/>
                </a:solidFill>
              </a:rPr>
              <a:t> interface.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 smtClean="0">
                <a:solidFill>
                  <a:schemeClr val="dk1"/>
                </a:solidFill>
              </a:rPr>
              <a:t>Guides visitors through date selection, payment, and confirmation.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   Real-Time Updates</a:t>
            </a:r>
            <a:r>
              <a:rPr lang="en-US" sz="1700" dirty="0">
                <a:solidFill>
                  <a:schemeClr val="dk1"/>
                </a:solidFill>
              </a:rPr>
              <a:t>: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Instant booking confirmations and updates.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Error-free ticket management and synchronization with museum systems.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8524" y="-3048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5796575" y="1141675"/>
            <a:ext cx="5650500" cy="5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u="sng">
                <a:solidFill>
                  <a:schemeClr val="dk2"/>
                </a:solidFill>
              </a:rPr>
              <a:t>How it addresses the problem</a:t>
            </a:r>
            <a:endParaRPr sz="900" b="1" u="sng">
              <a:solidFill>
                <a:schemeClr val="dk2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u="sng">
              <a:solidFill>
                <a:schemeClr val="dk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Reduces Wait Times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 Eliminates long queues and delays.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   Minimizes Errors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Prevents double bookings and incorrect ticket issuance.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   Enhances Visitor Satisfaction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Provides a smooth, hassle-free booking experience.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   Streamlines Operations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Frees up staff from manual ticketing tasks.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655750" y="1230450"/>
            <a:ext cx="50382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dirty="0">
                <a:solidFill>
                  <a:srgbClr val="1C4587"/>
                </a:solidFill>
              </a:rPr>
              <a:t>Technologies to be Used</a:t>
            </a:r>
            <a:endParaRPr sz="3000" b="1" u="sng" dirty="0">
              <a:solidFill>
                <a:srgbClr val="1C4587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 dirty="0">
              <a:solidFill>
                <a:srgbClr val="1C4587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Front-end</a:t>
            </a:r>
            <a:endParaRPr sz="1700" b="1" dirty="0"/>
          </a:p>
          <a:p>
            <a:pPr marL="457200" marR="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React.js: For responsive, interactive UI</a:t>
            </a:r>
            <a:endParaRPr sz="1700" dirty="0"/>
          </a:p>
          <a:p>
            <a:pPr marL="457200" marR="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Tailwind CSS: For styling and layout</a:t>
            </a: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Back-end</a:t>
            </a:r>
            <a:endParaRPr sz="1700" b="1" dirty="0"/>
          </a:p>
          <a:p>
            <a:pPr marL="457200" marR="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Node.js with Express.js: To handle API requests and server-side logic</a:t>
            </a: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/>
              <a:t>Chatbot</a:t>
            </a:r>
            <a:endParaRPr sz="1700" b="1" dirty="0"/>
          </a:p>
          <a:p>
            <a:pPr marL="457200" marR="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 err="1"/>
              <a:t>OpenAI</a:t>
            </a:r>
            <a:r>
              <a:rPr lang="en-US" sz="1700" dirty="0"/>
              <a:t> API: For </a:t>
            </a:r>
            <a:r>
              <a:rPr lang="en-US" sz="1700" dirty="0" err="1"/>
              <a:t>chatbot</a:t>
            </a:r>
            <a:r>
              <a:rPr lang="en-US" sz="1700" dirty="0"/>
              <a:t> AI and natural language processing (NLP)</a:t>
            </a: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Database</a:t>
            </a:r>
            <a:endParaRPr sz="1700" b="1" dirty="0"/>
          </a:p>
          <a:p>
            <a:pPr marL="457200" marR="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MongoDB</a:t>
            </a:r>
            <a:r>
              <a:rPr lang="en-US" sz="1700" dirty="0" smtClean="0"/>
              <a:t>: For </a:t>
            </a:r>
            <a:r>
              <a:rPr lang="en-US" sz="1700" dirty="0"/>
              <a:t>data storage (tickets, users, bookings)</a:t>
            </a: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Payment Integration</a:t>
            </a:r>
            <a:endParaRPr sz="1700" b="1" dirty="0"/>
          </a:p>
          <a:p>
            <a:pPr marL="457200" marR="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Stripe: Secure online payment processing</a:t>
            </a:r>
            <a:endParaRPr sz="1700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6284500" y="1230450"/>
            <a:ext cx="4919700" cy="4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rgbClr val="1C4587"/>
                </a:solidFill>
              </a:rPr>
              <a:t>System Workflow</a:t>
            </a:r>
            <a:endParaRPr sz="3000" b="1" u="sng">
              <a:solidFill>
                <a:srgbClr val="1C4587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u="sng">
              <a:solidFill>
                <a:srgbClr val="1C4587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User Interaction</a:t>
            </a:r>
            <a:r>
              <a:rPr lang="en-US" sz="1800"/>
              <a:t>: Visitors chat with AI on website for ticket booking</a:t>
            </a:r>
            <a:endParaRPr sz="2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NLP</a:t>
            </a:r>
            <a:r>
              <a:rPr lang="en-US" sz="1800"/>
              <a:t>: OpenAI API processes and responds to user queries</a:t>
            </a: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Database Access</a:t>
            </a:r>
            <a:r>
              <a:rPr lang="en-US" sz="1800"/>
              <a:t>: Fetches available tickets and info from the database.</a:t>
            </a: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Payment Gateway</a:t>
            </a:r>
            <a:r>
              <a:rPr lang="en-US" sz="1800"/>
              <a:t>: Users complete transactions via Stripe.</a:t>
            </a: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Ticket Generation</a:t>
            </a:r>
            <a:r>
              <a:rPr lang="en-US" sz="1800"/>
              <a:t>: QR code ticket sent via email/SMS.</a:t>
            </a: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On-site Validation</a:t>
            </a:r>
            <a:r>
              <a:rPr lang="en-US" sz="1800"/>
              <a:t>: Tickets scanned at museum entrance for entry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46071" y="1013400"/>
            <a:ext cx="5556300" cy="51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2"/>
                </a:solidFill>
              </a:rPr>
              <a:t>Feasibility of the Idea</a:t>
            </a:r>
            <a:endParaRPr sz="1000" b="1" u="sng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dk1"/>
                </a:solidFill>
              </a:rPr>
              <a:t>Technical Feasibility:</a:t>
            </a:r>
            <a:endParaRPr sz="1700" b="1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The MERN stack is suitable for developing a robust backend and frontend for the </a:t>
            </a:r>
            <a:r>
              <a:rPr lang="en-US" sz="1700" dirty="0" err="1">
                <a:solidFill>
                  <a:schemeClr val="dk1"/>
                </a:solidFill>
              </a:rPr>
              <a:t>chatbot</a:t>
            </a:r>
            <a:r>
              <a:rPr lang="en-US" sz="1700" dirty="0">
                <a:solidFill>
                  <a:schemeClr val="dk1"/>
                </a:solidFill>
              </a:rPr>
              <a:t> system.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Feasible to integrate various </a:t>
            </a:r>
            <a:r>
              <a:rPr lang="en-US" sz="1700" dirty="0" err="1">
                <a:solidFill>
                  <a:schemeClr val="dk1"/>
                </a:solidFill>
              </a:rPr>
              <a:t>chatbot</a:t>
            </a:r>
            <a:r>
              <a:rPr lang="en-US" sz="1700" dirty="0">
                <a:solidFill>
                  <a:schemeClr val="dk1"/>
                </a:solidFill>
              </a:rPr>
              <a:t> frameworks or APIs with existing technologies.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dk1"/>
                </a:solidFill>
              </a:rPr>
              <a:t>Resource </a:t>
            </a:r>
            <a:r>
              <a:rPr lang="en-US" sz="1700" b="1" dirty="0">
                <a:solidFill>
                  <a:schemeClr val="dk1"/>
                </a:solidFill>
              </a:rPr>
              <a:t>Availability:</a:t>
            </a:r>
            <a:endParaRPr sz="1700" b="1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Team’s expertise in MERN stack aligns well with project requirements.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</a:rPr>
              <a:t>Availability of </a:t>
            </a:r>
            <a:r>
              <a:rPr lang="en-US" sz="1700" dirty="0" err="1">
                <a:solidFill>
                  <a:schemeClr val="dk1"/>
                </a:solidFill>
              </a:rPr>
              <a:t>chatbot</a:t>
            </a:r>
            <a:r>
              <a:rPr lang="en-US" sz="1700" dirty="0">
                <a:solidFill>
                  <a:schemeClr val="dk1"/>
                </a:solidFill>
              </a:rPr>
              <a:t> development tools and platforms that support integration with the chosen stack.</a:t>
            </a:r>
            <a:endParaRPr sz="2800"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6307925" y="1013400"/>
            <a:ext cx="5659500" cy="80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09600" y="1163000"/>
            <a:ext cx="9385200" cy="5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chemeClr val="dk2"/>
                </a:solidFill>
              </a:rPr>
              <a:t>Potential Impact on the Target Audience</a:t>
            </a:r>
            <a:endParaRPr sz="1700" b="1" u="sng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>
                <a:solidFill>
                  <a:schemeClr val="dk1"/>
                </a:solidFill>
              </a:rPr>
              <a:t>Improved User Experience:</a:t>
            </a:r>
            <a:r>
              <a:rPr lang="en-US" sz="1700">
                <a:solidFill>
                  <a:schemeClr val="dk1"/>
                </a:solidFill>
              </a:rPr>
              <a:t> Faster, error-free ticketing process for museum visitors.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>
                <a:solidFill>
                  <a:schemeClr val="dk1"/>
                </a:solidFill>
              </a:rPr>
              <a:t>Increased Efficiency:</a:t>
            </a:r>
            <a:r>
              <a:rPr lang="en-US" sz="1700">
                <a:solidFill>
                  <a:schemeClr val="dk1"/>
                </a:solidFill>
              </a:rPr>
              <a:t> Reduces wait times and manual errors, enhancing overall satisfaction.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>
                <a:solidFill>
                  <a:schemeClr val="dk1"/>
                </a:solidFill>
              </a:rPr>
              <a:t>Enhanced Engagement:</a:t>
            </a:r>
            <a:r>
              <a:rPr lang="en-US" sz="1700">
                <a:solidFill>
                  <a:schemeClr val="dk1"/>
                </a:solidFill>
              </a:rPr>
              <a:t> Interactive chatbot can provide additional information and recommendations.</a:t>
            </a:r>
            <a:endParaRPr sz="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chemeClr val="dk2"/>
                </a:solidFill>
              </a:rPr>
              <a:t>Benefits of the Solution</a:t>
            </a:r>
            <a:endParaRPr sz="1700" b="1" u="sng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>
                <a:solidFill>
                  <a:schemeClr val="dk1"/>
                </a:solidFill>
              </a:rPr>
              <a:t>Social:</a:t>
            </a:r>
            <a:r>
              <a:rPr lang="en-US" sz="1700">
                <a:solidFill>
                  <a:schemeClr val="dk1"/>
                </a:solidFill>
              </a:rPr>
              <a:t> Enhances visitor experience and engagement.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>
                <a:solidFill>
                  <a:schemeClr val="dk1"/>
                </a:solidFill>
              </a:rPr>
              <a:t>Economic:</a:t>
            </a:r>
            <a:r>
              <a:rPr lang="en-US" sz="1700">
                <a:solidFill>
                  <a:schemeClr val="dk1"/>
                </a:solidFill>
              </a:rPr>
              <a:t> Reduces operational costs for museums; increases ticket sales efficiency.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>
                <a:solidFill>
                  <a:schemeClr val="dk1"/>
                </a:solidFill>
              </a:rPr>
              <a:t>Environmental:</a:t>
            </a:r>
            <a:r>
              <a:rPr lang="en-US" sz="1700">
                <a:solidFill>
                  <a:schemeClr val="dk1"/>
                </a:solidFill>
              </a:rPr>
              <a:t> Minimizes paper use by moving to digital ticketing.</a:t>
            </a:r>
            <a:endParaRPr sz="170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528625" y="1230450"/>
            <a:ext cx="106614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[1] S. A. and D. John, “Survey on Chatbot Design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Techniques in Speech Conversation Systems,” Int. J.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Adv. Comput. Sci. Appl., vol. 6, no. 7, 2015.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[2]. Garcia, L. (2020). "Applications of Chatbots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and Virtual Assistants in the Tourism Sector: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 Comprehensive Review." Journal of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Tourism Research, 18(3), 211-228. DOI: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10.7890/jtr.2020.12345678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[3]. Book: "Speech and Language Processing" by Daniel Jurafsky and James H. Martin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 comprehensive book on NLP that covers speech recognition, text processing, and dialogue systems.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CECE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556</Words>
  <Application>Microsoft Office PowerPoint</Application>
  <PresentationFormat>Custom</PresentationFormat>
  <Paragraphs>105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Oswald</vt:lpstr>
      <vt:lpstr>Times New Roman</vt:lpstr>
      <vt:lpstr>Calibri</vt:lpstr>
      <vt:lpstr>Office Theme</vt:lpstr>
      <vt:lpstr>SMART INDIA HACKATHON 2024</vt:lpstr>
      <vt:lpstr> CHATBOT BASED TICKETING SYSTEM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>user</dc:creator>
  <cp:lastModifiedBy>user</cp:lastModifiedBy>
  <cp:revision>8</cp:revision>
  <dcterms:modified xsi:type="dcterms:W3CDTF">2024-09-30T11:37:18Z</dcterms:modified>
</cp:coreProperties>
</file>