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85" r:id="rId6"/>
    <p:sldId id="260" r:id="rId7"/>
    <p:sldId id="261" r:id="rId8"/>
    <p:sldId id="271" r:id="rId9"/>
    <p:sldId id="277" r:id="rId10"/>
    <p:sldId id="272" r:id="rId11"/>
    <p:sldId id="273" r:id="rId12"/>
    <p:sldId id="274" r:id="rId13"/>
    <p:sldId id="278" r:id="rId14"/>
    <p:sldId id="262" r:id="rId15"/>
    <p:sldId id="279" r:id="rId16"/>
    <p:sldId id="276" r:id="rId17"/>
    <p:sldId id="281" r:id="rId18"/>
    <p:sldId id="263" r:id="rId19"/>
    <p:sldId id="275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01-01" initials="3" lastIdx="1" clrIdx="0">
    <p:extLst>
      <p:ext uri="{19B8F6BF-5375-455C-9EA6-DF929625EA0E}">
        <p15:presenceInfo xmlns:p15="http://schemas.microsoft.com/office/powerpoint/2012/main" userId="301-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동물병원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권세익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이강산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이우수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임대섭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정선아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28529" y="1315113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8461829" y="1741715"/>
            <a:ext cx="677636" cy="111759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92915" y="2859314"/>
            <a:ext cx="5239657" cy="206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저장되어있는 환자들의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정보들이 출력됨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768569" y="1309902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진료등록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810171" y="1736504"/>
            <a:ext cx="1103086" cy="135426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032578" y="3090763"/>
            <a:ext cx="8287657" cy="33382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2163106"/>
            <a:ext cx="5086350" cy="353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9000"/>
              </a:prstClr>
            </a:outerShdw>
          </a:effectLst>
        </p:spPr>
      </p:pic>
      <p:cxnSp>
        <p:nvCxnSpPr>
          <p:cNvPr id="13" name="직선 화살표 연결선 12"/>
          <p:cNvCxnSpPr>
            <a:stCxn id="5" idx="2"/>
          </p:cNvCxnSpPr>
          <p:nvPr/>
        </p:nvCxnSpPr>
        <p:spPr>
          <a:xfrm flipH="1">
            <a:off x="10098315" y="1736504"/>
            <a:ext cx="81190" cy="55517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505372" y="4820815"/>
            <a:ext cx="1124402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868" y="429883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248229" y="4426857"/>
            <a:ext cx="7402285" cy="6821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28529" y="1315113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2578" y="3090763"/>
            <a:ext cx="8287657" cy="33382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18172" y="3257677"/>
            <a:ext cx="1407886" cy="61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15" y="2904444"/>
            <a:ext cx="3429000" cy="2181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7000"/>
              </a:prstClr>
            </a:outerShdw>
          </a:effectLst>
        </p:spPr>
      </p:pic>
      <p:cxnSp>
        <p:nvCxnSpPr>
          <p:cNvPr id="11" name="직선 화살표 연결선 10"/>
          <p:cNvCxnSpPr/>
          <p:nvPr/>
        </p:nvCxnSpPr>
        <p:spPr>
          <a:xfrm flipH="1">
            <a:off x="8723995" y="3726420"/>
            <a:ext cx="1034594" cy="1416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7844" y="436999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086" y="4546600"/>
            <a:ext cx="841828" cy="518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940300" y="2639786"/>
            <a:ext cx="4533900" cy="242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b="1" dirty="0" err="1" smtClean="0">
                <a:solidFill>
                  <a:schemeClr val="tx1"/>
                </a:solidFill>
              </a:rPr>
              <a:t>구글</a:t>
            </a:r>
            <a:endParaRPr lang="en-US" altLang="ko-KR" sz="13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웹페이지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5279" y="4254500"/>
            <a:ext cx="790122" cy="381000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65" y="3176361"/>
            <a:ext cx="2333625" cy="1352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1000"/>
              </a:prstClr>
            </a:outerShdw>
          </a:effectLst>
        </p:spPr>
      </p:pic>
      <p:sp>
        <p:nvSpPr>
          <p:cNvPr id="8" name="모서리가 둥근 직사각형 7"/>
          <p:cNvSpPr/>
          <p:nvPr/>
        </p:nvSpPr>
        <p:spPr>
          <a:xfrm>
            <a:off x="1786164" y="4147458"/>
            <a:ext cx="773794" cy="83139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1295401" y="4408714"/>
            <a:ext cx="484413" cy="36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625271" y="4147458"/>
            <a:ext cx="882651" cy="1433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270829" y="3800683"/>
            <a:ext cx="1097642" cy="45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165272" y="436998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진료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714171" y="992168"/>
            <a:ext cx="8940800" cy="5403730"/>
            <a:chOff x="2714171" y="992168"/>
            <a:chExt cx="8940800" cy="54037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171" y="992168"/>
              <a:ext cx="8940800" cy="540373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984954" y="3862370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29982" y="1496541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29982" y="1941049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29982" y="2385557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9982" y="2830708"/>
              <a:ext cx="841828" cy="28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15947" y="1527894"/>
            <a:ext cx="1065893" cy="94239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7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165272" y="436998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진료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71" y="992168"/>
            <a:ext cx="8940800" cy="5403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4954" y="3862370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29982" y="1496541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29982" y="1941049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29982" y="2385557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29982" y="2830708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75750" y="5956207"/>
            <a:ext cx="1097642" cy="40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165273" y="2385558"/>
            <a:ext cx="4435020" cy="35706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05868" y="3862370"/>
            <a:ext cx="5769882" cy="20938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4934" y="2442297"/>
            <a:ext cx="1065893" cy="94239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516509" y="1157910"/>
            <a:ext cx="996042" cy="4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40" y="1703598"/>
            <a:ext cx="4600575" cy="462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</p:pic>
      <p:cxnSp>
        <p:nvCxnSpPr>
          <p:cNvPr id="9" name="직선 화살표 연결선 8"/>
          <p:cNvCxnSpPr/>
          <p:nvPr/>
        </p:nvCxnSpPr>
        <p:spPr>
          <a:xfrm flipH="1">
            <a:off x="8868229" y="1582058"/>
            <a:ext cx="1857828" cy="9869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8457" y="5646057"/>
            <a:ext cx="1049563" cy="474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49443" y="1186938"/>
            <a:ext cx="996042" cy="4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621486" y="1611086"/>
            <a:ext cx="677636" cy="111759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52572" y="2728685"/>
            <a:ext cx="5239657" cy="206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저장되어있는 직원들의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정보들이 출력됨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369957" y="422483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직원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95" y="977652"/>
            <a:ext cx="8958762" cy="543766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51149" y="2945619"/>
            <a:ext cx="8513537" cy="349123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49443" y="1186938"/>
            <a:ext cx="996042" cy="4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413420" y="3151691"/>
            <a:ext cx="1576615" cy="61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더블클릭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23" y="1703598"/>
            <a:ext cx="4543425" cy="4733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7000"/>
              </a:prstClr>
            </a:outerShdw>
          </a:effectLst>
        </p:spPr>
      </p:pic>
      <p:cxnSp>
        <p:nvCxnSpPr>
          <p:cNvPr id="10" name="직선 화살표 연결선 9"/>
          <p:cNvCxnSpPr/>
          <p:nvPr/>
        </p:nvCxnSpPr>
        <p:spPr>
          <a:xfrm flipH="1">
            <a:off x="9413420" y="1611086"/>
            <a:ext cx="93210" cy="1334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</p:cNvCxnSpPr>
          <p:nvPr/>
        </p:nvCxnSpPr>
        <p:spPr>
          <a:xfrm flipH="1">
            <a:off x="8499021" y="3672683"/>
            <a:ext cx="1145289" cy="397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464300" y="5606538"/>
            <a:ext cx="1028700" cy="46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868" y="4537284"/>
            <a:ext cx="841828" cy="283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동물병원 관리 프로그램이란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동물병원의 프</a:t>
            </a:r>
            <a:r>
              <a:rPr lang="ko-KR" altLang="en-US" dirty="0"/>
              <a:t>런</a:t>
            </a:r>
            <a:r>
              <a:rPr lang="ko-KR" altLang="en-US" dirty="0" smtClean="0"/>
              <a:t>트와 진료실에서 사용하는 프로그램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환자 등록과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진료에 대해 관리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동물병원에서 근무하는 근무자들에 대한 등록과 조회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11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</a:t>
            </a:r>
            <a:r>
              <a:rPr lang="ko-KR" altLang="en-US" dirty="0"/>
              <a:t>프로그램을 통하여 환자와 직원 정보의 </a:t>
            </a:r>
            <a:r>
              <a:rPr lang="en-US" altLang="ko-KR" dirty="0"/>
              <a:t>CRUD</a:t>
            </a:r>
            <a:r>
              <a:rPr lang="ko-KR" altLang="en-US" dirty="0"/>
              <a:t>를 보다 쉽게 관리할 수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환자 </a:t>
            </a:r>
            <a:r>
              <a:rPr lang="ko-KR" altLang="en-US" dirty="0"/>
              <a:t>정보를 클릭하여 진료 차트로 정보를 넘겨 빠른 진료가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81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/>
              <a:t>의 데이터를 활용한 기능들을 추가하도록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6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 </a:t>
            </a:r>
            <a:r>
              <a:rPr lang="en-US" altLang="ko-KR" dirty="0"/>
              <a:t>:</a:t>
            </a:r>
            <a:r>
              <a:rPr lang="ko-KR" altLang="en-US" dirty="0"/>
              <a:t>　</a:t>
            </a:r>
            <a:r>
              <a:rPr lang="en-US" altLang="ko-KR" dirty="0"/>
              <a:t>windows 7 Professional K 64 bit</a:t>
            </a:r>
          </a:p>
          <a:p>
            <a:r>
              <a:rPr lang="en-US" altLang="ko-KR" dirty="0"/>
              <a:t>CPU : intel(R) Core™ i7-5790 CPU @ 3.60GHz</a:t>
            </a:r>
          </a:p>
          <a:p>
            <a:r>
              <a:rPr lang="en-US" altLang="ko-KR" dirty="0"/>
              <a:t>RAM : 8G RAM</a:t>
            </a:r>
          </a:p>
          <a:p>
            <a:r>
              <a:rPr lang="en-US" altLang="ko-KR" dirty="0"/>
              <a:t>IDE : Microsoft Visual studio 2019 Version 16.1.3</a:t>
            </a:r>
          </a:p>
          <a:p>
            <a:r>
              <a:rPr lang="en-US" altLang="ko-KR" dirty="0"/>
              <a:t>Compiler : Version _MSC_VER 1921</a:t>
            </a:r>
          </a:p>
          <a:p>
            <a:r>
              <a:rPr lang="en-US" altLang="ko-KR" dirty="0"/>
              <a:t>Microsoft .NET Framework : 4.7.03062</a:t>
            </a:r>
          </a:p>
          <a:p>
            <a:r>
              <a:rPr lang="ko-KR" altLang="en-US" dirty="0" smtClean="0"/>
              <a:t>언어 </a:t>
            </a:r>
            <a:r>
              <a:rPr lang="en-US" altLang="ko-KR" dirty="0"/>
              <a:t>: C</a:t>
            </a:r>
            <a:r>
              <a:rPr lang="en-US" altLang="ko-KR" dirty="0" smtClean="0"/>
              <a:t># </a:t>
            </a:r>
            <a:r>
              <a:rPr lang="en-US" altLang="ko-KR" dirty="0" err="1" smtClean="0"/>
              <a:t>Winform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7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0258376" cy="5397500"/>
          </a:xfrm>
        </p:spPr>
      </p:pic>
    </p:spTree>
    <p:extLst>
      <p:ext uri="{BB962C8B-B14F-4D97-AF65-F5344CB8AC3E}">
        <p14:creationId xmlns:p14="http://schemas.microsoft.com/office/powerpoint/2010/main" val="121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0219578" cy="5422900"/>
          </a:xfrm>
        </p:spPr>
      </p:pic>
    </p:spTree>
    <p:extLst>
      <p:ext uri="{BB962C8B-B14F-4D97-AF65-F5344CB8AC3E}">
        <p14:creationId xmlns:p14="http://schemas.microsoft.com/office/powerpoint/2010/main" val="160785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7844" y="436999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086" y="4546600"/>
            <a:ext cx="841828" cy="518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940300" y="2639786"/>
            <a:ext cx="4533900" cy="242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b="1" dirty="0" err="1" smtClean="0">
                <a:solidFill>
                  <a:schemeClr val="tx1"/>
                </a:solidFill>
              </a:rPr>
              <a:t>구글</a:t>
            </a:r>
            <a:endParaRPr lang="en-US" altLang="ko-KR" sz="13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웹페이지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19382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8605" y="564514"/>
            <a:ext cx="1065893" cy="94239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03053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697028" y="1329626"/>
            <a:ext cx="682172" cy="354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90" y="2351315"/>
            <a:ext cx="4316759" cy="3765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6000"/>
              </a:prstClr>
            </a:outerShdw>
            <a:softEdge rad="0"/>
          </a:effectLst>
        </p:spPr>
      </p:pic>
      <p:cxnSp>
        <p:nvCxnSpPr>
          <p:cNvPr id="8" name="직선 화살표 연결선 7"/>
          <p:cNvCxnSpPr/>
          <p:nvPr/>
        </p:nvCxnSpPr>
        <p:spPr>
          <a:xfrm flipH="1">
            <a:off x="9710057" y="1683657"/>
            <a:ext cx="1146629" cy="9289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075387" y="5408140"/>
            <a:ext cx="778327" cy="40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1707"/>
            <a:ext cx="11544300" cy="6410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1035711"/>
            <a:ext cx="8899072" cy="53814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902529" y="480541"/>
            <a:ext cx="1250042" cy="55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환자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728529" y="1315113"/>
            <a:ext cx="821871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8728529" y="1741715"/>
            <a:ext cx="410936" cy="1349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5086" y="4296229"/>
            <a:ext cx="841828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2578" y="3090763"/>
            <a:ext cx="8287657" cy="33382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1504950"/>
            <a:ext cx="4629150" cy="3848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99000"/>
              </a:prstClr>
            </a:outerShdw>
          </a:effectLst>
        </p:spPr>
      </p:pic>
      <p:sp>
        <p:nvSpPr>
          <p:cNvPr id="13" name="타원 12"/>
          <p:cNvSpPr/>
          <p:nvPr/>
        </p:nvSpPr>
        <p:spPr>
          <a:xfrm>
            <a:off x="9318172" y="3257677"/>
            <a:ext cx="1629228" cy="61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더블클릭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318500" y="3695701"/>
            <a:ext cx="1146629" cy="1723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449787" y="4680857"/>
            <a:ext cx="918028" cy="42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6" grpId="0" animBg="1"/>
    </p:bld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127</Words>
  <Application>Microsoft Office PowerPoint</Application>
  <PresentationFormat>와이드스크린</PresentationFormat>
  <Paragraphs>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동물병원 관리 프로그램</vt:lpstr>
      <vt:lpstr>동물병원 관리 프로그램이란?</vt:lpstr>
      <vt:lpstr>HOW?</vt:lpstr>
      <vt:lpstr>Class Diagram</vt:lpstr>
      <vt:lpstr>Class 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기대 효과</vt:lpstr>
      <vt:lpstr>개선사항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동물병원 관리 프로그램</dc:title>
  <dc:creator>301-01</dc:creator>
  <cp:lastModifiedBy>301-19</cp:lastModifiedBy>
  <cp:revision>35</cp:revision>
  <dcterms:created xsi:type="dcterms:W3CDTF">2019-06-26T00:32:18Z</dcterms:created>
  <dcterms:modified xsi:type="dcterms:W3CDTF">2019-07-14T12:43:57Z</dcterms:modified>
</cp:coreProperties>
</file>