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32918400" cy="219456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912">
          <p15:clr>
            <a:srgbClr val="A4A3A4"/>
          </p15:clr>
        </p15:guide>
        <p15:guide id="2" pos="6434">
          <p15:clr>
            <a:srgbClr val="A4A3A4"/>
          </p15:clr>
        </p15:guide>
        <p15:guide id="3" orient="horz" pos="2211">
          <p15:clr>
            <a:srgbClr val="9AA0A6"/>
          </p15:clr>
        </p15:guide>
        <p15:guide id="4" orient="horz" pos="2657">
          <p15:clr>
            <a:srgbClr val="9AA0A6"/>
          </p15:clr>
        </p15:guide>
        <p15:guide id="5" orient="horz" pos="7598">
          <p15:clr>
            <a:srgbClr val="9AA0A6"/>
          </p15:clr>
        </p15:guide>
        <p15:guide id="6" pos="426">
          <p15:clr>
            <a:srgbClr val="9AA0A6"/>
          </p15:clr>
        </p15:guide>
        <p15:guide id="7" orient="horz" pos="200">
          <p15:clr>
            <a:srgbClr val="9AA0A6"/>
          </p15:clr>
        </p15:guide>
        <p15:guide id="8" orient="horz" pos="5956">
          <p15:clr>
            <a:srgbClr val="9AA0A6"/>
          </p15:clr>
        </p15:guide>
        <p15:guide id="9" orient="horz" pos="11478">
          <p15:clr>
            <a:srgbClr val="9AA0A6"/>
          </p15:clr>
        </p15:guide>
        <p15:guide id="10" pos="7180">
          <p15:clr>
            <a:srgbClr val="9AA0A6"/>
          </p15:clr>
        </p15:guide>
        <p15:guide id="11" pos="13533">
          <p15:clr>
            <a:srgbClr val="9AA0A6"/>
          </p15:clr>
        </p15:guide>
        <p15:guide id="12" pos="14198">
          <p15:clr>
            <a:srgbClr val="9AA0A6"/>
          </p15:clr>
        </p15:guide>
        <p15:guide id="13" pos="20431">
          <p15:clr>
            <a:srgbClr val="9AA0A6"/>
          </p15:clr>
        </p15:guide>
        <p15:guide id="14" orient="horz" pos="4331">
          <p15:clr>
            <a:srgbClr val="9AA0A6"/>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1" roundtripDataSignature="AMtx7mjeYhmNH5PBCkYTJBYO/Lfm8C4IN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F32BE95-F18F-4256-B210-72744BE803E6}">
  <a:tblStyle styleId="{2F32BE95-F18F-4256-B210-72744BE803E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4" d="100"/>
          <a:sy n="34" d="100"/>
        </p:scale>
        <p:origin x="1338" y="114"/>
      </p:cViewPr>
      <p:guideLst>
        <p:guide orient="horz" pos="6912"/>
        <p:guide pos="6434"/>
        <p:guide orient="horz" pos="2211"/>
        <p:guide orient="horz" pos="2657"/>
        <p:guide orient="horz" pos="7598"/>
        <p:guide pos="426"/>
        <p:guide orient="horz" pos="200"/>
        <p:guide orient="horz" pos="5956"/>
        <p:guide orient="horz" pos="11478"/>
        <p:guide pos="7180"/>
        <p:guide pos="13533"/>
        <p:guide pos="14198"/>
        <p:guide pos="20431"/>
        <p:guide orient="horz" pos="433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viewProps" Target="viewProps.xml"/><Relationship Id="rId3" Type="http://schemas.openxmlformats.org/officeDocument/2006/relationships/notesMaster" Target="notesMasters/notesMaster1.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11" Type="http://customschemas.google.com/relationships/presentationmetadata" Target="metadata"/><Relationship Id="rId15" Type="http://schemas.openxmlformats.org/officeDocument/2006/relationships/tableStyles" Target="tableStyles.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14425" y="1143000"/>
            <a:ext cx="4629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g12e3f22f82e_0_5:notes"/>
          <p:cNvSpPr>
            <a:spLocks noGrp="1" noRot="1" noChangeAspect="1"/>
          </p:cNvSpPr>
          <p:nvPr>
            <p:ph type="sldImg" idx="2"/>
          </p:nvPr>
        </p:nvSpPr>
        <p:spPr>
          <a:xfrm>
            <a:off x="1114425" y="1143000"/>
            <a:ext cx="462915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g12e3f22f82e_0_5:notes"/>
          <p:cNvSpPr txBox="1">
            <a:spLocks noGrp="1"/>
          </p:cNvSpPr>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g12e3f22f82e_0_5:notes"/>
          <p:cNvSpPr txBox="1">
            <a:spLocks noGrp="1"/>
          </p:cNvSpPr>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2468880" y="6817362"/>
            <a:ext cx="27980640" cy="4704080"/>
          </a:xfrm>
          <a:prstGeom prst="rect">
            <a:avLst/>
          </a:prstGeom>
          <a:noFill/>
          <a:ln>
            <a:noFill/>
          </a:ln>
        </p:spPr>
        <p:txBody>
          <a:bodyPr spcFirstLastPara="1" wrap="square" lIns="313500" tIns="156750" rIns="313500" bIns="1567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4937760" y="12435840"/>
            <a:ext cx="23042880" cy="5608320"/>
          </a:xfrm>
          <a:prstGeom prst="rect">
            <a:avLst/>
          </a:prstGeom>
          <a:noFill/>
          <a:ln>
            <a:noFill/>
          </a:ln>
        </p:spPr>
        <p:txBody>
          <a:bodyPr spcFirstLastPara="1" wrap="square" lIns="313500" tIns="156750" rIns="313500" bIns="156750" anchor="t" anchorCtr="0">
            <a:normAutofit/>
          </a:bodyPr>
          <a:lstStyle>
            <a:lvl1pPr lvl="0" algn="ctr">
              <a:spcBef>
                <a:spcPts val="2200"/>
              </a:spcBef>
              <a:spcAft>
                <a:spcPts val="0"/>
              </a:spcAft>
              <a:buClr>
                <a:srgbClr val="888888"/>
              </a:buClr>
              <a:buSzPts val="11000"/>
              <a:buNone/>
              <a:defRPr>
                <a:solidFill>
                  <a:srgbClr val="888888"/>
                </a:solidFill>
              </a:defRPr>
            </a:lvl1pPr>
            <a:lvl2pPr lvl="1" algn="ctr">
              <a:spcBef>
                <a:spcPts val="1920"/>
              </a:spcBef>
              <a:spcAft>
                <a:spcPts val="0"/>
              </a:spcAft>
              <a:buClr>
                <a:srgbClr val="888888"/>
              </a:buClr>
              <a:buSzPts val="9600"/>
              <a:buNone/>
              <a:defRPr>
                <a:solidFill>
                  <a:srgbClr val="888888"/>
                </a:solidFill>
              </a:defRPr>
            </a:lvl2pPr>
            <a:lvl3pPr lvl="2" algn="ctr">
              <a:spcBef>
                <a:spcPts val="1640"/>
              </a:spcBef>
              <a:spcAft>
                <a:spcPts val="0"/>
              </a:spcAft>
              <a:buClr>
                <a:srgbClr val="888888"/>
              </a:buClr>
              <a:buSzPts val="8200"/>
              <a:buNone/>
              <a:defRPr>
                <a:solidFill>
                  <a:srgbClr val="888888"/>
                </a:solidFill>
              </a:defRPr>
            </a:lvl3pPr>
            <a:lvl4pPr lvl="3" algn="ctr">
              <a:spcBef>
                <a:spcPts val="1380"/>
              </a:spcBef>
              <a:spcAft>
                <a:spcPts val="0"/>
              </a:spcAft>
              <a:buClr>
                <a:srgbClr val="888888"/>
              </a:buClr>
              <a:buSzPts val="6900"/>
              <a:buNone/>
              <a:defRPr>
                <a:solidFill>
                  <a:srgbClr val="888888"/>
                </a:solidFill>
              </a:defRPr>
            </a:lvl4pPr>
            <a:lvl5pPr lvl="4" algn="ctr">
              <a:spcBef>
                <a:spcPts val="1380"/>
              </a:spcBef>
              <a:spcAft>
                <a:spcPts val="0"/>
              </a:spcAft>
              <a:buClr>
                <a:srgbClr val="888888"/>
              </a:buClr>
              <a:buSzPts val="6900"/>
              <a:buNone/>
              <a:defRPr>
                <a:solidFill>
                  <a:srgbClr val="888888"/>
                </a:solidFill>
              </a:defRPr>
            </a:lvl5pPr>
            <a:lvl6pPr lvl="5" algn="ctr">
              <a:spcBef>
                <a:spcPts val="1380"/>
              </a:spcBef>
              <a:spcAft>
                <a:spcPts val="0"/>
              </a:spcAft>
              <a:buClr>
                <a:srgbClr val="888888"/>
              </a:buClr>
              <a:buSzPts val="6900"/>
              <a:buNone/>
              <a:defRPr>
                <a:solidFill>
                  <a:srgbClr val="888888"/>
                </a:solidFill>
              </a:defRPr>
            </a:lvl6pPr>
            <a:lvl7pPr lvl="6" algn="ctr">
              <a:spcBef>
                <a:spcPts val="1380"/>
              </a:spcBef>
              <a:spcAft>
                <a:spcPts val="0"/>
              </a:spcAft>
              <a:buClr>
                <a:srgbClr val="888888"/>
              </a:buClr>
              <a:buSzPts val="6900"/>
              <a:buNone/>
              <a:defRPr>
                <a:solidFill>
                  <a:srgbClr val="888888"/>
                </a:solidFill>
              </a:defRPr>
            </a:lvl7pPr>
            <a:lvl8pPr lvl="7" algn="ctr">
              <a:spcBef>
                <a:spcPts val="1380"/>
              </a:spcBef>
              <a:spcAft>
                <a:spcPts val="0"/>
              </a:spcAft>
              <a:buClr>
                <a:srgbClr val="888888"/>
              </a:buClr>
              <a:buSzPts val="6900"/>
              <a:buNone/>
              <a:defRPr>
                <a:solidFill>
                  <a:srgbClr val="888888"/>
                </a:solidFill>
              </a:defRPr>
            </a:lvl8pPr>
            <a:lvl9pPr lvl="8" algn="ctr">
              <a:spcBef>
                <a:spcPts val="1380"/>
              </a:spcBef>
              <a:spcAft>
                <a:spcPts val="0"/>
              </a:spcAft>
              <a:buClr>
                <a:srgbClr val="888888"/>
              </a:buClr>
              <a:buSzPts val="6900"/>
              <a:buNone/>
              <a:defRPr>
                <a:solidFill>
                  <a:srgbClr val="888888"/>
                </a:solidFill>
              </a:defRPr>
            </a:lvl9pPr>
          </a:lstStyle>
          <a:p>
            <a:endParaRPr/>
          </a:p>
        </p:txBody>
      </p:sp>
      <p:sp>
        <p:nvSpPr>
          <p:cNvPr id="18" name="Google Shape;18;p3"/>
          <p:cNvSpPr txBox="1">
            <a:spLocks noGrp="1"/>
          </p:cNvSpPr>
          <p:nvPr>
            <p:ph type="dt" idx="10"/>
          </p:nvPr>
        </p:nvSpPr>
        <p:spPr>
          <a:xfrm>
            <a:off x="1645920" y="20340322"/>
            <a:ext cx="7680960" cy="1168400"/>
          </a:xfrm>
          <a:prstGeom prst="rect">
            <a:avLst/>
          </a:prstGeom>
          <a:noFill/>
          <a:ln>
            <a:noFill/>
          </a:ln>
        </p:spPr>
        <p:txBody>
          <a:bodyPr spcFirstLastPara="1" wrap="square" lIns="313500" tIns="156750" rIns="313500" bIns="156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11247120" y="20340322"/>
            <a:ext cx="10424160" cy="1168400"/>
          </a:xfrm>
          <a:prstGeom prst="rect">
            <a:avLst/>
          </a:prstGeom>
          <a:noFill/>
          <a:ln>
            <a:noFill/>
          </a:ln>
        </p:spPr>
        <p:txBody>
          <a:bodyPr spcFirstLastPara="1" wrap="square" lIns="313500" tIns="156750" rIns="313500" bIns="156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23591520" y="20340322"/>
            <a:ext cx="7680960" cy="1168400"/>
          </a:xfrm>
          <a:prstGeom prst="rect">
            <a:avLst/>
          </a:prstGeom>
          <a:noFill/>
          <a:ln>
            <a:noFill/>
          </a:ln>
        </p:spPr>
        <p:txBody>
          <a:bodyPr spcFirstLastPara="1" wrap="square" lIns="313500" tIns="156750" rIns="313500" bIns="1567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2"/>
          <p:cNvSpPr txBox="1">
            <a:spLocks noGrp="1"/>
          </p:cNvSpPr>
          <p:nvPr>
            <p:ph type="title"/>
          </p:nvPr>
        </p:nvSpPr>
        <p:spPr>
          <a:xfrm>
            <a:off x="1645920" y="878842"/>
            <a:ext cx="29626560" cy="3657600"/>
          </a:xfrm>
          <a:prstGeom prst="rect">
            <a:avLst/>
          </a:prstGeom>
          <a:noFill/>
          <a:ln>
            <a:noFill/>
          </a:ln>
        </p:spPr>
        <p:txBody>
          <a:bodyPr spcFirstLastPara="1" wrap="square" lIns="313500" tIns="156750" rIns="313500" bIns="1567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2"/>
          <p:cNvSpPr txBox="1">
            <a:spLocks noGrp="1"/>
          </p:cNvSpPr>
          <p:nvPr>
            <p:ph type="body" idx="1"/>
          </p:nvPr>
        </p:nvSpPr>
        <p:spPr>
          <a:xfrm rot="5400000">
            <a:off x="9217659" y="-2451098"/>
            <a:ext cx="14483082" cy="29626560"/>
          </a:xfrm>
          <a:prstGeom prst="rect">
            <a:avLst/>
          </a:prstGeom>
          <a:noFill/>
          <a:ln>
            <a:noFill/>
          </a:ln>
        </p:spPr>
        <p:txBody>
          <a:bodyPr spcFirstLastPara="1" wrap="square" lIns="313500" tIns="156750" rIns="313500" bIns="15675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12"/>
          <p:cNvSpPr txBox="1">
            <a:spLocks noGrp="1"/>
          </p:cNvSpPr>
          <p:nvPr>
            <p:ph type="dt" idx="10"/>
          </p:nvPr>
        </p:nvSpPr>
        <p:spPr>
          <a:xfrm>
            <a:off x="1645920" y="20340322"/>
            <a:ext cx="7680960" cy="1168400"/>
          </a:xfrm>
          <a:prstGeom prst="rect">
            <a:avLst/>
          </a:prstGeom>
          <a:noFill/>
          <a:ln>
            <a:noFill/>
          </a:ln>
        </p:spPr>
        <p:txBody>
          <a:bodyPr spcFirstLastPara="1" wrap="square" lIns="313500" tIns="156750" rIns="313500" bIns="156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2"/>
          <p:cNvSpPr txBox="1">
            <a:spLocks noGrp="1"/>
          </p:cNvSpPr>
          <p:nvPr>
            <p:ph type="ftr" idx="11"/>
          </p:nvPr>
        </p:nvSpPr>
        <p:spPr>
          <a:xfrm>
            <a:off x="11247120" y="20340322"/>
            <a:ext cx="10424160" cy="1168400"/>
          </a:xfrm>
          <a:prstGeom prst="rect">
            <a:avLst/>
          </a:prstGeom>
          <a:noFill/>
          <a:ln>
            <a:noFill/>
          </a:ln>
        </p:spPr>
        <p:txBody>
          <a:bodyPr spcFirstLastPara="1" wrap="square" lIns="313500" tIns="156750" rIns="313500" bIns="156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2"/>
          <p:cNvSpPr txBox="1">
            <a:spLocks noGrp="1"/>
          </p:cNvSpPr>
          <p:nvPr>
            <p:ph type="sldNum" idx="12"/>
          </p:nvPr>
        </p:nvSpPr>
        <p:spPr>
          <a:xfrm>
            <a:off x="23591520" y="20340322"/>
            <a:ext cx="7680960" cy="1168400"/>
          </a:xfrm>
          <a:prstGeom prst="rect">
            <a:avLst/>
          </a:prstGeom>
          <a:noFill/>
          <a:ln>
            <a:noFill/>
          </a:ln>
        </p:spPr>
        <p:txBody>
          <a:bodyPr spcFirstLastPara="1" wrap="square" lIns="313500" tIns="156750" rIns="313500" bIns="1567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3"/>
          <p:cNvSpPr txBox="1">
            <a:spLocks noGrp="1"/>
          </p:cNvSpPr>
          <p:nvPr>
            <p:ph type="title"/>
          </p:nvPr>
        </p:nvSpPr>
        <p:spPr>
          <a:xfrm rot="5400000">
            <a:off x="69290248" y="19443384"/>
            <a:ext cx="59918602" cy="26660477"/>
          </a:xfrm>
          <a:prstGeom prst="rect">
            <a:avLst/>
          </a:prstGeom>
          <a:noFill/>
          <a:ln>
            <a:noFill/>
          </a:ln>
        </p:spPr>
        <p:txBody>
          <a:bodyPr spcFirstLastPara="1" wrap="square" lIns="313500" tIns="156750" rIns="313500" bIns="1567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3"/>
          <p:cNvSpPr txBox="1">
            <a:spLocks noGrp="1"/>
          </p:cNvSpPr>
          <p:nvPr>
            <p:ph type="body" idx="1"/>
          </p:nvPr>
        </p:nvSpPr>
        <p:spPr>
          <a:xfrm rot="5400000">
            <a:off x="15689264" y="-6948484"/>
            <a:ext cx="59918602" cy="79444213"/>
          </a:xfrm>
          <a:prstGeom prst="rect">
            <a:avLst/>
          </a:prstGeom>
          <a:noFill/>
          <a:ln>
            <a:noFill/>
          </a:ln>
        </p:spPr>
        <p:txBody>
          <a:bodyPr spcFirstLastPara="1" wrap="square" lIns="313500" tIns="156750" rIns="313500" bIns="15675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13"/>
          <p:cNvSpPr txBox="1">
            <a:spLocks noGrp="1"/>
          </p:cNvSpPr>
          <p:nvPr>
            <p:ph type="dt" idx="10"/>
          </p:nvPr>
        </p:nvSpPr>
        <p:spPr>
          <a:xfrm>
            <a:off x="1645920" y="20340322"/>
            <a:ext cx="7680960" cy="1168400"/>
          </a:xfrm>
          <a:prstGeom prst="rect">
            <a:avLst/>
          </a:prstGeom>
          <a:noFill/>
          <a:ln>
            <a:noFill/>
          </a:ln>
        </p:spPr>
        <p:txBody>
          <a:bodyPr spcFirstLastPara="1" wrap="square" lIns="313500" tIns="156750" rIns="313500" bIns="156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3"/>
          <p:cNvSpPr txBox="1">
            <a:spLocks noGrp="1"/>
          </p:cNvSpPr>
          <p:nvPr>
            <p:ph type="ftr" idx="11"/>
          </p:nvPr>
        </p:nvSpPr>
        <p:spPr>
          <a:xfrm>
            <a:off x="11247120" y="20340322"/>
            <a:ext cx="10424160" cy="1168400"/>
          </a:xfrm>
          <a:prstGeom prst="rect">
            <a:avLst/>
          </a:prstGeom>
          <a:noFill/>
          <a:ln>
            <a:noFill/>
          </a:ln>
        </p:spPr>
        <p:txBody>
          <a:bodyPr spcFirstLastPara="1" wrap="square" lIns="313500" tIns="156750" rIns="313500" bIns="156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3"/>
          <p:cNvSpPr txBox="1">
            <a:spLocks noGrp="1"/>
          </p:cNvSpPr>
          <p:nvPr>
            <p:ph type="sldNum" idx="12"/>
          </p:nvPr>
        </p:nvSpPr>
        <p:spPr>
          <a:xfrm>
            <a:off x="23591520" y="20340322"/>
            <a:ext cx="7680960" cy="1168400"/>
          </a:xfrm>
          <a:prstGeom prst="rect">
            <a:avLst/>
          </a:prstGeom>
          <a:noFill/>
          <a:ln>
            <a:noFill/>
          </a:ln>
        </p:spPr>
        <p:txBody>
          <a:bodyPr spcFirstLastPara="1" wrap="square" lIns="313500" tIns="156750" rIns="313500" bIns="1567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1645920" y="878842"/>
            <a:ext cx="29626560" cy="3657600"/>
          </a:xfrm>
          <a:prstGeom prst="rect">
            <a:avLst/>
          </a:prstGeom>
          <a:noFill/>
          <a:ln>
            <a:noFill/>
          </a:ln>
        </p:spPr>
        <p:txBody>
          <a:bodyPr spcFirstLastPara="1" wrap="square" lIns="313500" tIns="156750" rIns="313500" bIns="1567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1645920" y="5120641"/>
            <a:ext cx="29626560" cy="14483082"/>
          </a:xfrm>
          <a:prstGeom prst="rect">
            <a:avLst/>
          </a:prstGeom>
          <a:noFill/>
          <a:ln>
            <a:noFill/>
          </a:ln>
        </p:spPr>
        <p:txBody>
          <a:bodyPr spcFirstLastPara="1" wrap="square" lIns="313500" tIns="156750" rIns="313500" bIns="15675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1645920" y="20340322"/>
            <a:ext cx="7680960" cy="1168400"/>
          </a:xfrm>
          <a:prstGeom prst="rect">
            <a:avLst/>
          </a:prstGeom>
          <a:noFill/>
          <a:ln>
            <a:noFill/>
          </a:ln>
        </p:spPr>
        <p:txBody>
          <a:bodyPr spcFirstLastPara="1" wrap="square" lIns="313500" tIns="156750" rIns="313500" bIns="156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11247120" y="20340322"/>
            <a:ext cx="10424160" cy="1168400"/>
          </a:xfrm>
          <a:prstGeom prst="rect">
            <a:avLst/>
          </a:prstGeom>
          <a:noFill/>
          <a:ln>
            <a:noFill/>
          </a:ln>
        </p:spPr>
        <p:txBody>
          <a:bodyPr spcFirstLastPara="1" wrap="square" lIns="313500" tIns="156750" rIns="313500" bIns="156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23591520" y="20340322"/>
            <a:ext cx="7680960" cy="1168400"/>
          </a:xfrm>
          <a:prstGeom prst="rect">
            <a:avLst/>
          </a:prstGeom>
          <a:noFill/>
          <a:ln>
            <a:noFill/>
          </a:ln>
        </p:spPr>
        <p:txBody>
          <a:bodyPr spcFirstLastPara="1" wrap="square" lIns="313500" tIns="156750" rIns="313500" bIns="1567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2600327" y="14102082"/>
            <a:ext cx="27980640" cy="4358640"/>
          </a:xfrm>
          <a:prstGeom prst="rect">
            <a:avLst/>
          </a:prstGeom>
          <a:noFill/>
          <a:ln>
            <a:noFill/>
          </a:ln>
        </p:spPr>
        <p:txBody>
          <a:bodyPr spcFirstLastPara="1" wrap="square" lIns="313500" tIns="156750" rIns="313500" bIns="156750" anchor="t" anchorCtr="0">
            <a:normAutofit/>
          </a:bodyPr>
          <a:lstStyle>
            <a:lvl1pPr lvl="0" algn="l">
              <a:spcBef>
                <a:spcPts val="0"/>
              </a:spcBef>
              <a:spcAft>
                <a:spcPts val="0"/>
              </a:spcAft>
              <a:buClr>
                <a:schemeClr val="dk1"/>
              </a:buClr>
              <a:buSzPts val="13700"/>
              <a:buFont typeface="Calibri"/>
              <a:buNone/>
              <a:defRPr sz="137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2600327" y="9301483"/>
            <a:ext cx="27980640" cy="4800598"/>
          </a:xfrm>
          <a:prstGeom prst="rect">
            <a:avLst/>
          </a:prstGeom>
          <a:noFill/>
          <a:ln>
            <a:noFill/>
          </a:ln>
        </p:spPr>
        <p:txBody>
          <a:bodyPr spcFirstLastPara="1" wrap="square" lIns="313500" tIns="156750" rIns="313500" bIns="156750" anchor="b" anchorCtr="0">
            <a:normAutofit/>
          </a:bodyPr>
          <a:lstStyle>
            <a:lvl1pPr marL="457200" lvl="0" indent="-228600" algn="l">
              <a:spcBef>
                <a:spcPts val="1380"/>
              </a:spcBef>
              <a:spcAft>
                <a:spcPts val="0"/>
              </a:spcAft>
              <a:buClr>
                <a:srgbClr val="888888"/>
              </a:buClr>
              <a:buSzPts val="6900"/>
              <a:buNone/>
              <a:defRPr sz="6900">
                <a:solidFill>
                  <a:srgbClr val="888888"/>
                </a:solidFill>
              </a:defRPr>
            </a:lvl1pPr>
            <a:lvl2pPr marL="914400" lvl="1" indent="-228600" algn="l">
              <a:spcBef>
                <a:spcPts val="1240"/>
              </a:spcBef>
              <a:spcAft>
                <a:spcPts val="0"/>
              </a:spcAft>
              <a:buClr>
                <a:srgbClr val="888888"/>
              </a:buClr>
              <a:buSzPts val="6200"/>
              <a:buNone/>
              <a:defRPr sz="6200">
                <a:solidFill>
                  <a:srgbClr val="888888"/>
                </a:solidFill>
              </a:defRPr>
            </a:lvl2pPr>
            <a:lvl3pPr marL="1371600" lvl="2" indent="-228600" algn="l">
              <a:spcBef>
                <a:spcPts val="1100"/>
              </a:spcBef>
              <a:spcAft>
                <a:spcPts val="0"/>
              </a:spcAft>
              <a:buClr>
                <a:srgbClr val="888888"/>
              </a:buClr>
              <a:buSzPts val="5500"/>
              <a:buNone/>
              <a:defRPr sz="5500">
                <a:solidFill>
                  <a:srgbClr val="888888"/>
                </a:solidFill>
              </a:defRPr>
            </a:lvl3pPr>
            <a:lvl4pPr marL="1828800" lvl="3" indent="-228600" algn="l">
              <a:spcBef>
                <a:spcPts val="960"/>
              </a:spcBef>
              <a:spcAft>
                <a:spcPts val="0"/>
              </a:spcAft>
              <a:buClr>
                <a:srgbClr val="888888"/>
              </a:buClr>
              <a:buSzPts val="4800"/>
              <a:buNone/>
              <a:defRPr sz="4800">
                <a:solidFill>
                  <a:srgbClr val="888888"/>
                </a:solidFill>
              </a:defRPr>
            </a:lvl4pPr>
            <a:lvl5pPr marL="2286000" lvl="4" indent="-228600" algn="l">
              <a:spcBef>
                <a:spcPts val="960"/>
              </a:spcBef>
              <a:spcAft>
                <a:spcPts val="0"/>
              </a:spcAft>
              <a:buClr>
                <a:srgbClr val="888888"/>
              </a:buClr>
              <a:buSzPts val="4800"/>
              <a:buNone/>
              <a:defRPr sz="4800">
                <a:solidFill>
                  <a:srgbClr val="888888"/>
                </a:solidFill>
              </a:defRPr>
            </a:lvl5pPr>
            <a:lvl6pPr marL="2743200" lvl="5" indent="-228600" algn="l">
              <a:spcBef>
                <a:spcPts val="960"/>
              </a:spcBef>
              <a:spcAft>
                <a:spcPts val="0"/>
              </a:spcAft>
              <a:buClr>
                <a:srgbClr val="888888"/>
              </a:buClr>
              <a:buSzPts val="4800"/>
              <a:buNone/>
              <a:defRPr sz="4800">
                <a:solidFill>
                  <a:srgbClr val="888888"/>
                </a:solidFill>
              </a:defRPr>
            </a:lvl6pPr>
            <a:lvl7pPr marL="3200400" lvl="6" indent="-228600" algn="l">
              <a:spcBef>
                <a:spcPts val="960"/>
              </a:spcBef>
              <a:spcAft>
                <a:spcPts val="0"/>
              </a:spcAft>
              <a:buClr>
                <a:srgbClr val="888888"/>
              </a:buClr>
              <a:buSzPts val="4800"/>
              <a:buNone/>
              <a:defRPr sz="4800">
                <a:solidFill>
                  <a:srgbClr val="888888"/>
                </a:solidFill>
              </a:defRPr>
            </a:lvl7pPr>
            <a:lvl8pPr marL="3657600" lvl="7" indent="-228600" algn="l">
              <a:spcBef>
                <a:spcPts val="960"/>
              </a:spcBef>
              <a:spcAft>
                <a:spcPts val="0"/>
              </a:spcAft>
              <a:buClr>
                <a:srgbClr val="888888"/>
              </a:buClr>
              <a:buSzPts val="4800"/>
              <a:buNone/>
              <a:defRPr sz="4800">
                <a:solidFill>
                  <a:srgbClr val="888888"/>
                </a:solidFill>
              </a:defRPr>
            </a:lvl8pPr>
            <a:lvl9pPr marL="4114800" lvl="8" indent="-228600" algn="l">
              <a:spcBef>
                <a:spcPts val="960"/>
              </a:spcBef>
              <a:spcAft>
                <a:spcPts val="0"/>
              </a:spcAft>
              <a:buClr>
                <a:srgbClr val="888888"/>
              </a:buClr>
              <a:buSzPts val="4800"/>
              <a:buNone/>
              <a:defRPr sz="4800">
                <a:solidFill>
                  <a:srgbClr val="888888"/>
                </a:solidFill>
              </a:defRPr>
            </a:lvl9pPr>
          </a:lstStyle>
          <a:p>
            <a:endParaRPr/>
          </a:p>
        </p:txBody>
      </p:sp>
      <p:sp>
        <p:nvSpPr>
          <p:cNvPr id="30" name="Google Shape;30;p5"/>
          <p:cNvSpPr txBox="1">
            <a:spLocks noGrp="1"/>
          </p:cNvSpPr>
          <p:nvPr>
            <p:ph type="dt" idx="10"/>
          </p:nvPr>
        </p:nvSpPr>
        <p:spPr>
          <a:xfrm>
            <a:off x="1645920" y="20340322"/>
            <a:ext cx="7680960" cy="1168400"/>
          </a:xfrm>
          <a:prstGeom prst="rect">
            <a:avLst/>
          </a:prstGeom>
          <a:noFill/>
          <a:ln>
            <a:noFill/>
          </a:ln>
        </p:spPr>
        <p:txBody>
          <a:bodyPr spcFirstLastPara="1" wrap="square" lIns="313500" tIns="156750" rIns="313500" bIns="156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11247120" y="20340322"/>
            <a:ext cx="10424160" cy="1168400"/>
          </a:xfrm>
          <a:prstGeom prst="rect">
            <a:avLst/>
          </a:prstGeom>
          <a:noFill/>
          <a:ln>
            <a:noFill/>
          </a:ln>
        </p:spPr>
        <p:txBody>
          <a:bodyPr spcFirstLastPara="1" wrap="square" lIns="313500" tIns="156750" rIns="313500" bIns="156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23591520" y="20340322"/>
            <a:ext cx="7680960" cy="1168400"/>
          </a:xfrm>
          <a:prstGeom prst="rect">
            <a:avLst/>
          </a:prstGeom>
          <a:noFill/>
          <a:ln>
            <a:noFill/>
          </a:ln>
        </p:spPr>
        <p:txBody>
          <a:bodyPr spcFirstLastPara="1" wrap="square" lIns="313500" tIns="156750" rIns="313500" bIns="1567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1645920" y="878842"/>
            <a:ext cx="29626560" cy="3657600"/>
          </a:xfrm>
          <a:prstGeom prst="rect">
            <a:avLst/>
          </a:prstGeom>
          <a:noFill/>
          <a:ln>
            <a:noFill/>
          </a:ln>
        </p:spPr>
        <p:txBody>
          <a:bodyPr spcFirstLastPara="1" wrap="square" lIns="313500" tIns="156750" rIns="313500" bIns="1567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5926457" y="16388081"/>
            <a:ext cx="53052343" cy="46344842"/>
          </a:xfrm>
          <a:prstGeom prst="rect">
            <a:avLst/>
          </a:prstGeom>
          <a:noFill/>
          <a:ln>
            <a:noFill/>
          </a:ln>
        </p:spPr>
        <p:txBody>
          <a:bodyPr spcFirstLastPara="1" wrap="square" lIns="313500" tIns="156750" rIns="313500" bIns="156750" anchor="t" anchorCtr="0">
            <a:normAutofit/>
          </a:bodyPr>
          <a:lstStyle>
            <a:lvl1pPr marL="457200" lvl="0" indent="-838200" algn="l">
              <a:spcBef>
                <a:spcPts val="1920"/>
              </a:spcBef>
              <a:spcAft>
                <a:spcPts val="0"/>
              </a:spcAft>
              <a:buClr>
                <a:schemeClr val="dk1"/>
              </a:buClr>
              <a:buSzPts val="9600"/>
              <a:buChar char="•"/>
              <a:defRPr sz="9600"/>
            </a:lvl1pPr>
            <a:lvl2pPr marL="914400" lvl="1" indent="-749300" algn="l">
              <a:spcBef>
                <a:spcPts val="1640"/>
              </a:spcBef>
              <a:spcAft>
                <a:spcPts val="0"/>
              </a:spcAft>
              <a:buClr>
                <a:schemeClr val="dk1"/>
              </a:buClr>
              <a:buSzPts val="8200"/>
              <a:buChar char="–"/>
              <a:defRPr sz="8200"/>
            </a:lvl2pPr>
            <a:lvl3pPr marL="1371600" lvl="2" indent="-666750" algn="l">
              <a:spcBef>
                <a:spcPts val="1380"/>
              </a:spcBef>
              <a:spcAft>
                <a:spcPts val="0"/>
              </a:spcAft>
              <a:buClr>
                <a:schemeClr val="dk1"/>
              </a:buClr>
              <a:buSzPts val="6900"/>
              <a:buChar char="•"/>
              <a:defRPr sz="6900"/>
            </a:lvl3pPr>
            <a:lvl4pPr marL="1828800" lvl="3" indent="-622300" algn="l">
              <a:spcBef>
                <a:spcPts val="1240"/>
              </a:spcBef>
              <a:spcAft>
                <a:spcPts val="0"/>
              </a:spcAft>
              <a:buClr>
                <a:schemeClr val="dk1"/>
              </a:buClr>
              <a:buSzPts val="6200"/>
              <a:buChar char="–"/>
              <a:defRPr sz="6200"/>
            </a:lvl4pPr>
            <a:lvl5pPr marL="2286000" lvl="4" indent="-622300" algn="l">
              <a:spcBef>
                <a:spcPts val="1240"/>
              </a:spcBef>
              <a:spcAft>
                <a:spcPts val="0"/>
              </a:spcAft>
              <a:buClr>
                <a:schemeClr val="dk1"/>
              </a:buClr>
              <a:buSzPts val="6200"/>
              <a:buChar char="»"/>
              <a:defRPr sz="6200"/>
            </a:lvl5pPr>
            <a:lvl6pPr marL="2743200" lvl="5" indent="-622300" algn="l">
              <a:spcBef>
                <a:spcPts val="1240"/>
              </a:spcBef>
              <a:spcAft>
                <a:spcPts val="0"/>
              </a:spcAft>
              <a:buClr>
                <a:schemeClr val="dk1"/>
              </a:buClr>
              <a:buSzPts val="6200"/>
              <a:buChar char="•"/>
              <a:defRPr sz="6200"/>
            </a:lvl6pPr>
            <a:lvl7pPr marL="3200400" lvl="6" indent="-622300" algn="l">
              <a:spcBef>
                <a:spcPts val="1240"/>
              </a:spcBef>
              <a:spcAft>
                <a:spcPts val="0"/>
              </a:spcAft>
              <a:buClr>
                <a:schemeClr val="dk1"/>
              </a:buClr>
              <a:buSzPts val="6200"/>
              <a:buChar char="•"/>
              <a:defRPr sz="6200"/>
            </a:lvl7pPr>
            <a:lvl8pPr marL="3657600" lvl="7" indent="-622300" algn="l">
              <a:spcBef>
                <a:spcPts val="1240"/>
              </a:spcBef>
              <a:spcAft>
                <a:spcPts val="0"/>
              </a:spcAft>
              <a:buClr>
                <a:schemeClr val="dk1"/>
              </a:buClr>
              <a:buSzPts val="6200"/>
              <a:buChar char="•"/>
              <a:defRPr sz="6200"/>
            </a:lvl8pPr>
            <a:lvl9pPr marL="4114800" lvl="8" indent="-622300" algn="l">
              <a:spcBef>
                <a:spcPts val="1240"/>
              </a:spcBef>
              <a:spcAft>
                <a:spcPts val="0"/>
              </a:spcAft>
              <a:buClr>
                <a:schemeClr val="dk1"/>
              </a:buClr>
              <a:buSzPts val="6200"/>
              <a:buChar char="•"/>
              <a:defRPr sz="6200"/>
            </a:lvl9pPr>
          </a:lstStyle>
          <a:p>
            <a:endParaRPr/>
          </a:p>
        </p:txBody>
      </p:sp>
      <p:sp>
        <p:nvSpPr>
          <p:cNvPr id="36" name="Google Shape;36;p6"/>
          <p:cNvSpPr txBox="1">
            <a:spLocks noGrp="1"/>
          </p:cNvSpPr>
          <p:nvPr>
            <p:ph type="body" idx="2"/>
          </p:nvPr>
        </p:nvSpPr>
        <p:spPr>
          <a:xfrm>
            <a:off x="59527442" y="16388081"/>
            <a:ext cx="53052347" cy="46344842"/>
          </a:xfrm>
          <a:prstGeom prst="rect">
            <a:avLst/>
          </a:prstGeom>
          <a:noFill/>
          <a:ln>
            <a:noFill/>
          </a:ln>
        </p:spPr>
        <p:txBody>
          <a:bodyPr spcFirstLastPara="1" wrap="square" lIns="313500" tIns="156750" rIns="313500" bIns="156750" anchor="t" anchorCtr="0">
            <a:normAutofit/>
          </a:bodyPr>
          <a:lstStyle>
            <a:lvl1pPr marL="457200" lvl="0" indent="-838200" algn="l">
              <a:spcBef>
                <a:spcPts val="1920"/>
              </a:spcBef>
              <a:spcAft>
                <a:spcPts val="0"/>
              </a:spcAft>
              <a:buClr>
                <a:schemeClr val="dk1"/>
              </a:buClr>
              <a:buSzPts val="9600"/>
              <a:buChar char="•"/>
              <a:defRPr sz="9600"/>
            </a:lvl1pPr>
            <a:lvl2pPr marL="914400" lvl="1" indent="-749300" algn="l">
              <a:spcBef>
                <a:spcPts val="1640"/>
              </a:spcBef>
              <a:spcAft>
                <a:spcPts val="0"/>
              </a:spcAft>
              <a:buClr>
                <a:schemeClr val="dk1"/>
              </a:buClr>
              <a:buSzPts val="8200"/>
              <a:buChar char="–"/>
              <a:defRPr sz="8200"/>
            </a:lvl2pPr>
            <a:lvl3pPr marL="1371600" lvl="2" indent="-666750" algn="l">
              <a:spcBef>
                <a:spcPts val="1380"/>
              </a:spcBef>
              <a:spcAft>
                <a:spcPts val="0"/>
              </a:spcAft>
              <a:buClr>
                <a:schemeClr val="dk1"/>
              </a:buClr>
              <a:buSzPts val="6900"/>
              <a:buChar char="•"/>
              <a:defRPr sz="6900"/>
            </a:lvl3pPr>
            <a:lvl4pPr marL="1828800" lvl="3" indent="-622300" algn="l">
              <a:spcBef>
                <a:spcPts val="1240"/>
              </a:spcBef>
              <a:spcAft>
                <a:spcPts val="0"/>
              </a:spcAft>
              <a:buClr>
                <a:schemeClr val="dk1"/>
              </a:buClr>
              <a:buSzPts val="6200"/>
              <a:buChar char="–"/>
              <a:defRPr sz="6200"/>
            </a:lvl4pPr>
            <a:lvl5pPr marL="2286000" lvl="4" indent="-622300" algn="l">
              <a:spcBef>
                <a:spcPts val="1240"/>
              </a:spcBef>
              <a:spcAft>
                <a:spcPts val="0"/>
              </a:spcAft>
              <a:buClr>
                <a:schemeClr val="dk1"/>
              </a:buClr>
              <a:buSzPts val="6200"/>
              <a:buChar char="»"/>
              <a:defRPr sz="6200"/>
            </a:lvl5pPr>
            <a:lvl6pPr marL="2743200" lvl="5" indent="-622300" algn="l">
              <a:spcBef>
                <a:spcPts val="1240"/>
              </a:spcBef>
              <a:spcAft>
                <a:spcPts val="0"/>
              </a:spcAft>
              <a:buClr>
                <a:schemeClr val="dk1"/>
              </a:buClr>
              <a:buSzPts val="6200"/>
              <a:buChar char="•"/>
              <a:defRPr sz="6200"/>
            </a:lvl6pPr>
            <a:lvl7pPr marL="3200400" lvl="6" indent="-622300" algn="l">
              <a:spcBef>
                <a:spcPts val="1240"/>
              </a:spcBef>
              <a:spcAft>
                <a:spcPts val="0"/>
              </a:spcAft>
              <a:buClr>
                <a:schemeClr val="dk1"/>
              </a:buClr>
              <a:buSzPts val="6200"/>
              <a:buChar char="•"/>
              <a:defRPr sz="6200"/>
            </a:lvl7pPr>
            <a:lvl8pPr marL="3657600" lvl="7" indent="-622300" algn="l">
              <a:spcBef>
                <a:spcPts val="1240"/>
              </a:spcBef>
              <a:spcAft>
                <a:spcPts val="0"/>
              </a:spcAft>
              <a:buClr>
                <a:schemeClr val="dk1"/>
              </a:buClr>
              <a:buSzPts val="6200"/>
              <a:buChar char="•"/>
              <a:defRPr sz="6200"/>
            </a:lvl8pPr>
            <a:lvl9pPr marL="4114800" lvl="8" indent="-622300" algn="l">
              <a:spcBef>
                <a:spcPts val="1240"/>
              </a:spcBef>
              <a:spcAft>
                <a:spcPts val="0"/>
              </a:spcAft>
              <a:buClr>
                <a:schemeClr val="dk1"/>
              </a:buClr>
              <a:buSzPts val="6200"/>
              <a:buChar char="•"/>
              <a:defRPr sz="6200"/>
            </a:lvl9pPr>
          </a:lstStyle>
          <a:p>
            <a:endParaRPr/>
          </a:p>
        </p:txBody>
      </p:sp>
      <p:sp>
        <p:nvSpPr>
          <p:cNvPr id="37" name="Google Shape;37;p6"/>
          <p:cNvSpPr txBox="1">
            <a:spLocks noGrp="1"/>
          </p:cNvSpPr>
          <p:nvPr>
            <p:ph type="dt" idx="10"/>
          </p:nvPr>
        </p:nvSpPr>
        <p:spPr>
          <a:xfrm>
            <a:off x="1645920" y="20340322"/>
            <a:ext cx="7680960" cy="1168400"/>
          </a:xfrm>
          <a:prstGeom prst="rect">
            <a:avLst/>
          </a:prstGeom>
          <a:noFill/>
          <a:ln>
            <a:noFill/>
          </a:ln>
        </p:spPr>
        <p:txBody>
          <a:bodyPr spcFirstLastPara="1" wrap="square" lIns="313500" tIns="156750" rIns="313500" bIns="156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11247120" y="20340322"/>
            <a:ext cx="10424160" cy="1168400"/>
          </a:xfrm>
          <a:prstGeom prst="rect">
            <a:avLst/>
          </a:prstGeom>
          <a:noFill/>
          <a:ln>
            <a:noFill/>
          </a:ln>
        </p:spPr>
        <p:txBody>
          <a:bodyPr spcFirstLastPara="1" wrap="square" lIns="313500" tIns="156750" rIns="313500" bIns="156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23591520" y="20340322"/>
            <a:ext cx="7680960" cy="1168400"/>
          </a:xfrm>
          <a:prstGeom prst="rect">
            <a:avLst/>
          </a:prstGeom>
          <a:noFill/>
          <a:ln>
            <a:noFill/>
          </a:ln>
        </p:spPr>
        <p:txBody>
          <a:bodyPr spcFirstLastPara="1" wrap="square" lIns="313500" tIns="156750" rIns="313500" bIns="1567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1645920" y="878842"/>
            <a:ext cx="29626560" cy="3657600"/>
          </a:xfrm>
          <a:prstGeom prst="rect">
            <a:avLst/>
          </a:prstGeom>
          <a:noFill/>
          <a:ln>
            <a:noFill/>
          </a:ln>
        </p:spPr>
        <p:txBody>
          <a:bodyPr spcFirstLastPara="1" wrap="square" lIns="313500" tIns="156750" rIns="313500" bIns="156750" anchor="ctr" anchorCtr="0">
            <a:normAutofit/>
          </a:bodyPr>
          <a:lstStyle>
            <a:lvl1pPr lvl="0" algn="ctr">
              <a:spcBef>
                <a:spcPts val="0"/>
              </a:spcBef>
              <a:spcAft>
                <a:spcPts val="0"/>
              </a:spcAft>
              <a:buClr>
                <a:schemeClr val="dk1"/>
              </a:buClr>
              <a:buSzPts val="151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1645920" y="4912362"/>
            <a:ext cx="14544677" cy="2047238"/>
          </a:xfrm>
          <a:prstGeom prst="rect">
            <a:avLst/>
          </a:prstGeom>
          <a:noFill/>
          <a:ln>
            <a:noFill/>
          </a:ln>
        </p:spPr>
        <p:txBody>
          <a:bodyPr spcFirstLastPara="1" wrap="square" lIns="313500" tIns="156750" rIns="313500" bIns="156750" anchor="b" anchorCtr="0">
            <a:normAutofit/>
          </a:bodyPr>
          <a:lstStyle>
            <a:lvl1pPr marL="457200" lvl="0" indent="-228600" algn="l">
              <a:spcBef>
                <a:spcPts val="1640"/>
              </a:spcBef>
              <a:spcAft>
                <a:spcPts val="0"/>
              </a:spcAft>
              <a:buClr>
                <a:schemeClr val="dk1"/>
              </a:buClr>
              <a:buSzPts val="8200"/>
              <a:buNone/>
              <a:defRPr sz="8200" b="1"/>
            </a:lvl1pPr>
            <a:lvl2pPr marL="914400" lvl="1" indent="-228600" algn="l">
              <a:spcBef>
                <a:spcPts val="1380"/>
              </a:spcBef>
              <a:spcAft>
                <a:spcPts val="0"/>
              </a:spcAft>
              <a:buClr>
                <a:schemeClr val="dk1"/>
              </a:buClr>
              <a:buSzPts val="6900"/>
              <a:buNone/>
              <a:defRPr sz="6900" b="1"/>
            </a:lvl2pPr>
            <a:lvl3pPr marL="1371600" lvl="2" indent="-228600" algn="l">
              <a:spcBef>
                <a:spcPts val="1240"/>
              </a:spcBef>
              <a:spcAft>
                <a:spcPts val="0"/>
              </a:spcAft>
              <a:buClr>
                <a:schemeClr val="dk1"/>
              </a:buClr>
              <a:buSzPts val="6200"/>
              <a:buNone/>
              <a:defRPr sz="6200" b="1"/>
            </a:lvl3pPr>
            <a:lvl4pPr marL="1828800" lvl="3" indent="-228600" algn="l">
              <a:spcBef>
                <a:spcPts val="1100"/>
              </a:spcBef>
              <a:spcAft>
                <a:spcPts val="0"/>
              </a:spcAft>
              <a:buClr>
                <a:schemeClr val="dk1"/>
              </a:buClr>
              <a:buSzPts val="5500"/>
              <a:buNone/>
              <a:defRPr sz="5500" b="1"/>
            </a:lvl4pPr>
            <a:lvl5pPr marL="2286000" lvl="4" indent="-228600" algn="l">
              <a:spcBef>
                <a:spcPts val="1100"/>
              </a:spcBef>
              <a:spcAft>
                <a:spcPts val="0"/>
              </a:spcAft>
              <a:buClr>
                <a:schemeClr val="dk1"/>
              </a:buClr>
              <a:buSzPts val="5500"/>
              <a:buNone/>
              <a:defRPr sz="5500" b="1"/>
            </a:lvl5pPr>
            <a:lvl6pPr marL="2743200" lvl="5" indent="-228600" algn="l">
              <a:spcBef>
                <a:spcPts val="1100"/>
              </a:spcBef>
              <a:spcAft>
                <a:spcPts val="0"/>
              </a:spcAft>
              <a:buClr>
                <a:schemeClr val="dk1"/>
              </a:buClr>
              <a:buSzPts val="5500"/>
              <a:buNone/>
              <a:defRPr sz="5500" b="1"/>
            </a:lvl6pPr>
            <a:lvl7pPr marL="3200400" lvl="6" indent="-228600" algn="l">
              <a:spcBef>
                <a:spcPts val="1100"/>
              </a:spcBef>
              <a:spcAft>
                <a:spcPts val="0"/>
              </a:spcAft>
              <a:buClr>
                <a:schemeClr val="dk1"/>
              </a:buClr>
              <a:buSzPts val="5500"/>
              <a:buNone/>
              <a:defRPr sz="5500" b="1"/>
            </a:lvl7pPr>
            <a:lvl8pPr marL="3657600" lvl="7" indent="-228600" algn="l">
              <a:spcBef>
                <a:spcPts val="1100"/>
              </a:spcBef>
              <a:spcAft>
                <a:spcPts val="0"/>
              </a:spcAft>
              <a:buClr>
                <a:schemeClr val="dk1"/>
              </a:buClr>
              <a:buSzPts val="5500"/>
              <a:buNone/>
              <a:defRPr sz="5500" b="1"/>
            </a:lvl8pPr>
            <a:lvl9pPr marL="4114800" lvl="8" indent="-228600" algn="l">
              <a:spcBef>
                <a:spcPts val="1100"/>
              </a:spcBef>
              <a:spcAft>
                <a:spcPts val="0"/>
              </a:spcAft>
              <a:buClr>
                <a:schemeClr val="dk1"/>
              </a:buClr>
              <a:buSzPts val="5500"/>
              <a:buNone/>
              <a:defRPr sz="5500" b="1"/>
            </a:lvl9pPr>
          </a:lstStyle>
          <a:p>
            <a:endParaRPr/>
          </a:p>
        </p:txBody>
      </p:sp>
      <p:sp>
        <p:nvSpPr>
          <p:cNvPr id="43" name="Google Shape;43;p7"/>
          <p:cNvSpPr txBox="1">
            <a:spLocks noGrp="1"/>
          </p:cNvSpPr>
          <p:nvPr>
            <p:ph type="body" idx="2"/>
          </p:nvPr>
        </p:nvSpPr>
        <p:spPr>
          <a:xfrm>
            <a:off x="1645920" y="6959600"/>
            <a:ext cx="14544677" cy="12644122"/>
          </a:xfrm>
          <a:prstGeom prst="rect">
            <a:avLst/>
          </a:prstGeom>
          <a:noFill/>
          <a:ln>
            <a:noFill/>
          </a:ln>
        </p:spPr>
        <p:txBody>
          <a:bodyPr spcFirstLastPara="1" wrap="square" lIns="313500" tIns="156750" rIns="313500" bIns="156750" anchor="t" anchorCtr="0">
            <a:normAutofit/>
          </a:bodyPr>
          <a:lstStyle>
            <a:lvl1pPr marL="457200" lvl="0" indent="-749300" algn="l">
              <a:spcBef>
                <a:spcPts val="1640"/>
              </a:spcBef>
              <a:spcAft>
                <a:spcPts val="0"/>
              </a:spcAft>
              <a:buClr>
                <a:schemeClr val="dk1"/>
              </a:buClr>
              <a:buSzPts val="8200"/>
              <a:buChar char="•"/>
              <a:defRPr sz="8200"/>
            </a:lvl1pPr>
            <a:lvl2pPr marL="914400" lvl="1" indent="-666750" algn="l">
              <a:spcBef>
                <a:spcPts val="1380"/>
              </a:spcBef>
              <a:spcAft>
                <a:spcPts val="0"/>
              </a:spcAft>
              <a:buClr>
                <a:schemeClr val="dk1"/>
              </a:buClr>
              <a:buSzPts val="6900"/>
              <a:buChar char="–"/>
              <a:defRPr sz="6900"/>
            </a:lvl2pPr>
            <a:lvl3pPr marL="1371600" lvl="2" indent="-622300" algn="l">
              <a:spcBef>
                <a:spcPts val="1240"/>
              </a:spcBef>
              <a:spcAft>
                <a:spcPts val="0"/>
              </a:spcAft>
              <a:buClr>
                <a:schemeClr val="dk1"/>
              </a:buClr>
              <a:buSzPts val="6200"/>
              <a:buChar char="•"/>
              <a:defRPr sz="6200"/>
            </a:lvl3pPr>
            <a:lvl4pPr marL="1828800" lvl="3" indent="-577850" algn="l">
              <a:spcBef>
                <a:spcPts val="1100"/>
              </a:spcBef>
              <a:spcAft>
                <a:spcPts val="0"/>
              </a:spcAft>
              <a:buClr>
                <a:schemeClr val="dk1"/>
              </a:buClr>
              <a:buSzPts val="5500"/>
              <a:buChar char="–"/>
              <a:defRPr sz="5500"/>
            </a:lvl4pPr>
            <a:lvl5pPr marL="2286000" lvl="4" indent="-577850" algn="l">
              <a:spcBef>
                <a:spcPts val="1100"/>
              </a:spcBef>
              <a:spcAft>
                <a:spcPts val="0"/>
              </a:spcAft>
              <a:buClr>
                <a:schemeClr val="dk1"/>
              </a:buClr>
              <a:buSzPts val="5500"/>
              <a:buChar char="»"/>
              <a:defRPr sz="5500"/>
            </a:lvl5pPr>
            <a:lvl6pPr marL="2743200" lvl="5" indent="-577850" algn="l">
              <a:spcBef>
                <a:spcPts val="1100"/>
              </a:spcBef>
              <a:spcAft>
                <a:spcPts val="0"/>
              </a:spcAft>
              <a:buClr>
                <a:schemeClr val="dk1"/>
              </a:buClr>
              <a:buSzPts val="5500"/>
              <a:buChar char="•"/>
              <a:defRPr sz="5500"/>
            </a:lvl6pPr>
            <a:lvl7pPr marL="3200400" lvl="6" indent="-577850" algn="l">
              <a:spcBef>
                <a:spcPts val="1100"/>
              </a:spcBef>
              <a:spcAft>
                <a:spcPts val="0"/>
              </a:spcAft>
              <a:buClr>
                <a:schemeClr val="dk1"/>
              </a:buClr>
              <a:buSzPts val="5500"/>
              <a:buChar char="•"/>
              <a:defRPr sz="5500"/>
            </a:lvl7pPr>
            <a:lvl8pPr marL="3657600" lvl="7" indent="-577850" algn="l">
              <a:spcBef>
                <a:spcPts val="1100"/>
              </a:spcBef>
              <a:spcAft>
                <a:spcPts val="0"/>
              </a:spcAft>
              <a:buClr>
                <a:schemeClr val="dk1"/>
              </a:buClr>
              <a:buSzPts val="5500"/>
              <a:buChar char="•"/>
              <a:defRPr sz="5500"/>
            </a:lvl8pPr>
            <a:lvl9pPr marL="4114800" lvl="8" indent="-577850" algn="l">
              <a:spcBef>
                <a:spcPts val="1100"/>
              </a:spcBef>
              <a:spcAft>
                <a:spcPts val="0"/>
              </a:spcAft>
              <a:buClr>
                <a:schemeClr val="dk1"/>
              </a:buClr>
              <a:buSzPts val="5500"/>
              <a:buChar char="•"/>
              <a:defRPr sz="5500"/>
            </a:lvl9pPr>
          </a:lstStyle>
          <a:p>
            <a:endParaRPr/>
          </a:p>
        </p:txBody>
      </p:sp>
      <p:sp>
        <p:nvSpPr>
          <p:cNvPr id="44" name="Google Shape;44;p7"/>
          <p:cNvSpPr txBox="1">
            <a:spLocks noGrp="1"/>
          </p:cNvSpPr>
          <p:nvPr>
            <p:ph type="body" idx="3"/>
          </p:nvPr>
        </p:nvSpPr>
        <p:spPr>
          <a:xfrm>
            <a:off x="16722092" y="4912362"/>
            <a:ext cx="14550390" cy="2047238"/>
          </a:xfrm>
          <a:prstGeom prst="rect">
            <a:avLst/>
          </a:prstGeom>
          <a:noFill/>
          <a:ln>
            <a:noFill/>
          </a:ln>
        </p:spPr>
        <p:txBody>
          <a:bodyPr spcFirstLastPara="1" wrap="square" lIns="313500" tIns="156750" rIns="313500" bIns="156750" anchor="b" anchorCtr="0">
            <a:normAutofit/>
          </a:bodyPr>
          <a:lstStyle>
            <a:lvl1pPr marL="457200" lvl="0" indent="-228600" algn="l">
              <a:spcBef>
                <a:spcPts val="1640"/>
              </a:spcBef>
              <a:spcAft>
                <a:spcPts val="0"/>
              </a:spcAft>
              <a:buClr>
                <a:schemeClr val="dk1"/>
              </a:buClr>
              <a:buSzPts val="8200"/>
              <a:buNone/>
              <a:defRPr sz="8200" b="1"/>
            </a:lvl1pPr>
            <a:lvl2pPr marL="914400" lvl="1" indent="-228600" algn="l">
              <a:spcBef>
                <a:spcPts val="1380"/>
              </a:spcBef>
              <a:spcAft>
                <a:spcPts val="0"/>
              </a:spcAft>
              <a:buClr>
                <a:schemeClr val="dk1"/>
              </a:buClr>
              <a:buSzPts val="6900"/>
              <a:buNone/>
              <a:defRPr sz="6900" b="1"/>
            </a:lvl2pPr>
            <a:lvl3pPr marL="1371600" lvl="2" indent="-228600" algn="l">
              <a:spcBef>
                <a:spcPts val="1240"/>
              </a:spcBef>
              <a:spcAft>
                <a:spcPts val="0"/>
              </a:spcAft>
              <a:buClr>
                <a:schemeClr val="dk1"/>
              </a:buClr>
              <a:buSzPts val="6200"/>
              <a:buNone/>
              <a:defRPr sz="6200" b="1"/>
            </a:lvl3pPr>
            <a:lvl4pPr marL="1828800" lvl="3" indent="-228600" algn="l">
              <a:spcBef>
                <a:spcPts val="1100"/>
              </a:spcBef>
              <a:spcAft>
                <a:spcPts val="0"/>
              </a:spcAft>
              <a:buClr>
                <a:schemeClr val="dk1"/>
              </a:buClr>
              <a:buSzPts val="5500"/>
              <a:buNone/>
              <a:defRPr sz="5500" b="1"/>
            </a:lvl4pPr>
            <a:lvl5pPr marL="2286000" lvl="4" indent="-228600" algn="l">
              <a:spcBef>
                <a:spcPts val="1100"/>
              </a:spcBef>
              <a:spcAft>
                <a:spcPts val="0"/>
              </a:spcAft>
              <a:buClr>
                <a:schemeClr val="dk1"/>
              </a:buClr>
              <a:buSzPts val="5500"/>
              <a:buNone/>
              <a:defRPr sz="5500" b="1"/>
            </a:lvl5pPr>
            <a:lvl6pPr marL="2743200" lvl="5" indent="-228600" algn="l">
              <a:spcBef>
                <a:spcPts val="1100"/>
              </a:spcBef>
              <a:spcAft>
                <a:spcPts val="0"/>
              </a:spcAft>
              <a:buClr>
                <a:schemeClr val="dk1"/>
              </a:buClr>
              <a:buSzPts val="5500"/>
              <a:buNone/>
              <a:defRPr sz="5500" b="1"/>
            </a:lvl6pPr>
            <a:lvl7pPr marL="3200400" lvl="6" indent="-228600" algn="l">
              <a:spcBef>
                <a:spcPts val="1100"/>
              </a:spcBef>
              <a:spcAft>
                <a:spcPts val="0"/>
              </a:spcAft>
              <a:buClr>
                <a:schemeClr val="dk1"/>
              </a:buClr>
              <a:buSzPts val="5500"/>
              <a:buNone/>
              <a:defRPr sz="5500" b="1"/>
            </a:lvl7pPr>
            <a:lvl8pPr marL="3657600" lvl="7" indent="-228600" algn="l">
              <a:spcBef>
                <a:spcPts val="1100"/>
              </a:spcBef>
              <a:spcAft>
                <a:spcPts val="0"/>
              </a:spcAft>
              <a:buClr>
                <a:schemeClr val="dk1"/>
              </a:buClr>
              <a:buSzPts val="5500"/>
              <a:buNone/>
              <a:defRPr sz="5500" b="1"/>
            </a:lvl8pPr>
            <a:lvl9pPr marL="4114800" lvl="8" indent="-228600" algn="l">
              <a:spcBef>
                <a:spcPts val="1100"/>
              </a:spcBef>
              <a:spcAft>
                <a:spcPts val="0"/>
              </a:spcAft>
              <a:buClr>
                <a:schemeClr val="dk1"/>
              </a:buClr>
              <a:buSzPts val="5500"/>
              <a:buNone/>
              <a:defRPr sz="5500" b="1"/>
            </a:lvl9pPr>
          </a:lstStyle>
          <a:p>
            <a:endParaRPr/>
          </a:p>
        </p:txBody>
      </p:sp>
      <p:sp>
        <p:nvSpPr>
          <p:cNvPr id="45" name="Google Shape;45;p7"/>
          <p:cNvSpPr txBox="1">
            <a:spLocks noGrp="1"/>
          </p:cNvSpPr>
          <p:nvPr>
            <p:ph type="body" idx="4"/>
          </p:nvPr>
        </p:nvSpPr>
        <p:spPr>
          <a:xfrm>
            <a:off x="16722092" y="6959600"/>
            <a:ext cx="14550390" cy="12644122"/>
          </a:xfrm>
          <a:prstGeom prst="rect">
            <a:avLst/>
          </a:prstGeom>
          <a:noFill/>
          <a:ln>
            <a:noFill/>
          </a:ln>
        </p:spPr>
        <p:txBody>
          <a:bodyPr spcFirstLastPara="1" wrap="square" lIns="313500" tIns="156750" rIns="313500" bIns="156750" anchor="t" anchorCtr="0">
            <a:normAutofit/>
          </a:bodyPr>
          <a:lstStyle>
            <a:lvl1pPr marL="457200" lvl="0" indent="-749300" algn="l">
              <a:spcBef>
                <a:spcPts val="1640"/>
              </a:spcBef>
              <a:spcAft>
                <a:spcPts val="0"/>
              </a:spcAft>
              <a:buClr>
                <a:schemeClr val="dk1"/>
              </a:buClr>
              <a:buSzPts val="8200"/>
              <a:buChar char="•"/>
              <a:defRPr sz="8200"/>
            </a:lvl1pPr>
            <a:lvl2pPr marL="914400" lvl="1" indent="-666750" algn="l">
              <a:spcBef>
                <a:spcPts val="1380"/>
              </a:spcBef>
              <a:spcAft>
                <a:spcPts val="0"/>
              </a:spcAft>
              <a:buClr>
                <a:schemeClr val="dk1"/>
              </a:buClr>
              <a:buSzPts val="6900"/>
              <a:buChar char="–"/>
              <a:defRPr sz="6900"/>
            </a:lvl2pPr>
            <a:lvl3pPr marL="1371600" lvl="2" indent="-622300" algn="l">
              <a:spcBef>
                <a:spcPts val="1240"/>
              </a:spcBef>
              <a:spcAft>
                <a:spcPts val="0"/>
              </a:spcAft>
              <a:buClr>
                <a:schemeClr val="dk1"/>
              </a:buClr>
              <a:buSzPts val="6200"/>
              <a:buChar char="•"/>
              <a:defRPr sz="6200"/>
            </a:lvl3pPr>
            <a:lvl4pPr marL="1828800" lvl="3" indent="-577850" algn="l">
              <a:spcBef>
                <a:spcPts val="1100"/>
              </a:spcBef>
              <a:spcAft>
                <a:spcPts val="0"/>
              </a:spcAft>
              <a:buClr>
                <a:schemeClr val="dk1"/>
              </a:buClr>
              <a:buSzPts val="5500"/>
              <a:buChar char="–"/>
              <a:defRPr sz="5500"/>
            </a:lvl4pPr>
            <a:lvl5pPr marL="2286000" lvl="4" indent="-577850" algn="l">
              <a:spcBef>
                <a:spcPts val="1100"/>
              </a:spcBef>
              <a:spcAft>
                <a:spcPts val="0"/>
              </a:spcAft>
              <a:buClr>
                <a:schemeClr val="dk1"/>
              </a:buClr>
              <a:buSzPts val="5500"/>
              <a:buChar char="»"/>
              <a:defRPr sz="5500"/>
            </a:lvl5pPr>
            <a:lvl6pPr marL="2743200" lvl="5" indent="-577850" algn="l">
              <a:spcBef>
                <a:spcPts val="1100"/>
              </a:spcBef>
              <a:spcAft>
                <a:spcPts val="0"/>
              </a:spcAft>
              <a:buClr>
                <a:schemeClr val="dk1"/>
              </a:buClr>
              <a:buSzPts val="5500"/>
              <a:buChar char="•"/>
              <a:defRPr sz="5500"/>
            </a:lvl6pPr>
            <a:lvl7pPr marL="3200400" lvl="6" indent="-577850" algn="l">
              <a:spcBef>
                <a:spcPts val="1100"/>
              </a:spcBef>
              <a:spcAft>
                <a:spcPts val="0"/>
              </a:spcAft>
              <a:buClr>
                <a:schemeClr val="dk1"/>
              </a:buClr>
              <a:buSzPts val="5500"/>
              <a:buChar char="•"/>
              <a:defRPr sz="5500"/>
            </a:lvl7pPr>
            <a:lvl8pPr marL="3657600" lvl="7" indent="-577850" algn="l">
              <a:spcBef>
                <a:spcPts val="1100"/>
              </a:spcBef>
              <a:spcAft>
                <a:spcPts val="0"/>
              </a:spcAft>
              <a:buClr>
                <a:schemeClr val="dk1"/>
              </a:buClr>
              <a:buSzPts val="5500"/>
              <a:buChar char="•"/>
              <a:defRPr sz="5500"/>
            </a:lvl8pPr>
            <a:lvl9pPr marL="4114800" lvl="8" indent="-577850" algn="l">
              <a:spcBef>
                <a:spcPts val="1100"/>
              </a:spcBef>
              <a:spcAft>
                <a:spcPts val="0"/>
              </a:spcAft>
              <a:buClr>
                <a:schemeClr val="dk1"/>
              </a:buClr>
              <a:buSzPts val="5500"/>
              <a:buChar char="•"/>
              <a:defRPr sz="5500"/>
            </a:lvl9pPr>
          </a:lstStyle>
          <a:p>
            <a:endParaRPr/>
          </a:p>
        </p:txBody>
      </p:sp>
      <p:sp>
        <p:nvSpPr>
          <p:cNvPr id="46" name="Google Shape;46;p7"/>
          <p:cNvSpPr txBox="1">
            <a:spLocks noGrp="1"/>
          </p:cNvSpPr>
          <p:nvPr>
            <p:ph type="dt" idx="10"/>
          </p:nvPr>
        </p:nvSpPr>
        <p:spPr>
          <a:xfrm>
            <a:off x="1645920" y="20340322"/>
            <a:ext cx="7680960" cy="1168400"/>
          </a:xfrm>
          <a:prstGeom prst="rect">
            <a:avLst/>
          </a:prstGeom>
          <a:noFill/>
          <a:ln>
            <a:noFill/>
          </a:ln>
        </p:spPr>
        <p:txBody>
          <a:bodyPr spcFirstLastPara="1" wrap="square" lIns="313500" tIns="156750" rIns="313500" bIns="156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11247120" y="20340322"/>
            <a:ext cx="10424160" cy="1168400"/>
          </a:xfrm>
          <a:prstGeom prst="rect">
            <a:avLst/>
          </a:prstGeom>
          <a:noFill/>
          <a:ln>
            <a:noFill/>
          </a:ln>
        </p:spPr>
        <p:txBody>
          <a:bodyPr spcFirstLastPara="1" wrap="square" lIns="313500" tIns="156750" rIns="313500" bIns="156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23591520" y="20340322"/>
            <a:ext cx="7680960" cy="1168400"/>
          </a:xfrm>
          <a:prstGeom prst="rect">
            <a:avLst/>
          </a:prstGeom>
          <a:noFill/>
          <a:ln>
            <a:noFill/>
          </a:ln>
        </p:spPr>
        <p:txBody>
          <a:bodyPr spcFirstLastPara="1" wrap="square" lIns="313500" tIns="156750" rIns="313500" bIns="1567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1645920" y="878842"/>
            <a:ext cx="29626560" cy="3657600"/>
          </a:xfrm>
          <a:prstGeom prst="rect">
            <a:avLst/>
          </a:prstGeom>
          <a:noFill/>
          <a:ln>
            <a:noFill/>
          </a:ln>
        </p:spPr>
        <p:txBody>
          <a:bodyPr spcFirstLastPara="1" wrap="square" lIns="313500" tIns="156750" rIns="313500" bIns="15675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1645920" y="20340322"/>
            <a:ext cx="7680960" cy="1168400"/>
          </a:xfrm>
          <a:prstGeom prst="rect">
            <a:avLst/>
          </a:prstGeom>
          <a:noFill/>
          <a:ln>
            <a:noFill/>
          </a:ln>
        </p:spPr>
        <p:txBody>
          <a:bodyPr spcFirstLastPara="1" wrap="square" lIns="313500" tIns="156750" rIns="313500" bIns="156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11247120" y="20340322"/>
            <a:ext cx="10424160" cy="1168400"/>
          </a:xfrm>
          <a:prstGeom prst="rect">
            <a:avLst/>
          </a:prstGeom>
          <a:noFill/>
          <a:ln>
            <a:noFill/>
          </a:ln>
        </p:spPr>
        <p:txBody>
          <a:bodyPr spcFirstLastPara="1" wrap="square" lIns="313500" tIns="156750" rIns="313500" bIns="156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23591520" y="20340322"/>
            <a:ext cx="7680960" cy="1168400"/>
          </a:xfrm>
          <a:prstGeom prst="rect">
            <a:avLst/>
          </a:prstGeom>
          <a:noFill/>
          <a:ln>
            <a:noFill/>
          </a:ln>
        </p:spPr>
        <p:txBody>
          <a:bodyPr spcFirstLastPara="1" wrap="square" lIns="313500" tIns="156750" rIns="313500" bIns="1567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9"/>
          <p:cNvSpPr txBox="1">
            <a:spLocks noGrp="1"/>
          </p:cNvSpPr>
          <p:nvPr>
            <p:ph type="dt" idx="10"/>
          </p:nvPr>
        </p:nvSpPr>
        <p:spPr>
          <a:xfrm>
            <a:off x="1645920" y="20340322"/>
            <a:ext cx="7680960" cy="1168400"/>
          </a:xfrm>
          <a:prstGeom prst="rect">
            <a:avLst/>
          </a:prstGeom>
          <a:noFill/>
          <a:ln>
            <a:noFill/>
          </a:ln>
        </p:spPr>
        <p:txBody>
          <a:bodyPr spcFirstLastPara="1" wrap="square" lIns="313500" tIns="156750" rIns="313500" bIns="156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9"/>
          <p:cNvSpPr txBox="1">
            <a:spLocks noGrp="1"/>
          </p:cNvSpPr>
          <p:nvPr>
            <p:ph type="ftr" idx="11"/>
          </p:nvPr>
        </p:nvSpPr>
        <p:spPr>
          <a:xfrm>
            <a:off x="11247120" y="20340322"/>
            <a:ext cx="10424160" cy="1168400"/>
          </a:xfrm>
          <a:prstGeom prst="rect">
            <a:avLst/>
          </a:prstGeom>
          <a:noFill/>
          <a:ln>
            <a:noFill/>
          </a:ln>
        </p:spPr>
        <p:txBody>
          <a:bodyPr spcFirstLastPara="1" wrap="square" lIns="313500" tIns="156750" rIns="313500" bIns="156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9"/>
          <p:cNvSpPr txBox="1">
            <a:spLocks noGrp="1"/>
          </p:cNvSpPr>
          <p:nvPr>
            <p:ph type="sldNum" idx="12"/>
          </p:nvPr>
        </p:nvSpPr>
        <p:spPr>
          <a:xfrm>
            <a:off x="23591520" y="20340322"/>
            <a:ext cx="7680960" cy="1168400"/>
          </a:xfrm>
          <a:prstGeom prst="rect">
            <a:avLst/>
          </a:prstGeom>
          <a:noFill/>
          <a:ln>
            <a:noFill/>
          </a:ln>
        </p:spPr>
        <p:txBody>
          <a:bodyPr spcFirstLastPara="1" wrap="square" lIns="313500" tIns="156750" rIns="313500" bIns="1567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0"/>
          <p:cNvSpPr txBox="1">
            <a:spLocks noGrp="1"/>
          </p:cNvSpPr>
          <p:nvPr>
            <p:ph type="title"/>
          </p:nvPr>
        </p:nvSpPr>
        <p:spPr>
          <a:xfrm>
            <a:off x="1645922" y="873760"/>
            <a:ext cx="10829927" cy="3718560"/>
          </a:xfrm>
          <a:prstGeom prst="rect">
            <a:avLst/>
          </a:prstGeom>
          <a:noFill/>
          <a:ln>
            <a:noFill/>
          </a:ln>
        </p:spPr>
        <p:txBody>
          <a:bodyPr spcFirstLastPara="1" wrap="square" lIns="313500" tIns="156750" rIns="313500" bIns="156750" anchor="b" anchorCtr="0">
            <a:normAutofit/>
          </a:bodyPr>
          <a:lstStyle>
            <a:lvl1pPr lvl="0" algn="l">
              <a:spcBef>
                <a:spcPts val="0"/>
              </a:spcBef>
              <a:spcAft>
                <a:spcPts val="0"/>
              </a:spcAft>
              <a:buClr>
                <a:schemeClr val="dk1"/>
              </a:buClr>
              <a:buSzPts val="6900"/>
              <a:buFont typeface="Calibri"/>
              <a:buNone/>
              <a:defRPr sz="69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0"/>
          <p:cNvSpPr txBox="1">
            <a:spLocks noGrp="1"/>
          </p:cNvSpPr>
          <p:nvPr>
            <p:ph type="body" idx="1"/>
          </p:nvPr>
        </p:nvSpPr>
        <p:spPr>
          <a:xfrm>
            <a:off x="12870180" y="873761"/>
            <a:ext cx="18402300" cy="18729962"/>
          </a:xfrm>
          <a:prstGeom prst="rect">
            <a:avLst/>
          </a:prstGeom>
          <a:noFill/>
          <a:ln>
            <a:noFill/>
          </a:ln>
        </p:spPr>
        <p:txBody>
          <a:bodyPr spcFirstLastPara="1" wrap="square" lIns="313500" tIns="156750" rIns="313500" bIns="156750" anchor="t" anchorCtr="0">
            <a:normAutofit/>
          </a:bodyPr>
          <a:lstStyle>
            <a:lvl1pPr marL="457200" lvl="0" indent="-927100" algn="l">
              <a:spcBef>
                <a:spcPts val="2200"/>
              </a:spcBef>
              <a:spcAft>
                <a:spcPts val="0"/>
              </a:spcAft>
              <a:buClr>
                <a:schemeClr val="dk1"/>
              </a:buClr>
              <a:buSzPts val="11000"/>
              <a:buChar char="•"/>
              <a:defRPr sz="11000"/>
            </a:lvl1pPr>
            <a:lvl2pPr marL="914400" lvl="1" indent="-838200" algn="l">
              <a:spcBef>
                <a:spcPts val="1920"/>
              </a:spcBef>
              <a:spcAft>
                <a:spcPts val="0"/>
              </a:spcAft>
              <a:buClr>
                <a:schemeClr val="dk1"/>
              </a:buClr>
              <a:buSzPts val="9600"/>
              <a:buChar char="–"/>
              <a:defRPr sz="9600"/>
            </a:lvl2pPr>
            <a:lvl3pPr marL="1371600" lvl="2" indent="-749300" algn="l">
              <a:spcBef>
                <a:spcPts val="1640"/>
              </a:spcBef>
              <a:spcAft>
                <a:spcPts val="0"/>
              </a:spcAft>
              <a:buClr>
                <a:schemeClr val="dk1"/>
              </a:buClr>
              <a:buSzPts val="8200"/>
              <a:buChar char="•"/>
              <a:defRPr sz="8200"/>
            </a:lvl3pPr>
            <a:lvl4pPr marL="1828800" lvl="3" indent="-666750" algn="l">
              <a:spcBef>
                <a:spcPts val="1380"/>
              </a:spcBef>
              <a:spcAft>
                <a:spcPts val="0"/>
              </a:spcAft>
              <a:buClr>
                <a:schemeClr val="dk1"/>
              </a:buClr>
              <a:buSzPts val="6900"/>
              <a:buChar char="–"/>
              <a:defRPr sz="6900"/>
            </a:lvl4pPr>
            <a:lvl5pPr marL="2286000" lvl="4" indent="-666750" algn="l">
              <a:spcBef>
                <a:spcPts val="1380"/>
              </a:spcBef>
              <a:spcAft>
                <a:spcPts val="0"/>
              </a:spcAft>
              <a:buClr>
                <a:schemeClr val="dk1"/>
              </a:buClr>
              <a:buSzPts val="6900"/>
              <a:buChar char="»"/>
              <a:defRPr sz="6900"/>
            </a:lvl5pPr>
            <a:lvl6pPr marL="2743200" lvl="5" indent="-666750" algn="l">
              <a:spcBef>
                <a:spcPts val="1380"/>
              </a:spcBef>
              <a:spcAft>
                <a:spcPts val="0"/>
              </a:spcAft>
              <a:buClr>
                <a:schemeClr val="dk1"/>
              </a:buClr>
              <a:buSzPts val="6900"/>
              <a:buChar char="•"/>
              <a:defRPr sz="6900"/>
            </a:lvl6pPr>
            <a:lvl7pPr marL="3200400" lvl="6" indent="-666750" algn="l">
              <a:spcBef>
                <a:spcPts val="1380"/>
              </a:spcBef>
              <a:spcAft>
                <a:spcPts val="0"/>
              </a:spcAft>
              <a:buClr>
                <a:schemeClr val="dk1"/>
              </a:buClr>
              <a:buSzPts val="6900"/>
              <a:buChar char="•"/>
              <a:defRPr sz="6900"/>
            </a:lvl7pPr>
            <a:lvl8pPr marL="3657600" lvl="7" indent="-666750" algn="l">
              <a:spcBef>
                <a:spcPts val="1380"/>
              </a:spcBef>
              <a:spcAft>
                <a:spcPts val="0"/>
              </a:spcAft>
              <a:buClr>
                <a:schemeClr val="dk1"/>
              </a:buClr>
              <a:buSzPts val="6900"/>
              <a:buChar char="•"/>
              <a:defRPr sz="6900"/>
            </a:lvl8pPr>
            <a:lvl9pPr marL="4114800" lvl="8" indent="-666750" algn="l">
              <a:spcBef>
                <a:spcPts val="1380"/>
              </a:spcBef>
              <a:spcAft>
                <a:spcPts val="0"/>
              </a:spcAft>
              <a:buClr>
                <a:schemeClr val="dk1"/>
              </a:buClr>
              <a:buSzPts val="6900"/>
              <a:buChar char="•"/>
              <a:defRPr sz="6900"/>
            </a:lvl9pPr>
          </a:lstStyle>
          <a:p>
            <a:endParaRPr/>
          </a:p>
        </p:txBody>
      </p:sp>
      <p:sp>
        <p:nvSpPr>
          <p:cNvPr id="61" name="Google Shape;61;p10"/>
          <p:cNvSpPr txBox="1">
            <a:spLocks noGrp="1"/>
          </p:cNvSpPr>
          <p:nvPr>
            <p:ph type="body" idx="2"/>
          </p:nvPr>
        </p:nvSpPr>
        <p:spPr>
          <a:xfrm>
            <a:off x="1645922" y="4592321"/>
            <a:ext cx="10829927" cy="15011402"/>
          </a:xfrm>
          <a:prstGeom prst="rect">
            <a:avLst/>
          </a:prstGeom>
          <a:noFill/>
          <a:ln>
            <a:noFill/>
          </a:ln>
        </p:spPr>
        <p:txBody>
          <a:bodyPr spcFirstLastPara="1" wrap="square" lIns="313500" tIns="156750" rIns="313500" bIns="156750" anchor="t" anchorCtr="0">
            <a:normAutofit/>
          </a:bodyPr>
          <a:lstStyle>
            <a:lvl1pPr marL="457200" lvl="0" indent="-228600" algn="l">
              <a:spcBef>
                <a:spcPts val="960"/>
              </a:spcBef>
              <a:spcAft>
                <a:spcPts val="0"/>
              </a:spcAft>
              <a:buClr>
                <a:schemeClr val="dk1"/>
              </a:buClr>
              <a:buSzPts val="4800"/>
              <a:buNone/>
              <a:defRPr sz="4800"/>
            </a:lvl1pPr>
            <a:lvl2pPr marL="914400" lvl="1" indent="-228600" algn="l">
              <a:spcBef>
                <a:spcPts val="820"/>
              </a:spcBef>
              <a:spcAft>
                <a:spcPts val="0"/>
              </a:spcAft>
              <a:buClr>
                <a:schemeClr val="dk1"/>
              </a:buClr>
              <a:buSzPts val="4100"/>
              <a:buNone/>
              <a:defRPr sz="4100"/>
            </a:lvl2pPr>
            <a:lvl3pPr marL="1371600" lvl="2" indent="-228600" algn="l">
              <a:spcBef>
                <a:spcPts val="680"/>
              </a:spcBef>
              <a:spcAft>
                <a:spcPts val="0"/>
              </a:spcAft>
              <a:buClr>
                <a:schemeClr val="dk1"/>
              </a:buClr>
              <a:buSzPts val="3400"/>
              <a:buNone/>
              <a:defRPr sz="3400"/>
            </a:lvl3pPr>
            <a:lvl4pPr marL="1828800" lvl="3" indent="-228600" algn="l">
              <a:spcBef>
                <a:spcPts val="620"/>
              </a:spcBef>
              <a:spcAft>
                <a:spcPts val="0"/>
              </a:spcAft>
              <a:buClr>
                <a:schemeClr val="dk1"/>
              </a:buClr>
              <a:buSzPts val="3100"/>
              <a:buNone/>
              <a:defRPr sz="3100"/>
            </a:lvl4pPr>
            <a:lvl5pPr marL="2286000" lvl="4" indent="-228600" algn="l">
              <a:spcBef>
                <a:spcPts val="620"/>
              </a:spcBef>
              <a:spcAft>
                <a:spcPts val="0"/>
              </a:spcAft>
              <a:buClr>
                <a:schemeClr val="dk1"/>
              </a:buClr>
              <a:buSzPts val="3100"/>
              <a:buNone/>
              <a:defRPr sz="3100"/>
            </a:lvl5pPr>
            <a:lvl6pPr marL="2743200" lvl="5" indent="-228600" algn="l">
              <a:spcBef>
                <a:spcPts val="620"/>
              </a:spcBef>
              <a:spcAft>
                <a:spcPts val="0"/>
              </a:spcAft>
              <a:buClr>
                <a:schemeClr val="dk1"/>
              </a:buClr>
              <a:buSzPts val="3100"/>
              <a:buNone/>
              <a:defRPr sz="3100"/>
            </a:lvl6pPr>
            <a:lvl7pPr marL="3200400" lvl="6" indent="-228600" algn="l">
              <a:spcBef>
                <a:spcPts val="620"/>
              </a:spcBef>
              <a:spcAft>
                <a:spcPts val="0"/>
              </a:spcAft>
              <a:buClr>
                <a:schemeClr val="dk1"/>
              </a:buClr>
              <a:buSzPts val="3100"/>
              <a:buNone/>
              <a:defRPr sz="3100"/>
            </a:lvl7pPr>
            <a:lvl8pPr marL="3657600" lvl="7" indent="-228600" algn="l">
              <a:spcBef>
                <a:spcPts val="620"/>
              </a:spcBef>
              <a:spcAft>
                <a:spcPts val="0"/>
              </a:spcAft>
              <a:buClr>
                <a:schemeClr val="dk1"/>
              </a:buClr>
              <a:buSzPts val="3100"/>
              <a:buNone/>
              <a:defRPr sz="3100"/>
            </a:lvl8pPr>
            <a:lvl9pPr marL="4114800" lvl="8" indent="-228600" algn="l">
              <a:spcBef>
                <a:spcPts val="620"/>
              </a:spcBef>
              <a:spcAft>
                <a:spcPts val="0"/>
              </a:spcAft>
              <a:buClr>
                <a:schemeClr val="dk1"/>
              </a:buClr>
              <a:buSzPts val="3100"/>
              <a:buNone/>
              <a:defRPr sz="3100"/>
            </a:lvl9pPr>
          </a:lstStyle>
          <a:p>
            <a:endParaRPr/>
          </a:p>
        </p:txBody>
      </p:sp>
      <p:sp>
        <p:nvSpPr>
          <p:cNvPr id="62" name="Google Shape;62;p10"/>
          <p:cNvSpPr txBox="1">
            <a:spLocks noGrp="1"/>
          </p:cNvSpPr>
          <p:nvPr>
            <p:ph type="dt" idx="10"/>
          </p:nvPr>
        </p:nvSpPr>
        <p:spPr>
          <a:xfrm>
            <a:off x="1645920" y="20340322"/>
            <a:ext cx="7680960" cy="1168400"/>
          </a:xfrm>
          <a:prstGeom prst="rect">
            <a:avLst/>
          </a:prstGeom>
          <a:noFill/>
          <a:ln>
            <a:noFill/>
          </a:ln>
        </p:spPr>
        <p:txBody>
          <a:bodyPr spcFirstLastPara="1" wrap="square" lIns="313500" tIns="156750" rIns="313500" bIns="156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0"/>
          <p:cNvSpPr txBox="1">
            <a:spLocks noGrp="1"/>
          </p:cNvSpPr>
          <p:nvPr>
            <p:ph type="ftr" idx="11"/>
          </p:nvPr>
        </p:nvSpPr>
        <p:spPr>
          <a:xfrm>
            <a:off x="11247120" y="20340322"/>
            <a:ext cx="10424160" cy="1168400"/>
          </a:xfrm>
          <a:prstGeom prst="rect">
            <a:avLst/>
          </a:prstGeom>
          <a:noFill/>
          <a:ln>
            <a:noFill/>
          </a:ln>
        </p:spPr>
        <p:txBody>
          <a:bodyPr spcFirstLastPara="1" wrap="square" lIns="313500" tIns="156750" rIns="313500" bIns="156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0"/>
          <p:cNvSpPr txBox="1">
            <a:spLocks noGrp="1"/>
          </p:cNvSpPr>
          <p:nvPr>
            <p:ph type="sldNum" idx="12"/>
          </p:nvPr>
        </p:nvSpPr>
        <p:spPr>
          <a:xfrm>
            <a:off x="23591520" y="20340322"/>
            <a:ext cx="7680960" cy="1168400"/>
          </a:xfrm>
          <a:prstGeom prst="rect">
            <a:avLst/>
          </a:prstGeom>
          <a:noFill/>
          <a:ln>
            <a:noFill/>
          </a:ln>
        </p:spPr>
        <p:txBody>
          <a:bodyPr spcFirstLastPara="1" wrap="square" lIns="313500" tIns="156750" rIns="313500" bIns="1567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1"/>
          <p:cNvSpPr txBox="1">
            <a:spLocks noGrp="1"/>
          </p:cNvSpPr>
          <p:nvPr>
            <p:ph type="title"/>
          </p:nvPr>
        </p:nvSpPr>
        <p:spPr>
          <a:xfrm>
            <a:off x="6452237" y="15361920"/>
            <a:ext cx="19751040" cy="1813562"/>
          </a:xfrm>
          <a:prstGeom prst="rect">
            <a:avLst/>
          </a:prstGeom>
          <a:noFill/>
          <a:ln>
            <a:noFill/>
          </a:ln>
        </p:spPr>
        <p:txBody>
          <a:bodyPr spcFirstLastPara="1" wrap="square" lIns="313500" tIns="156750" rIns="313500" bIns="156750" anchor="b" anchorCtr="0">
            <a:normAutofit/>
          </a:bodyPr>
          <a:lstStyle>
            <a:lvl1pPr lvl="0" algn="l">
              <a:spcBef>
                <a:spcPts val="0"/>
              </a:spcBef>
              <a:spcAft>
                <a:spcPts val="0"/>
              </a:spcAft>
              <a:buClr>
                <a:schemeClr val="dk1"/>
              </a:buClr>
              <a:buSzPts val="6900"/>
              <a:buFont typeface="Calibri"/>
              <a:buNone/>
              <a:defRPr sz="69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1"/>
          <p:cNvSpPr>
            <a:spLocks noGrp="1"/>
          </p:cNvSpPr>
          <p:nvPr>
            <p:ph type="pic" idx="2"/>
          </p:nvPr>
        </p:nvSpPr>
        <p:spPr>
          <a:xfrm>
            <a:off x="6452237" y="1960880"/>
            <a:ext cx="19751040" cy="13167360"/>
          </a:xfrm>
          <a:prstGeom prst="rect">
            <a:avLst/>
          </a:prstGeom>
          <a:noFill/>
          <a:ln>
            <a:noFill/>
          </a:ln>
        </p:spPr>
      </p:sp>
      <p:sp>
        <p:nvSpPr>
          <p:cNvPr id="68" name="Google Shape;68;p11"/>
          <p:cNvSpPr txBox="1">
            <a:spLocks noGrp="1"/>
          </p:cNvSpPr>
          <p:nvPr>
            <p:ph type="body" idx="1"/>
          </p:nvPr>
        </p:nvSpPr>
        <p:spPr>
          <a:xfrm>
            <a:off x="6452237" y="17175482"/>
            <a:ext cx="19751040" cy="2575558"/>
          </a:xfrm>
          <a:prstGeom prst="rect">
            <a:avLst/>
          </a:prstGeom>
          <a:noFill/>
          <a:ln>
            <a:noFill/>
          </a:ln>
        </p:spPr>
        <p:txBody>
          <a:bodyPr spcFirstLastPara="1" wrap="square" lIns="313500" tIns="156750" rIns="313500" bIns="156750" anchor="t" anchorCtr="0">
            <a:normAutofit/>
          </a:bodyPr>
          <a:lstStyle>
            <a:lvl1pPr marL="457200" lvl="0" indent="-228600" algn="l">
              <a:spcBef>
                <a:spcPts val="960"/>
              </a:spcBef>
              <a:spcAft>
                <a:spcPts val="0"/>
              </a:spcAft>
              <a:buClr>
                <a:schemeClr val="dk1"/>
              </a:buClr>
              <a:buSzPts val="4800"/>
              <a:buNone/>
              <a:defRPr sz="4800"/>
            </a:lvl1pPr>
            <a:lvl2pPr marL="914400" lvl="1" indent="-228600" algn="l">
              <a:spcBef>
                <a:spcPts val="820"/>
              </a:spcBef>
              <a:spcAft>
                <a:spcPts val="0"/>
              </a:spcAft>
              <a:buClr>
                <a:schemeClr val="dk1"/>
              </a:buClr>
              <a:buSzPts val="4100"/>
              <a:buNone/>
              <a:defRPr sz="4100"/>
            </a:lvl2pPr>
            <a:lvl3pPr marL="1371600" lvl="2" indent="-228600" algn="l">
              <a:spcBef>
                <a:spcPts val="680"/>
              </a:spcBef>
              <a:spcAft>
                <a:spcPts val="0"/>
              </a:spcAft>
              <a:buClr>
                <a:schemeClr val="dk1"/>
              </a:buClr>
              <a:buSzPts val="3400"/>
              <a:buNone/>
              <a:defRPr sz="3400"/>
            </a:lvl3pPr>
            <a:lvl4pPr marL="1828800" lvl="3" indent="-228600" algn="l">
              <a:spcBef>
                <a:spcPts val="620"/>
              </a:spcBef>
              <a:spcAft>
                <a:spcPts val="0"/>
              </a:spcAft>
              <a:buClr>
                <a:schemeClr val="dk1"/>
              </a:buClr>
              <a:buSzPts val="3100"/>
              <a:buNone/>
              <a:defRPr sz="3100"/>
            </a:lvl4pPr>
            <a:lvl5pPr marL="2286000" lvl="4" indent="-228600" algn="l">
              <a:spcBef>
                <a:spcPts val="620"/>
              </a:spcBef>
              <a:spcAft>
                <a:spcPts val="0"/>
              </a:spcAft>
              <a:buClr>
                <a:schemeClr val="dk1"/>
              </a:buClr>
              <a:buSzPts val="3100"/>
              <a:buNone/>
              <a:defRPr sz="3100"/>
            </a:lvl5pPr>
            <a:lvl6pPr marL="2743200" lvl="5" indent="-228600" algn="l">
              <a:spcBef>
                <a:spcPts val="620"/>
              </a:spcBef>
              <a:spcAft>
                <a:spcPts val="0"/>
              </a:spcAft>
              <a:buClr>
                <a:schemeClr val="dk1"/>
              </a:buClr>
              <a:buSzPts val="3100"/>
              <a:buNone/>
              <a:defRPr sz="3100"/>
            </a:lvl6pPr>
            <a:lvl7pPr marL="3200400" lvl="6" indent="-228600" algn="l">
              <a:spcBef>
                <a:spcPts val="620"/>
              </a:spcBef>
              <a:spcAft>
                <a:spcPts val="0"/>
              </a:spcAft>
              <a:buClr>
                <a:schemeClr val="dk1"/>
              </a:buClr>
              <a:buSzPts val="3100"/>
              <a:buNone/>
              <a:defRPr sz="3100"/>
            </a:lvl7pPr>
            <a:lvl8pPr marL="3657600" lvl="7" indent="-228600" algn="l">
              <a:spcBef>
                <a:spcPts val="620"/>
              </a:spcBef>
              <a:spcAft>
                <a:spcPts val="0"/>
              </a:spcAft>
              <a:buClr>
                <a:schemeClr val="dk1"/>
              </a:buClr>
              <a:buSzPts val="3100"/>
              <a:buNone/>
              <a:defRPr sz="3100"/>
            </a:lvl8pPr>
            <a:lvl9pPr marL="4114800" lvl="8" indent="-228600" algn="l">
              <a:spcBef>
                <a:spcPts val="620"/>
              </a:spcBef>
              <a:spcAft>
                <a:spcPts val="0"/>
              </a:spcAft>
              <a:buClr>
                <a:schemeClr val="dk1"/>
              </a:buClr>
              <a:buSzPts val="3100"/>
              <a:buNone/>
              <a:defRPr sz="3100"/>
            </a:lvl9pPr>
          </a:lstStyle>
          <a:p>
            <a:endParaRPr/>
          </a:p>
        </p:txBody>
      </p:sp>
      <p:sp>
        <p:nvSpPr>
          <p:cNvPr id="69" name="Google Shape;69;p11"/>
          <p:cNvSpPr txBox="1">
            <a:spLocks noGrp="1"/>
          </p:cNvSpPr>
          <p:nvPr>
            <p:ph type="dt" idx="10"/>
          </p:nvPr>
        </p:nvSpPr>
        <p:spPr>
          <a:xfrm>
            <a:off x="1645920" y="20340322"/>
            <a:ext cx="7680960" cy="1168400"/>
          </a:xfrm>
          <a:prstGeom prst="rect">
            <a:avLst/>
          </a:prstGeom>
          <a:noFill/>
          <a:ln>
            <a:noFill/>
          </a:ln>
        </p:spPr>
        <p:txBody>
          <a:bodyPr spcFirstLastPara="1" wrap="square" lIns="313500" tIns="156750" rIns="313500" bIns="15675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1"/>
          <p:cNvSpPr txBox="1">
            <a:spLocks noGrp="1"/>
          </p:cNvSpPr>
          <p:nvPr>
            <p:ph type="ftr" idx="11"/>
          </p:nvPr>
        </p:nvSpPr>
        <p:spPr>
          <a:xfrm>
            <a:off x="11247120" y="20340322"/>
            <a:ext cx="10424160" cy="1168400"/>
          </a:xfrm>
          <a:prstGeom prst="rect">
            <a:avLst/>
          </a:prstGeom>
          <a:noFill/>
          <a:ln>
            <a:noFill/>
          </a:ln>
        </p:spPr>
        <p:txBody>
          <a:bodyPr spcFirstLastPara="1" wrap="square" lIns="313500" tIns="156750" rIns="313500" bIns="15675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1"/>
          <p:cNvSpPr txBox="1">
            <a:spLocks noGrp="1"/>
          </p:cNvSpPr>
          <p:nvPr>
            <p:ph type="sldNum" idx="12"/>
          </p:nvPr>
        </p:nvSpPr>
        <p:spPr>
          <a:xfrm>
            <a:off x="23591520" y="20340322"/>
            <a:ext cx="7680960" cy="1168400"/>
          </a:xfrm>
          <a:prstGeom prst="rect">
            <a:avLst/>
          </a:prstGeom>
          <a:noFill/>
          <a:ln>
            <a:noFill/>
          </a:ln>
        </p:spPr>
        <p:txBody>
          <a:bodyPr spcFirstLastPara="1" wrap="square" lIns="313500" tIns="156750" rIns="313500" bIns="15675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1645920" y="878842"/>
            <a:ext cx="29626560" cy="3657600"/>
          </a:xfrm>
          <a:prstGeom prst="rect">
            <a:avLst/>
          </a:prstGeom>
          <a:noFill/>
          <a:ln>
            <a:noFill/>
          </a:ln>
        </p:spPr>
        <p:txBody>
          <a:bodyPr spcFirstLastPara="1" wrap="square" lIns="313500" tIns="156750" rIns="313500" bIns="156750" anchor="ctr" anchorCtr="0">
            <a:normAutofit/>
          </a:bodyPr>
          <a:lstStyle>
            <a:lvl1pPr marR="0" lvl="0" algn="ctr" rtl="0">
              <a:spcBef>
                <a:spcPts val="0"/>
              </a:spcBef>
              <a:spcAft>
                <a:spcPts val="0"/>
              </a:spcAft>
              <a:buClr>
                <a:schemeClr val="dk1"/>
              </a:buClr>
              <a:buSzPts val="15100"/>
              <a:buFont typeface="Calibri"/>
              <a:buNone/>
              <a:defRPr sz="151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
          <p:cNvSpPr txBox="1">
            <a:spLocks noGrp="1"/>
          </p:cNvSpPr>
          <p:nvPr>
            <p:ph type="body" idx="1"/>
          </p:nvPr>
        </p:nvSpPr>
        <p:spPr>
          <a:xfrm>
            <a:off x="1645920" y="5120641"/>
            <a:ext cx="29626560" cy="14483082"/>
          </a:xfrm>
          <a:prstGeom prst="rect">
            <a:avLst/>
          </a:prstGeom>
          <a:noFill/>
          <a:ln>
            <a:noFill/>
          </a:ln>
        </p:spPr>
        <p:txBody>
          <a:bodyPr spcFirstLastPara="1" wrap="square" lIns="313500" tIns="156750" rIns="313500" bIns="156750" anchor="t" anchorCtr="0">
            <a:normAutofit/>
          </a:bodyPr>
          <a:lstStyle>
            <a:lvl1pPr marL="457200" marR="0" lvl="0" indent="-927100" algn="l" rtl="0">
              <a:spcBef>
                <a:spcPts val="2200"/>
              </a:spcBef>
              <a:spcAft>
                <a:spcPts val="0"/>
              </a:spcAft>
              <a:buClr>
                <a:schemeClr val="dk1"/>
              </a:buClr>
              <a:buSzPts val="11000"/>
              <a:buFont typeface="Arial"/>
              <a:buChar char="•"/>
              <a:defRPr sz="11000" b="0" i="0" u="none" strike="noStrike" cap="none">
                <a:solidFill>
                  <a:schemeClr val="dk1"/>
                </a:solidFill>
                <a:latin typeface="Calibri"/>
                <a:ea typeface="Calibri"/>
                <a:cs typeface="Calibri"/>
                <a:sym typeface="Calibri"/>
              </a:defRPr>
            </a:lvl1pPr>
            <a:lvl2pPr marL="914400" marR="0" lvl="1" indent="-838200" algn="l" rtl="0">
              <a:spcBef>
                <a:spcPts val="1920"/>
              </a:spcBef>
              <a:spcAft>
                <a:spcPts val="0"/>
              </a:spcAft>
              <a:buClr>
                <a:schemeClr val="dk1"/>
              </a:buClr>
              <a:buSzPts val="9600"/>
              <a:buFont typeface="Arial"/>
              <a:buChar char="–"/>
              <a:defRPr sz="9600" b="0" i="0" u="none" strike="noStrike" cap="none">
                <a:solidFill>
                  <a:schemeClr val="dk1"/>
                </a:solidFill>
                <a:latin typeface="Calibri"/>
                <a:ea typeface="Calibri"/>
                <a:cs typeface="Calibri"/>
                <a:sym typeface="Calibri"/>
              </a:defRPr>
            </a:lvl2pPr>
            <a:lvl3pPr marL="1371600" marR="0" lvl="2" indent="-749300" algn="l" rtl="0">
              <a:spcBef>
                <a:spcPts val="1640"/>
              </a:spcBef>
              <a:spcAft>
                <a:spcPts val="0"/>
              </a:spcAft>
              <a:buClr>
                <a:schemeClr val="dk1"/>
              </a:buClr>
              <a:buSzPts val="8200"/>
              <a:buFont typeface="Arial"/>
              <a:buChar char="•"/>
              <a:defRPr sz="8200" b="0" i="0" u="none" strike="noStrike" cap="none">
                <a:solidFill>
                  <a:schemeClr val="dk1"/>
                </a:solidFill>
                <a:latin typeface="Calibri"/>
                <a:ea typeface="Calibri"/>
                <a:cs typeface="Calibri"/>
                <a:sym typeface="Calibri"/>
              </a:defRPr>
            </a:lvl3pPr>
            <a:lvl4pPr marL="1828800" marR="0" lvl="3" indent="-666750" algn="l" rtl="0">
              <a:spcBef>
                <a:spcPts val="1380"/>
              </a:spcBef>
              <a:spcAft>
                <a:spcPts val="0"/>
              </a:spcAft>
              <a:buClr>
                <a:schemeClr val="dk1"/>
              </a:buClr>
              <a:buSzPts val="6900"/>
              <a:buFont typeface="Arial"/>
              <a:buChar char="–"/>
              <a:defRPr sz="6900" b="0" i="0" u="none" strike="noStrike" cap="none">
                <a:solidFill>
                  <a:schemeClr val="dk1"/>
                </a:solidFill>
                <a:latin typeface="Calibri"/>
                <a:ea typeface="Calibri"/>
                <a:cs typeface="Calibri"/>
                <a:sym typeface="Calibri"/>
              </a:defRPr>
            </a:lvl4pPr>
            <a:lvl5pPr marL="2286000" marR="0" lvl="4" indent="-666750" algn="l" rtl="0">
              <a:spcBef>
                <a:spcPts val="1380"/>
              </a:spcBef>
              <a:spcAft>
                <a:spcPts val="0"/>
              </a:spcAft>
              <a:buClr>
                <a:schemeClr val="dk1"/>
              </a:buClr>
              <a:buSzPts val="6900"/>
              <a:buFont typeface="Arial"/>
              <a:buChar char="»"/>
              <a:defRPr sz="6900" b="0" i="0" u="none" strike="noStrike" cap="none">
                <a:solidFill>
                  <a:schemeClr val="dk1"/>
                </a:solidFill>
                <a:latin typeface="Calibri"/>
                <a:ea typeface="Calibri"/>
                <a:cs typeface="Calibri"/>
                <a:sym typeface="Calibri"/>
              </a:defRPr>
            </a:lvl5pPr>
            <a:lvl6pPr marL="2743200" marR="0" lvl="5" indent="-666750" algn="l" rtl="0">
              <a:spcBef>
                <a:spcPts val="1380"/>
              </a:spcBef>
              <a:spcAft>
                <a:spcPts val="0"/>
              </a:spcAft>
              <a:buClr>
                <a:schemeClr val="dk1"/>
              </a:buClr>
              <a:buSzPts val="6900"/>
              <a:buFont typeface="Arial"/>
              <a:buChar char="•"/>
              <a:defRPr sz="6900" b="0" i="0" u="none" strike="noStrike" cap="none">
                <a:solidFill>
                  <a:schemeClr val="dk1"/>
                </a:solidFill>
                <a:latin typeface="Calibri"/>
                <a:ea typeface="Calibri"/>
                <a:cs typeface="Calibri"/>
                <a:sym typeface="Calibri"/>
              </a:defRPr>
            </a:lvl6pPr>
            <a:lvl7pPr marL="3200400" marR="0" lvl="6" indent="-666750" algn="l" rtl="0">
              <a:spcBef>
                <a:spcPts val="1380"/>
              </a:spcBef>
              <a:spcAft>
                <a:spcPts val="0"/>
              </a:spcAft>
              <a:buClr>
                <a:schemeClr val="dk1"/>
              </a:buClr>
              <a:buSzPts val="6900"/>
              <a:buFont typeface="Arial"/>
              <a:buChar char="•"/>
              <a:defRPr sz="6900" b="0" i="0" u="none" strike="noStrike" cap="none">
                <a:solidFill>
                  <a:schemeClr val="dk1"/>
                </a:solidFill>
                <a:latin typeface="Calibri"/>
                <a:ea typeface="Calibri"/>
                <a:cs typeface="Calibri"/>
                <a:sym typeface="Calibri"/>
              </a:defRPr>
            </a:lvl7pPr>
            <a:lvl8pPr marL="3657600" marR="0" lvl="7" indent="-666750" algn="l" rtl="0">
              <a:spcBef>
                <a:spcPts val="1380"/>
              </a:spcBef>
              <a:spcAft>
                <a:spcPts val="0"/>
              </a:spcAft>
              <a:buClr>
                <a:schemeClr val="dk1"/>
              </a:buClr>
              <a:buSzPts val="6900"/>
              <a:buFont typeface="Arial"/>
              <a:buChar char="•"/>
              <a:defRPr sz="6900" b="0" i="0" u="none" strike="noStrike" cap="none">
                <a:solidFill>
                  <a:schemeClr val="dk1"/>
                </a:solidFill>
                <a:latin typeface="Calibri"/>
                <a:ea typeface="Calibri"/>
                <a:cs typeface="Calibri"/>
                <a:sym typeface="Calibri"/>
              </a:defRPr>
            </a:lvl8pPr>
            <a:lvl9pPr marL="4114800" marR="0" lvl="8" indent="-666750" algn="l" rtl="0">
              <a:spcBef>
                <a:spcPts val="1380"/>
              </a:spcBef>
              <a:spcAft>
                <a:spcPts val="0"/>
              </a:spcAft>
              <a:buClr>
                <a:schemeClr val="dk1"/>
              </a:buClr>
              <a:buSzPts val="6900"/>
              <a:buFont typeface="Arial"/>
              <a:buChar char="•"/>
              <a:defRPr sz="6900" b="0" i="0" u="none" strike="noStrike" cap="none">
                <a:solidFill>
                  <a:schemeClr val="dk1"/>
                </a:solidFill>
                <a:latin typeface="Calibri"/>
                <a:ea typeface="Calibri"/>
                <a:cs typeface="Calibri"/>
                <a:sym typeface="Calibri"/>
              </a:defRPr>
            </a:lvl9pPr>
          </a:lstStyle>
          <a:p>
            <a:endParaRPr/>
          </a:p>
        </p:txBody>
      </p:sp>
      <p:sp>
        <p:nvSpPr>
          <p:cNvPr id="12" name="Google Shape;12;p2"/>
          <p:cNvSpPr txBox="1">
            <a:spLocks noGrp="1"/>
          </p:cNvSpPr>
          <p:nvPr>
            <p:ph type="dt" idx="10"/>
          </p:nvPr>
        </p:nvSpPr>
        <p:spPr>
          <a:xfrm>
            <a:off x="1645920" y="20340322"/>
            <a:ext cx="7680960" cy="1168400"/>
          </a:xfrm>
          <a:prstGeom prst="rect">
            <a:avLst/>
          </a:prstGeom>
          <a:noFill/>
          <a:ln>
            <a:noFill/>
          </a:ln>
        </p:spPr>
        <p:txBody>
          <a:bodyPr spcFirstLastPara="1" wrap="square" lIns="313500" tIns="156750" rIns="313500" bIns="156750" anchor="ctr" anchorCtr="0">
            <a:noAutofit/>
          </a:bodyPr>
          <a:lstStyle>
            <a:lvl1pPr marR="0" lvl="0" algn="l" rtl="0">
              <a:spcBef>
                <a:spcPts val="0"/>
              </a:spcBef>
              <a:spcAft>
                <a:spcPts val="0"/>
              </a:spcAft>
              <a:buSzPts val="1400"/>
              <a:buNone/>
              <a:defRPr sz="41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9pPr>
          </a:lstStyle>
          <a:p>
            <a:endParaRPr/>
          </a:p>
        </p:txBody>
      </p:sp>
      <p:sp>
        <p:nvSpPr>
          <p:cNvPr id="13" name="Google Shape;13;p2"/>
          <p:cNvSpPr txBox="1">
            <a:spLocks noGrp="1"/>
          </p:cNvSpPr>
          <p:nvPr>
            <p:ph type="ftr" idx="11"/>
          </p:nvPr>
        </p:nvSpPr>
        <p:spPr>
          <a:xfrm>
            <a:off x="11247120" y="20340322"/>
            <a:ext cx="10424160" cy="1168400"/>
          </a:xfrm>
          <a:prstGeom prst="rect">
            <a:avLst/>
          </a:prstGeom>
          <a:noFill/>
          <a:ln>
            <a:noFill/>
          </a:ln>
        </p:spPr>
        <p:txBody>
          <a:bodyPr spcFirstLastPara="1" wrap="square" lIns="313500" tIns="156750" rIns="313500" bIns="156750" anchor="ctr" anchorCtr="0">
            <a:noAutofit/>
          </a:bodyPr>
          <a:lstStyle>
            <a:lvl1pPr marR="0" lvl="0" algn="ctr" rtl="0">
              <a:spcBef>
                <a:spcPts val="0"/>
              </a:spcBef>
              <a:spcAft>
                <a:spcPts val="0"/>
              </a:spcAft>
              <a:buSzPts val="1400"/>
              <a:buNone/>
              <a:defRPr sz="41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6200" b="0" i="0" u="none" strike="noStrike" cap="none">
                <a:solidFill>
                  <a:schemeClr val="dk1"/>
                </a:solidFill>
                <a:latin typeface="Calibri"/>
                <a:ea typeface="Calibri"/>
                <a:cs typeface="Calibri"/>
                <a:sym typeface="Calibri"/>
              </a:defRPr>
            </a:lvl9pPr>
          </a:lstStyle>
          <a:p>
            <a:endParaRPr/>
          </a:p>
        </p:txBody>
      </p:sp>
      <p:sp>
        <p:nvSpPr>
          <p:cNvPr id="14" name="Google Shape;14;p2"/>
          <p:cNvSpPr txBox="1">
            <a:spLocks noGrp="1"/>
          </p:cNvSpPr>
          <p:nvPr>
            <p:ph type="sldNum" idx="12"/>
          </p:nvPr>
        </p:nvSpPr>
        <p:spPr>
          <a:xfrm>
            <a:off x="23591520" y="20340322"/>
            <a:ext cx="7680960" cy="1168400"/>
          </a:xfrm>
          <a:prstGeom prst="rect">
            <a:avLst/>
          </a:prstGeom>
          <a:noFill/>
          <a:ln>
            <a:noFill/>
          </a:ln>
        </p:spPr>
        <p:txBody>
          <a:bodyPr spcFirstLastPara="1" wrap="square" lIns="313500" tIns="156750" rIns="313500" bIns="156750" anchor="ctr" anchorCtr="0">
            <a:noAutofit/>
          </a:bodyPr>
          <a:lstStyle>
            <a:lvl1pPr marL="0" marR="0" lvl="0" indent="0" algn="r" rtl="0">
              <a:spcBef>
                <a:spcPts val="0"/>
              </a:spcBef>
              <a:buNone/>
              <a:defRPr sz="4100" b="0" i="0" u="none" strike="noStrike" cap="none">
                <a:solidFill>
                  <a:srgbClr val="888888"/>
                </a:solidFill>
                <a:latin typeface="Calibri"/>
                <a:ea typeface="Calibri"/>
                <a:cs typeface="Calibri"/>
                <a:sym typeface="Calibri"/>
              </a:defRPr>
            </a:lvl1pPr>
            <a:lvl2pPr marL="0" marR="0" lvl="1" indent="0" algn="r" rtl="0">
              <a:spcBef>
                <a:spcPts val="0"/>
              </a:spcBef>
              <a:buNone/>
              <a:defRPr sz="4100" b="0" i="0" u="none" strike="noStrike" cap="none">
                <a:solidFill>
                  <a:srgbClr val="888888"/>
                </a:solidFill>
                <a:latin typeface="Calibri"/>
                <a:ea typeface="Calibri"/>
                <a:cs typeface="Calibri"/>
                <a:sym typeface="Calibri"/>
              </a:defRPr>
            </a:lvl2pPr>
            <a:lvl3pPr marL="0" marR="0" lvl="2" indent="0" algn="r" rtl="0">
              <a:spcBef>
                <a:spcPts val="0"/>
              </a:spcBef>
              <a:buNone/>
              <a:defRPr sz="4100" b="0" i="0" u="none" strike="noStrike" cap="none">
                <a:solidFill>
                  <a:srgbClr val="888888"/>
                </a:solidFill>
                <a:latin typeface="Calibri"/>
                <a:ea typeface="Calibri"/>
                <a:cs typeface="Calibri"/>
                <a:sym typeface="Calibri"/>
              </a:defRPr>
            </a:lvl3pPr>
            <a:lvl4pPr marL="0" marR="0" lvl="3" indent="0" algn="r" rtl="0">
              <a:spcBef>
                <a:spcPts val="0"/>
              </a:spcBef>
              <a:buNone/>
              <a:defRPr sz="4100" b="0" i="0" u="none" strike="noStrike" cap="none">
                <a:solidFill>
                  <a:srgbClr val="888888"/>
                </a:solidFill>
                <a:latin typeface="Calibri"/>
                <a:ea typeface="Calibri"/>
                <a:cs typeface="Calibri"/>
                <a:sym typeface="Calibri"/>
              </a:defRPr>
            </a:lvl4pPr>
            <a:lvl5pPr marL="0" marR="0" lvl="4" indent="0" algn="r" rtl="0">
              <a:spcBef>
                <a:spcPts val="0"/>
              </a:spcBef>
              <a:buNone/>
              <a:defRPr sz="4100" b="0" i="0" u="none" strike="noStrike" cap="none">
                <a:solidFill>
                  <a:srgbClr val="888888"/>
                </a:solidFill>
                <a:latin typeface="Calibri"/>
                <a:ea typeface="Calibri"/>
                <a:cs typeface="Calibri"/>
                <a:sym typeface="Calibri"/>
              </a:defRPr>
            </a:lvl5pPr>
            <a:lvl6pPr marL="0" marR="0" lvl="5" indent="0" algn="r" rtl="0">
              <a:spcBef>
                <a:spcPts val="0"/>
              </a:spcBef>
              <a:buNone/>
              <a:defRPr sz="4100" b="0" i="0" u="none" strike="noStrike" cap="none">
                <a:solidFill>
                  <a:srgbClr val="888888"/>
                </a:solidFill>
                <a:latin typeface="Calibri"/>
                <a:ea typeface="Calibri"/>
                <a:cs typeface="Calibri"/>
                <a:sym typeface="Calibri"/>
              </a:defRPr>
            </a:lvl6pPr>
            <a:lvl7pPr marL="0" marR="0" lvl="6" indent="0" algn="r" rtl="0">
              <a:spcBef>
                <a:spcPts val="0"/>
              </a:spcBef>
              <a:buNone/>
              <a:defRPr sz="4100" b="0" i="0" u="none" strike="noStrike" cap="none">
                <a:solidFill>
                  <a:srgbClr val="888888"/>
                </a:solidFill>
                <a:latin typeface="Calibri"/>
                <a:ea typeface="Calibri"/>
                <a:cs typeface="Calibri"/>
                <a:sym typeface="Calibri"/>
              </a:defRPr>
            </a:lvl7pPr>
            <a:lvl8pPr marL="0" marR="0" lvl="7" indent="0" algn="r" rtl="0">
              <a:spcBef>
                <a:spcPts val="0"/>
              </a:spcBef>
              <a:buNone/>
              <a:defRPr sz="4100" b="0" i="0" u="none" strike="noStrike" cap="none">
                <a:solidFill>
                  <a:srgbClr val="888888"/>
                </a:solidFill>
                <a:latin typeface="Calibri"/>
                <a:ea typeface="Calibri"/>
                <a:cs typeface="Calibri"/>
                <a:sym typeface="Calibri"/>
              </a:defRPr>
            </a:lvl8pPr>
            <a:lvl9pPr marL="0" marR="0" lvl="8" indent="0" algn="r" rtl="0">
              <a:spcBef>
                <a:spcPts val="0"/>
              </a:spcBef>
              <a:buNone/>
              <a:defRPr sz="41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8"/>
        <p:cNvGrpSpPr/>
        <p:nvPr/>
      </p:nvGrpSpPr>
      <p:grpSpPr>
        <a:xfrm>
          <a:off x="0" y="0"/>
          <a:ext cx="0" cy="0"/>
          <a:chOff x="0" y="0"/>
          <a:chExt cx="0" cy="0"/>
        </a:xfrm>
      </p:grpSpPr>
      <p:sp>
        <p:nvSpPr>
          <p:cNvPr id="89" name="Google Shape;89;g12e3f22f82e_0_5"/>
          <p:cNvSpPr txBox="1"/>
          <p:nvPr/>
        </p:nvSpPr>
        <p:spPr>
          <a:xfrm>
            <a:off x="346375" y="3509200"/>
            <a:ext cx="10168500" cy="708000"/>
          </a:xfrm>
          <a:prstGeom prst="rect">
            <a:avLst/>
          </a:prstGeom>
          <a:solidFill>
            <a:srgbClr val="FFC000"/>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i="0" u="none" strike="noStrike" cap="none">
                <a:solidFill>
                  <a:srgbClr val="C00000"/>
                </a:solidFill>
                <a:latin typeface="Calibri"/>
                <a:ea typeface="Calibri"/>
                <a:cs typeface="Calibri"/>
                <a:sym typeface="Calibri"/>
              </a:rPr>
              <a:t>Introduction</a:t>
            </a:r>
            <a:endParaRPr/>
          </a:p>
        </p:txBody>
      </p:sp>
      <p:sp>
        <p:nvSpPr>
          <p:cNvPr id="90" name="Google Shape;90;g12e3f22f82e_0_5"/>
          <p:cNvSpPr txBox="1"/>
          <p:nvPr/>
        </p:nvSpPr>
        <p:spPr>
          <a:xfrm>
            <a:off x="347150" y="11092375"/>
            <a:ext cx="10168500" cy="708000"/>
          </a:xfrm>
          <a:prstGeom prst="rect">
            <a:avLst/>
          </a:prstGeom>
          <a:solidFill>
            <a:srgbClr val="FFC000"/>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i="0" u="none" strike="noStrike" cap="none">
                <a:solidFill>
                  <a:srgbClr val="C00000"/>
                </a:solidFill>
                <a:latin typeface="Calibri"/>
                <a:ea typeface="Calibri"/>
                <a:cs typeface="Calibri"/>
                <a:sym typeface="Calibri"/>
              </a:rPr>
              <a:t>Background</a:t>
            </a:r>
            <a:endParaRPr/>
          </a:p>
        </p:txBody>
      </p:sp>
      <p:sp>
        <p:nvSpPr>
          <p:cNvPr id="91" name="Google Shape;91;g12e3f22f82e_0_5"/>
          <p:cNvSpPr txBox="1"/>
          <p:nvPr/>
        </p:nvSpPr>
        <p:spPr>
          <a:xfrm>
            <a:off x="22391850" y="3504325"/>
            <a:ext cx="10092600" cy="708000"/>
          </a:xfrm>
          <a:prstGeom prst="rect">
            <a:avLst/>
          </a:prstGeom>
          <a:solidFill>
            <a:srgbClr val="FFC000"/>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a:solidFill>
                  <a:srgbClr val="C00000"/>
                </a:solidFill>
                <a:latin typeface="Calibri"/>
                <a:ea typeface="Calibri"/>
                <a:cs typeface="Calibri"/>
                <a:sym typeface="Calibri"/>
              </a:rPr>
              <a:t>Case Study</a:t>
            </a:r>
            <a:endParaRPr/>
          </a:p>
        </p:txBody>
      </p:sp>
      <p:sp>
        <p:nvSpPr>
          <p:cNvPr id="92" name="Google Shape;92;g12e3f22f82e_0_5"/>
          <p:cNvSpPr txBox="1"/>
          <p:nvPr/>
        </p:nvSpPr>
        <p:spPr>
          <a:xfrm>
            <a:off x="258025" y="4347400"/>
            <a:ext cx="10257600" cy="2678100"/>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chemeClr val="dk1"/>
              </a:buClr>
              <a:buSzPts val="2800"/>
              <a:buChar char="•"/>
            </a:pPr>
            <a:r>
              <a:rPr lang="en-US" sz="2800">
                <a:solidFill>
                  <a:schemeClr val="dk1"/>
                </a:solidFill>
                <a:latin typeface="Calibri"/>
                <a:ea typeface="Calibri"/>
                <a:cs typeface="Calibri"/>
                <a:sym typeface="Calibri"/>
              </a:rPr>
              <a:t>In multi-agent interactions, estimating other’s intent is imperative for successful interaction.[1]</a:t>
            </a:r>
            <a:endParaRPr sz="2800">
              <a:solidFill>
                <a:schemeClr val="dk1"/>
              </a:solidFill>
              <a:latin typeface="Calibri"/>
              <a:ea typeface="Calibri"/>
              <a:cs typeface="Calibri"/>
              <a:sym typeface="Calibri"/>
            </a:endParaRPr>
          </a:p>
          <a:p>
            <a:pPr marL="457200" marR="0" lvl="0" indent="-457200" algn="l" rtl="0">
              <a:lnSpc>
                <a:spcPct val="100000"/>
              </a:lnSpc>
              <a:spcBef>
                <a:spcPts val="0"/>
              </a:spcBef>
              <a:spcAft>
                <a:spcPts val="0"/>
              </a:spcAft>
              <a:buClr>
                <a:schemeClr val="dk1"/>
              </a:buClr>
              <a:buSzPts val="2800"/>
              <a:buChar char="•"/>
            </a:pPr>
            <a:r>
              <a:rPr lang="en-US" sz="2800">
                <a:solidFill>
                  <a:schemeClr val="dk1"/>
                </a:solidFill>
                <a:latin typeface="Calibri"/>
                <a:ea typeface="Calibri"/>
                <a:cs typeface="Calibri"/>
                <a:sym typeface="Calibri"/>
              </a:rPr>
              <a:t>Such game can be modeled as dynamic game with incomplete information.[2]</a:t>
            </a:r>
            <a:endParaRPr sz="2800">
              <a:solidFill>
                <a:schemeClr val="dk1"/>
              </a:solidFill>
              <a:latin typeface="Calibri"/>
              <a:ea typeface="Calibri"/>
              <a:cs typeface="Calibri"/>
              <a:sym typeface="Calibri"/>
            </a:endParaRPr>
          </a:p>
          <a:p>
            <a:pPr marL="457200" marR="0" lvl="0" indent="-457200" algn="l" rtl="0">
              <a:lnSpc>
                <a:spcPct val="100000"/>
              </a:lnSpc>
              <a:spcBef>
                <a:spcPts val="0"/>
              </a:spcBef>
              <a:spcAft>
                <a:spcPts val="0"/>
              </a:spcAft>
              <a:buClr>
                <a:schemeClr val="dk1"/>
              </a:buClr>
              <a:buSzPts val="2800"/>
              <a:buChar char="•"/>
            </a:pPr>
            <a:r>
              <a:rPr lang="en-US" sz="2800">
                <a:solidFill>
                  <a:schemeClr val="dk1"/>
                </a:solidFill>
                <a:latin typeface="Calibri"/>
                <a:ea typeface="Calibri"/>
                <a:cs typeface="Calibri"/>
                <a:sym typeface="Calibri"/>
              </a:rPr>
              <a:t>Computing perfect Bayesian equilibrium (PBE) in real time is computationally expensive. [3]</a:t>
            </a:r>
            <a:endParaRPr sz="2800">
              <a:solidFill>
                <a:schemeClr val="dk1"/>
              </a:solidFill>
              <a:latin typeface="Calibri"/>
              <a:ea typeface="Calibri"/>
              <a:cs typeface="Calibri"/>
              <a:sym typeface="Calibri"/>
            </a:endParaRPr>
          </a:p>
        </p:txBody>
      </p:sp>
      <p:sp>
        <p:nvSpPr>
          <p:cNvPr id="93" name="Google Shape;93;g12e3f22f82e_0_5"/>
          <p:cNvSpPr txBox="1"/>
          <p:nvPr/>
        </p:nvSpPr>
        <p:spPr>
          <a:xfrm>
            <a:off x="11364575" y="3509200"/>
            <a:ext cx="10092600" cy="708000"/>
          </a:xfrm>
          <a:prstGeom prst="rect">
            <a:avLst/>
          </a:prstGeom>
          <a:solidFill>
            <a:srgbClr val="FFC000"/>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a:solidFill>
                  <a:srgbClr val="C00000"/>
                </a:solidFill>
                <a:latin typeface="Calibri"/>
                <a:ea typeface="Calibri"/>
                <a:cs typeface="Calibri"/>
                <a:sym typeface="Calibri"/>
              </a:rPr>
              <a:t>Motivation</a:t>
            </a:r>
            <a:endParaRPr/>
          </a:p>
        </p:txBody>
      </p:sp>
      <p:sp>
        <p:nvSpPr>
          <p:cNvPr id="94" name="Google Shape;94;g12e3f22f82e_0_5"/>
          <p:cNvSpPr txBox="1"/>
          <p:nvPr/>
        </p:nvSpPr>
        <p:spPr>
          <a:xfrm>
            <a:off x="11429800" y="4423600"/>
            <a:ext cx="10020300" cy="2755200"/>
          </a:xfrm>
          <a:prstGeom prst="rect">
            <a:avLst/>
          </a:prstGeom>
          <a:noFill/>
          <a:ln>
            <a:noFill/>
          </a:ln>
        </p:spPr>
        <p:txBody>
          <a:bodyPr spcFirstLastPara="1" wrap="square" lIns="91425" tIns="45700" rIns="91425" bIns="45700" anchor="t" anchorCtr="0">
            <a:spAutoFit/>
          </a:bodyPr>
          <a:lstStyle/>
          <a:p>
            <a:pPr marL="457200" marR="0" lvl="0" indent="-457200" algn="l" rtl="0">
              <a:lnSpc>
                <a:spcPct val="100000"/>
              </a:lnSpc>
              <a:spcBef>
                <a:spcPts val="0"/>
              </a:spcBef>
              <a:spcAft>
                <a:spcPts val="0"/>
              </a:spcAft>
              <a:buClr>
                <a:schemeClr val="dk1"/>
              </a:buClr>
              <a:buSzPts val="2800"/>
              <a:buChar char="•"/>
            </a:pPr>
            <a:r>
              <a:rPr lang="en-US" sz="2800">
                <a:solidFill>
                  <a:schemeClr val="dk1"/>
                </a:solidFill>
                <a:latin typeface="Calibri"/>
                <a:ea typeface="Calibri"/>
                <a:cs typeface="Calibri"/>
                <a:sym typeface="Calibri"/>
              </a:rPr>
              <a:t>Do we need to run the intent inference at the same frequency as decision making / control?</a:t>
            </a:r>
            <a:endParaRPr sz="2800">
              <a:solidFill>
                <a:schemeClr val="dk1"/>
              </a:solidFill>
              <a:latin typeface="Calibri"/>
              <a:ea typeface="Calibri"/>
              <a:cs typeface="Calibri"/>
              <a:sym typeface="Calibri"/>
            </a:endParaRPr>
          </a:p>
          <a:p>
            <a:pPr marL="457200" marR="0" lvl="0" indent="-457200" algn="l" rtl="0">
              <a:lnSpc>
                <a:spcPct val="100000"/>
              </a:lnSpc>
              <a:spcBef>
                <a:spcPts val="0"/>
              </a:spcBef>
              <a:spcAft>
                <a:spcPts val="0"/>
              </a:spcAft>
              <a:buClr>
                <a:schemeClr val="dk1"/>
              </a:buClr>
              <a:buSzPts val="2800"/>
              <a:buChar char="•"/>
            </a:pPr>
            <a:r>
              <a:rPr lang="en-US" sz="2800">
                <a:solidFill>
                  <a:schemeClr val="dk1"/>
                </a:solidFill>
                <a:latin typeface="Calibri"/>
                <a:ea typeface="Calibri"/>
                <a:cs typeface="Calibri"/>
                <a:sym typeface="Calibri"/>
              </a:rPr>
              <a:t>What is a good choice of trigger for intent inference?</a:t>
            </a:r>
            <a:endParaRPr sz="2800">
              <a:solidFill>
                <a:schemeClr val="dk1"/>
              </a:solidFill>
              <a:latin typeface="Calibri"/>
              <a:ea typeface="Calibri"/>
              <a:cs typeface="Calibri"/>
              <a:sym typeface="Calibri"/>
            </a:endParaRPr>
          </a:p>
          <a:p>
            <a:pPr marL="457200" marR="0" lvl="0" indent="-457200" algn="l" rtl="0">
              <a:lnSpc>
                <a:spcPct val="100000"/>
              </a:lnSpc>
              <a:spcBef>
                <a:spcPts val="0"/>
              </a:spcBef>
              <a:spcAft>
                <a:spcPts val="0"/>
              </a:spcAft>
              <a:buClr>
                <a:schemeClr val="dk1"/>
              </a:buClr>
              <a:buSzPts val="2800"/>
              <a:buChar char="•"/>
            </a:pPr>
            <a:r>
              <a:rPr lang="en-US" sz="2800">
                <a:solidFill>
                  <a:schemeClr val="dk1"/>
                </a:solidFill>
                <a:latin typeface="Calibri"/>
                <a:ea typeface="Calibri"/>
                <a:cs typeface="Calibri"/>
                <a:sym typeface="Calibri"/>
              </a:rPr>
              <a:t>Will empathy show more advantages in an event-triggered intent inference paradigm for multi-agent interactions? </a:t>
            </a:r>
            <a:endParaRPr sz="2800">
              <a:solidFill>
                <a:schemeClr val="dk1"/>
              </a:solidFill>
              <a:latin typeface="Calibri"/>
              <a:ea typeface="Calibri"/>
              <a:cs typeface="Calibri"/>
              <a:sym typeface="Calibri"/>
            </a:endParaRPr>
          </a:p>
          <a:p>
            <a:pPr marL="0" marR="0" lvl="0" indent="0" algn="just" rtl="0">
              <a:spcBef>
                <a:spcPts val="600"/>
              </a:spcBef>
              <a:spcAft>
                <a:spcPts val="0"/>
              </a:spcAft>
              <a:buNone/>
            </a:pPr>
            <a:endParaRPr sz="2800">
              <a:solidFill>
                <a:schemeClr val="dk1"/>
              </a:solidFill>
              <a:latin typeface="Calibri"/>
              <a:ea typeface="Calibri"/>
              <a:cs typeface="Calibri"/>
              <a:sym typeface="Calibri"/>
            </a:endParaRPr>
          </a:p>
        </p:txBody>
      </p:sp>
      <p:sp>
        <p:nvSpPr>
          <p:cNvPr id="95" name="Google Shape;95;g12e3f22f82e_0_5"/>
          <p:cNvSpPr txBox="1"/>
          <p:nvPr/>
        </p:nvSpPr>
        <p:spPr>
          <a:xfrm>
            <a:off x="22489075" y="4350025"/>
            <a:ext cx="10020300" cy="1816200"/>
          </a:xfrm>
          <a:prstGeom prst="rect">
            <a:avLst/>
          </a:prstGeom>
          <a:noFill/>
          <a:ln>
            <a:noFill/>
          </a:ln>
        </p:spPr>
        <p:txBody>
          <a:bodyPr spcFirstLastPara="1" wrap="square" lIns="91425" tIns="45700" rIns="91425" bIns="45700" anchor="t" anchorCtr="0">
            <a:spAutoFit/>
          </a:bodyPr>
          <a:lstStyle/>
          <a:p>
            <a:pPr marL="457200" marR="0" lvl="0" indent="-457200" algn="l" rtl="0">
              <a:spcBef>
                <a:spcPts val="0"/>
              </a:spcBef>
              <a:spcAft>
                <a:spcPts val="0"/>
              </a:spcAft>
              <a:buClr>
                <a:schemeClr val="dk1"/>
              </a:buClr>
              <a:buSzPts val="2800"/>
              <a:buChar char="•"/>
            </a:pPr>
            <a:r>
              <a:rPr lang="en-US" sz="2800">
                <a:solidFill>
                  <a:schemeClr val="dk1"/>
                </a:solidFill>
                <a:latin typeface="Calibri"/>
                <a:ea typeface="Calibri"/>
                <a:cs typeface="Calibri"/>
                <a:sym typeface="Calibri"/>
              </a:rPr>
              <a:t>Case study 1: Performance Comparison of Intermittent Empathetic Intent Inference with Baseline Algorithms.</a:t>
            </a:r>
            <a:endParaRPr sz="2800">
              <a:solidFill>
                <a:schemeClr val="dk1"/>
              </a:solidFill>
              <a:latin typeface="Calibri"/>
              <a:ea typeface="Calibri"/>
              <a:cs typeface="Calibri"/>
              <a:sym typeface="Calibri"/>
            </a:endParaRPr>
          </a:p>
          <a:p>
            <a:pPr marL="457200" marR="0" lvl="0" indent="-457200" algn="l" rtl="0">
              <a:spcBef>
                <a:spcPts val="0"/>
              </a:spcBef>
              <a:spcAft>
                <a:spcPts val="0"/>
              </a:spcAft>
              <a:buClr>
                <a:schemeClr val="dk1"/>
              </a:buClr>
              <a:buSzPts val="2800"/>
              <a:buFont typeface="Arial"/>
              <a:buChar char="•"/>
            </a:pPr>
            <a:r>
              <a:rPr lang="en-US" sz="2800">
                <a:solidFill>
                  <a:schemeClr val="dk1"/>
                </a:solidFill>
                <a:latin typeface="Calibri"/>
                <a:ea typeface="Calibri"/>
                <a:cs typeface="Calibri"/>
                <a:sym typeface="Calibri"/>
              </a:rPr>
              <a:t>Case study 2: Intermittent Intent Inference with Measurement Noise in the perceived state of the H vehicle.</a:t>
            </a:r>
            <a:endParaRPr/>
          </a:p>
        </p:txBody>
      </p:sp>
      <p:sp>
        <p:nvSpPr>
          <p:cNvPr id="96" name="Google Shape;96;g12e3f22f82e_0_5"/>
          <p:cNvSpPr txBox="1"/>
          <p:nvPr/>
        </p:nvSpPr>
        <p:spPr>
          <a:xfrm>
            <a:off x="3618183" y="152751"/>
            <a:ext cx="24688800" cy="34170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1" i="0" u="none" strike="noStrike" cap="none">
                <a:solidFill>
                  <a:srgbClr val="C00000"/>
                </a:solidFill>
                <a:latin typeface="Calibri"/>
                <a:ea typeface="Calibri"/>
                <a:cs typeface="Calibri"/>
                <a:sym typeface="Calibri"/>
              </a:rPr>
              <a:t> </a:t>
            </a:r>
            <a:r>
              <a:rPr lang="en-US" sz="5400" b="1">
                <a:solidFill>
                  <a:srgbClr val="C00000"/>
                </a:solidFill>
                <a:latin typeface="Calibri"/>
                <a:ea typeface="Calibri"/>
                <a:cs typeface="Calibri"/>
                <a:sym typeface="Calibri"/>
              </a:rPr>
              <a:t>When Shall I Estimate Your Intent?</a:t>
            </a:r>
            <a:endParaRPr sz="5400" b="1">
              <a:solidFill>
                <a:srgbClr val="C00000"/>
              </a:solidFill>
              <a:latin typeface="Calibri"/>
              <a:ea typeface="Calibri"/>
              <a:cs typeface="Calibri"/>
              <a:sym typeface="Calibri"/>
            </a:endParaRPr>
          </a:p>
          <a:p>
            <a:pPr marL="0" marR="0" lvl="0" indent="0" algn="ctr" rtl="0">
              <a:spcBef>
                <a:spcPts val="0"/>
              </a:spcBef>
              <a:spcAft>
                <a:spcPts val="0"/>
              </a:spcAft>
              <a:buSzPts val="1100"/>
              <a:buNone/>
            </a:pPr>
            <a:r>
              <a:rPr lang="en-US" sz="5400" b="1">
                <a:solidFill>
                  <a:srgbClr val="C00000"/>
                </a:solidFill>
                <a:latin typeface="Calibri"/>
                <a:ea typeface="Calibri"/>
                <a:cs typeface="Calibri"/>
                <a:sym typeface="Calibri"/>
              </a:rPr>
              <a:t>Costs and Benefits of Intent Inference in Multi-Agent Interactions</a:t>
            </a:r>
            <a:endParaRPr sz="5400" b="1">
              <a:solidFill>
                <a:srgbClr val="C00000"/>
              </a:solidFill>
              <a:latin typeface="Calibri"/>
              <a:ea typeface="Calibri"/>
              <a:cs typeface="Calibri"/>
              <a:sym typeface="Calibri"/>
            </a:endParaRPr>
          </a:p>
          <a:p>
            <a:pPr marL="0" marR="0" lvl="0" indent="0" algn="ctr" rtl="0">
              <a:spcBef>
                <a:spcPts val="0"/>
              </a:spcBef>
              <a:spcAft>
                <a:spcPts val="0"/>
              </a:spcAft>
              <a:buSzPts val="1100"/>
              <a:buNone/>
            </a:pPr>
            <a:endParaRPr sz="5400" b="1">
              <a:solidFill>
                <a:srgbClr val="C00000"/>
              </a:solidFill>
              <a:latin typeface="Calibri"/>
              <a:ea typeface="Calibri"/>
              <a:cs typeface="Calibri"/>
              <a:sym typeface="Calibri"/>
            </a:endParaRPr>
          </a:p>
          <a:p>
            <a:pPr marL="0" marR="0" lvl="0" indent="0" algn="ctr" rtl="0">
              <a:spcBef>
                <a:spcPts val="0"/>
              </a:spcBef>
              <a:spcAft>
                <a:spcPts val="0"/>
              </a:spcAft>
              <a:buNone/>
            </a:pPr>
            <a:endParaRPr sz="5400" b="1">
              <a:solidFill>
                <a:srgbClr val="C00000"/>
              </a:solidFill>
              <a:latin typeface="Calibri"/>
              <a:ea typeface="Calibri"/>
              <a:cs typeface="Calibri"/>
              <a:sym typeface="Calibri"/>
            </a:endParaRPr>
          </a:p>
        </p:txBody>
      </p:sp>
      <p:sp>
        <p:nvSpPr>
          <p:cNvPr id="97" name="Google Shape;97;g12e3f22f82e_0_5"/>
          <p:cNvSpPr txBox="1"/>
          <p:nvPr/>
        </p:nvSpPr>
        <p:spPr>
          <a:xfrm>
            <a:off x="715175" y="1901900"/>
            <a:ext cx="30904800" cy="181620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0" i="0" u="none" strike="noStrike" cap="none">
                <a:solidFill>
                  <a:schemeClr val="dk1"/>
                </a:solidFill>
                <a:latin typeface="Calibri"/>
                <a:ea typeface="Calibri"/>
                <a:cs typeface="Calibri"/>
                <a:sym typeface="Calibri"/>
              </a:rPr>
              <a:t>Sunny Amatya</a:t>
            </a:r>
            <a:r>
              <a:rPr lang="en-US" sz="4000" b="0" i="0" u="none" strike="noStrike" cap="none" baseline="30000">
                <a:solidFill>
                  <a:schemeClr val="dk1"/>
                </a:solidFill>
                <a:latin typeface="Calibri"/>
                <a:ea typeface="Calibri"/>
                <a:cs typeface="Calibri"/>
                <a:sym typeface="Calibri"/>
              </a:rPr>
              <a:t> 1</a:t>
            </a:r>
            <a:r>
              <a:rPr lang="en-US" sz="4000" b="0" i="0" u="none" strike="noStrike" cap="none">
                <a:solidFill>
                  <a:schemeClr val="dk1"/>
                </a:solidFill>
                <a:latin typeface="Calibri"/>
                <a:ea typeface="Calibri"/>
                <a:cs typeface="Calibri"/>
                <a:sym typeface="Calibri"/>
              </a:rPr>
              <a:t>, </a:t>
            </a:r>
            <a:r>
              <a:rPr lang="en-US" sz="4000">
                <a:solidFill>
                  <a:schemeClr val="dk1"/>
                </a:solidFill>
                <a:latin typeface="Calibri"/>
                <a:ea typeface="Calibri"/>
                <a:cs typeface="Calibri"/>
                <a:sym typeface="Calibri"/>
              </a:rPr>
              <a:t>Mukesh Ghimire</a:t>
            </a:r>
            <a:r>
              <a:rPr lang="en-US" sz="4000" baseline="30000">
                <a:solidFill>
                  <a:schemeClr val="dk1"/>
                </a:solidFill>
                <a:latin typeface="Calibri"/>
                <a:ea typeface="Calibri"/>
                <a:cs typeface="Calibri"/>
                <a:sym typeface="Calibri"/>
              </a:rPr>
              <a:t>1</a:t>
            </a:r>
            <a:r>
              <a:rPr lang="en-US" sz="4000">
                <a:solidFill>
                  <a:schemeClr val="dk1"/>
                </a:solidFill>
                <a:latin typeface="Calibri"/>
                <a:ea typeface="Calibri"/>
                <a:cs typeface="Calibri"/>
                <a:sym typeface="Calibri"/>
              </a:rPr>
              <a:t>, Yi Ren</a:t>
            </a:r>
            <a:r>
              <a:rPr lang="en-US" sz="4000" baseline="30000">
                <a:solidFill>
                  <a:schemeClr val="dk1"/>
                </a:solidFill>
                <a:latin typeface="Calibri"/>
                <a:ea typeface="Calibri"/>
                <a:cs typeface="Calibri"/>
                <a:sym typeface="Calibri"/>
              </a:rPr>
              <a:t>1</a:t>
            </a:r>
            <a:r>
              <a:rPr lang="en-US" sz="4000">
                <a:solidFill>
                  <a:schemeClr val="dk1"/>
                </a:solidFill>
                <a:latin typeface="Calibri"/>
                <a:ea typeface="Calibri"/>
                <a:cs typeface="Calibri"/>
                <a:sym typeface="Calibri"/>
              </a:rPr>
              <a:t>,</a:t>
            </a:r>
            <a:r>
              <a:rPr lang="en-US" sz="4000" b="0" i="0" u="none" strike="noStrike" cap="none">
                <a:solidFill>
                  <a:schemeClr val="dk1"/>
                </a:solidFill>
                <a:latin typeface="Calibri"/>
                <a:ea typeface="Calibri"/>
                <a:cs typeface="Calibri"/>
                <a:sym typeface="Calibri"/>
              </a:rPr>
              <a:t> </a:t>
            </a:r>
            <a:r>
              <a:rPr lang="en-US" sz="4000">
                <a:solidFill>
                  <a:schemeClr val="dk1"/>
                </a:solidFill>
                <a:latin typeface="Calibri"/>
                <a:ea typeface="Calibri"/>
                <a:cs typeface="Calibri"/>
                <a:sym typeface="Calibri"/>
              </a:rPr>
              <a:t>Zhe Xu</a:t>
            </a:r>
            <a:r>
              <a:rPr lang="en-US" sz="4000" b="0" i="0" u="none" strike="noStrike" cap="none" baseline="30000">
                <a:solidFill>
                  <a:schemeClr val="dk1"/>
                </a:solidFill>
                <a:latin typeface="Calibri"/>
                <a:ea typeface="Calibri"/>
                <a:cs typeface="Calibri"/>
                <a:sym typeface="Calibri"/>
              </a:rPr>
              <a:t>1</a:t>
            </a:r>
            <a:r>
              <a:rPr lang="en-US" sz="4000" b="0" i="0" u="none" strike="noStrike" cap="none">
                <a:solidFill>
                  <a:schemeClr val="dk1"/>
                </a:solidFill>
                <a:latin typeface="Calibri"/>
                <a:ea typeface="Calibri"/>
                <a:cs typeface="Calibri"/>
                <a:sym typeface="Calibri"/>
              </a:rPr>
              <a:t>, </a:t>
            </a:r>
            <a:r>
              <a:rPr lang="en-US" sz="4000">
                <a:solidFill>
                  <a:schemeClr val="dk1"/>
                </a:solidFill>
                <a:latin typeface="Calibri"/>
                <a:ea typeface="Calibri"/>
                <a:cs typeface="Calibri"/>
                <a:sym typeface="Calibri"/>
              </a:rPr>
              <a:t>Wenlong Zhang</a:t>
            </a:r>
            <a:r>
              <a:rPr lang="en-US" sz="4000" b="0" i="0" u="none" strike="noStrike" cap="none" baseline="30000">
                <a:solidFill>
                  <a:schemeClr val="dk1"/>
                </a:solidFill>
                <a:latin typeface="Calibri"/>
                <a:ea typeface="Calibri"/>
                <a:cs typeface="Calibri"/>
                <a:sym typeface="Calibri"/>
              </a:rPr>
              <a:t> 1 </a:t>
            </a:r>
            <a:endParaRPr sz="4000" b="0" i="0" u="none" strike="noStrike" cap="none">
              <a:solidFill>
                <a:schemeClr val="dk1"/>
              </a:solidFill>
              <a:latin typeface="Calibri"/>
              <a:ea typeface="Calibri"/>
              <a:cs typeface="Calibri"/>
              <a:sym typeface="Calibri"/>
            </a:endParaRPr>
          </a:p>
          <a:p>
            <a:pPr marL="0" marR="0" lvl="0" indent="0" algn="ctr" rtl="0">
              <a:spcBef>
                <a:spcPts val="0"/>
              </a:spcBef>
              <a:spcAft>
                <a:spcPts val="0"/>
              </a:spcAft>
              <a:buNone/>
            </a:pPr>
            <a:r>
              <a:rPr lang="en-US" sz="3600" b="0" i="0" u="none" strike="noStrike" cap="none" baseline="30000">
                <a:solidFill>
                  <a:schemeClr val="dk1"/>
                </a:solidFill>
                <a:latin typeface="Calibri"/>
                <a:ea typeface="Calibri"/>
                <a:cs typeface="Calibri"/>
                <a:sym typeface="Calibri"/>
              </a:rPr>
              <a:t>1 </a:t>
            </a:r>
            <a:r>
              <a:rPr lang="en-US" sz="3600" b="0" i="0" u="none" strike="noStrike" cap="none">
                <a:solidFill>
                  <a:schemeClr val="dk1"/>
                </a:solidFill>
                <a:latin typeface="Calibri"/>
                <a:ea typeface="Calibri"/>
                <a:cs typeface="Calibri"/>
                <a:sym typeface="Calibri"/>
              </a:rPr>
              <a:t>Ira A. Fulton Schools of Engineering, Arizona State University</a:t>
            </a:r>
            <a:endParaRPr/>
          </a:p>
          <a:p>
            <a:pPr marL="0" marR="0" lvl="0" indent="0" algn="ctr" rtl="0">
              <a:spcBef>
                <a:spcPts val="0"/>
              </a:spcBef>
              <a:spcAft>
                <a:spcPts val="0"/>
              </a:spcAft>
              <a:buNone/>
            </a:pPr>
            <a:endParaRPr sz="3600" b="0" i="0" u="none" strike="noStrike" cap="none">
              <a:solidFill>
                <a:schemeClr val="dk1"/>
              </a:solidFill>
              <a:latin typeface="Calibri"/>
              <a:ea typeface="Calibri"/>
              <a:cs typeface="Calibri"/>
              <a:sym typeface="Calibri"/>
            </a:endParaRPr>
          </a:p>
        </p:txBody>
      </p:sp>
      <p:sp>
        <p:nvSpPr>
          <p:cNvPr id="98" name="Google Shape;98;g12e3f22f82e_0_5"/>
          <p:cNvSpPr/>
          <p:nvPr/>
        </p:nvSpPr>
        <p:spPr>
          <a:xfrm>
            <a:off x="5004660" y="7886841"/>
            <a:ext cx="580200" cy="571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200">
              <a:solidFill>
                <a:schemeClr val="lt1"/>
              </a:solidFill>
              <a:latin typeface="Calibri"/>
              <a:ea typeface="Calibri"/>
              <a:cs typeface="Calibri"/>
              <a:sym typeface="Calibri"/>
            </a:endParaRPr>
          </a:p>
        </p:txBody>
      </p:sp>
      <p:sp>
        <p:nvSpPr>
          <p:cNvPr id="99" name="Google Shape;99;g12e3f22f82e_0_5"/>
          <p:cNvSpPr/>
          <p:nvPr/>
        </p:nvSpPr>
        <p:spPr>
          <a:xfrm>
            <a:off x="24986159" y="7180969"/>
            <a:ext cx="188400" cy="259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200">
              <a:solidFill>
                <a:schemeClr val="lt1"/>
              </a:solidFill>
              <a:latin typeface="Calibri"/>
              <a:ea typeface="Calibri"/>
              <a:cs typeface="Calibri"/>
              <a:sym typeface="Calibri"/>
            </a:endParaRPr>
          </a:p>
        </p:txBody>
      </p:sp>
      <p:sp>
        <p:nvSpPr>
          <p:cNvPr id="100" name="Google Shape;100;g12e3f22f82e_0_5"/>
          <p:cNvSpPr/>
          <p:nvPr/>
        </p:nvSpPr>
        <p:spPr>
          <a:xfrm>
            <a:off x="26890911" y="7252771"/>
            <a:ext cx="111000" cy="2121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200">
              <a:solidFill>
                <a:schemeClr val="lt1"/>
              </a:solidFill>
              <a:latin typeface="Calibri"/>
              <a:ea typeface="Calibri"/>
              <a:cs typeface="Calibri"/>
              <a:sym typeface="Calibri"/>
            </a:endParaRPr>
          </a:p>
        </p:txBody>
      </p:sp>
      <p:sp>
        <p:nvSpPr>
          <p:cNvPr id="101" name="Google Shape;101;g12e3f22f82e_0_5"/>
          <p:cNvSpPr/>
          <p:nvPr/>
        </p:nvSpPr>
        <p:spPr>
          <a:xfrm>
            <a:off x="16441725" y="11802013"/>
            <a:ext cx="188400" cy="259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200">
              <a:solidFill>
                <a:schemeClr val="lt1"/>
              </a:solidFill>
              <a:latin typeface="Calibri"/>
              <a:ea typeface="Calibri"/>
              <a:cs typeface="Calibri"/>
              <a:sym typeface="Calibri"/>
            </a:endParaRPr>
          </a:p>
        </p:txBody>
      </p:sp>
      <p:sp>
        <p:nvSpPr>
          <p:cNvPr id="102" name="Google Shape;102;g12e3f22f82e_0_5"/>
          <p:cNvSpPr/>
          <p:nvPr/>
        </p:nvSpPr>
        <p:spPr>
          <a:xfrm>
            <a:off x="11131455" y="15149064"/>
            <a:ext cx="266100" cy="331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200">
              <a:solidFill>
                <a:schemeClr val="lt1"/>
              </a:solidFill>
              <a:latin typeface="Calibri"/>
              <a:ea typeface="Calibri"/>
              <a:cs typeface="Calibri"/>
              <a:sym typeface="Calibri"/>
            </a:endParaRPr>
          </a:p>
        </p:txBody>
      </p:sp>
      <p:sp>
        <p:nvSpPr>
          <p:cNvPr id="103" name="Google Shape;103;g12e3f22f82e_0_5"/>
          <p:cNvSpPr/>
          <p:nvPr/>
        </p:nvSpPr>
        <p:spPr>
          <a:xfrm>
            <a:off x="21176948" y="7200152"/>
            <a:ext cx="188400" cy="2595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200">
              <a:solidFill>
                <a:schemeClr val="lt1"/>
              </a:solidFill>
              <a:latin typeface="Calibri"/>
              <a:ea typeface="Calibri"/>
              <a:cs typeface="Calibri"/>
              <a:sym typeface="Calibri"/>
            </a:endParaRPr>
          </a:p>
        </p:txBody>
      </p:sp>
      <p:sp>
        <p:nvSpPr>
          <p:cNvPr id="104" name="Google Shape;104;g12e3f22f82e_0_5"/>
          <p:cNvSpPr/>
          <p:nvPr/>
        </p:nvSpPr>
        <p:spPr>
          <a:xfrm>
            <a:off x="26511120" y="7213715"/>
            <a:ext cx="188400" cy="2748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6200">
              <a:solidFill>
                <a:schemeClr val="lt1"/>
              </a:solidFill>
              <a:latin typeface="Calibri"/>
              <a:ea typeface="Calibri"/>
              <a:cs typeface="Calibri"/>
              <a:sym typeface="Calibri"/>
            </a:endParaRPr>
          </a:p>
        </p:txBody>
      </p:sp>
      <p:sp>
        <p:nvSpPr>
          <p:cNvPr id="105" name="Google Shape;105;g12e3f22f82e_0_5"/>
          <p:cNvSpPr/>
          <p:nvPr/>
        </p:nvSpPr>
        <p:spPr>
          <a:xfrm>
            <a:off x="240028" y="19437543"/>
            <a:ext cx="5856000" cy="2203200"/>
          </a:xfrm>
          <a:prstGeom prst="rect">
            <a:avLst/>
          </a:prstGeom>
          <a:solidFill>
            <a:schemeClr val="dk1"/>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6200">
              <a:solidFill>
                <a:schemeClr val="lt1"/>
              </a:solidFill>
              <a:latin typeface="Calibri"/>
              <a:ea typeface="Calibri"/>
              <a:cs typeface="Calibri"/>
              <a:sym typeface="Calibri"/>
            </a:endParaRPr>
          </a:p>
        </p:txBody>
      </p:sp>
      <p:sp>
        <p:nvSpPr>
          <p:cNvPr id="106" name="Google Shape;106;g12e3f22f82e_0_5"/>
          <p:cNvSpPr txBox="1"/>
          <p:nvPr/>
        </p:nvSpPr>
        <p:spPr>
          <a:xfrm>
            <a:off x="346375" y="11968349"/>
            <a:ext cx="10092600" cy="2964300"/>
          </a:xfrm>
          <a:prstGeom prst="rect">
            <a:avLst/>
          </a:prstGeom>
          <a:noFill/>
          <a:ln>
            <a:noFill/>
          </a:ln>
        </p:spPr>
        <p:txBody>
          <a:bodyPr spcFirstLastPara="1" wrap="square" lIns="91425" tIns="45700" rIns="91425" bIns="45700" anchor="t" anchorCtr="0">
            <a:noAutofit/>
          </a:bodyPr>
          <a:lstStyle/>
          <a:p>
            <a:pPr marL="457200" marR="0" lvl="0" indent="-457200" algn="l" rtl="0">
              <a:lnSpc>
                <a:spcPct val="100000"/>
              </a:lnSpc>
              <a:spcBef>
                <a:spcPts val="0"/>
              </a:spcBef>
              <a:spcAft>
                <a:spcPts val="0"/>
              </a:spcAft>
              <a:buClr>
                <a:schemeClr val="dk1"/>
              </a:buClr>
              <a:buSzPts val="2800"/>
              <a:buChar char="•"/>
            </a:pPr>
            <a:r>
              <a:rPr lang="en-US" sz="2800">
                <a:solidFill>
                  <a:schemeClr val="dk1"/>
                </a:solidFill>
                <a:latin typeface="Calibri"/>
                <a:ea typeface="Calibri"/>
                <a:cs typeface="Calibri"/>
                <a:sym typeface="Calibri"/>
              </a:rPr>
              <a:t>Intent is hidden goal directed parameters. [1] </a:t>
            </a:r>
            <a:endParaRPr sz="2800">
              <a:solidFill>
                <a:schemeClr val="dk1"/>
              </a:solidFill>
              <a:latin typeface="Calibri"/>
              <a:ea typeface="Calibri"/>
              <a:cs typeface="Calibri"/>
              <a:sym typeface="Calibri"/>
            </a:endParaRPr>
          </a:p>
          <a:p>
            <a:pPr marL="457200" marR="0" lvl="0" indent="-457200" algn="l" rtl="0">
              <a:lnSpc>
                <a:spcPct val="100000"/>
              </a:lnSpc>
              <a:spcBef>
                <a:spcPts val="0"/>
              </a:spcBef>
              <a:spcAft>
                <a:spcPts val="0"/>
              </a:spcAft>
              <a:buClr>
                <a:schemeClr val="dk1"/>
              </a:buClr>
              <a:buSzPts val="2800"/>
              <a:buChar char="•"/>
            </a:pPr>
            <a:r>
              <a:rPr lang="en-US" sz="2800">
                <a:solidFill>
                  <a:schemeClr val="dk1"/>
                </a:solidFill>
                <a:latin typeface="Calibri"/>
                <a:ea typeface="Calibri"/>
                <a:cs typeface="Calibri"/>
                <a:sym typeface="Calibri"/>
              </a:rPr>
              <a:t>Game-theoretic approach for multi-agent interaction requires ego agent to build a theory of mind for the other agent.</a:t>
            </a:r>
            <a:endParaRPr sz="2800">
              <a:solidFill>
                <a:schemeClr val="dk1"/>
              </a:solidFill>
              <a:latin typeface="Calibri"/>
              <a:ea typeface="Calibri"/>
              <a:cs typeface="Calibri"/>
              <a:sym typeface="Calibri"/>
            </a:endParaRPr>
          </a:p>
          <a:p>
            <a:pPr marL="457200" marR="0" lvl="0" indent="-457200" algn="l" rtl="0">
              <a:lnSpc>
                <a:spcPct val="100000"/>
              </a:lnSpc>
              <a:spcBef>
                <a:spcPts val="0"/>
              </a:spcBef>
              <a:spcAft>
                <a:spcPts val="0"/>
              </a:spcAft>
              <a:buClr>
                <a:schemeClr val="dk1"/>
              </a:buClr>
              <a:buSzPts val="2800"/>
              <a:buChar char="•"/>
            </a:pPr>
            <a:r>
              <a:rPr lang="en-US" sz="2800">
                <a:solidFill>
                  <a:schemeClr val="dk1"/>
                </a:solidFill>
                <a:latin typeface="Calibri"/>
                <a:ea typeface="Calibri"/>
                <a:cs typeface="Calibri"/>
                <a:sym typeface="Calibri"/>
              </a:rPr>
              <a:t>Previous studies have shown that empathy allows agent to produce socially adept results.  [2]</a:t>
            </a:r>
            <a:endParaRPr sz="2800">
              <a:solidFill>
                <a:schemeClr val="dk1"/>
              </a:solidFill>
              <a:latin typeface="Calibri"/>
              <a:ea typeface="Calibri"/>
              <a:cs typeface="Calibri"/>
              <a:sym typeface="Calibri"/>
            </a:endParaRPr>
          </a:p>
          <a:p>
            <a:pPr marL="457200" marR="0" lvl="0" indent="-457200" algn="l" rtl="0">
              <a:lnSpc>
                <a:spcPct val="100000"/>
              </a:lnSpc>
              <a:spcBef>
                <a:spcPts val="0"/>
              </a:spcBef>
              <a:spcAft>
                <a:spcPts val="0"/>
              </a:spcAft>
              <a:buClr>
                <a:schemeClr val="dk1"/>
              </a:buClr>
              <a:buSzPts val="2800"/>
              <a:buChar char="•"/>
            </a:pPr>
            <a:r>
              <a:rPr lang="en-US" sz="2800">
                <a:solidFill>
                  <a:schemeClr val="dk1"/>
                </a:solidFill>
                <a:latin typeface="Calibri"/>
                <a:ea typeface="Calibri"/>
                <a:cs typeface="Calibri"/>
                <a:sym typeface="Calibri"/>
              </a:rPr>
              <a:t>Human motor controls are event-triggered intermittent control activated via noise or input threshold. [4]</a:t>
            </a:r>
            <a:endParaRPr sz="2800">
              <a:solidFill>
                <a:schemeClr val="dk1"/>
              </a:solidFill>
              <a:latin typeface="Calibri"/>
              <a:ea typeface="Calibri"/>
              <a:cs typeface="Calibri"/>
              <a:sym typeface="Calibri"/>
            </a:endParaRPr>
          </a:p>
          <a:p>
            <a:pPr marL="0" marR="0" lvl="0" indent="0" algn="just" rtl="0">
              <a:spcBef>
                <a:spcPts val="0"/>
              </a:spcBef>
              <a:spcAft>
                <a:spcPts val="0"/>
              </a:spcAft>
              <a:buNone/>
            </a:pPr>
            <a:endParaRPr/>
          </a:p>
          <a:p>
            <a:pPr marL="0" marR="0" lvl="0" indent="0" algn="just" rtl="0">
              <a:spcBef>
                <a:spcPts val="0"/>
              </a:spcBef>
              <a:spcAft>
                <a:spcPts val="0"/>
              </a:spcAft>
              <a:buNone/>
            </a:pPr>
            <a:endParaRPr sz="2800">
              <a:solidFill>
                <a:schemeClr val="dk1"/>
              </a:solidFill>
              <a:latin typeface="Calibri"/>
              <a:ea typeface="Calibri"/>
              <a:cs typeface="Calibri"/>
              <a:sym typeface="Calibri"/>
            </a:endParaRPr>
          </a:p>
          <a:p>
            <a:pPr marL="457200" marR="0" lvl="0" indent="-279400" algn="just" rtl="0">
              <a:spcBef>
                <a:spcPts val="0"/>
              </a:spcBef>
              <a:spcAft>
                <a:spcPts val="0"/>
              </a:spcAft>
              <a:buClr>
                <a:schemeClr val="dk1"/>
              </a:buClr>
              <a:buSzPts val="2800"/>
              <a:buFont typeface="Arial"/>
              <a:buNone/>
            </a:pPr>
            <a:endParaRPr sz="2800">
              <a:solidFill>
                <a:schemeClr val="dk1"/>
              </a:solidFill>
              <a:latin typeface="Calibri"/>
              <a:ea typeface="Calibri"/>
              <a:cs typeface="Calibri"/>
              <a:sym typeface="Calibri"/>
            </a:endParaRPr>
          </a:p>
          <a:p>
            <a:pPr marL="457200" marR="0" lvl="0" indent="-279400" algn="just" rtl="0">
              <a:spcBef>
                <a:spcPts val="0"/>
              </a:spcBef>
              <a:spcAft>
                <a:spcPts val="0"/>
              </a:spcAft>
              <a:buClr>
                <a:schemeClr val="dk1"/>
              </a:buClr>
              <a:buSzPts val="2800"/>
              <a:buFont typeface="Arial"/>
              <a:buNone/>
            </a:pPr>
            <a:endParaRPr sz="2800">
              <a:solidFill>
                <a:schemeClr val="dk1"/>
              </a:solidFill>
              <a:latin typeface="Calibri"/>
              <a:ea typeface="Calibri"/>
              <a:cs typeface="Calibri"/>
              <a:sym typeface="Calibri"/>
            </a:endParaRPr>
          </a:p>
          <a:p>
            <a:pPr marL="457200" marR="0" lvl="0" indent="-279400" algn="just" rtl="0">
              <a:spcBef>
                <a:spcPts val="0"/>
              </a:spcBef>
              <a:spcAft>
                <a:spcPts val="0"/>
              </a:spcAft>
              <a:buClr>
                <a:schemeClr val="dk1"/>
              </a:buClr>
              <a:buSzPts val="2800"/>
              <a:buFont typeface="Arial"/>
              <a:buNone/>
            </a:pPr>
            <a:endParaRPr sz="2800">
              <a:solidFill>
                <a:schemeClr val="dk1"/>
              </a:solidFill>
              <a:latin typeface="Calibri"/>
              <a:ea typeface="Calibri"/>
              <a:cs typeface="Calibri"/>
              <a:sym typeface="Calibri"/>
            </a:endParaRPr>
          </a:p>
          <a:p>
            <a:pPr marL="457200" marR="0" lvl="0" indent="-279400" algn="just" rtl="0">
              <a:spcBef>
                <a:spcPts val="0"/>
              </a:spcBef>
              <a:spcAft>
                <a:spcPts val="0"/>
              </a:spcAft>
              <a:buClr>
                <a:schemeClr val="dk1"/>
              </a:buClr>
              <a:buSzPts val="2800"/>
              <a:buFont typeface="Arial"/>
              <a:buNone/>
            </a:pPr>
            <a:endParaRPr sz="2800">
              <a:solidFill>
                <a:schemeClr val="dk1"/>
              </a:solidFill>
              <a:latin typeface="Calibri"/>
              <a:ea typeface="Calibri"/>
              <a:cs typeface="Calibri"/>
              <a:sym typeface="Calibri"/>
            </a:endParaRPr>
          </a:p>
        </p:txBody>
      </p:sp>
      <p:pic>
        <p:nvPicPr>
          <p:cNvPr id="107" name="Google Shape;107;g12e3f22f82e_0_5"/>
          <p:cNvPicPr preferRelativeResize="0"/>
          <p:nvPr/>
        </p:nvPicPr>
        <p:blipFill rotWithShape="1">
          <a:blip r:embed="rId4">
            <a:alphaModFix/>
          </a:blip>
          <a:srcRect/>
          <a:stretch/>
        </p:blipFill>
        <p:spPr>
          <a:xfrm>
            <a:off x="346375" y="19735800"/>
            <a:ext cx="10020301" cy="1803654"/>
          </a:xfrm>
          <a:prstGeom prst="rect">
            <a:avLst/>
          </a:prstGeom>
          <a:noFill/>
          <a:ln>
            <a:noFill/>
          </a:ln>
        </p:spPr>
      </p:pic>
      <p:sp>
        <p:nvSpPr>
          <p:cNvPr id="108" name="Google Shape;108;g12e3f22f82e_0_5"/>
          <p:cNvSpPr/>
          <p:nvPr/>
        </p:nvSpPr>
        <p:spPr>
          <a:xfrm>
            <a:off x="29778849" y="317452"/>
            <a:ext cx="2356200" cy="2482500"/>
          </a:xfrm>
          <a:prstGeom prst="rect">
            <a:avLst/>
          </a:prstGeom>
          <a:blipFill rotWithShape="1">
            <a:blip r:embed="rId5">
              <a:alphaModFix/>
            </a:blip>
            <a:stretch>
              <a:fillRect/>
            </a:stretch>
          </a:blipFill>
          <a:ln>
            <a:noFill/>
          </a:ln>
        </p:spPr>
        <p:txBody>
          <a:bodyPr spcFirstLastPara="1" wrap="square" lIns="0" tIns="0" rIns="0" bIns="0" anchor="t" anchorCtr="0">
            <a:noAutofit/>
          </a:bodyPr>
          <a:lstStyle/>
          <a:p>
            <a:pPr marL="0" marR="0" lvl="0" indent="0" algn="l" rtl="0">
              <a:spcBef>
                <a:spcPts val="0"/>
              </a:spcBef>
              <a:spcAft>
                <a:spcPts val="0"/>
              </a:spcAft>
              <a:buNone/>
            </a:pPr>
            <a:endParaRPr sz="3300"/>
          </a:p>
        </p:txBody>
      </p:sp>
      <p:pic>
        <p:nvPicPr>
          <p:cNvPr id="109" name="Google Shape;109;g12e3f22f82e_0_5"/>
          <p:cNvPicPr preferRelativeResize="0"/>
          <p:nvPr/>
        </p:nvPicPr>
        <p:blipFill>
          <a:blip r:embed="rId6">
            <a:alphaModFix/>
          </a:blip>
          <a:stretch>
            <a:fillRect/>
          </a:stretch>
        </p:blipFill>
        <p:spPr>
          <a:xfrm>
            <a:off x="15298600" y="19044888"/>
            <a:ext cx="3212555" cy="3212600"/>
          </a:xfrm>
          <a:prstGeom prst="rect">
            <a:avLst/>
          </a:prstGeom>
          <a:noFill/>
          <a:ln>
            <a:noFill/>
          </a:ln>
        </p:spPr>
      </p:pic>
      <p:pic>
        <p:nvPicPr>
          <p:cNvPr id="110" name="Google Shape;110;g12e3f22f82e_0_5"/>
          <p:cNvPicPr preferRelativeResize="0"/>
          <p:nvPr/>
        </p:nvPicPr>
        <p:blipFill>
          <a:blip r:embed="rId7">
            <a:alphaModFix/>
          </a:blip>
          <a:stretch>
            <a:fillRect/>
          </a:stretch>
        </p:blipFill>
        <p:spPr>
          <a:xfrm>
            <a:off x="11425350" y="13670850"/>
            <a:ext cx="10168499" cy="3632325"/>
          </a:xfrm>
          <a:prstGeom prst="rect">
            <a:avLst/>
          </a:prstGeom>
          <a:noFill/>
          <a:ln>
            <a:noFill/>
          </a:ln>
        </p:spPr>
      </p:pic>
      <p:sp>
        <p:nvSpPr>
          <p:cNvPr id="111" name="Google Shape;111;g12e3f22f82e_0_5"/>
          <p:cNvSpPr txBox="1"/>
          <p:nvPr/>
        </p:nvSpPr>
        <p:spPr>
          <a:xfrm>
            <a:off x="418675" y="9389510"/>
            <a:ext cx="10020300" cy="1693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600">
                <a:solidFill>
                  <a:schemeClr val="dk1"/>
                </a:solidFill>
                <a:latin typeface="Calibri"/>
                <a:ea typeface="Calibri"/>
                <a:cs typeface="Calibri"/>
                <a:sym typeface="Calibri"/>
              </a:rPr>
              <a:t>Fig. 1: Lack of intent inference causes vehicle collision, randomly performing intent inference to save computation load may cause the AV to perform socially inept maneuver, Intermittent intent inference  can cause AV to perform intent inference until the intent is known. </a:t>
            </a:r>
            <a:endParaRPr/>
          </a:p>
        </p:txBody>
      </p:sp>
      <p:sp>
        <p:nvSpPr>
          <p:cNvPr id="112" name="Google Shape;112;g12e3f22f82e_0_5"/>
          <p:cNvSpPr txBox="1"/>
          <p:nvPr/>
        </p:nvSpPr>
        <p:spPr>
          <a:xfrm>
            <a:off x="11390925" y="11103700"/>
            <a:ext cx="10092600" cy="708000"/>
          </a:xfrm>
          <a:prstGeom prst="rect">
            <a:avLst/>
          </a:prstGeom>
          <a:solidFill>
            <a:srgbClr val="FFC000"/>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a:solidFill>
                  <a:srgbClr val="C00000"/>
                </a:solidFill>
                <a:latin typeface="Calibri"/>
                <a:ea typeface="Calibri"/>
                <a:cs typeface="Calibri"/>
                <a:sym typeface="Calibri"/>
              </a:rPr>
              <a:t>Methodology</a:t>
            </a:r>
            <a:endParaRPr/>
          </a:p>
        </p:txBody>
      </p:sp>
      <p:sp>
        <p:nvSpPr>
          <p:cNvPr id="113" name="Google Shape;113;g12e3f22f82e_0_5"/>
          <p:cNvSpPr/>
          <p:nvPr/>
        </p:nvSpPr>
        <p:spPr>
          <a:xfrm>
            <a:off x="346375" y="18221625"/>
            <a:ext cx="32283600" cy="17427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SzPts val="1100"/>
              <a:buNone/>
            </a:pPr>
            <a:r>
              <a:rPr lang="en-US" sz="1700" dirty="0">
                <a:solidFill>
                  <a:schemeClr val="dk1"/>
                </a:solidFill>
                <a:latin typeface="Times New Roman"/>
                <a:ea typeface="Times New Roman"/>
                <a:cs typeface="Times New Roman"/>
                <a:sym typeface="Times New Roman"/>
              </a:rPr>
              <a:t>[1] </a:t>
            </a:r>
            <a:r>
              <a:rPr lang="en-US" sz="1700" dirty="0" err="1">
                <a:solidFill>
                  <a:schemeClr val="dk1"/>
                </a:solidFill>
                <a:latin typeface="Times New Roman"/>
                <a:ea typeface="Times New Roman"/>
                <a:cs typeface="Times New Roman"/>
                <a:sym typeface="Times New Roman"/>
              </a:rPr>
              <a:t>Nikolaidis</a:t>
            </a:r>
            <a:r>
              <a:rPr lang="en-US" sz="1700" dirty="0">
                <a:solidFill>
                  <a:schemeClr val="dk1"/>
                </a:solidFill>
                <a:latin typeface="Times New Roman"/>
                <a:ea typeface="Times New Roman"/>
                <a:cs typeface="Times New Roman"/>
                <a:sym typeface="Times New Roman"/>
              </a:rPr>
              <a:t>, S., Hsu, D. and Srinivasa, S., 2017. Human-robot mutual adaptation in collaborative tasks: Models and experiments. The International Journal of Robotics Research, 36(5-7), pp.618-634.</a:t>
            </a:r>
            <a:endParaRPr sz="17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SzPts val="1100"/>
              <a:buNone/>
            </a:pPr>
            <a:r>
              <a:rPr lang="en-US" sz="1700" dirty="0">
                <a:solidFill>
                  <a:schemeClr val="dk1"/>
                </a:solidFill>
                <a:latin typeface="Times New Roman"/>
                <a:ea typeface="Times New Roman"/>
                <a:cs typeface="Times New Roman"/>
                <a:sym typeface="Times New Roman"/>
              </a:rPr>
              <a:t>[2] Ren, Y., Elliott, S., Wang, Y., Yang, Y. and Zhang, W., 2019, May. How shall I drive? Interaction modeling and motion planning towards empathetic and socially-graceful driving. In 2019 International Conference on Robotics and Automation (ICRA) (pp. 4325-4331). IEEE.</a:t>
            </a:r>
            <a:endParaRPr sz="17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SzPts val="1100"/>
              <a:buNone/>
            </a:pPr>
            <a:r>
              <a:rPr lang="en-US" sz="1700" dirty="0">
                <a:solidFill>
                  <a:schemeClr val="dk1"/>
                </a:solidFill>
                <a:latin typeface="Times New Roman"/>
                <a:ea typeface="Times New Roman"/>
                <a:cs typeface="Times New Roman"/>
                <a:sym typeface="Times New Roman"/>
              </a:rPr>
              <a:t>[3]Chen, Y., Zhang, L., Merry, T., Amatya, S., Zhang, W., Ren, Y., “When shall I be empathetic? The utility of empathetic parameter estimation in multi-agent interactions”, accepted, 2021.</a:t>
            </a:r>
            <a:endParaRPr sz="17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SzPts val="1100"/>
              <a:buNone/>
            </a:pPr>
            <a:r>
              <a:rPr lang="en-US" sz="1700" dirty="0">
                <a:solidFill>
                  <a:schemeClr val="dk1"/>
                </a:solidFill>
                <a:latin typeface="Times New Roman"/>
                <a:ea typeface="Times New Roman"/>
                <a:cs typeface="Times New Roman"/>
                <a:sym typeface="Times New Roman"/>
              </a:rPr>
              <a:t>[4]</a:t>
            </a:r>
            <a:r>
              <a:rPr lang="en-US" sz="1700" dirty="0" err="1">
                <a:solidFill>
                  <a:schemeClr val="dk1"/>
                </a:solidFill>
                <a:latin typeface="Times New Roman"/>
                <a:ea typeface="Times New Roman"/>
                <a:cs typeface="Times New Roman"/>
                <a:sym typeface="Times New Roman"/>
              </a:rPr>
              <a:t>Gawthrop</a:t>
            </a:r>
            <a:r>
              <a:rPr lang="en-US" sz="1700" dirty="0">
                <a:solidFill>
                  <a:schemeClr val="dk1"/>
                </a:solidFill>
                <a:latin typeface="Times New Roman"/>
                <a:ea typeface="Times New Roman"/>
                <a:cs typeface="Times New Roman"/>
                <a:sym typeface="Times New Roman"/>
              </a:rPr>
              <a:t>, P.,  </a:t>
            </a:r>
            <a:r>
              <a:rPr lang="en-US" sz="1700" dirty="0" err="1">
                <a:solidFill>
                  <a:schemeClr val="dk1"/>
                </a:solidFill>
                <a:latin typeface="Times New Roman"/>
                <a:ea typeface="Times New Roman"/>
                <a:cs typeface="Times New Roman"/>
                <a:sym typeface="Times New Roman"/>
              </a:rPr>
              <a:t>Loram</a:t>
            </a:r>
            <a:r>
              <a:rPr lang="en-US" sz="1700" dirty="0">
                <a:solidFill>
                  <a:schemeClr val="dk1"/>
                </a:solidFill>
                <a:latin typeface="Times New Roman"/>
                <a:ea typeface="Times New Roman"/>
                <a:cs typeface="Times New Roman"/>
                <a:sym typeface="Times New Roman"/>
              </a:rPr>
              <a:t>, I.  </a:t>
            </a:r>
            <a:r>
              <a:rPr lang="en-US" sz="1700" dirty="0" err="1">
                <a:solidFill>
                  <a:schemeClr val="dk1"/>
                </a:solidFill>
                <a:latin typeface="Times New Roman"/>
                <a:ea typeface="Times New Roman"/>
                <a:cs typeface="Times New Roman"/>
                <a:sym typeface="Times New Roman"/>
              </a:rPr>
              <a:t>Lakie</a:t>
            </a:r>
            <a:r>
              <a:rPr lang="en-US" sz="1700" dirty="0">
                <a:solidFill>
                  <a:schemeClr val="dk1"/>
                </a:solidFill>
                <a:latin typeface="Times New Roman"/>
                <a:ea typeface="Times New Roman"/>
                <a:cs typeface="Times New Roman"/>
                <a:sym typeface="Times New Roman"/>
              </a:rPr>
              <a:t>, M.   </a:t>
            </a:r>
            <a:r>
              <a:rPr lang="en-US" sz="1700" dirty="0" err="1">
                <a:solidFill>
                  <a:schemeClr val="dk1"/>
                </a:solidFill>
                <a:latin typeface="Times New Roman"/>
                <a:ea typeface="Times New Roman"/>
                <a:cs typeface="Times New Roman"/>
                <a:sym typeface="Times New Roman"/>
              </a:rPr>
              <a:t>Gollee,H</a:t>
            </a:r>
            <a:r>
              <a:rPr lang="en-US" sz="1700" dirty="0">
                <a:solidFill>
                  <a:schemeClr val="dk1"/>
                </a:solidFill>
                <a:latin typeface="Times New Roman"/>
                <a:ea typeface="Times New Roman"/>
                <a:cs typeface="Times New Roman"/>
                <a:sym typeface="Times New Roman"/>
              </a:rPr>
              <a:t>.  “Intermittent </a:t>
            </a:r>
            <a:r>
              <a:rPr lang="en-US" sz="1700" dirty="0" err="1">
                <a:solidFill>
                  <a:schemeClr val="dk1"/>
                </a:solidFill>
                <a:latin typeface="Times New Roman"/>
                <a:ea typeface="Times New Roman"/>
                <a:cs typeface="Times New Roman"/>
                <a:sym typeface="Times New Roman"/>
              </a:rPr>
              <a:t>control:a</a:t>
            </a:r>
            <a:r>
              <a:rPr lang="en-US" sz="1700" dirty="0">
                <a:solidFill>
                  <a:schemeClr val="dk1"/>
                </a:solidFill>
                <a:latin typeface="Times New Roman"/>
                <a:ea typeface="Times New Roman"/>
                <a:cs typeface="Times New Roman"/>
                <a:sym typeface="Times New Roman"/>
              </a:rPr>
              <a:t> computational theory of human control,” Biological cybernetics, vol.104, no. 1, pp. 31–51, 2011.</a:t>
            </a:r>
            <a:endParaRPr sz="17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SzPts val="1100"/>
              <a:buNone/>
            </a:pPr>
            <a:endParaRPr sz="17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SzPts val="1100"/>
              <a:buNone/>
            </a:pPr>
            <a:endParaRPr sz="17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SzPts val="1100"/>
              <a:buNone/>
            </a:pPr>
            <a:endParaRPr sz="15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SzPts val="1100"/>
              <a:buNone/>
            </a:pPr>
            <a:endParaRPr sz="15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endParaRPr sz="1500" dirty="0">
              <a:solidFill>
                <a:schemeClr val="dk1"/>
              </a:solidFill>
              <a:latin typeface="Times New Roman"/>
              <a:ea typeface="Times New Roman"/>
              <a:cs typeface="Times New Roman"/>
              <a:sym typeface="Times New Roman"/>
            </a:endParaRPr>
          </a:p>
          <a:p>
            <a:pPr marL="0" marR="0" lvl="0" indent="0" algn="just" rtl="0">
              <a:lnSpc>
                <a:spcPct val="115000"/>
              </a:lnSpc>
              <a:spcBef>
                <a:spcPts val="0"/>
              </a:spcBef>
              <a:spcAft>
                <a:spcPts val="0"/>
              </a:spcAft>
              <a:buNone/>
            </a:pPr>
            <a:endParaRPr sz="1500" dirty="0">
              <a:solidFill>
                <a:schemeClr val="dk1"/>
              </a:solidFill>
              <a:latin typeface="Times New Roman"/>
              <a:ea typeface="Times New Roman"/>
              <a:cs typeface="Times New Roman"/>
              <a:sym typeface="Times New Roman"/>
            </a:endParaRPr>
          </a:p>
        </p:txBody>
      </p:sp>
      <p:grpSp>
        <p:nvGrpSpPr>
          <p:cNvPr id="114" name="Google Shape;114;g12e3f22f82e_0_5"/>
          <p:cNvGrpSpPr/>
          <p:nvPr/>
        </p:nvGrpSpPr>
        <p:grpSpPr>
          <a:xfrm>
            <a:off x="410375" y="15168725"/>
            <a:ext cx="4579577" cy="2300104"/>
            <a:chOff x="715175" y="15702125"/>
            <a:chExt cx="4579577" cy="2300104"/>
          </a:xfrm>
        </p:grpSpPr>
        <p:sp>
          <p:nvSpPr>
            <p:cNvPr id="115" name="Google Shape;115;g12e3f22f82e_0_5"/>
            <p:cNvSpPr txBox="1"/>
            <p:nvPr/>
          </p:nvSpPr>
          <p:spPr>
            <a:xfrm>
              <a:off x="715175" y="15702125"/>
              <a:ext cx="2356200" cy="13815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800">
                  <a:solidFill>
                    <a:srgbClr val="000000"/>
                  </a:solidFill>
                  <a:latin typeface="Calibri"/>
                  <a:ea typeface="Calibri"/>
                  <a:cs typeface="Calibri"/>
                  <a:sym typeface="Calibri"/>
                </a:rPr>
                <a:t>Robot: “I’m non-aggressive, therefore you are aggressive</a:t>
              </a:r>
              <a:r>
                <a:rPr lang="en-US" sz="1200">
                  <a:solidFill>
                    <a:srgbClr val="000000"/>
                  </a:solidFill>
                  <a:latin typeface="Calibri"/>
                  <a:ea typeface="Calibri"/>
                  <a:cs typeface="Calibri"/>
                  <a:sym typeface="Calibri"/>
                </a:rPr>
                <a:t>”</a:t>
              </a:r>
              <a:endParaRPr sz="1200"/>
            </a:p>
          </p:txBody>
        </p:sp>
        <p:grpSp>
          <p:nvGrpSpPr>
            <p:cNvPr id="116" name="Google Shape;116;g12e3f22f82e_0_5"/>
            <p:cNvGrpSpPr/>
            <p:nvPr/>
          </p:nvGrpSpPr>
          <p:grpSpPr>
            <a:xfrm>
              <a:off x="2082241" y="15702129"/>
              <a:ext cx="3212511" cy="2300101"/>
              <a:chOff x="6675260" y="2015053"/>
              <a:chExt cx="2369458" cy="1829251"/>
            </a:xfrm>
          </p:grpSpPr>
          <p:pic>
            <p:nvPicPr>
              <p:cNvPr id="117" name="Google Shape;117;g12e3f22f82e_0_5"/>
              <p:cNvPicPr preferRelativeResize="0"/>
              <p:nvPr/>
            </p:nvPicPr>
            <p:blipFill>
              <a:blip r:embed="rId8">
                <a:alphaModFix/>
              </a:blip>
              <a:stretch>
                <a:fillRect/>
              </a:stretch>
            </p:blipFill>
            <p:spPr>
              <a:xfrm>
                <a:off x="6675260" y="3305119"/>
                <a:ext cx="597878" cy="539186"/>
              </a:xfrm>
              <a:prstGeom prst="rect">
                <a:avLst/>
              </a:prstGeom>
              <a:noFill/>
              <a:ln>
                <a:noFill/>
              </a:ln>
            </p:spPr>
          </p:pic>
          <p:sp>
            <p:nvSpPr>
              <p:cNvPr id="118" name="Google Shape;118;g12e3f22f82e_0_5"/>
              <p:cNvSpPr/>
              <p:nvPr/>
            </p:nvSpPr>
            <p:spPr>
              <a:xfrm>
                <a:off x="7195219" y="2015053"/>
                <a:ext cx="1849500" cy="1452924"/>
              </a:xfrm>
              <a:prstGeom prst="cloud">
                <a:avLst/>
              </a:prstGeom>
              <a:noFill/>
              <a:ln w="9525" cap="flat" cmpd="sng">
                <a:solidFill>
                  <a:srgbClr val="595959"/>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pic>
            <p:nvPicPr>
              <p:cNvPr id="119" name="Google Shape;119;g12e3f22f82e_0_5"/>
              <p:cNvPicPr preferRelativeResize="0"/>
              <p:nvPr/>
            </p:nvPicPr>
            <p:blipFill>
              <a:blip r:embed="rId9">
                <a:alphaModFix/>
              </a:blip>
              <a:stretch>
                <a:fillRect/>
              </a:stretch>
            </p:blipFill>
            <p:spPr>
              <a:xfrm>
                <a:off x="7621215" y="2193853"/>
                <a:ext cx="1042499" cy="1028955"/>
              </a:xfrm>
              <a:prstGeom prst="rect">
                <a:avLst/>
              </a:prstGeom>
              <a:noFill/>
              <a:ln>
                <a:noFill/>
              </a:ln>
            </p:spPr>
          </p:pic>
          <p:sp>
            <p:nvSpPr>
              <p:cNvPr id="120" name="Google Shape;120;g12e3f22f82e_0_5"/>
              <p:cNvSpPr/>
              <p:nvPr/>
            </p:nvSpPr>
            <p:spPr>
              <a:xfrm>
                <a:off x="7018573" y="3143823"/>
                <a:ext cx="119400" cy="123000"/>
              </a:xfrm>
              <a:prstGeom prst="ellipse">
                <a:avLst/>
              </a:prstGeom>
              <a:noFill/>
              <a:ln w="9525" cap="flat" cmpd="sng">
                <a:solidFill>
                  <a:srgbClr val="595959"/>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1" name="Google Shape;121;g12e3f22f82e_0_5"/>
              <p:cNvSpPr/>
              <p:nvPr/>
            </p:nvSpPr>
            <p:spPr>
              <a:xfrm>
                <a:off x="7065337" y="2959423"/>
                <a:ext cx="158100" cy="146100"/>
              </a:xfrm>
              <a:prstGeom prst="ellipse">
                <a:avLst/>
              </a:prstGeom>
              <a:noFill/>
              <a:ln w="9525" cap="flat" cmpd="sng">
                <a:solidFill>
                  <a:srgbClr val="595959"/>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22" name="Google Shape;122;g12e3f22f82e_0_5"/>
              <p:cNvSpPr/>
              <p:nvPr/>
            </p:nvSpPr>
            <p:spPr>
              <a:xfrm flipH="1">
                <a:off x="7948624" y="2384901"/>
                <a:ext cx="356100" cy="146100"/>
              </a:xfrm>
              <a:prstGeom prst="rightArrow">
                <a:avLst>
                  <a:gd name="adj1" fmla="val 50000"/>
                  <a:gd name="adj2" fmla="val 50000"/>
                </a:avLst>
              </a:prstGeom>
              <a:solidFill>
                <a:srgbClr val="FCE5CD"/>
              </a:solidFill>
              <a:ln w="9525" cap="flat" cmpd="sng">
                <a:solidFill>
                  <a:srgbClr val="595959"/>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r>
                  <a:rPr lang="en-US" sz="1100"/>
                  <a:t>?</a:t>
                </a:r>
                <a:endParaRPr sz="1100"/>
              </a:p>
            </p:txBody>
          </p:sp>
          <p:sp>
            <p:nvSpPr>
              <p:cNvPr id="123" name="Google Shape;123;g12e3f22f82e_0_5"/>
              <p:cNvSpPr/>
              <p:nvPr/>
            </p:nvSpPr>
            <p:spPr>
              <a:xfrm rot="5400000" flipH="1">
                <a:off x="7932677" y="2771307"/>
                <a:ext cx="209100" cy="135900"/>
              </a:xfrm>
              <a:prstGeom prst="rightArrow">
                <a:avLst>
                  <a:gd name="adj1" fmla="val 50000"/>
                  <a:gd name="adj2" fmla="val 50000"/>
                </a:avLst>
              </a:prstGeom>
              <a:solidFill>
                <a:srgbClr val="B4A7D6"/>
              </a:solidFill>
              <a:ln w="9525" cap="flat" cmpd="sng">
                <a:solidFill>
                  <a:srgbClr val="595959"/>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r>
                  <a:rPr lang="en-US" sz="1100"/>
                  <a:t>?</a:t>
                </a:r>
                <a:endParaRPr sz="1100"/>
              </a:p>
            </p:txBody>
          </p:sp>
        </p:grpSp>
      </p:grpSp>
      <p:grpSp>
        <p:nvGrpSpPr>
          <p:cNvPr id="124" name="Google Shape;124;g12e3f22f82e_0_5"/>
          <p:cNvGrpSpPr/>
          <p:nvPr/>
        </p:nvGrpSpPr>
        <p:grpSpPr>
          <a:xfrm>
            <a:off x="5280050" y="15066700"/>
            <a:ext cx="5202685" cy="2482489"/>
            <a:chOff x="5584850" y="15600100"/>
            <a:chExt cx="5202685" cy="2482489"/>
          </a:xfrm>
        </p:grpSpPr>
        <p:sp>
          <p:nvSpPr>
            <p:cNvPr id="125" name="Google Shape;125;g12e3f22f82e_0_5"/>
            <p:cNvSpPr txBox="1"/>
            <p:nvPr/>
          </p:nvSpPr>
          <p:spPr>
            <a:xfrm>
              <a:off x="5584850" y="15702125"/>
              <a:ext cx="2752200" cy="1381500"/>
            </a:xfrm>
            <a:prstGeom prst="rect">
              <a:avLst/>
            </a:prstGeom>
            <a:noFill/>
            <a:ln>
              <a:noFill/>
            </a:ln>
          </p:spPr>
          <p:txBody>
            <a:bodyPr spcFirstLastPara="1" wrap="square" lIns="68575" tIns="34275" rIns="68575" bIns="34275" anchor="t" anchorCtr="0">
              <a:noAutofit/>
            </a:bodyPr>
            <a:lstStyle/>
            <a:p>
              <a:pPr marL="0" marR="0" lvl="0" indent="0" algn="l" rtl="0">
                <a:spcBef>
                  <a:spcPts val="0"/>
                </a:spcBef>
                <a:spcAft>
                  <a:spcPts val="0"/>
                </a:spcAft>
                <a:buNone/>
              </a:pPr>
              <a:r>
                <a:rPr lang="en-US" sz="1800">
                  <a:solidFill>
                    <a:srgbClr val="000000"/>
                  </a:solidFill>
                  <a:latin typeface="Calibri"/>
                  <a:ea typeface="Calibri"/>
                  <a:cs typeface="Calibri"/>
                  <a:sym typeface="Calibri"/>
                </a:rPr>
                <a:t>Robot: “The best explanation is you believed I’m aggressive, and I believed you are non-aggressive.”</a:t>
              </a:r>
              <a:endParaRPr/>
            </a:p>
          </p:txBody>
        </p:sp>
        <p:grpSp>
          <p:nvGrpSpPr>
            <p:cNvPr id="126" name="Google Shape;126;g12e3f22f82e_0_5"/>
            <p:cNvGrpSpPr/>
            <p:nvPr/>
          </p:nvGrpSpPr>
          <p:grpSpPr>
            <a:xfrm>
              <a:off x="7574941" y="15600100"/>
              <a:ext cx="3212594" cy="2482489"/>
              <a:chOff x="6879405" y="3497926"/>
              <a:chExt cx="2055797" cy="1489374"/>
            </a:xfrm>
          </p:grpSpPr>
          <p:grpSp>
            <p:nvGrpSpPr>
              <p:cNvPr id="127" name="Google Shape;127;g12e3f22f82e_0_5"/>
              <p:cNvGrpSpPr/>
              <p:nvPr/>
            </p:nvGrpSpPr>
            <p:grpSpPr>
              <a:xfrm>
                <a:off x="6879405" y="3497926"/>
                <a:ext cx="2055797" cy="1489374"/>
                <a:chOff x="6879405" y="3497926"/>
                <a:chExt cx="2055797" cy="1489374"/>
              </a:xfrm>
            </p:grpSpPr>
            <p:pic>
              <p:nvPicPr>
                <p:cNvPr id="128" name="Google Shape;128;g12e3f22f82e_0_5"/>
                <p:cNvPicPr preferRelativeResize="0"/>
                <p:nvPr/>
              </p:nvPicPr>
              <p:blipFill>
                <a:blip r:embed="rId9">
                  <a:alphaModFix/>
                </a:blip>
                <a:stretch>
                  <a:fillRect/>
                </a:stretch>
              </p:blipFill>
              <p:spPr>
                <a:xfrm>
                  <a:off x="7700147" y="3643505"/>
                  <a:ext cx="904507" cy="837774"/>
                </a:xfrm>
                <a:prstGeom prst="rect">
                  <a:avLst/>
                </a:prstGeom>
                <a:noFill/>
                <a:ln>
                  <a:noFill/>
                </a:ln>
              </p:spPr>
            </p:pic>
            <p:pic>
              <p:nvPicPr>
                <p:cNvPr id="129" name="Google Shape;129;g12e3f22f82e_0_5"/>
                <p:cNvPicPr preferRelativeResize="0"/>
                <p:nvPr/>
              </p:nvPicPr>
              <p:blipFill>
                <a:blip r:embed="rId8">
                  <a:alphaModFix/>
                </a:blip>
                <a:stretch>
                  <a:fillRect/>
                </a:stretch>
              </p:blipFill>
              <p:spPr>
                <a:xfrm>
                  <a:off x="6879405" y="4548296"/>
                  <a:ext cx="518738" cy="439004"/>
                </a:xfrm>
                <a:prstGeom prst="rect">
                  <a:avLst/>
                </a:prstGeom>
                <a:noFill/>
                <a:ln>
                  <a:noFill/>
                </a:ln>
              </p:spPr>
            </p:pic>
            <p:sp>
              <p:nvSpPr>
                <p:cNvPr id="130" name="Google Shape;130;g12e3f22f82e_0_5"/>
                <p:cNvSpPr/>
                <p:nvPr/>
              </p:nvSpPr>
              <p:spPr>
                <a:xfrm>
                  <a:off x="7330538" y="3497926"/>
                  <a:ext cx="1604664" cy="1182924"/>
                </a:xfrm>
                <a:prstGeom prst="cloud">
                  <a:avLst/>
                </a:prstGeom>
                <a:noFill/>
                <a:ln w="9525" cap="flat" cmpd="sng">
                  <a:solidFill>
                    <a:srgbClr val="595959"/>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31" name="Google Shape;131;g12e3f22f82e_0_5"/>
                <p:cNvSpPr/>
                <p:nvPr/>
              </p:nvSpPr>
              <p:spPr>
                <a:xfrm>
                  <a:off x="7177275" y="4416970"/>
                  <a:ext cx="103500" cy="100200"/>
                </a:xfrm>
                <a:prstGeom prst="ellipse">
                  <a:avLst/>
                </a:prstGeom>
                <a:noFill/>
                <a:ln w="9525" cap="flat" cmpd="sng">
                  <a:solidFill>
                    <a:srgbClr val="595959"/>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32" name="Google Shape;132;g12e3f22f82e_0_5"/>
                <p:cNvSpPr/>
                <p:nvPr/>
              </p:nvSpPr>
              <p:spPr>
                <a:xfrm>
                  <a:off x="7217849" y="4266831"/>
                  <a:ext cx="137100" cy="119100"/>
                </a:xfrm>
                <a:prstGeom prst="ellipse">
                  <a:avLst/>
                </a:prstGeom>
                <a:noFill/>
                <a:ln w="9525" cap="flat" cmpd="sng">
                  <a:solidFill>
                    <a:srgbClr val="595959"/>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sp>
              <p:nvSpPr>
                <p:cNvPr id="133" name="Google Shape;133;g12e3f22f82e_0_5"/>
                <p:cNvSpPr/>
                <p:nvPr/>
              </p:nvSpPr>
              <p:spPr>
                <a:xfrm flipH="1">
                  <a:off x="7984182" y="3799056"/>
                  <a:ext cx="309000" cy="119100"/>
                </a:xfrm>
                <a:prstGeom prst="rightArrow">
                  <a:avLst>
                    <a:gd name="adj1" fmla="val 50000"/>
                    <a:gd name="adj2" fmla="val 50000"/>
                  </a:avLst>
                </a:prstGeom>
                <a:solidFill>
                  <a:srgbClr val="FCE5CD"/>
                </a:solidFill>
                <a:ln w="9525" cap="flat" cmpd="sng">
                  <a:solidFill>
                    <a:srgbClr val="595959"/>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r>
                    <a:rPr lang="en-US" sz="1100"/>
                    <a:t>?</a:t>
                  </a:r>
                  <a:endParaRPr sz="1100"/>
                </a:p>
              </p:txBody>
            </p:sp>
            <p:sp>
              <p:nvSpPr>
                <p:cNvPr id="134" name="Google Shape;134;g12e3f22f82e_0_5"/>
                <p:cNvSpPr/>
                <p:nvPr/>
              </p:nvSpPr>
              <p:spPr>
                <a:xfrm rot="5400000" flipH="1">
                  <a:off x="7976048" y="4110117"/>
                  <a:ext cx="170100" cy="117900"/>
                </a:xfrm>
                <a:prstGeom prst="rightArrow">
                  <a:avLst>
                    <a:gd name="adj1" fmla="val 50000"/>
                    <a:gd name="adj2" fmla="val 50000"/>
                  </a:avLst>
                </a:prstGeom>
                <a:solidFill>
                  <a:srgbClr val="B4A7D6"/>
                </a:solidFill>
                <a:ln w="9525" cap="flat" cmpd="sng">
                  <a:solidFill>
                    <a:srgbClr val="595959"/>
                  </a:solidFill>
                  <a:prstDash val="solid"/>
                  <a:round/>
                  <a:headEnd type="none" w="sm" len="sm"/>
                  <a:tailEnd type="none" w="sm" len="sm"/>
                </a:ln>
              </p:spPr>
              <p:txBody>
                <a:bodyPr spcFirstLastPara="1" wrap="square" lIns="68575" tIns="68575" rIns="68575" bIns="68575" anchor="ctr" anchorCtr="0">
                  <a:noAutofit/>
                </a:bodyPr>
                <a:lstStyle/>
                <a:p>
                  <a:pPr marL="0" lvl="0" indent="0" algn="l" rtl="0">
                    <a:spcBef>
                      <a:spcPts val="0"/>
                    </a:spcBef>
                    <a:spcAft>
                      <a:spcPts val="0"/>
                    </a:spcAft>
                    <a:buNone/>
                  </a:pPr>
                  <a:r>
                    <a:rPr lang="en-US" sz="1100"/>
                    <a:t>?</a:t>
                  </a:r>
                  <a:endParaRPr sz="1100"/>
                </a:p>
              </p:txBody>
            </p:sp>
          </p:grpSp>
          <p:sp>
            <p:nvSpPr>
              <p:cNvPr id="135" name="Google Shape;135;g12e3f22f82e_0_5"/>
              <p:cNvSpPr/>
              <p:nvPr/>
            </p:nvSpPr>
            <p:spPr>
              <a:xfrm rot="10800000">
                <a:off x="7022472" y="4661625"/>
                <a:ext cx="208200" cy="143700"/>
              </a:xfrm>
              <a:prstGeom prst="blockArc">
                <a:avLst>
                  <a:gd name="adj1" fmla="val 10800000"/>
                  <a:gd name="adj2" fmla="val 0"/>
                  <a:gd name="adj3" fmla="val 25000"/>
                </a:avLst>
              </a:prstGeom>
              <a:solidFill>
                <a:srgbClr val="FFFFFF"/>
              </a:solidFill>
              <a:ln>
                <a:noFill/>
              </a:ln>
            </p:spPr>
            <p:txBody>
              <a:bodyPr spcFirstLastPara="1" wrap="square" lIns="68575" tIns="68575" rIns="68575" bIns="68575" anchor="ctr" anchorCtr="0">
                <a:noAutofit/>
              </a:bodyPr>
              <a:lstStyle/>
              <a:p>
                <a:pPr marL="0" lvl="0" indent="0" algn="l" rtl="0">
                  <a:spcBef>
                    <a:spcPts val="0"/>
                  </a:spcBef>
                  <a:spcAft>
                    <a:spcPts val="0"/>
                  </a:spcAft>
                  <a:buNone/>
                </a:pPr>
                <a:endParaRPr/>
              </a:p>
            </p:txBody>
          </p:sp>
        </p:grpSp>
      </p:grpSp>
      <p:sp>
        <p:nvSpPr>
          <p:cNvPr id="136" name="Google Shape;136;g12e3f22f82e_0_5"/>
          <p:cNvSpPr txBox="1"/>
          <p:nvPr/>
        </p:nvSpPr>
        <p:spPr>
          <a:xfrm>
            <a:off x="11588325" y="17279050"/>
            <a:ext cx="9895200" cy="8928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600">
                <a:solidFill>
                  <a:schemeClr val="dk1"/>
                </a:solidFill>
                <a:latin typeface="Calibri"/>
                <a:ea typeface="Calibri"/>
                <a:cs typeface="Calibri"/>
                <a:sym typeface="Calibri"/>
              </a:rPr>
              <a:t>Fig. 4: Block diagram of the RL-based intermittent empathetic intent inference.</a:t>
            </a:r>
            <a:endParaRPr/>
          </a:p>
        </p:txBody>
      </p:sp>
      <p:sp>
        <p:nvSpPr>
          <p:cNvPr id="137" name="Google Shape;137;g12e3f22f82e_0_5"/>
          <p:cNvSpPr txBox="1"/>
          <p:nvPr/>
        </p:nvSpPr>
        <p:spPr>
          <a:xfrm>
            <a:off x="11429775" y="11968350"/>
            <a:ext cx="10020300" cy="1454700"/>
          </a:xfrm>
          <a:prstGeom prst="rect">
            <a:avLst/>
          </a:prstGeom>
          <a:noFill/>
          <a:ln>
            <a:noFill/>
          </a:ln>
        </p:spPr>
        <p:txBody>
          <a:bodyPr spcFirstLastPara="1" wrap="square" lIns="91425" tIns="45700" rIns="91425" bIns="45700" anchor="t" anchorCtr="0">
            <a:noAutofit/>
          </a:bodyPr>
          <a:lstStyle/>
          <a:p>
            <a:pPr marL="457200" marR="0" lvl="0" indent="-457200" algn="l" rtl="0">
              <a:lnSpc>
                <a:spcPct val="100000"/>
              </a:lnSpc>
              <a:spcBef>
                <a:spcPts val="0"/>
              </a:spcBef>
              <a:spcAft>
                <a:spcPts val="0"/>
              </a:spcAft>
              <a:buClr>
                <a:schemeClr val="dk1"/>
              </a:buClr>
              <a:buSzPts val="2800"/>
              <a:buChar char="•"/>
            </a:pPr>
            <a:r>
              <a:rPr lang="en-US" sz="2800" dirty="0">
                <a:solidFill>
                  <a:schemeClr val="dk1"/>
                </a:solidFill>
                <a:latin typeface="Calibri"/>
                <a:ea typeface="Calibri"/>
                <a:cs typeface="Calibri"/>
                <a:sym typeface="Calibri"/>
              </a:rPr>
              <a:t>Reinforcement Learning  agent takes in the physical and belief states and outputs if the agent should do intent inference or not.</a:t>
            </a:r>
            <a:endParaRPr sz="2800" dirty="0">
              <a:solidFill>
                <a:schemeClr val="dk1"/>
              </a:solidFill>
              <a:latin typeface="Calibri"/>
              <a:ea typeface="Calibri"/>
              <a:cs typeface="Calibri"/>
              <a:sym typeface="Calibri"/>
            </a:endParaRPr>
          </a:p>
          <a:p>
            <a:pPr marL="457200" marR="0" lvl="0" indent="-457200" algn="l" rtl="0">
              <a:lnSpc>
                <a:spcPct val="100000"/>
              </a:lnSpc>
              <a:spcBef>
                <a:spcPts val="0"/>
              </a:spcBef>
              <a:spcAft>
                <a:spcPts val="0"/>
              </a:spcAft>
              <a:buClr>
                <a:schemeClr val="dk1"/>
              </a:buClr>
              <a:buSzPts val="2800"/>
              <a:buChar char="•"/>
            </a:pPr>
            <a:r>
              <a:rPr lang="en-US" sz="2800" dirty="0">
                <a:solidFill>
                  <a:schemeClr val="dk1"/>
                </a:solidFill>
                <a:latin typeface="Calibri"/>
                <a:ea typeface="Calibri"/>
                <a:cs typeface="Calibri"/>
                <a:sym typeface="Calibri"/>
              </a:rPr>
              <a:t>RL agent is empathetic  and follows reactive motion planner.</a:t>
            </a:r>
            <a:endParaRPr sz="2800" dirty="0">
              <a:solidFill>
                <a:schemeClr val="dk1"/>
              </a:solidFill>
              <a:latin typeface="Calibri"/>
              <a:ea typeface="Calibri"/>
              <a:cs typeface="Calibri"/>
              <a:sym typeface="Calibri"/>
            </a:endParaRPr>
          </a:p>
          <a:p>
            <a:pPr marL="0" marR="0" lvl="0" indent="0" algn="just" rtl="0">
              <a:spcBef>
                <a:spcPts val="0"/>
              </a:spcBef>
              <a:spcAft>
                <a:spcPts val="0"/>
              </a:spcAft>
              <a:buNone/>
            </a:pPr>
            <a:endParaRPr sz="2800" dirty="0">
              <a:solidFill>
                <a:schemeClr val="dk1"/>
              </a:solidFill>
              <a:latin typeface="Calibri"/>
              <a:ea typeface="Calibri"/>
              <a:cs typeface="Calibri"/>
              <a:sym typeface="Calibri"/>
            </a:endParaRPr>
          </a:p>
          <a:p>
            <a:pPr marL="0" marR="0" lvl="0" indent="0" algn="just" rtl="0">
              <a:spcBef>
                <a:spcPts val="0"/>
              </a:spcBef>
              <a:spcAft>
                <a:spcPts val="0"/>
              </a:spcAft>
              <a:buNone/>
            </a:pPr>
            <a:endParaRPr dirty="0"/>
          </a:p>
          <a:p>
            <a:pPr marL="0" marR="0" lvl="0" indent="0" algn="just" rtl="0">
              <a:spcBef>
                <a:spcPts val="0"/>
              </a:spcBef>
              <a:spcAft>
                <a:spcPts val="0"/>
              </a:spcAft>
              <a:buNone/>
            </a:pPr>
            <a:endParaRPr sz="2800" dirty="0">
              <a:solidFill>
                <a:schemeClr val="dk1"/>
              </a:solidFill>
              <a:latin typeface="Calibri"/>
              <a:ea typeface="Calibri"/>
              <a:cs typeface="Calibri"/>
              <a:sym typeface="Calibri"/>
            </a:endParaRPr>
          </a:p>
          <a:p>
            <a:pPr marL="457200" marR="0" lvl="0" indent="-279400" algn="just" rtl="0">
              <a:spcBef>
                <a:spcPts val="0"/>
              </a:spcBef>
              <a:spcAft>
                <a:spcPts val="0"/>
              </a:spcAft>
              <a:buClr>
                <a:schemeClr val="dk1"/>
              </a:buClr>
              <a:buSzPts val="2800"/>
              <a:buFont typeface="Arial"/>
              <a:buNone/>
            </a:pPr>
            <a:endParaRPr sz="2800" dirty="0">
              <a:solidFill>
                <a:schemeClr val="dk1"/>
              </a:solidFill>
              <a:latin typeface="Calibri"/>
              <a:ea typeface="Calibri"/>
              <a:cs typeface="Calibri"/>
              <a:sym typeface="Calibri"/>
            </a:endParaRPr>
          </a:p>
          <a:p>
            <a:pPr marL="457200" marR="0" lvl="0" indent="-279400" algn="just" rtl="0">
              <a:spcBef>
                <a:spcPts val="0"/>
              </a:spcBef>
              <a:spcAft>
                <a:spcPts val="0"/>
              </a:spcAft>
              <a:buClr>
                <a:schemeClr val="dk1"/>
              </a:buClr>
              <a:buSzPts val="2800"/>
              <a:buFont typeface="Arial"/>
              <a:buNone/>
            </a:pPr>
            <a:endParaRPr sz="2800" dirty="0">
              <a:solidFill>
                <a:schemeClr val="dk1"/>
              </a:solidFill>
              <a:latin typeface="Calibri"/>
              <a:ea typeface="Calibri"/>
              <a:cs typeface="Calibri"/>
              <a:sym typeface="Calibri"/>
            </a:endParaRPr>
          </a:p>
          <a:p>
            <a:pPr marL="457200" marR="0" lvl="0" indent="-279400" algn="just" rtl="0">
              <a:spcBef>
                <a:spcPts val="0"/>
              </a:spcBef>
              <a:spcAft>
                <a:spcPts val="0"/>
              </a:spcAft>
              <a:buClr>
                <a:schemeClr val="dk1"/>
              </a:buClr>
              <a:buSzPts val="2800"/>
              <a:buFont typeface="Arial"/>
              <a:buNone/>
            </a:pPr>
            <a:endParaRPr sz="2800" dirty="0">
              <a:solidFill>
                <a:schemeClr val="dk1"/>
              </a:solidFill>
              <a:latin typeface="Calibri"/>
              <a:ea typeface="Calibri"/>
              <a:cs typeface="Calibri"/>
              <a:sym typeface="Calibri"/>
            </a:endParaRPr>
          </a:p>
          <a:p>
            <a:pPr marL="457200" marR="0" lvl="0" indent="-279400" algn="just" rtl="0">
              <a:spcBef>
                <a:spcPts val="0"/>
              </a:spcBef>
              <a:spcAft>
                <a:spcPts val="0"/>
              </a:spcAft>
              <a:buClr>
                <a:schemeClr val="dk1"/>
              </a:buClr>
              <a:buSzPts val="2800"/>
              <a:buFont typeface="Arial"/>
              <a:buNone/>
            </a:pPr>
            <a:endParaRPr sz="2800" dirty="0">
              <a:solidFill>
                <a:schemeClr val="dk1"/>
              </a:solidFill>
              <a:latin typeface="Calibri"/>
              <a:ea typeface="Calibri"/>
              <a:cs typeface="Calibri"/>
              <a:sym typeface="Calibri"/>
            </a:endParaRPr>
          </a:p>
        </p:txBody>
      </p:sp>
      <p:sp>
        <p:nvSpPr>
          <p:cNvPr id="138" name="Google Shape;138;g12e3f22f82e_0_5"/>
          <p:cNvSpPr txBox="1"/>
          <p:nvPr/>
        </p:nvSpPr>
        <p:spPr>
          <a:xfrm>
            <a:off x="22391839" y="15525650"/>
            <a:ext cx="10092600" cy="708000"/>
          </a:xfrm>
          <a:prstGeom prst="rect">
            <a:avLst/>
          </a:prstGeom>
          <a:solidFill>
            <a:srgbClr val="FFC000"/>
          </a:solid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4000" b="1">
                <a:solidFill>
                  <a:srgbClr val="C00000"/>
                </a:solidFill>
                <a:latin typeface="Calibri"/>
                <a:ea typeface="Calibri"/>
                <a:cs typeface="Calibri"/>
                <a:sym typeface="Calibri"/>
              </a:rPr>
              <a:t>Future Work</a:t>
            </a:r>
            <a:endParaRPr/>
          </a:p>
        </p:txBody>
      </p:sp>
      <p:graphicFrame>
        <p:nvGraphicFramePr>
          <p:cNvPr id="139" name="Google Shape;139;g12e3f22f82e_0_5"/>
          <p:cNvGraphicFramePr/>
          <p:nvPr/>
        </p:nvGraphicFramePr>
        <p:xfrm>
          <a:off x="22528893" y="6287694"/>
          <a:ext cx="5988250" cy="2639405"/>
        </p:xfrm>
        <a:graphic>
          <a:graphicData uri="http://schemas.openxmlformats.org/drawingml/2006/table">
            <a:tbl>
              <a:tblPr>
                <a:noFill/>
                <a:tableStyleId>{2F32BE95-F18F-4256-B210-72744BE803E6}</a:tableStyleId>
              </a:tblPr>
              <a:tblGrid>
                <a:gridCol w="1230425">
                  <a:extLst>
                    <a:ext uri="{9D8B030D-6E8A-4147-A177-3AD203B41FA5}">
                      <a16:colId xmlns:a16="http://schemas.microsoft.com/office/drawing/2014/main" val="20000"/>
                    </a:ext>
                  </a:extLst>
                </a:gridCol>
                <a:gridCol w="1678975">
                  <a:extLst>
                    <a:ext uri="{9D8B030D-6E8A-4147-A177-3AD203B41FA5}">
                      <a16:colId xmlns:a16="http://schemas.microsoft.com/office/drawing/2014/main" val="20001"/>
                    </a:ext>
                  </a:extLst>
                </a:gridCol>
                <a:gridCol w="1602450">
                  <a:extLst>
                    <a:ext uri="{9D8B030D-6E8A-4147-A177-3AD203B41FA5}">
                      <a16:colId xmlns:a16="http://schemas.microsoft.com/office/drawing/2014/main" val="20002"/>
                    </a:ext>
                  </a:extLst>
                </a:gridCol>
                <a:gridCol w="1476400">
                  <a:extLst>
                    <a:ext uri="{9D8B030D-6E8A-4147-A177-3AD203B41FA5}">
                      <a16:colId xmlns:a16="http://schemas.microsoft.com/office/drawing/2014/main" val="20003"/>
                    </a:ext>
                  </a:extLst>
                </a:gridCol>
              </a:tblGrid>
              <a:tr h="587825">
                <a:tc>
                  <a:txBody>
                    <a:bodyPr/>
                    <a:lstStyle/>
                    <a:p>
                      <a:pPr marL="0" lvl="0" indent="0" algn="ctr" rtl="0">
                        <a:spcBef>
                          <a:spcPts val="0"/>
                        </a:spcBef>
                        <a:spcAft>
                          <a:spcPts val="0"/>
                        </a:spcAft>
                        <a:buNone/>
                      </a:pPr>
                      <a:r>
                        <a:rPr lang="en-US" b="1"/>
                        <a:t>Parameters</a:t>
                      </a:r>
                      <a:endParaRPr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b="1"/>
                        <a:t>Empathetic</a:t>
                      </a:r>
                      <a:endParaRPr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b="1"/>
                        <a:t>Non-Empathetic</a:t>
                      </a:r>
                      <a:endParaRPr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b="1"/>
                        <a:t>Intermittent</a:t>
                      </a:r>
                      <a:endParaRPr b="1"/>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601900">
                <a:tc>
                  <a:txBody>
                    <a:bodyPr/>
                    <a:lstStyle/>
                    <a:p>
                      <a:pPr marL="0" lvl="0" indent="0" algn="ctr" rtl="0">
                        <a:spcBef>
                          <a:spcPts val="0"/>
                        </a:spcBef>
                        <a:spcAft>
                          <a:spcPts val="0"/>
                        </a:spcAft>
                        <a:buNone/>
                      </a:pPr>
                      <a:r>
                        <a:rPr lang="en-US"/>
                        <a:t>Memory (KB)</a:t>
                      </a:r>
                      <a:endParaRPr/>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3.11±0.28</a:t>
                      </a:r>
                      <a:endParaRPr/>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Clr>
                          <a:srgbClr val="000000"/>
                        </a:buClr>
                        <a:buSzPts val="1100"/>
                        <a:buFont typeface="Arial"/>
                        <a:buNone/>
                      </a:pPr>
                      <a:r>
                        <a:rPr lang="en-US">
                          <a:solidFill>
                            <a:srgbClr val="000000"/>
                          </a:solidFill>
                        </a:rPr>
                        <a:t>2.95±0.95</a:t>
                      </a:r>
                      <a:endParaRPr/>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b="1">
                          <a:solidFill>
                            <a:schemeClr val="dk1"/>
                          </a:solidFill>
                        </a:rPr>
                        <a:t>1.27±0.34</a:t>
                      </a:r>
                      <a:endParaRPr b="1">
                        <a:solidFill>
                          <a:schemeClr val="dk1"/>
                        </a:solidFill>
                      </a:endParaRPr>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43900">
                <a:tc>
                  <a:txBody>
                    <a:bodyPr/>
                    <a:lstStyle/>
                    <a:p>
                      <a:pPr marL="0" lvl="0" indent="0" algn="ctr" rtl="0">
                        <a:spcBef>
                          <a:spcPts val="0"/>
                        </a:spcBef>
                        <a:spcAft>
                          <a:spcPts val="0"/>
                        </a:spcAft>
                        <a:buNone/>
                      </a:pPr>
                      <a:r>
                        <a:rPr lang="en-US"/>
                        <a:t>Time (s)</a:t>
                      </a:r>
                      <a:endParaRPr/>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291.47±46.79</a:t>
                      </a:r>
                      <a:endParaRPr/>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b="1">
                          <a:solidFill>
                            <a:schemeClr val="dk1"/>
                          </a:solidFill>
                        </a:rPr>
                        <a:t>155.20±14.62</a:t>
                      </a:r>
                      <a:endParaRPr b="1">
                        <a:solidFill>
                          <a:schemeClr val="dk1"/>
                        </a:solidFill>
                      </a:endParaRPr>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170.32±14.18</a:t>
                      </a:r>
                      <a:endParaRPr/>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601900">
                <a:tc>
                  <a:txBody>
                    <a:bodyPr/>
                    <a:lstStyle/>
                    <a:p>
                      <a:pPr marL="0" lvl="0" indent="0" algn="ctr" rtl="0">
                        <a:spcBef>
                          <a:spcPts val="0"/>
                        </a:spcBef>
                        <a:spcAft>
                          <a:spcPts val="0"/>
                        </a:spcAft>
                        <a:buNone/>
                      </a:pPr>
                      <a:r>
                        <a:rPr lang="en-US"/>
                        <a:t>Value</a:t>
                      </a:r>
                      <a:endParaRPr/>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t>-1.14e5</a:t>
                      </a:r>
                      <a:br>
                        <a:rPr lang="en-US"/>
                      </a:br>
                      <a:r>
                        <a:rPr lang="en-US"/>
                        <a:t>±6.58e3</a:t>
                      </a:r>
                      <a:endParaRPr/>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888888"/>
                      </a:solidFill>
                      <a:prstDash val="solid"/>
                      <a:round/>
                      <a:headEnd type="none" w="sm" len="sm"/>
                      <a:tailEnd type="none" w="sm" len="sm"/>
                    </a:lnB>
                  </a:tcPr>
                </a:tc>
                <a:tc>
                  <a:txBody>
                    <a:bodyPr/>
                    <a:lstStyle/>
                    <a:p>
                      <a:pPr marL="0" lvl="0" indent="0" algn="ctr" rtl="0">
                        <a:spcBef>
                          <a:spcPts val="0"/>
                        </a:spcBef>
                        <a:spcAft>
                          <a:spcPts val="0"/>
                        </a:spcAft>
                        <a:buNone/>
                      </a:pPr>
                      <a:r>
                        <a:rPr lang="en-US"/>
                        <a:t>-1.32e5</a:t>
                      </a:r>
                      <a:endParaRPr/>
                    </a:p>
                    <a:p>
                      <a:pPr marL="0" lvl="0" indent="0" algn="ctr" rtl="0">
                        <a:spcBef>
                          <a:spcPts val="0"/>
                        </a:spcBef>
                        <a:spcAft>
                          <a:spcPts val="0"/>
                        </a:spcAft>
                        <a:buNone/>
                      </a:pPr>
                      <a:r>
                        <a:rPr lang="en-US"/>
                        <a:t>±6.37e3</a:t>
                      </a:r>
                      <a:endParaRPr/>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b="1">
                          <a:solidFill>
                            <a:schemeClr val="dk1"/>
                          </a:solidFill>
                        </a:rPr>
                        <a:t>-1.09e5</a:t>
                      </a:r>
                      <a:endParaRPr b="1">
                        <a:solidFill>
                          <a:schemeClr val="dk1"/>
                        </a:solidFill>
                      </a:endParaRPr>
                    </a:p>
                    <a:p>
                      <a:pPr marL="0" lvl="0" indent="0" algn="ctr" rtl="0">
                        <a:spcBef>
                          <a:spcPts val="0"/>
                        </a:spcBef>
                        <a:spcAft>
                          <a:spcPts val="0"/>
                        </a:spcAft>
                        <a:buNone/>
                      </a:pPr>
                      <a:r>
                        <a:rPr lang="en-US" b="1">
                          <a:solidFill>
                            <a:schemeClr val="dk1"/>
                          </a:solidFill>
                        </a:rPr>
                        <a:t>±4.17e3</a:t>
                      </a:r>
                      <a:endParaRPr b="1">
                        <a:solidFill>
                          <a:schemeClr val="dk1"/>
                        </a:solidFill>
                      </a:endParaRPr>
                    </a:p>
                  </a:txBody>
                  <a:tcPr marL="91425" marR="91425" marT="91425" marB="91425" anchor="ctr">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888888"/>
                      </a:solidFill>
                      <a:prstDash val="solid"/>
                      <a:round/>
                      <a:headEnd type="none" w="sm" len="sm"/>
                      <a:tailEnd type="none" w="sm" len="sm"/>
                    </a:lnB>
                  </a:tcPr>
                </a:tc>
                <a:extLst>
                  <a:ext uri="{0D108BD9-81ED-4DB2-BD59-A6C34878D82A}">
                    <a16:rowId xmlns:a16="http://schemas.microsoft.com/office/drawing/2014/main" val="10003"/>
                  </a:ext>
                </a:extLst>
              </a:tr>
              <a:tr h="391225">
                <a:tc>
                  <a:txBody>
                    <a:bodyPr/>
                    <a:lstStyle/>
                    <a:p>
                      <a:pPr marL="0" lvl="0" indent="0" algn="ctr" rtl="0">
                        <a:spcBef>
                          <a:spcPts val="0"/>
                        </a:spcBef>
                        <a:spcAft>
                          <a:spcPts val="0"/>
                        </a:spcAft>
                        <a:buNone/>
                      </a:pPr>
                      <a:r>
                        <a:rPr lang="en-US"/>
                        <a:t>Distance</a:t>
                      </a:r>
                      <a:endParaRPr/>
                    </a:p>
                  </a:txBody>
                  <a:tcPr marL="91425" marR="91425" marT="91425" marB="91425" anchor="ctr">
                    <a:lnL w="28575" cap="flat" cmpd="sng">
                      <a:solidFill>
                        <a:srgbClr val="9E9E9E"/>
                      </a:solidFill>
                      <a:prstDash val="solid"/>
                      <a:round/>
                      <a:headEnd type="none" w="sm" len="sm"/>
                      <a:tailEnd type="none" w="sm" len="sm"/>
                    </a:lnL>
                    <a:lnR w="28575" cap="flat" cmpd="sng">
                      <a:solidFill>
                        <a:srgbClr val="888888"/>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b="1"/>
                        <a:t>1.43±0.05</a:t>
                      </a:r>
                      <a:endParaRPr b="1"/>
                    </a:p>
                  </a:txBody>
                  <a:tcPr marL="91425" marR="91425" marT="91425" marB="91425" anchor="ctr">
                    <a:lnL w="28575" cap="flat" cmpd="sng">
                      <a:solidFill>
                        <a:srgbClr val="888888"/>
                      </a:solidFill>
                      <a:prstDash val="solid"/>
                      <a:round/>
                      <a:headEnd type="none" w="sm" len="sm"/>
                      <a:tailEnd type="none" w="sm" len="sm"/>
                    </a:lnL>
                    <a:lnR w="28575" cap="flat" cmpd="sng">
                      <a:solidFill>
                        <a:srgbClr val="888888"/>
                      </a:solidFill>
                      <a:prstDash val="solid"/>
                      <a:round/>
                      <a:headEnd type="none" w="sm" len="sm"/>
                      <a:tailEnd type="none" w="sm" len="sm"/>
                    </a:lnR>
                    <a:lnT w="28575" cap="flat" cmpd="sng">
                      <a:solidFill>
                        <a:srgbClr val="888888"/>
                      </a:solidFill>
                      <a:prstDash val="solid"/>
                      <a:round/>
                      <a:headEnd type="none" w="sm" len="sm"/>
                      <a:tailEnd type="none" w="sm" len="sm"/>
                    </a:lnT>
                    <a:lnB w="28575" cap="flat" cmpd="sng">
                      <a:solidFill>
                        <a:srgbClr val="888888"/>
                      </a:solidFill>
                      <a:prstDash val="solid"/>
                      <a:round/>
                      <a:headEnd type="none" w="sm" len="sm"/>
                      <a:tailEnd type="none" w="sm" len="sm"/>
                    </a:lnB>
                  </a:tcPr>
                </a:tc>
                <a:tc>
                  <a:txBody>
                    <a:bodyPr/>
                    <a:lstStyle/>
                    <a:p>
                      <a:pPr marL="0" lvl="0" indent="0" algn="ctr" rtl="0">
                        <a:spcBef>
                          <a:spcPts val="0"/>
                        </a:spcBef>
                        <a:spcAft>
                          <a:spcPts val="0"/>
                        </a:spcAft>
                        <a:buNone/>
                      </a:pPr>
                      <a:r>
                        <a:rPr lang="en-US"/>
                        <a:t>1.33±0.07</a:t>
                      </a:r>
                      <a:endParaRPr/>
                    </a:p>
                  </a:txBody>
                  <a:tcPr marL="91425" marR="91425" marT="91425" marB="91425" anchor="ctr">
                    <a:lnL w="28575" cap="flat" cmpd="sng">
                      <a:solidFill>
                        <a:srgbClr val="888888"/>
                      </a:solidFill>
                      <a:prstDash val="solid"/>
                      <a:round/>
                      <a:headEnd type="none" w="sm" len="sm"/>
                      <a:tailEnd type="none" w="sm" len="sm"/>
                    </a:lnL>
                    <a:lnR w="28575" cap="flat" cmpd="sng">
                      <a:solidFill>
                        <a:srgbClr val="888888"/>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US">
                          <a:solidFill>
                            <a:schemeClr val="dk1"/>
                          </a:solidFill>
                        </a:rPr>
                        <a:t>1.42±0.15</a:t>
                      </a:r>
                      <a:endParaRPr>
                        <a:solidFill>
                          <a:schemeClr val="dk1"/>
                        </a:solidFill>
                      </a:endParaRPr>
                    </a:p>
                  </a:txBody>
                  <a:tcPr marL="91425" marR="91425" marT="91425" marB="91425" anchor="ctr">
                    <a:lnL w="28575" cap="flat" cmpd="sng">
                      <a:solidFill>
                        <a:srgbClr val="888888"/>
                      </a:solidFill>
                      <a:prstDash val="solid"/>
                      <a:round/>
                      <a:headEnd type="none" w="sm" len="sm"/>
                      <a:tailEnd type="none" w="sm" len="sm"/>
                    </a:lnL>
                    <a:lnR w="28575" cap="flat" cmpd="sng">
                      <a:solidFill>
                        <a:srgbClr val="888888"/>
                      </a:solidFill>
                      <a:prstDash val="solid"/>
                      <a:round/>
                      <a:headEnd type="none" w="sm" len="sm"/>
                      <a:tailEnd type="none" w="sm" len="sm"/>
                    </a:lnR>
                    <a:lnT w="28575" cap="flat" cmpd="sng">
                      <a:solidFill>
                        <a:srgbClr val="888888"/>
                      </a:solidFill>
                      <a:prstDash val="solid"/>
                      <a:round/>
                      <a:headEnd type="none" w="sm" len="sm"/>
                      <a:tailEnd type="none" w="sm" len="sm"/>
                    </a:lnT>
                    <a:lnB w="28575" cap="flat" cmpd="sng">
                      <a:solidFill>
                        <a:srgbClr val="888888"/>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40" name="Google Shape;140;g12e3f22f82e_0_5"/>
          <p:cNvSpPr txBox="1"/>
          <p:nvPr/>
        </p:nvSpPr>
        <p:spPr>
          <a:xfrm>
            <a:off x="22538550" y="11939875"/>
            <a:ext cx="9895200" cy="1293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600">
                <a:solidFill>
                  <a:schemeClr val="dk1"/>
                </a:solidFill>
                <a:latin typeface="Calibri"/>
                <a:ea typeface="Calibri"/>
                <a:cs typeface="Calibri"/>
                <a:sym typeface="Calibri"/>
              </a:rPr>
              <a:t>Fig. 5: a) Intermittent AV is able to stop before collision in presence of noise. b) Different estimated intent by  the AV in presence of noise. c) Trajectories in different belief update. </a:t>
            </a:r>
            <a:endParaRPr sz="2600">
              <a:solidFill>
                <a:schemeClr val="dk1"/>
              </a:solidFill>
              <a:latin typeface="Calibri"/>
              <a:ea typeface="Calibri"/>
              <a:cs typeface="Calibri"/>
              <a:sym typeface="Calibri"/>
            </a:endParaRPr>
          </a:p>
        </p:txBody>
      </p:sp>
      <p:graphicFrame>
        <p:nvGraphicFramePr>
          <p:cNvPr id="141" name="Google Shape;141;g12e3f22f82e_0_5"/>
          <p:cNvGraphicFramePr/>
          <p:nvPr/>
        </p:nvGraphicFramePr>
        <p:xfrm>
          <a:off x="28676425" y="6290635"/>
          <a:ext cx="3572525" cy="2678100"/>
        </p:xfrm>
        <a:graphic>
          <a:graphicData uri="http://schemas.openxmlformats.org/drawingml/2006/table">
            <a:tbl>
              <a:tblPr>
                <a:noFill/>
                <a:tableStyleId>{2F32BE95-F18F-4256-B210-72744BE803E6}</a:tableStyleId>
              </a:tblPr>
              <a:tblGrid>
                <a:gridCol w="1116200">
                  <a:extLst>
                    <a:ext uri="{9D8B030D-6E8A-4147-A177-3AD203B41FA5}">
                      <a16:colId xmlns:a16="http://schemas.microsoft.com/office/drawing/2014/main" val="20000"/>
                    </a:ext>
                  </a:extLst>
                </a:gridCol>
                <a:gridCol w="1187475">
                  <a:extLst>
                    <a:ext uri="{9D8B030D-6E8A-4147-A177-3AD203B41FA5}">
                      <a16:colId xmlns:a16="http://schemas.microsoft.com/office/drawing/2014/main" val="20001"/>
                    </a:ext>
                  </a:extLst>
                </a:gridCol>
                <a:gridCol w="1268850">
                  <a:extLst>
                    <a:ext uri="{9D8B030D-6E8A-4147-A177-3AD203B41FA5}">
                      <a16:colId xmlns:a16="http://schemas.microsoft.com/office/drawing/2014/main" val="20002"/>
                    </a:ext>
                  </a:extLst>
                </a:gridCol>
              </a:tblGrid>
              <a:tr h="621500">
                <a:tc>
                  <a:txBody>
                    <a:bodyPr/>
                    <a:lstStyle/>
                    <a:p>
                      <a:pPr marL="0" lvl="0" indent="0" algn="l" rtl="0">
                        <a:spcBef>
                          <a:spcPts val="0"/>
                        </a:spcBef>
                        <a:spcAft>
                          <a:spcPts val="0"/>
                        </a:spcAft>
                        <a:buNone/>
                      </a:pPr>
                      <a:r>
                        <a:rPr lang="en-US" b="1"/>
                        <a:t>Noise Variance</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b="1"/>
                        <a:t>Collision Ratio</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b="1"/>
                        <a:t>Inference Ratio</a:t>
                      </a:r>
                      <a:endParaRPr b="1"/>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403950">
                <a:tc>
                  <a:txBody>
                    <a:bodyPr/>
                    <a:lstStyle/>
                    <a:p>
                      <a:pPr marL="0" lvl="0" indent="0" algn="l" rtl="0">
                        <a:spcBef>
                          <a:spcPts val="0"/>
                        </a:spcBef>
                        <a:spcAft>
                          <a:spcPts val="0"/>
                        </a:spcAft>
                        <a:buNone/>
                      </a:pPr>
                      <a:r>
                        <a:rPr lang="en-US"/>
                        <a:t>0.0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a:t>0.100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a:solidFill>
                            <a:srgbClr val="000000"/>
                          </a:solidFill>
                        </a:rPr>
                        <a:t>1.0±0.0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03950">
                <a:tc>
                  <a:txBody>
                    <a:bodyPr/>
                    <a:lstStyle/>
                    <a:p>
                      <a:pPr marL="0" lvl="0" indent="0" algn="l" rtl="0">
                        <a:spcBef>
                          <a:spcPts val="0"/>
                        </a:spcBef>
                        <a:spcAft>
                          <a:spcPts val="0"/>
                        </a:spcAft>
                        <a:buNone/>
                      </a:pPr>
                      <a:r>
                        <a:rPr lang="en-US"/>
                        <a:t>0.00625</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a:t>0.129</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a:solidFill>
                            <a:srgbClr val="000000"/>
                          </a:solidFill>
                        </a:rPr>
                        <a:t>0.847±0.035</a:t>
                      </a:r>
                      <a:endParaRPr>
                        <a:solidFill>
                          <a:srgbClr val="000000"/>
                        </a:solidFill>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438675">
                <a:tc>
                  <a:txBody>
                    <a:bodyPr/>
                    <a:lstStyle/>
                    <a:p>
                      <a:pPr marL="0" lvl="0" indent="0" algn="l" rtl="0">
                        <a:spcBef>
                          <a:spcPts val="0"/>
                        </a:spcBef>
                        <a:spcAft>
                          <a:spcPts val="0"/>
                        </a:spcAft>
                        <a:buNone/>
                      </a:pPr>
                      <a:r>
                        <a:rPr lang="en-US"/>
                        <a:t>0.0125</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a:t>0.133</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a:t>0.155±0.089</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06075">
                <a:tc>
                  <a:txBody>
                    <a:bodyPr/>
                    <a:lstStyle/>
                    <a:p>
                      <a:pPr marL="0" lvl="0" indent="0" algn="l" rtl="0">
                        <a:spcBef>
                          <a:spcPts val="0"/>
                        </a:spcBef>
                        <a:spcAft>
                          <a:spcPts val="0"/>
                        </a:spcAft>
                        <a:buNone/>
                      </a:pPr>
                      <a:r>
                        <a:rPr lang="en-US"/>
                        <a:t>0.025</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a:t>0.145</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a:t>0.562±0.064</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403950">
                <a:tc>
                  <a:txBody>
                    <a:bodyPr/>
                    <a:lstStyle/>
                    <a:p>
                      <a:pPr marL="0" lvl="0" indent="0" algn="l" rtl="0">
                        <a:spcBef>
                          <a:spcPts val="0"/>
                        </a:spcBef>
                        <a:spcAft>
                          <a:spcPts val="0"/>
                        </a:spcAft>
                        <a:buNone/>
                      </a:pPr>
                      <a:r>
                        <a:rPr lang="en-US"/>
                        <a:t>0.05</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a:t>0.140</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US"/>
                        <a:t>0.810±0.051</a:t>
                      </a:r>
                      <a:endParaRPr/>
                    </a:p>
                  </a:txBody>
                  <a:tcPr marL="91425" marR="91425" marT="91425" marB="91425">
                    <a:lnL w="28575" cap="flat" cmpd="sng">
                      <a:solidFill>
                        <a:srgbClr val="9E9E9E"/>
                      </a:solidFill>
                      <a:prstDash val="solid"/>
                      <a:round/>
                      <a:headEnd type="none" w="sm" len="sm"/>
                      <a:tailEnd type="none" w="sm" len="sm"/>
                    </a:lnL>
                    <a:lnR w="28575" cap="flat" cmpd="sng">
                      <a:solidFill>
                        <a:srgbClr val="9E9E9E"/>
                      </a:solidFill>
                      <a:prstDash val="solid"/>
                      <a:round/>
                      <a:headEnd type="none" w="sm" len="sm"/>
                      <a:tailEnd type="none" w="sm" len="sm"/>
                    </a:lnR>
                    <a:lnT w="28575" cap="flat" cmpd="sng">
                      <a:solidFill>
                        <a:srgbClr val="9E9E9E"/>
                      </a:solidFill>
                      <a:prstDash val="solid"/>
                      <a:round/>
                      <a:headEnd type="none" w="sm" len="sm"/>
                      <a:tailEnd type="none" w="sm" len="sm"/>
                    </a:lnT>
                    <a:lnB w="2857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142" name="Google Shape;142;g12e3f22f82e_0_5"/>
          <p:cNvSpPr txBox="1"/>
          <p:nvPr/>
        </p:nvSpPr>
        <p:spPr>
          <a:xfrm>
            <a:off x="22391850" y="13194475"/>
            <a:ext cx="10092600" cy="2300100"/>
          </a:xfrm>
          <a:prstGeom prst="rect">
            <a:avLst/>
          </a:prstGeom>
          <a:noFill/>
          <a:ln>
            <a:noFill/>
          </a:ln>
        </p:spPr>
        <p:txBody>
          <a:bodyPr spcFirstLastPara="1" wrap="square" lIns="91425" tIns="45700" rIns="91425" bIns="45700" anchor="t" anchorCtr="0">
            <a:noAutofit/>
          </a:bodyPr>
          <a:lstStyle/>
          <a:p>
            <a:pPr marL="457200" marR="0" lvl="0" indent="-457200" algn="l" rtl="0">
              <a:lnSpc>
                <a:spcPct val="100000"/>
              </a:lnSpc>
              <a:spcBef>
                <a:spcPts val="0"/>
              </a:spcBef>
              <a:spcAft>
                <a:spcPts val="0"/>
              </a:spcAft>
              <a:buClr>
                <a:schemeClr val="dk1"/>
              </a:buClr>
              <a:buSzPts val="2800"/>
              <a:buChar char="•"/>
            </a:pPr>
            <a:r>
              <a:rPr lang="en-US" sz="2800">
                <a:solidFill>
                  <a:schemeClr val="dk1"/>
                </a:solidFill>
                <a:latin typeface="Calibri"/>
                <a:ea typeface="Calibri"/>
                <a:cs typeface="Calibri"/>
                <a:sym typeface="Calibri"/>
              </a:rPr>
              <a:t>Intermittent Intent Inference performs similar navigations as compared to the continuous inference algorithm while saving significant memory and time.</a:t>
            </a:r>
            <a:endParaRPr sz="2800">
              <a:solidFill>
                <a:schemeClr val="dk1"/>
              </a:solidFill>
              <a:latin typeface="Calibri"/>
              <a:ea typeface="Calibri"/>
              <a:cs typeface="Calibri"/>
              <a:sym typeface="Calibri"/>
            </a:endParaRPr>
          </a:p>
          <a:p>
            <a:pPr marL="457200" marR="0" lvl="0" indent="-457200" algn="l" rtl="0">
              <a:lnSpc>
                <a:spcPct val="100000"/>
              </a:lnSpc>
              <a:spcBef>
                <a:spcPts val="0"/>
              </a:spcBef>
              <a:spcAft>
                <a:spcPts val="0"/>
              </a:spcAft>
              <a:buClr>
                <a:schemeClr val="dk1"/>
              </a:buClr>
              <a:buSzPts val="2800"/>
              <a:buChar char="•"/>
            </a:pPr>
            <a:r>
              <a:rPr lang="en-US" sz="2800">
                <a:solidFill>
                  <a:schemeClr val="dk1"/>
                </a:solidFill>
                <a:latin typeface="Calibri"/>
                <a:ea typeface="Calibri"/>
                <a:cs typeface="Calibri"/>
                <a:sym typeface="Calibri"/>
              </a:rPr>
              <a:t>In safety critical cases, intermittent intent inference shows inverse relationship between inference ratio and rate of collision.</a:t>
            </a:r>
            <a:endParaRPr sz="2800">
              <a:solidFill>
                <a:schemeClr val="dk1"/>
              </a:solidFill>
              <a:latin typeface="Calibri"/>
              <a:ea typeface="Calibri"/>
              <a:cs typeface="Calibri"/>
              <a:sym typeface="Calibri"/>
            </a:endParaRPr>
          </a:p>
        </p:txBody>
      </p:sp>
      <p:sp>
        <p:nvSpPr>
          <p:cNvPr id="143" name="Google Shape;143;g12e3f22f82e_0_5"/>
          <p:cNvSpPr txBox="1"/>
          <p:nvPr/>
        </p:nvSpPr>
        <p:spPr>
          <a:xfrm>
            <a:off x="22391850" y="16312875"/>
            <a:ext cx="10092600" cy="1742700"/>
          </a:xfrm>
          <a:prstGeom prst="rect">
            <a:avLst/>
          </a:prstGeom>
          <a:noFill/>
          <a:ln>
            <a:noFill/>
          </a:ln>
        </p:spPr>
        <p:txBody>
          <a:bodyPr spcFirstLastPara="1" wrap="square" lIns="91425" tIns="45700" rIns="91425" bIns="45700" anchor="t" anchorCtr="0">
            <a:noAutofit/>
          </a:bodyPr>
          <a:lstStyle/>
          <a:p>
            <a:pPr marL="457200" marR="0" lvl="0" indent="-457200" algn="l" rtl="0">
              <a:lnSpc>
                <a:spcPct val="100000"/>
              </a:lnSpc>
              <a:spcBef>
                <a:spcPts val="0"/>
              </a:spcBef>
              <a:spcAft>
                <a:spcPts val="0"/>
              </a:spcAft>
              <a:buClr>
                <a:schemeClr val="dk1"/>
              </a:buClr>
              <a:buSzPts val="2800"/>
              <a:buChar char="•"/>
            </a:pPr>
            <a:r>
              <a:rPr lang="en-US" sz="2800">
                <a:solidFill>
                  <a:schemeClr val="dk1"/>
                </a:solidFill>
                <a:latin typeface="Calibri"/>
                <a:ea typeface="Calibri"/>
                <a:cs typeface="Calibri"/>
                <a:sym typeface="Calibri"/>
              </a:rPr>
              <a:t>Deployment in other traffic interaction scenario.</a:t>
            </a:r>
            <a:endParaRPr sz="2800">
              <a:solidFill>
                <a:schemeClr val="dk1"/>
              </a:solidFill>
              <a:latin typeface="Calibri"/>
              <a:ea typeface="Calibri"/>
              <a:cs typeface="Calibri"/>
              <a:sym typeface="Calibri"/>
            </a:endParaRPr>
          </a:p>
          <a:p>
            <a:pPr marL="457200" marR="0" lvl="0" indent="-457200" algn="l" rtl="0">
              <a:lnSpc>
                <a:spcPct val="100000"/>
              </a:lnSpc>
              <a:spcBef>
                <a:spcPts val="0"/>
              </a:spcBef>
              <a:spcAft>
                <a:spcPts val="0"/>
              </a:spcAft>
              <a:buClr>
                <a:schemeClr val="dk1"/>
              </a:buClr>
              <a:buSzPts val="2800"/>
              <a:buChar char="•"/>
            </a:pPr>
            <a:r>
              <a:rPr lang="en-US" sz="2800">
                <a:solidFill>
                  <a:schemeClr val="dk1"/>
                </a:solidFill>
                <a:latin typeface="Calibri"/>
                <a:ea typeface="Calibri"/>
                <a:cs typeface="Calibri"/>
                <a:sym typeface="Calibri"/>
              </a:rPr>
              <a:t>The proposed algorithm can be extended to include belief over H’s trajectories. This can aid in generating trajectories from intermittent agents resembling empathetic agents.</a:t>
            </a:r>
            <a:endParaRPr sz="2800">
              <a:solidFill>
                <a:schemeClr val="dk1"/>
              </a:solidFill>
              <a:latin typeface="Calibri"/>
              <a:ea typeface="Calibri"/>
              <a:cs typeface="Calibri"/>
              <a:sym typeface="Calibri"/>
            </a:endParaRPr>
          </a:p>
        </p:txBody>
      </p:sp>
      <p:sp>
        <p:nvSpPr>
          <p:cNvPr id="144" name="Google Shape;144;g12e3f22f82e_0_5"/>
          <p:cNvSpPr txBox="1"/>
          <p:nvPr/>
        </p:nvSpPr>
        <p:spPr>
          <a:xfrm>
            <a:off x="463125" y="17545750"/>
            <a:ext cx="9895200" cy="492600"/>
          </a:xfrm>
          <a:prstGeom prst="rect">
            <a:avLst/>
          </a:prstGeom>
          <a:noFill/>
          <a:ln>
            <a:noFill/>
          </a:ln>
        </p:spPr>
        <p:txBody>
          <a:bodyPr spcFirstLastPara="1" wrap="square" lIns="91425" tIns="45700" rIns="91425" bIns="45700" anchor="t" anchorCtr="0">
            <a:spAutoFit/>
          </a:bodyPr>
          <a:lstStyle/>
          <a:p>
            <a:pPr marL="0" marR="0" lvl="0" indent="0" algn="just" rtl="0">
              <a:spcBef>
                <a:spcPts val="0"/>
              </a:spcBef>
              <a:spcAft>
                <a:spcPts val="0"/>
              </a:spcAft>
              <a:buNone/>
            </a:pPr>
            <a:r>
              <a:rPr lang="en-US" sz="2600">
                <a:solidFill>
                  <a:schemeClr val="dk1"/>
                </a:solidFill>
                <a:latin typeface="Calibri"/>
                <a:ea typeface="Calibri"/>
                <a:cs typeface="Calibri"/>
                <a:sym typeface="Calibri"/>
              </a:rPr>
              <a:t>Fig. 2: Empathetic agent counts in the possibility of misunderstanding</a:t>
            </a:r>
            <a:endParaRPr/>
          </a:p>
        </p:txBody>
      </p:sp>
      <p:sp>
        <p:nvSpPr>
          <p:cNvPr id="145" name="Google Shape;145;g12e3f22f82e_0_5"/>
          <p:cNvSpPr txBox="1"/>
          <p:nvPr/>
        </p:nvSpPr>
        <p:spPr>
          <a:xfrm>
            <a:off x="11463275" y="9416300"/>
            <a:ext cx="9895200" cy="2093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600">
                <a:solidFill>
                  <a:schemeClr val="dk1"/>
                </a:solidFill>
                <a:latin typeface="Calibri"/>
                <a:ea typeface="Calibri"/>
                <a:cs typeface="Calibri"/>
                <a:sym typeface="Calibri"/>
              </a:rPr>
              <a:t>Fig. 3: a) Empathetic AV is able to predict H as aggressive and break while non-empathetic AV maintains a constant velocity. b) Empathetic AV with reduced update frequency takes significant time to predict  H. (c) Non-empathetic AV is unable to predict the true intent of the H.</a:t>
            </a:r>
            <a:endParaRPr sz="2600">
              <a:solidFill>
                <a:schemeClr val="dk1"/>
              </a:solidFill>
              <a:latin typeface="Calibri"/>
              <a:ea typeface="Calibri"/>
              <a:cs typeface="Calibri"/>
              <a:sym typeface="Calibri"/>
            </a:endParaRPr>
          </a:p>
          <a:p>
            <a:pPr marL="0" marR="0" lvl="0" indent="0" algn="just" rtl="0">
              <a:spcBef>
                <a:spcPts val="0"/>
              </a:spcBef>
              <a:spcAft>
                <a:spcPts val="0"/>
              </a:spcAft>
              <a:buNone/>
            </a:pPr>
            <a:endParaRPr sz="2600">
              <a:solidFill>
                <a:schemeClr val="dk1"/>
              </a:solidFill>
              <a:latin typeface="Calibri"/>
              <a:ea typeface="Calibri"/>
              <a:cs typeface="Calibri"/>
              <a:sym typeface="Calibri"/>
            </a:endParaRPr>
          </a:p>
        </p:txBody>
      </p:sp>
      <p:pic>
        <p:nvPicPr>
          <p:cNvPr id="146" name="Google Shape;146;g12e3f22f82e_0_5"/>
          <p:cNvPicPr preferRelativeResize="0"/>
          <p:nvPr/>
        </p:nvPicPr>
        <p:blipFill>
          <a:blip r:embed="rId10">
            <a:alphaModFix/>
          </a:blip>
          <a:stretch>
            <a:fillRect/>
          </a:stretch>
        </p:blipFill>
        <p:spPr>
          <a:xfrm>
            <a:off x="11516975" y="6698000"/>
            <a:ext cx="9796214" cy="2755200"/>
          </a:xfrm>
          <a:prstGeom prst="rect">
            <a:avLst/>
          </a:prstGeom>
          <a:noFill/>
          <a:ln>
            <a:noFill/>
          </a:ln>
        </p:spPr>
      </p:pic>
      <p:pic>
        <p:nvPicPr>
          <p:cNvPr id="147" name="Google Shape;147;g12e3f22f82e_0_5"/>
          <p:cNvPicPr preferRelativeResize="0"/>
          <p:nvPr/>
        </p:nvPicPr>
        <p:blipFill>
          <a:blip r:embed="rId11">
            <a:alphaModFix/>
          </a:blip>
          <a:stretch>
            <a:fillRect/>
          </a:stretch>
        </p:blipFill>
        <p:spPr>
          <a:xfrm>
            <a:off x="22545828" y="9093125"/>
            <a:ext cx="9895199" cy="2985954"/>
          </a:xfrm>
          <a:prstGeom prst="rect">
            <a:avLst/>
          </a:prstGeom>
          <a:noFill/>
          <a:ln>
            <a:noFill/>
          </a:ln>
        </p:spPr>
      </p:pic>
      <p:pic>
        <p:nvPicPr>
          <p:cNvPr id="148" name="Google Shape;148;g12e3f22f82e_0_5"/>
          <p:cNvPicPr preferRelativeResize="0"/>
          <p:nvPr/>
        </p:nvPicPr>
        <p:blipFill>
          <a:blip r:embed="rId12">
            <a:alphaModFix/>
          </a:blip>
          <a:stretch>
            <a:fillRect/>
          </a:stretch>
        </p:blipFill>
        <p:spPr>
          <a:xfrm>
            <a:off x="676175" y="7131400"/>
            <a:ext cx="9538401" cy="2300099"/>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803</Words>
  <Application>Microsoft Office PowerPoint</Application>
  <PresentationFormat>Custom</PresentationFormat>
  <Paragraphs>98</Paragraphs>
  <Slides>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Times New Roman</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HBeshear</dc:creator>
  <cp:lastModifiedBy>Sunny Amatya</cp:lastModifiedBy>
  <cp:revision>2</cp:revision>
  <dcterms:created xsi:type="dcterms:W3CDTF">2011-09-08T18:30:28Z</dcterms:created>
  <dcterms:modified xsi:type="dcterms:W3CDTF">2022-06-30T18:56:53Z</dcterms:modified>
</cp:coreProperties>
</file>