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7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8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9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7" r:id="rId3"/>
    <p:sldMasterId id="2147483709" r:id="rId4"/>
    <p:sldMasterId id="2147483736" r:id="rId5"/>
    <p:sldMasterId id="2147483749" r:id="rId6"/>
    <p:sldMasterId id="2147483764" r:id="rId7"/>
    <p:sldMasterId id="2147483777" r:id="rId8"/>
    <p:sldMasterId id="2147483792" r:id="rId9"/>
    <p:sldMasterId id="2147483804" r:id="rId10"/>
  </p:sldMasterIdLst>
  <p:notesMasterIdLst>
    <p:notesMasterId r:id="rId58"/>
  </p:notesMasterIdLst>
  <p:sldIdLst>
    <p:sldId id="1501" r:id="rId11"/>
    <p:sldId id="1576" r:id="rId12"/>
    <p:sldId id="1577" r:id="rId13"/>
    <p:sldId id="1633" r:id="rId14"/>
    <p:sldId id="1634" r:id="rId15"/>
    <p:sldId id="1609" r:id="rId16"/>
    <p:sldId id="1635" r:id="rId17"/>
    <p:sldId id="1610" r:id="rId18"/>
    <p:sldId id="1435" r:id="rId19"/>
    <p:sldId id="1436" r:id="rId20"/>
    <p:sldId id="1437" r:id="rId21"/>
    <p:sldId id="1438" r:id="rId22"/>
    <p:sldId id="1439" r:id="rId23"/>
    <p:sldId id="1440" r:id="rId24"/>
    <p:sldId id="1613" r:id="rId25"/>
    <p:sldId id="1614" r:id="rId26"/>
    <p:sldId id="1615" r:id="rId27"/>
    <p:sldId id="1441" r:id="rId28"/>
    <p:sldId id="1444" r:id="rId29"/>
    <p:sldId id="1589" r:id="rId30"/>
    <p:sldId id="1583" r:id="rId31"/>
    <p:sldId id="1586" r:id="rId32"/>
    <p:sldId id="1587" r:id="rId33"/>
    <p:sldId id="1588" r:id="rId34"/>
    <p:sldId id="1535" r:id="rId35"/>
    <p:sldId id="1536" r:id="rId36"/>
    <p:sldId id="1537" r:id="rId37"/>
    <p:sldId id="1538" r:id="rId38"/>
    <p:sldId id="280" r:id="rId39"/>
    <p:sldId id="1445" r:id="rId40"/>
    <p:sldId id="1591" r:id="rId41"/>
    <p:sldId id="1592" r:id="rId42"/>
    <p:sldId id="1539" r:id="rId43"/>
    <p:sldId id="1570" r:id="rId44"/>
    <p:sldId id="1571" r:id="rId45"/>
    <p:sldId id="1566" r:id="rId46"/>
    <p:sldId id="315" r:id="rId47"/>
    <p:sldId id="1596" r:id="rId48"/>
    <p:sldId id="316" r:id="rId49"/>
    <p:sldId id="1604" r:id="rId50"/>
    <p:sldId id="1606" r:id="rId51"/>
    <p:sldId id="1605" r:id="rId52"/>
    <p:sldId id="1607" r:id="rId53"/>
    <p:sldId id="1608" r:id="rId54"/>
    <p:sldId id="1446" r:id="rId55"/>
    <p:sldId id="1579" r:id="rId56"/>
    <p:sldId id="1636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presProps" Target="presProps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5T06:50:35.1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6T12:33:05.633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0,'0'0,"0"0,0 0,0 0,0 0,0 0,0 0,0 0,0 0,0 0,0 0,0 0,0 0,0 0,0 0,0 0,0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6T12:33:06.615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1,'0'0,"0"0,0 0,0 0,0 0,0 0,0 0,0 0,0 0,0 0,0 0,0 0,0 0,0 0,0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6T12:33:07.268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1,'0'0,"0"0,0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6T12:33:07.626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97 0,'0'0,"0"0,0 0,0 0,0 0,0 0,-3 0,-3 0,-4 0,-3 0,-2 0,-2 0,3 0,3 0,4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6T12:33:21.085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0,'20'21,"10"7,2-2,58 39,-46-35,-8-2,-1 3,-1 0,41 52,49 46,-109-113,-15-16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6T12:33:21.917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1,'0'0,"0"0,0 0,0 0,0 0,0 0,0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6T12:33:22.250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0,'0'0,"0"0,0 0,0 0,0 0,0 0,0 0,0 0,0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5T06:51:37.74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120 31,'-13'2,"1"-1,-1-1,0 0,1 0,-15-3,26 3,0 0,-1 0,1-1,0 1,0 0,-1-1,1 1,0 0,0-1,-1 0,1 1,0-1,0 0,0 1,0-1,0 0,0 0,0 0,0 0,0 0,1 0,-1 0,0 0,1 0,-1-1,0 1,1 0,-1 0,1-1,-1-1,1-1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5T06:51:38.22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1,'0'0,"0"0,0 0,0 0,0 0,3 3,0 1,1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6T12:32:48.887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10584 1,'2'151,"-11"237,2-340,-3 0,-23 73,-47 88,47-135,-3-1,-4-1,-1-3,-5-1,-3-2,-2-3,-3-1,-3-3,-3-3,-1-2,-111 73,-536 259,622-343,-224 100,-585 186,-363-20,620-218,516-83,1-7,-1-4,-155-25,-531-114,13-47,626 135,-242-109,-144-113,536 267,-1043-596,723 410,-29-18,321 180,-85-76,-30-52,72 68,50 50,3-2,1-1,3-2,-52-96,82 138,0 0,0-1,0 1,1-1,0 0,0 2,1-2,0 0,0 0,0 0,1 0,0 0,2-14,0-1,-2 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6T12:32:58.243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638 0,'0'0,"0"0,0 0,0 0,0 0,0 0,0 0,0 0,0 0,0 0,0 0,0 0,0 0,0 0,0 0,0 0,0 0,0 0,0 0,0 0,0 0,0 0,0 0,0 0,0 0,0 0,0 0,-5 1,-1 0,1 0,0 0,0 1,0 0,0 0,-10 5,-1 0,-72 34,1 3,2 3,-136 102,205-137,1 1,0 0,0 1,-13 18,31-34,-3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6T12:32:59.155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1,'0'0,"0"0,0 0,0 0,0 0,0 0,0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6T12:33:01.803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6T12:33:03.473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1,'0'0,"0"0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6T12:33:04.683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0,'0'0,"0"0,0 0,0 0,0 0,0 0,0 0,0 0,0 0,0 0,0 0,0 0,0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7675D-34EF-43C8-832C-BAFFB454D7E3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5034A-5857-491D-A112-15F25B368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445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77FDEE-1376-41CC-851B-77C887702F9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689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899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Good Morning! </a:t>
            </a:r>
          </a:p>
          <a:p>
            <a:r>
              <a:rPr lang="en-US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3628256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C88E561-9700-4033-992B-2397D825AE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C70C2A7-0588-474B-8840-1B503F0447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28E65-3318-4B87-B57E-ADA37C3FB43D}" type="datetime4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September 6, 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52" name="Rectangle 6">
            <a:extLst>
              <a:ext uri="{FF2B5EF4-FFF2-40B4-BE49-F238E27FC236}">
                <a16:creationId xmlns:a16="http://schemas.microsoft.com/office/drawing/2014/main" id="{5762144F-E6BB-465B-B04F-812523841B9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397317" name="Rectangle 7">
            <a:extLst>
              <a:ext uri="{FF2B5EF4-FFF2-40B4-BE49-F238E27FC236}">
                <a16:creationId xmlns:a16="http://schemas.microsoft.com/office/drawing/2014/main" id="{48523A79-4C0C-4C91-8CB1-7BA905D4EA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57C22C-E6EE-416B-8C8A-F781C34199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7318" name="Rectangle 2">
            <a:extLst>
              <a:ext uri="{FF2B5EF4-FFF2-40B4-BE49-F238E27FC236}">
                <a16:creationId xmlns:a16="http://schemas.microsoft.com/office/drawing/2014/main" id="{BECD0286-A08F-4A1C-9771-B145C9E03B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9" name="Rectangle 3">
            <a:extLst>
              <a:ext uri="{FF2B5EF4-FFF2-40B4-BE49-F238E27FC236}">
                <a16:creationId xmlns:a16="http://schemas.microsoft.com/office/drawing/2014/main" id="{F182AAF5-BF66-43E2-8635-490CC0921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D4D114C5-0B83-4B1D-9758-63E4AF053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04483" name="Rectangle 3">
            <a:extLst>
              <a:ext uri="{FF2B5EF4-FFF2-40B4-BE49-F238E27FC236}">
                <a16:creationId xmlns:a16="http://schemas.microsoft.com/office/drawing/2014/main" id="{CC8280A6-B66F-4939-BEF9-BAAD18B7DE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85EA54C2-7B7D-4062-95F5-0095B589A1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40E03698-26B2-434E-A42A-EF9BDBA0E10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AB066A-5B83-4DB0-826A-115B2BE66C9E}" type="datetime4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September 6, 2021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6260" name="Rectangle 6">
            <a:extLst>
              <a:ext uri="{FF2B5EF4-FFF2-40B4-BE49-F238E27FC236}">
                <a16:creationId xmlns:a16="http://schemas.microsoft.com/office/drawing/2014/main" id="{E37A306E-0EAC-4BD6-A877-9C0C9BB5C7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96261" name="Rectangle 7">
            <a:extLst>
              <a:ext uri="{FF2B5EF4-FFF2-40B4-BE49-F238E27FC236}">
                <a16:creationId xmlns:a16="http://schemas.microsoft.com/office/drawing/2014/main" id="{CE120FC4-4ABE-4F6A-AFDB-D926A332BC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083F8E-E178-4392-AE35-E3A627858F5A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06" name="Rectangle 2">
            <a:extLst>
              <a:ext uri="{FF2B5EF4-FFF2-40B4-BE49-F238E27FC236}">
                <a16:creationId xmlns:a16="http://schemas.microsoft.com/office/drawing/2014/main" id="{0B170E49-4E62-4B59-B043-8EFF699D2D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7" name="Rectangle 3">
            <a:extLst>
              <a:ext uri="{FF2B5EF4-FFF2-40B4-BE49-F238E27FC236}">
                <a16:creationId xmlns:a16="http://schemas.microsoft.com/office/drawing/2014/main" id="{BD8A45B0-775B-4203-ADC5-7D623DB00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5EFB4F2-836E-4E0F-8E9B-38A07BD4D1D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047975F8-A475-410D-B6B8-F37C7CADA1F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AC6A68-E1EF-4822-ACFB-E39A7774ACA1}" type="datetime4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September 6, 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4276" name="Rectangle 6">
            <a:extLst>
              <a:ext uri="{FF2B5EF4-FFF2-40B4-BE49-F238E27FC236}">
                <a16:creationId xmlns:a16="http://schemas.microsoft.com/office/drawing/2014/main" id="{76EAFD4D-E1C9-4939-86FE-635BABAB76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411653" name="Rectangle 7">
            <a:extLst>
              <a:ext uri="{FF2B5EF4-FFF2-40B4-BE49-F238E27FC236}">
                <a16:creationId xmlns:a16="http://schemas.microsoft.com/office/drawing/2014/main" id="{715C3C33-F673-4042-86A2-76D37372C2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BDAB37-0288-4A8F-8537-BEC69A52443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1654" name="Rectangle 2">
            <a:extLst>
              <a:ext uri="{FF2B5EF4-FFF2-40B4-BE49-F238E27FC236}">
                <a16:creationId xmlns:a16="http://schemas.microsoft.com/office/drawing/2014/main" id="{44DCC11F-98E7-4C3A-A87D-1375FA8B73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5" name="Rectangle 3">
            <a:extLst>
              <a:ext uri="{FF2B5EF4-FFF2-40B4-BE49-F238E27FC236}">
                <a16:creationId xmlns:a16="http://schemas.microsoft.com/office/drawing/2014/main" id="{0EB6F694-64A6-4411-8013-9A34C43C6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>
            <a:extLst>
              <a:ext uri="{FF2B5EF4-FFF2-40B4-BE49-F238E27FC236}">
                <a16:creationId xmlns:a16="http://schemas.microsoft.com/office/drawing/2014/main" id="{7F12B714-D6FE-4DC1-93F7-E3576CEFC2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>
            <a:extLst>
              <a:ext uri="{FF2B5EF4-FFF2-40B4-BE49-F238E27FC236}">
                <a16:creationId xmlns:a16="http://schemas.microsoft.com/office/drawing/2014/main" id="{CBE410D7-421C-4858-B39C-69B4261B6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7">
            <a:extLst>
              <a:ext uri="{FF2B5EF4-FFF2-40B4-BE49-F238E27FC236}">
                <a16:creationId xmlns:a16="http://schemas.microsoft.com/office/drawing/2014/main" id="{857D50DC-8066-4A6D-BF19-68D307CC94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32BE97-0F3B-4FCF-98A1-5D966F87668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8819" name="Rectangle 2">
            <a:extLst>
              <a:ext uri="{FF2B5EF4-FFF2-40B4-BE49-F238E27FC236}">
                <a16:creationId xmlns:a16="http://schemas.microsoft.com/office/drawing/2014/main" id="{785C7F6C-35BF-4BAF-8AD8-28DAA88F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2950" cy="3416300"/>
          </a:xfrm>
          <a:ln/>
        </p:spPr>
      </p:sp>
      <p:sp>
        <p:nvSpPr>
          <p:cNvPr id="418820" name="Rectangle 3">
            <a:extLst>
              <a:ext uri="{FF2B5EF4-FFF2-40B4-BE49-F238E27FC236}">
                <a16:creationId xmlns:a16="http://schemas.microsoft.com/office/drawing/2014/main" id="{35534D0F-4121-4A14-85E9-913B11F718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As opposed to CISC – Complicated Instruction Set Architecture (ala the x86)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94607BF5-A38C-47D8-8F89-0935D0DBBD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FFDAB09-88CB-414B-9A66-8EE79E0CAD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58A6D1-037A-483B-BF3F-56029B551928}" type="datetime4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September 6, 2021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3732" name="Rectangle 6">
            <a:extLst>
              <a:ext uri="{FF2B5EF4-FFF2-40B4-BE49-F238E27FC236}">
                <a16:creationId xmlns:a16="http://schemas.microsoft.com/office/drawing/2014/main" id="{DA78D6D3-DBAA-4E91-80FC-F8240C7482C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73733" name="Rectangle 7">
            <a:extLst>
              <a:ext uri="{FF2B5EF4-FFF2-40B4-BE49-F238E27FC236}">
                <a16:creationId xmlns:a16="http://schemas.microsoft.com/office/drawing/2014/main" id="{C2259D32-F918-41A1-A1DD-EB71EDE1A5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9E4221-4947-48B7-92C1-D6CB888E5522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1542" name="Rectangle 2">
            <a:extLst>
              <a:ext uri="{FF2B5EF4-FFF2-40B4-BE49-F238E27FC236}">
                <a16:creationId xmlns:a16="http://schemas.microsoft.com/office/drawing/2014/main" id="{6F09A275-2FC5-476A-A43F-3C257B2CE5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43" name="Rectangle 3">
            <a:extLst>
              <a:ext uri="{FF2B5EF4-FFF2-40B4-BE49-F238E27FC236}">
                <a16:creationId xmlns:a16="http://schemas.microsoft.com/office/drawing/2014/main" id="{DAFAA0CD-C989-4063-B3FB-30F1A15CE2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96192698-02B4-4EA0-8F81-A9DAA1FE19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D05AD3FE-9464-4C66-962C-BCECF6B9D0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B53300-D563-49EF-924A-AA12D8F0B441}" type="datetime4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September 6, 2021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4756" name="Rectangle 6">
            <a:extLst>
              <a:ext uri="{FF2B5EF4-FFF2-40B4-BE49-F238E27FC236}">
                <a16:creationId xmlns:a16="http://schemas.microsoft.com/office/drawing/2014/main" id="{BE894B06-599F-47D3-9ACE-524EC761A6E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324613" name="Rectangle 7">
            <a:extLst>
              <a:ext uri="{FF2B5EF4-FFF2-40B4-BE49-F238E27FC236}">
                <a16:creationId xmlns:a16="http://schemas.microsoft.com/office/drawing/2014/main" id="{16FC02AD-A732-4215-AD9F-EBFA415F96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5ABE55-3609-45C4-8ABF-5DC10D9192E5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4614" name="Rectangle 2">
            <a:extLst>
              <a:ext uri="{FF2B5EF4-FFF2-40B4-BE49-F238E27FC236}">
                <a16:creationId xmlns:a16="http://schemas.microsoft.com/office/drawing/2014/main" id="{713DF168-5FA8-4570-B2D6-4A8920299E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5" name="Rectangle 3">
            <a:extLst>
              <a:ext uri="{FF2B5EF4-FFF2-40B4-BE49-F238E27FC236}">
                <a16:creationId xmlns:a16="http://schemas.microsoft.com/office/drawing/2014/main" id="{28189EE7-FF5E-4D38-9775-B66BEF4B7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0FDE7D1-EF7D-4A09-B542-8C7B4CF313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207A5AA-A82D-47A6-B7F0-2DE51C5EBA2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80B4F1-D6BC-4198-95EA-0088FD2F0849}" type="datetime4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September 6, 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6005FE06-4375-405C-B0F1-783D21E73C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421893" name="Rectangle 7">
            <a:extLst>
              <a:ext uri="{FF2B5EF4-FFF2-40B4-BE49-F238E27FC236}">
                <a16:creationId xmlns:a16="http://schemas.microsoft.com/office/drawing/2014/main" id="{FD88A85F-F080-4702-9B47-9AB05B1DBC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961A2D-728E-44B2-A8E9-64B88F325AD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1894" name="Rectangle 2">
            <a:extLst>
              <a:ext uri="{FF2B5EF4-FFF2-40B4-BE49-F238E27FC236}">
                <a16:creationId xmlns:a16="http://schemas.microsoft.com/office/drawing/2014/main" id="{9D8168FF-3A6E-402F-B563-CD0C4E8869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5" name="Rectangle 3">
            <a:extLst>
              <a:ext uri="{FF2B5EF4-FFF2-40B4-BE49-F238E27FC236}">
                <a16:creationId xmlns:a16="http://schemas.microsoft.com/office/drawing/2014/main" id="{594C7ACB-828C-4420-AB8C-02FFE2175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08651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7">
            <a:extLst>
              <a:ext uri="{FF2B5EF4-FFF2-40B4-BE49-F238E27FC236}">
                <a16:creationId xmlns:a16="http://schemas.microsoft.com/office/drawing/2014/main" id="{9BAF1711-686C-4B16-B744-270867DE0F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D248D6-BB9B-4397-85B9-21EEA1FB2B1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3939" name="Rectangle 1026">
            <a:extLst>
              <a:ext uri="{FF2B5EF4-FFF2-40B4-BE49-F238E27FC236}">
                <a16:creationId xmlns:a16="http://schemas.microsoft.com/office/drawing/2014/main" id="{74ECD897-AF82-4948-9FE5-2D5FB83092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23940" name="Rectangle 1027">
            <a:extLst>
              <a:ext uri="{FF2B5EF4-FFF2-40B4-BE49-F238E27FC236}">
                <a16:creationId xmlns:a16="http://schemas.microsoft.com/office/drawing/2014/main" id="{E64779CD-5782-4434-9E67-BC22EF3C4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/>
              <a:t>Good Morning! </a:t>
            </a:r>
          </a:p>
          <a:p>
            <a:r>
              <a:rPr lang="en-US" altLang="en-US"/>
              <a:t>The title of today’s talk is “On some Planar Partitioning Problems”.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5CD28AF6-9711-4B74-A858-F1963F74DC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A023369-2E28-4302-A7F2-923E0FACF0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D51B2B-EB34-4047-8CBD-DC73541948C7}" type="datetime4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September 6, 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28" name="Rectangle 6">
            <a:extLst>
              <a:ext uri="{FF2B5EF4-FFF2-40B4-BE49-F238E27FC236}">
                <a16:creationId xmlns:a16="http://schemas.microsoft.com/office/drawing/2014/main" id="{CD02BFC7-CBF4-49EB-A86C-3095F78753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395269" name="Rectangle 7">
            <a:extLst>
              <a:ext uri="{FF2B5EF4-FFF2-40B4-BE49-F238E27FC236}">
                <a16:creationId xmlns:a16="http://schemas.microsoft.com/office/drawing/2014/main" id="{4D782E68-AA9E-444F-AA4F-C6F13509CB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1F5128-497C-4530-A75C-DA4504C62DA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5270" name="Rectangle 2">
            <a:extLst>
              <a:ext uri="{FF2B5EF4-FFF2-40B4-BE49-F238E27FC236}">
                <a16:creationId xmlns:a16="http://schemas.microsoft.com/office/drawing/2014/main" id="{751B0E52-E348-49BD-BC75-1C4EA7285C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71" name="Rectangle 3">
            <a:extLst>
              <a:ext uri="{FF2B5EF4-FFF2-40B4-BE49-F238E27FC236}">
                <a16:creationId xmlns:a16="http://schemas.microsoft.com/office/drawing/2014/main" id="{68181F08-62F0-40D2-8196-CCBB2DBA4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17900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77FDEE-1376-41CC-851B-77C887702F9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689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899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Good Morning! </a:t>
            </a:r>
          </a:p>
          <a:p>
            <a:r>
              <a:rPr lang="en-US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579738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4480BBB-B817-4CF2-A528-602FE06386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6E16279-8361-416D-B9C1-F14DF449BA4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FFEB3E-EA29-42C0-BB4B-26A2C08DEE78}" type="datetime4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September 6, 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AA87C546-3061-4D9F-95EB-449F76B4B8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376837" name="Rectangle 7">
            <a:extLst>
              <a:ext uri="{FF2B5EF4-FFF2-40B4-BE49-F238E27FC236}">
                <a16:creationId xmlns:a16="http://schemas.microsoft.com/office/drawing/2014/main" id="{CD1C1881-CCE8-4E5B-86D1-8EB649277A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03EA48-0BF0-4755-98F5-F83E817A0A6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6838" name="Rectangle 2">
            <a:extLst>
              <a:ext uri="{FF2B5EF4-FFF2-40B4-BE49-F238E27FC236}">
                <a16:creationId xmlns:a16="http://schemas.microsoft.com/office/drawing/2014/main" id="{AB7AE365-61C3-4275-9639-7D1547871C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9" name="Rectangle 3">
            <a:extLst>
              <a:ext uri="{FF2B5EF4-FFF2-40B4-BE49-F238E27FC236}">
                <a16:creationId xmlns:a16="http://schemas.microsoft.com/office/drawing/2014/main" id="{11E5934A-3033-4775-B29F-C37192DD3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257AB1D-5DD0-4079-851D-01D532B7FB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AA3900B-722D-483D-A0DE-ED4ED7A227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6A5286-7720-49E3-B3F4-305272B49927}" type="datetime4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September 6, 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id="{C25A8689-B117-4652-9DBE-45863BCC13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378885" name="Rectangle 7">
            <a:extLst>
              <a:ext uri="{FF2B5EF4-FFF2-40B4-BE49-F238E27FC236}">
                <a16:creationId xmlns:a16="http://schemas.microsoft.com/office/drawing/2014/main" id="{083EE106-94D0-4280-9069-2998F5B5BE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AAB084-1D49-45EE-92BF-1D124E54D16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8886" name="Rectangle 2">
            <a:extLst>
              <a:ext uri="{FF2B5EF4-FFF2-40B4-BE49-F238E27FC236}">
                <a16:creationId xmlns:a16="http://schemas.microsoft.com/office/drawing/2014/main" id="{3FC6BC57-8746-414B-B531-CAB3361D38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7" name="Rectangle 3">
            <a:extLst>
              <a:ext uri="{FF2B5EF4-FFF2-40B4-BE49-F238E27FC236}">
                <a16:creationId xmlns:a16="http://schemas.microsoft.com/office/drawing/2014/main" id="{304AEAAC-CA29-44E6-929B-9C5BB67CC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EC61C23B-6B61-4B22-8023-8FB3121627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33CD648-AB51-4BF6-97FE-DDD146E28F6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0BAFE4-EC97-4764-B072-80D047934FBF}" type="datetime4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September 6, 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90AB8F9C-F30E-4E58-B8B2-F8A6C6AA40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380933" name="Rectangle 7">
            <a:extLst>
              <a:ext uri="{FF2B5EF4-FFF2-40B4-BE49-F238E27FC236}">
                <a16:creationId xmlns:a16="http://schemas.microsoft.com/office/drawing/2014/main" id="{9940E2EC-C090-442B-964E-E393803DA5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62F21C-ABB0-422E-B69B-46F1D3E65F2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0934" name="Rectangle 2">
            <a:extLst>
              <a:ext uri="{FF2B5EF4-FFF2-40B4-BE49-F238E27FC236}">
                <a16:creationId xmlns:a16="http://schemas.microsoft.com/office/drawing/2014/main" id="{68E69CAD-2321-4F05-B143-9FE2338255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5" name="Rectangle 3">
            <a:extLst>
              <a:ext uri="{FF2B5EF4-FFF2-40B4-BE49-F238E27FC236}">
                <a16:creationId xmlns:a16="http://schemas.microsoft.com/office/drawing/2014/main" id="{E40B40A5-2E86-4886-A827-FEB0BD4A7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5303D06-470C-462A-ABAC-B94C332EC1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AFF36F8-B5F9-48BA-BCC1-C5B0022E18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4D0A2-C9D9-4089-8D92-1CE8CAD1197A}" type="datetime4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September 6, 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42D329E3-AC49-45B2-AF2F-647EE059D7D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382981" name="Rectangle 7">
            <a:extLst>
              <a:ext uri="{FF2B5EF4-FFF2-40B4-BE49-F238E27FC236}">
                <a16:creationId xmlns:a16="http://schemas.microsoft.com/office/drawing/2014/main" id="{4C695CA3-2626-4372-9F57-9CE2B10889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8B44BB-6FCC-4689-AD42-47691490A55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2982" name="Rectangle 2">
            <a:extLst>
              <a:ext uri="{FF2B5EF4-FFF2-40B4-BE49-F238E27FC236}">
                <a16:creationId xmlns:a16="http://schemas.microsoft.com/office/drawing/2014/main" id="{26262298-226A-4C46-BD8C-0407289358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83" name="Rectangle 3">
            <a:extLst>
              <a:ext uri="{FF2B5EF4-FFF2-40B4-BE49-F238E27FC236}">
                <a16:creationId xmlns:a16="http://schemas.microsoft.com/office/drawing/2014/main" id="{6C959E42-57A0-4BD5-85A0-3B0D7111F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3AF1957-4C5B-449A-BA1B-413B675A35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702FAF3-035C-42C8-B64A-FEDE7A7751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12437F-1146-48DE-AA73-C62F640473C9}" type="datetime4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September 6, 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9454B506-47FA-4D63-935E-C34EA07650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385029" name="Rectangle 7">
            <a:extLst>
              <a:ext uri="{FF2B5EF4-FFF2-40B4-BE49-F238E27FC236}">
                <a16:creationId xmlns:a16="http://schemas.microsoft.com/office/drawing/2014/main" id="{CD29029D-F7C6-4CEA-9285-DC27F9D5F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758E28-A262-4301-8B96-D29D76A4098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5030" name="Rectangle 2">
            <a:extLst>
              <a:ext uri="{FF2B5EF4-FFF2-40B4-BE49-F238E27FC236}">
                <a16:creationId xmlns:a16="http://schemas.microsoft.com/office/drawing/2014/main" id="{2C9E09DB-A4EB-4AD0-8C6F-03E285544E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31" name="Rectangle 3">
            <a:extLst>
              <a:ext uri="{FF2B5EF4-FFF2-40B4-BE49-F238E27FC236}">
                <a16:creationId xmlns:a16="http://schemas.microsoft.com/office/drawing/2014/main" id="{9C906AEB-81F7-4E0D-B2B8-81C3F0E54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6F8BB4E-9800-45CF-A8DE-3C105F8282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8B6BC411-3D06-4C1D-AF33-B732261F19A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90446B-E73A-4D7D-8F76-64737E26C0E1}" type="datetime4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September 6, 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9156" name="Rectangle 6">
            <a:extLst>
              <a:ext uri="{FF2B5EF4-FFF2-40B4-BE49-F238E27FC236}">
                <a16:creationId xmlns:a16="http://schemas.microsoft.com/office/drawing/2014/main" id="{379A98C4-03B1-4557-B064-7237FF7DE8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387077" name="Rectangle 7">
            <a:extLst>
              <a:ext uri="{FF2B5EF4-FFF2-40B4-BE49-F238E27FC236}">
                <a16:creationId xmlns:a16="http://schemas.microsoft.com/office/drawing/2014/main" id="{C07855FE-F31F-4D09-82E8-3D34774BB0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EBF67D-FD9A-4DEA-B107-722260B504B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7078" name="Rectangle 2">
            <a:extLst>
              <a:ext uri="{FF2B5EF4-FFF2-40B4-BE49-F238E27FC236}">
                <a16:creationId xmlns:a16="http://schemas.microsoft.com/office/drawing/2014/main" id="{87598126-3F50-41AE-94F1-4BFD8BD5F9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9" name="Rectangle 3">
            <a:extLst>
              <a:ext uri="{FF2B5EF4-FFF2-40B4-BE49-F238E27FC236}">
                <a16:creationId xmlns:a16="http://schemas.microsoft.com/office/drawing/2014/main" id="{04A2E0DE-7256-42A3-8710-70DCFCE84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E3E559F-3EE6-48C8-8346-9E265BC5BB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1096CFD-D97B-4F4B-BE95-EFD190B2FC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8AB962-1C20-4CD8-8B3C-AD8A288D2C91}" type="datetime4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September 6, 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0180" name="Rectangle 6">
            <a:extLst>
              <a:ext uri="{FF2B5EF4-FFF2-40B4-BE49-F238E27FC236}">
                <a16:creationId xmlns:a16="http://schemas.microsoft.com/office/drawing/2014/main" id="{791AFE0D-C887-4858-9BEE-3DF8267443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392197" name="Rectangle 7">
            <a:extLst>
              <a:ext uri="{FF2B5EF4-FFF2-40B4-BE49-F238E27FC236}">
                <a16:creationId xmlns:a16="http://schemas.microsoft.com/office/drawing/2014/main" id="{BC43D337-AE7C-4F0D-981C-4F2EE147A6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8FC292-6DCA-4D16-ABF7-CDA5AB89531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2198" name="Rectangle 2">
            <a:extLst>
              <a:ext uri="{FF2B5EF4-FFF2-40B4-BE49-F238E27FC236}">
                <a16:creationId xmlns:a16="http://schemas.microsoft.com/office/drawing/2014/main" id="{2E4B3552-4DCD-4E27-BC4C-DA38EB5B48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9" name="Rectangle 3">
            <a:extLst>
              <a:ext uri="{FF2B5EF4-FFF2-40B4-BE49-F238E27FC236}">
                <a16:creationId xmlns:a16="http://schemas.microsoft.com/office/drawing/2014/main" id="{DC04BAAE-9C92-48C0-AD36-8D360636A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476E-44B4-4E7B-8747-10457142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11450-58D5-4736-8C42-AF03487C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BA79-0CFF-4D19-834D-2955F0CB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6CF36-FECD-441A-8862-5E86D7E585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35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E33BE-3D10-4647-86B7-3CA1AE43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B4EB-DA88-4B6C-8D99-BE0A9C5A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F814-35D8-4243-8C1D-69D2EC31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272A2-7BE7-4680-8E97-F8BD3FB17F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231263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8BEC5D-7D81-471E-BC56-19E92910FF3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BC9F1BD8-9F17-4FE7-922E-CE3BD3004E2D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1163408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65C96FD-F294-4B05-BEF9-3B44D3FB10C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8763292-6A54-4E52-B6D0-D8DB7E7491E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D66643C5-78C8-4DE4-8B27-A68954A3A53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AC6744A3-BCF9-4952-B9F8-443C2E51FCD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6297260-7278-41E6-B146-F7876795366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74 w 1722"/>
                <a:gd name="T1" fmla="*/ 42 h 66"/>
                <a:gd name="T2" fmla="*/ 1674 w 1722"/>
                <a:gd name="T3" fmla="*/ 36 h 66"/>
                <a:gd name="T4" fmla="*/ 0 w 1722"/>
                <a:gd name="T5" fmla="*/ 0 h 66"/>
                <a:gd name="T6" fmla="*/ 0 w 1722"/>
                <a:gd name="T7" fmla="*/ 33 h 66"/>
                <a:gd name="T8" fmla="*/ 1674 w 1722"/>
                <a:gd name="T9" fmla="*/ 42 h 66"/>
                <a:gd name="T10" fmla="*/ 1674 w 1722"/>
                <a:gd name="T11" fmla="*/ 42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73F6799-8926-4217-B10B-BE326C79EA4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9EBEFA92-CC71-4A2A-BC8F-977A1A0D5B7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51 w 975"/>
                <a:gd name="T1" fmla="*/ 48 h 101"/>
                <a:gd name="T2" fmla="*/ 951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51 w 975"/>
                <a:gd name="T9" fmla="*/ 48 h 101"/>
                <a:gd name="T10" fmla="*/ 951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46CAE3BA-F319-48FC-B428-60F6D95688D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093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093 w 2141"/>
                <a:gd name="T7" fmla="*/ 0 h 198"/>
                <a:gd name="T8" fmla="*/ 2093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2550EE43-4FCF-42C8-8A03-6B7005B077A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236907AD-F298-4D37-A559-05AF25E16EB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10 w 2517"/>
                <a:gd name="T1" fmla="*/ 276 h 276"/>
                <a:gd name="T2" fmla="*/ 2445 w 2517"/>
                <a:gd name="T3" fmla="*/ 204 h 276"/>
                <a:gd name="T4" fmla="*/ 2188 w 2517"/>
                <a:gd name="T5" fmla="*/ 0 h 276"/>
                <a:gd name="T6" fmla="*/ 0 w 2517"/>
                <a:gd name="T7" fmla="*/ 276 h 276"/>
                <a:gd name="T8" fmla="*/ 2110 w 2517"/>
                <a:gd name="T9" fmla="*/ 276 h 276"/>
                <a:gd name="T10" fmla="*/ 2110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4D339B5-C0EE-450A-968E-EFDCF842A62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CAD9476-289C-49A7-A71F-72E44DFF500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05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05 w 729"/>
                <a:gd name="T7" fmla="*/ 240 h 240"/>
                <a:gd name="T8" fmla="*/ 705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6320563D-CB68-4B80-962F-E51514E8E11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D00E86D-F93B-49E7-B82A-13CEAD825D0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05 w 729"/>
                <a:gd name="T1" fmla="*/ 318 h 318"/>
                <a:gd name="T2" fmla="*/ 705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05 w 729"/>
                <a:gd name="T9" fmla="*/ 318 h 318"/>
                <a:gd name="T10" fmla="*/ 705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5B9E9F6-7604-4045-AE1E-A0A4E12F9E5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991C58A-C591-41C5-AC8B-F8E2933B011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E62E40D-6AA4-4AC0-895D-D2BEFD6620D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8202CD8-0BB0-47FD-825D-E23D9EC024B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8FB3D9B-5D17-46AE-8BCE-AD75DDA98F0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69E05CE4-6553-44F2-A0F7-6533CAA7E24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C6D28A61-2B8E-4BDC-A7E4-9599D1DB041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C6006D24-CB5E-4CB3-8FD0-4DC83EFC6A3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30BBE030-DA02-4601-B959-3F382660A39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E4D8F942-39C7-4B37-AEE0-2FF233612DA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C3929635-2AF7-43F0-A0B3-BF58972C499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541CA490-E645-4211-A5F1-B83EE9DF2B6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FC25AFCF-3CFD-4E27-9B9A-79961419812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88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E5CBB531-6669-4B5F-A100-164B52F49CF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A590247B-38A4-4390-ABCB-523C00E95F7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A7D7A72A-678F-4FAC-83C0-F426706E9CD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DF786C6E-6DE8-4BDE-801C-A96A7978F6D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72C7ED0A-7F02-43C4-A011-7039EDB2900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C75B06EF-BC69-4FAB-A017-C73C25F05B3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525CDCA5-6577-497E-814B-8691E473D4F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64FE705D-5125-4EF7-B74B-9D5D02FCDD6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405EDEC2-DB90-44D7-B210-45E356B5EB0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BE169120-1F01-4D9E-9F5C-AD645B5C9ED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41" name="Group 39">
              <a:extLst>
                <a:ext uri="{FF2B5EF4-FFF2-40B4-BE49-F238E27FC236}">
                  <a16:creationId xmlns:a16="http://schemas.microsoft.com/office/drawing/2014/main" id="{0702DC97-2DA0-42BA-900D-0C592459A40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>
                <a:extLst>
                  <a:ext uri="{FF2B5EF4-FFF2-40B4-BE49-F238E27FC236}">
                    <a16:creationId xmlns:a16="http://schemas.microsoft.com/office/drawing/2014/main" id="{3EFBF2F5-50E0-4074-8F54-671132D7B80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FFFFFF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3" name="Freeform 41">
                <a:extLst>
                  <a:ext uri="{FF2B5EF4-FFF2-40B4-BE49-F238E27FC236}">
                    <a16:creationId xmlns:a16="http://schemas.microsoft.com/office/drawing/2014/main" id="{255F5B87-7D9D-4836-ABE1-C730884CDFB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FFFFFF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95274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5275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24AB5ED6-E113-4692-9D02-BBCF96B8E99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2016, Jan 13</a:t>
            </a: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9E98EB1E-2458-4001-ABB5-907D7C1BFB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 5200-001/6200-001 Lecture 1</a:t>
            </a: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4D638CC-F5CF-4E41-BB58-BFBB1BBECA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FCECC50-1906-4166-9FB6-0099091D8B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80279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C87D3B0C-C45E-4CE8-AFAF-B820F2A3D1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2016, Jan 13</a:t>
            </a:r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77CFE4B4-8C83-4AD6-A4C7-3A544861B3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 5200-001/6200-001 Lecture 1</a:t>
            </a:r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EE7E0F50-093F-4DF0-AA2F-ABD5876659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A2A0234-737D-4443-9E1A-097537E74F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92542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CC0E86E2-97B0-42DE-B56F-69AA15ED3C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2016, Jan 13</a:t>
            </a:r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BE7D17EA-A126-41C9-B53F-7E29B4889B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 5200-001/6200-001 Lecture 1</a:t>
            </a:r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93DEB3EA-D342-48B3-AE7C-F645F628B6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FE8E37B-FF3C-4D4B-BD58-2B2EB25EF5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789306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8ABC906E-04C9-407B-BC40-1B5FBCF657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2016, Jan 13</a:t>
            </a:r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42558C6D-76DE-4FB0-9994-34C5C51C5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 5200-001/6200-001 Lecture 1</a:t>
            </a:r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3263E603-0EF2-4D3A-86A6-2AADE2D6B7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7DF5FDD-3AF9-4FF8-B27A-8F1950FACC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98766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C82C08B2-B6FB-4F60-85C5-6C87C92E11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2016, Jan 13</a:t>
            </a:r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3F298F56-10FC-48AF-8632-FDDF108C48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 5200-001/6200-001 Lecture 1</a:t>
            </a: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017D3852-721E-44E7-8DDB-4ED559CD6D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907AF38-E06C-487A-B9F8-0CF21FCDE8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315541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25AB2AA2-A74C-4477-B192-88B301EBAA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2016, Jan 13</a:t>
            </a:r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82CA5048-A724-4566-971B-89C6F8F1CF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 5200-001/6200-001 Lecture 1</a:t>
            </a:r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3C783D7C-AC80-48AA-8230-45961753BC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A24C6EC-AF2C-4420-80F2-E655E31495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147771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3E19A45F-DFA2-4A4A-896D-7D4CABE769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2016, Jan 13</a:t>
            </a:r>
          </a:p>
        </p:txBody>
      </p:sp>
      <p:sp>
        <p:nvSpPr>
          <p:cNvPr id="3" name="Rectangle 45">
            <a:extLst>
              <a:ext uri="{FF2B5EF4-FFF2-40B4-BE49-F238E27FC236}">
                <a16:creationId xmlns:a16="http://schemas.microsoft.com/office/drawing/2014/main" id="{35F85727-ED43-493D-815F-6EE65AE7D2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 5200-001/6200-001 Lecture 1</a:t>
            </a:r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5E5F841F-FDA8-468C-9BA2-B129DA73A0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75FA479-0A88-41F1-B589-412FBC91F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07130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594375B6-02B1-4F00-9E83-109261AAB7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2016, Jan 13</a:t>
            </a:r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F574A748-D466-4328-9B28-87906D38BB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 5200-001/6200-001 Lecture 1</a:t>
            </a:r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056657C6-D105-49AA-A6E7-7492089A3F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7CF360D-241B-4397-8FA3-AC89675B18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41872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1CC57F0-50AC-431F-B5B6-CD3790A82D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2016, Jan 13</a:t>
            </a:r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18225C0C-0A68-41D8-9149-FA96E6D73E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 5200-001/6200-001 Lecture 1</a:t>
            </a:r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ABD8AB78-43C5-48BB-9CC6-B07227D185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4F38FD3-D116-4325-B0A3-E8CDB3BEA2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483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88426-274E-42B8-A054-962255EE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6DF52-D9B1-455C-AAAC-183959A4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6602F-95C0-4B4B-B0D6-86521DFD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4E74B-19AD-495F-BBB8-BF54D52DB2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02234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18CE87E8-D7FB-41E8-BFA9-FC0AEAC064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2016, Jan 13</a:t>
            </a:r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6E26C958-51FF-483F-9911-FA0DBF4672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 5200-001/6200-001 Lecture 1</a:t>
            </a:r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33F3E556-98DA-46B3-AF59-B71410A1D1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8067936-B78C-49D3-8D23-B07DEBFB1C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87838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56AC4939-57B2-44F2-89C7-A8B9E55430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2016, Jan 13</a:t>
            </a:r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3166A19A-5BB3-4B6E-A1A9-2AFE8128AC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 5200-001/6200-001 Lecture 1</a:t>
            </a:r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C86B9C85-E769-4F42-A363-B901936DE0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808E4EE-199E-46D6-A81D-5C6BE56A73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63418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6E9E6-44F9-4312-9F12-1E4D855B6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12113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1FEE4-F340-41E6-9620-B8D1BE2D8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48687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28331-02D3-4B70-A6BC-41E7347C4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87055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9B9D7-B67C-428A-8913-732971614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6406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4D06B-03DB-4E3A-957E-61B7181EB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80169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2E4A8-A57A-48A3-8AEA-E7B90EE0A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80435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2B869-4BC5-4772-803F-33B661901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71189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7A5D8-DE7D-43D3-AEC5-6E78B7AD8D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248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66750" y="1149350"/>
            <a:ext cx="78105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6750" y="3536950"/>
            <a:ext cx="78105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025"/>
            </a:lvl1pPr>
            <a:lvl2pPr marL="0" indent="0" algn="ctr">
              <a:spcBef>
                <a:spcPts val="0"/>
              </a:spcBef>
              <a:buSzTx/>
              <a:buNone/>
              <a:defRPr sz="2025"/>
            </a:lvl2pPr>
            <a:lvl3pPr marL="0" indent="0" algn="ctr">
              <a:spcBef>
                <a:spcPts val="0"/>
              </a:spcBef>
              <a:buSzTx/>
              <a:buNone/>
              <a:defRPr sz="2025"/>
            </a:lvl3pPr>
            <a:lvl4pPr marL="0" indent="0" algn="ctr">
              <a:spcBef>
                <a:spcPts val="0"/>
              </a:spcBef>
              <a:buSzTx/>
              <a:buNone/>
              <a:defRPr sz="2025"/>
            </a:lvl4pPr>
            <a:lvl5pPr marL="0" indent="0" algn="ctr">
              <a:spcBef>
                <a:spcPts val="0"/>
              </a:spcBef>
              <a:buSzTx/>
              <a:buNone/>
              <a:defRPr sz="2025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3D2752F-5CD5-4D35-A7F5-2DDC12B18C0B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C7B61-FE04-4375-A2B9-0BEC81FEF0A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942501"/>
      </p:ext>
    </p:extLst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A3DF0-93EC-4B85-AFAD-2B5F916B2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53163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74F01-AAC9-41B6-BF05-9BC0A1E62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84401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F86A-75C3-4B5A-ABBE-D0A585CC2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252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>
            <a:spLocks noGrp="1"/>
          </p:cNvSpPr>
          <p:nvPr>
            <p:ph type="pic" idx="21"/>
          </p:nvPr>
        </p:nvSpPr>
        <p:spPr>
          <a:xfrm>
            <a:off x="1172238" y="-196850"/>
            <a:ext cx="6800850" cy="6045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38125" y="4756150"/>
            <a:ext cx="8667750" cy="10033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125" y="5721350"/>
            <a:ext cx="866775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025"/>
            </a:lvl1pPr>
            <a:lvl2pPr marL="0" indent="0" algn="ctr">
              <a:spcBef>
                <a:spcPts val="0"/>
              </a:spcBef>
              <a:buSzTx/>
              <a:buNone/>
              <a:defRPr sz="2025"/>
            </a:lvl2pPr>
            <a:lvl3pPr marL="0" indent="0" algn="ctr">
              <a:spcBef>
                <a:spcPts val="0"/>
              </a:spcBef>
              <a:buSzTx/>
              <a:buNone/>
              <a:defRPr sz="2025"/>
            </a:lvl3pPr>
            <a:lvl4pPr marL="0" indent="0" algn="ctr">
              <a:spcBef>
                <a:spcPts val="0"/>
              </a:spcBef>
              <a:buSzTx/>
              <a:buNone/>
              <a:defRPr sz="2025"/>
            </a:lvl4pPr>
            <a:lvl5pPr marL="0" indent="0" algn="ctr">
              <a:spcBef>
                <a:spcPts val="0"/>
              </a:spcBef>
              <a:buSzTx/>
              <a:buNone/>
              <a:defRPr sz="2025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F693363-6D3D-40FC-9C6F-FBD80F8C9BA5}"/>
              </a:ext>
            </a:extLst>
          </p:cNvPr>
          <p:cNvSpPr txBox="1">
            <a:spLocks noGrp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9B92E-F61C-4238-93AA-FC2326FF2E82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463278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666750" y="2266950"/>
            <a:ext cx="7810500" cy="23241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1527666A-2CFE-4983-8CA7-19E2945BFDD6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B67AF-689D-4535-AF01-C4751FFBA6B9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581878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>
            <a:spLocks noGrp="1"/>
          </p:cNvSpPr>
          <p:nvPr>
            <p:ph type="pic" sz="half" idx="21"/>
          </p:nvPr>
        </p:nvSpPr>
        <p:spPr>
          <a:xfrm>
            <a:off x="4810125" y="476250"/>
            <a:ext cx="4300538" cy="57340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619125" y="476250"/>
            <a:ext cx="3833813" cy="2774950"/>
          </a:xfrm>
          <a:prstGeom prst="rect">
            <a:avLst/>
          </a:prstGeom>
        </p:spPr>
        <p:txBody>
          <a:bodyPr anchor="b"/>
          <a:lstStyle>
            <a:lvl1pPr>
              <a:defRPr sz="315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19125" y="3263900"/>
            <a:ext cx="3833813" cy="28638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025"/>
            </a:lvl1pPr>
            <a:lvl2pPr marL="0" indent="0" algn="ctr">
              <a:spcBef>
                <a:spcPts val="0"/>
              </a:spcBef>
              <a:buSzTx/>
              <a:buNone/>
              <a:defRPr sz="2025"/>
            </a:lvl2pPr>
            <a:lvl3pPr marL="0" indent="0" algn="ctr">
              <a:spcBef>
                <a:spcPts val="0"/>
              </a:spcBef>
              <a:buSzTx/>
              <a:buNone/>
              <a:defRPr sz="2025"/>
            </a:lvl3pPr>
            <a:lvl4pPr marL="0" indent="0" algn="ctr">
              <a:spcBef>
                <a:spcPts val="0"/>
              </a:spcBef>
              <a:buSzTx/>
              <a:buNone/>
              <a:defRPr sz="2025"/>
            </a:lvl4pPr>
            <a:lvl5pPr marL="0" indent="0" algn="ctr">
              <a:spcBef>
                <a:spcPts val="0"/>
              </a:spcBef>
              <a:buSzTx/>
              <a:buNone/>
              <a:defRPr sz="2025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CF409AD-6C8B-4555-B6FA-CE20CA0AC812}"/>
              </a:ext>
            </a:extLst>
          </p:cNvPr>
          <p:cNvSpPr txBox="1">
            <a:spLocks noGrp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6B08A-BFBA-43F0-87CD-D8A1AC64E89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968098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AA7C6247-4C39-481C-8D44-03CE2BF37221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1A7DE-15F0-4DB3-A30B-E80BD34D8BF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65447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59FCDB04-0A57-438E-AE84-CCAE632FC0E7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F27BF-8C2E-41EE-B9A9-07BA94077FB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554007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>
            <a:spLocks noGrp="1"/>
          </p:cNvSpPr>
          <p:nvPr>
            <p:ph type="pic" sz="half" idx="21"/>
          </p:nvPr>
        </p:nvSpPr>
        <p:spPr>
          <a:xfrm>
            <a:off x="4110038" y="1574800"/>
            <a:ext cx="5229225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3412" y="1574800"/>
            <a:ext cx="3833813" cy="4648200"/>
          </a:xfrm>
          <a:prstGeom prst="rect">
            <a:avLst/>
          </a:prstGeom>
        </p:spPr>
        <p:txBody>
          <a:bodyPr/>
          <a:lstStyle>
            <a:lvl1pPr marL="209550" indent="-209550">
              <a:spcBef>
                <a:spcPts val="1688"/>
              </a:spcBef>
              <a:defRPr sz="1425"/>
            </a:lvl1pPr>
            <a:lvl2pPr marL="419100" indent="-209550">
              <a:spcBef>
                <a:spcPts val="1688"/>
              </a:spcBef>
              <a:defRPr sz="1425"/>
            </a:lvl2pPr>
            <a:lvl3pPr marL="628650" indent="-209550">
              <a:spcBef>
                <a:spcPts val="1688"/>
              </a:spcBef>
              <a:defRPr sz="1425"/>
            </a:lvl3pPr>
            <a:lvl4pPr marL="838200" indent="-209550">
              <a:spcBef>
                <a:spcPts val="1688"/>
              </a:spcBef>
              <a:defRPr sz="1425"/>
            </a:lvl4pPr>
            <a:lvl5pPr marL="1047750" indent="-209550">
              <a:spcBef>
                <a:spcPts val="1688"/>
              </a:spcBef>
              <a:defRPr sz="1425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135CE2-231D-4ACD-AEC0-90E3B605EBA7}"/>
              </a:ext>
            </a:extLst>
          </p:cNvPr>
          <p:cNvSpPr txBox="1">
            <a:spLocks noGrp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2766D-3A10-4BB7-871C-59191395B785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520563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633413" y="889000"/>
            <a:ext cx="7877175" cy="5080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E37D75D6-4807-4D44-9149-F2B6C107981E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03158-F4A4-4B0E-AAC6-672839D3EDF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770407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D97C9-7A91-41AE-9FF8-53F397E2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1106-391B-49AB-ACCF-3CE567CC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3289A-DA84-420C-97D0-9A436983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F78CA-CADF-47E0-A20E-6870FB54E1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720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>
            <a:spLocks noGrp="1"/>
          </p:cNvSpPr>
          <p:nvPr>
            <p:ph type="pic" sz="quarter" idx="21"/>
          </p:nvPr>
        </p:nvSpPr>
        <p:spPr>
          <a:xfrm>
            <a:off x="5737622" y="3524250"/>
            <a:ext cx="3121819" cy="27749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84" name="532204087_1355x1355.jpg"/>
          <p:cNvSpPr>
            <a:spLocks noGrp="1"/>
          </p:cNvSpPr>
          <p:nvPr>
            <p:ph type="pic" sz="quarter" idx="22"/>
          </p:nvPr>
        </p:nvSpPr>
        <p:spPr>
          <a:xfrm>
            <a:off x="5910262" y="431800"/>
            <a:ext cx="2776538" cy="37020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85" name="532241774_2880x1920.jpg"/>
          <p:cNvSpPr>
            <a:spLocks noGrp="1"/>
          </p:cNvSpPr>
          <p:nvPr>
            <p:ph type="pic" idx="23"/>
          </p:nvPr>
        </p:nvSpPr>
        <p:spPr>
          <a:xfrm>
            <a:off x="-371475" y="565150"/>
            <a:ext cx="6450806" cy="57340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39F55DD-7605-4BD9-8612-75313D36DFB8}"/>
              </a:ext>
            </a:extLst>
          </p:cNvPr>
          <p:cNvSpPr txBox="1">
            <a:spLocks noGrp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7E691-CD73-45A0-9497-CC155324961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5405709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895350" y="4476750"/>
            <a:ext cx="7358063" cy="29276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895350" y="3055054"/>
            <a:ext cx="7358063" cy="37959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2195F02-D2ED-4CA9-B5B6-C8EC25A47AD4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FFE98-359A-4E68-89C5-41DA40E370C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77758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>
            <a:spLocks noGrp="1"/>
          </p:cNvSpPr>
          <p:nvPr>
            <p:ph type="pic" idx="21"/>
          </p:nvPr>
        </p:nvSpPr>
        <p:spPr>
          <a:xfrm>
            <a:off x="-19050" y="-635000"/>
            <a:ext cx="9182100" cy="81618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26B65F2-9BC5-4BBE-8F24-BF9F9DA5A441}"/>
              </a:ext>
            </a:extLst>
          </p:cNvPr>
          <p:cNvSpPr txBox="1">
            <a:spLocks noGrp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26333-9994-47A9-94CB-6ABFAFA58C7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4514447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91004734-A81F-410E-864E-49082901BB29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0A329-8D3C-4021-A5BA-4894B52E40A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1817689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BA5208B-8688-47F7-BBAA-D980DAC0B4CC}"/>
              </a:ext>
            </a:extLst>
          </p:cNvPr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60F29848-3F98-48A4-B537-3B88B5E65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8"/>
              <a:ext cx="3699" cy="2612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6" name="Arc 4">
              <a:extLst>
                <a:ext uri="{FF2B5EF4-FFF2-40B4-BE49-F238E27FC236}">
                  <a16:creationId xmlns:a16="http://schemas.microsoft.com/office/drawing/2014/main" id="{E4B516ED-65A6-4BF4-9E24-0554B06D0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0 w 21600"/>
                <a:gd name="T1" fmla="*/ 0 h 21231"/>
                <a:gd name="T2" fmla="*/ 1 w 21600"/>
                <a:gd name="T3" fmla="*/ 0 h 21231"/>
                <a:gd name="T4" fmla="*/ 0 w 21600"/>
                <a:gd name="T5" fmla="*/ 0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71C4499-C264-4CCE-868E-600D8AEC6F6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ACMU 2008-09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83602EF-9513-47BD-9F78-969716728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7C4B362-5040-41AC-A475-0E71C99426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FEFDDDD-4C79-4B82-A6DE-6FB1B206D6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07744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6FBA3-C730-47D2-88EC-D06FE55E0C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21EBD-A796-4D86-9466-6888FAEB90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D77AF-AFA2-4E95-A428-96F85383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7934C89-C81A-4715-8EE1-C7BE4F936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03241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87962-59C9-441F-8902-395095606E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35704-4480-4612-891D-4F7602160F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F41E3-17AF-4A0F-881F-0A80308E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90733C7-D9C9-4158-AAA4-7CAF5CE8AB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76053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08737-C5B9-4CEA-ADE8-DBA862B70C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ACMU 2008-09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FD337-58EA-458E-BEBC-B15860456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E8655-7765-423A-9FFA-45B7CF4E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5A9E7F1-A276-491F-AA9F-F70925C6E9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43731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4ADC7-C082-46E9-B786-2C820A8B43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ACMU 2008-09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EFE32-CD2B-42A3-AE2B-FACED39A19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A12B1-380A-4683-AB1F-251511FC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ABAFCED-0AA0-44B5-BD08-F36F78836A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089164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B521C-156A-4A0C-8A80-1E62796B25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ACMU 2008-09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62F05-31B5-4C29-BD5A-1A05895D12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EAC3-D49A-4A99-92F3-D72FB464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937F8FA-0C3B-44DB-8703-FBF9FD6559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82857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5C11C-35BF-4800-BF8E-95DF7F83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29D45-D31B-4009-B693-F717E57B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5B63-6367-4EDC-96A6-A2AD1AD3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0BF72-2144-41B0-95AE-4F3ED4E7BA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694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1CE9D-040C-4DA3-BDF3-E40F55796F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ACMU 2008-09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9A279-CE5F-419F-9484-23307BEF9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6930B-319D-4065-BB61-4031DD65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8BBDA4A-DDF5-4160-B5EA-8B8FEED287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23354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9014D-135C-4D82-93DA-755E8A2030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ACMU 2008-09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EF5CB-465B-44E9-96D0-618FE8EA5B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5F9B7-84BE-44B4-8991-E33D00BB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EFCB589-CBF6-4332-9BE9-7814587391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93346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CF76A-F759-4FE3-90B1-87DA340A3B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ACMU 2008-09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0E38A-A5C1-4C13-91EF-354AF777B5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627F9-CF43-47C5-8217-050336E5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2E43415-2692-4AF6-97BF-96FE29BBD9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01086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A7336-1C42-4417-A797-5DEC95B700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268A-750D-4752-9A43-FEF5543445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59F90-9258-411D-AC30-135A4394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D28076C-3388-4640-BFA7-2DE0CC1C47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13865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839AC-3454-4E74-AD29-BA4E89B169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BD64B-C1A0-4352-916B-CA13C9389D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8DAD3-A357-4F3C-ADF6-EA6B1023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1B19A1B-7BB3-4724-9EE5-BF19E85D3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3406965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D58F716-00E7-4598-A5A5-AF37754D3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92D9A8-2BF7-4AC2-973E-39FC4E42E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266B53-96D2-4798-8622-DE6B2E186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26BE17D-F433-4ED7-87AF-991289AF4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2D2355EF-5CFD-4848-8AAA-CDACAA07C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BE9513C8-F531-4A34-A212-08005234C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Picture 14" descr="MK Logo (2).png">
            <a:extLst>
              <a:ext uri="{FF2B5EF4-FFF2-40B4-BE49-F238E27FC236}">
                <a16:creationId xmlns:a16="http://schemas.microsoft.com/office/drawing/2014/main" id="{33A2C3BD-B8E5-4165-ABE0-CE182F014D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>
            <a:extLst>
              <a:ext uri="{FF2B5EF4-FFF2-40B4-BE49-F238E27FC236}">
                <a16:creationId xmlns:a16="http://schemas.microsoft.com/office/drawing/2014/main" id="{1CF453AA-214C-45C8-A92C-92B0CF33094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3B1E8E-2BA1-4626-8488-5E352B45D038}"/>
                </a:ext>
              </a:extLst>
            </p:cNvPr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rgbClr val="FFFFFF"/>
                  </a:solidFill>
                  <a:latin typeface="Corbel" pitchFamily="34" charset="0"/>
                  <a:cs typeface="+mn-cs"/>
                </a:rPr>
                <a:t>Computer Organization and Design</a:t>
              </a:r>
              <a:endParaRPr lang="en-US" sz="3000" b="1" cap="small" dirty="0">
                <a:solidFill>
                  <a:srgbClr val="FFFFFF"/>
                </a:solidFill>
                <a:latin typeface="Corbel" pitchFamily="34" charset="0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D9146E-5632-499C-B44C-BA2FA08B4102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GB" altLang="en-US" sz="2000">
                  <a:solidFill>
                    <a:srgbClr val="FFFFFF"/>
                  </a:solidFill>
                  <a:latin typeface="Arial" panose="020B0604020202020204" pitchFamily="34" charset="0"/>
                </a:rPr>
                <a:t>The Hardware/Software Interface</a:t>
              </a:r>
              <a:endParaRPr lang="en-US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Group 29">
            <a:extLst>
              <a:ext uri="{FF2B5EF4-FFF2-40B4-BE49-F238E27FC236}">
                <a16:creationId xmlns:a16="http://schemas.microsoft.com/office/drawing/2014/main" id="{014200A8-D833-40F1-89CA-C281919DA35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>
              <a:extLst>
                <a:ext uri="{FF2B5EF4-FFF2-40B4-BE49-F238E27FC236}">
                  <a16:creationId xmlns:a16="http://schemas.microsoft.com/office/drawing/2014/main" id="{4E101566-7D8E-4242-AF60-88B8CE6587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5D88F6-C10E-48E6-9787-AE2CC5F377C2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GB" altLang="en-US" sz="2000">
                  <a:solidFill>
                    <a:srgbClr val="FFFFFF"/>
                  </a:solidFill>
                  <a:latin typeface="Arial Black" panose="020B0A04020102020204" pitchFamily="34" charset="0"/>
                </a:rPr>
                <a:t>5</a:t>
              </a:r>
              <a:r>
                <a:rPr lang="en-GB" altLang="en-US" sz="2000" baseline="30000">
                  <a:solidFill>
                    <a:srgbClr val="FFFFFF"/>
                  </a:solidFill>
                  <a:latin typeface="Arial Black" panose="020B0A04020102020204" pitchFamily="34" charset="0"/>
                </a:rPr>
                <a:t>th</a:t>
              </a:r>
              <a:endParaRPr lang="en-GB" altLang="en-US" sz="2000">
                <a:solidFill>
                  <a:srgbClr val="FFFFFF"/>
                </a:solidFill>
                <a:latin typeface="Arial Black" panose="020B0A04020102020204" pitchFamily="34" charset="0"/>
              </a:endParaRPr>
            </a:p>
            <a:p>
              <a:pPr>
                <a:defRPr/>
              </a:pPr>
              <a:endParaRPr lang="en-US" altLang="en-US" sz="2000">
                <a:solidFill>
                  <a:srgbClr val="FFFFFF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B72F2C-1C95-468C-B7B0-05A1C86BA2B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GB" altLang="en-US" sz="1400">
                  <a:solidFill>
                    <a:srgbClr val="FFFFFF"/>
                  </a:solidFill>
                  <a:latin typeface="Arial" panose="020B0604020202020204" pitchFamily="34" charset="0"/>
                </a:rPr>
                <a:t>Edition</a:t>
              </a:r>
              <a:endParaRPr lang="en-US" altLang="en-US" sz="1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2450155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FCF2A45-57F4-467A-9B26-17A65FC50E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3D7250C-617F-4C82-91D3-1D43A2F92644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587821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527A2F5-90A0-4391-BAA5-1C6EA7A80C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6019D5E-10CB-40D3-A103-2FEB00676C77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674139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CA058A-6E68-455D-B416-69C32CCAD9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3E1289B-7688-4FDF-ACCF-D54022A5E4AC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697577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D4580B2-0136-4C5A-B1FD-3D3CC3379A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B4A3FB3-DF44-43A7-BD28-81512E3F0640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6221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8B1AD-4072-4C8F-9964-D779CCA3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A3B3A-0B43-4F55-8224-D40A7F90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B7ADD-11C9-4684-97F4-1A3D35D1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44D11-3FDF-4AAE-BD5F-C5D3016405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81178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DEC5612-3077-422D-87ED-C5196F27F0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0A73E97-FC28-40C7-B2DC-3F2E662560F3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438293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6088D12-453A-4E53-B710-C2A94A7C0F1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BE0C43C9-D4BF-406C-8C1D-ABD45CCC6470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346174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AD5E70-D14D-4455-A19B-23549178950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2C9C565-1B97-4E78-BCC8-299F33D67A70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606948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AF631F-9FE5-4E40-BE34-A79A3A1822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478F1C4F-A9B2-4AF9-914A-DCA85752935D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226029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C5CB968-93FC-4B81-99A2-19EBB16186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31B4F340-09D1-46CB-A641-478CDAE4BDD3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293630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0A79E1D-3367-405B-BB58-0D295D8AFD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8CAB5B2-33B9-42B1-A6B6-BC4A5EDDB906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449800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74BC7C-7A59-491F-8D08-9936598A36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C81EE7-F4BA-41A6-BE63-B6983B11A4FA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906138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6BC1C4B-4E87-40BA-B2F4-B00DCB482D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E07C41B-DF4F-4E2B-8902-D182443D369D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410827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ACFC12-4DC8-4208-8B1C-B0F1FE1294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E3C4E060-8655-48CB-9432-D2688692122C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323134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96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33561-C332-477D-926A-BFF59E00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51982-5AB2-4B92-B331-C4C11728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961AD-8AA1-47AA-B6A0-2A8EAC6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41218-F97D-424E-AAA8-85ED3EA835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7347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2692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5740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6906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8325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9399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6956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3137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82094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661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7907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609600"/>
            <a:ext cx="52197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70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073CE-6E4F-4324-8A44-FA7287E3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FA38D-C2EC-4B9B-8304-B0F67A96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A3B4F-33AC-405E-A819-16603D2F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7A465-BF91-4A89-AAFE-658602701B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730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16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90600" y="1981200"/>
            <a:ext cx="7162800" cy="4114800"/>
          </a:xfrm>
        </p:spPr>
        <p:txBody>
          <a:bodyPr/>
          <a:lstStyle/>
          <a:p>
            <a:pPr lvl="0"/>
            <a:endParaRPr lang="en-IN" noProof="0"/>
          </a:p>
        </p:txBody>
      </p:sp>
    </p:spTree>
    <p:extLst>
      <p:ext uri="{BB962C8B-B14F-4D97-AF65-F5344CB8AC3E}">
        <p14:creationId xmlns:p14="http://schemas.microsoft.com/office/powerpoint/2010/main" val="23316941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BFF9E5B-7566-4F6F-9340-29A6BF93A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764FA8-B4EA-41BF-80D7-A79E83BB6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43952E-CB86-47B8-A6EB-6EF6E938A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5B03E0D-14AF-419F-8110-9C70FF725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5844BC4-204C-4534-A94D-343CEF2D8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1DA6A28-23CB-4456-8D44-04C8C86DD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10" name="Picture 14" descr="MK Logo (2).png">
            <a:extLst>
              <a:ext uri="{FF2B5EF4-FFF2-40B4-BE49-F238E27FC236}">
                <a16:creationId xmlns:a16="http://schemas.microsoft.com/office/drawing/2014/main" id="{CEF59479-5BAC-4CAF-86B4-DC2841094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>
            <a:extLst>
              <a:ext uri="{FF2B5EF4-FFF2-40B4-BE49-F238E27FC236}">
                <a16:creationId xmlns:a16="http://schemas.microsoft.com/office/drawing/2014/main" id="{459ED504-C695-4A39-B86E-FA50E200C1B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396EBB-850B-43F3-BD8C-1AB9EDCD9D77}"/>
                </a:ext>
              </a:extLst>
            </p:cNvPr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444AA4-64CF-4233-9562-3C1CF7C9D9AB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GB" altLang="en-US" sz="2000">
                  <a:solidFill>
                    <a:schemeClr val="bg1"/>
                  </a:solidFill>
                  <a:latin typeface="Arial" panose="020B0604020202020204" pitchFamily="34" charset="0"/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Group 29">
            <a:extLst>
              <a:ext uri="{FF2B5EF4-FFF2-40B4-BE49-F238E27FC236}">
                <a16:creationId xmlns:a16="http://schemas.microsoft.com/office/drawing/2014/main" id="{D577A06C-2DF4-4F00-858F-4C14F400CBF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>
              <a:extLst>
                <a:ext uri="{FF2B5EF4-FFF2-40B4-BE49-F238E27FC236}">
                  <a16:creationId xmlns:a16="http://schemas.microsoft.com/office/drawing/2014/main" id="{F2A2A142-7E8C-44C0-B9D9-B22C2F954A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BC2D8F-EB6A-4B7D-B320-600173A15C97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GB" altLang="en-US" sz="2000">
                  <a:solidFill>
                    <a:schemeClr val="bg1"/>
                  </a:solidFill>
                  <a:latin typeface="Arial Black" panose="020B0A04020102020204" pitchFamily="34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panose="020B0A04020102020204" pitchFamily="34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panose="020B0A04020102020204" pitchFamily="34" charset="0"/>
              </a:endParaRPr>
            </a:p>
            <a:p>
              <a:pPr>
                <a:defRPr/>
              </a:pPr>
              <a:endParaRPr lang="en-US" altLang="en-US" sz="20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037C72-55DF-4ECB-BC72-07CF96214E1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GB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Edition</a:t>
              </a:r>
              <a:endParaRPr lang="en-US" altLang="en-US" sz="14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947113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3807800-E0F3-4B4A-A447-4B4C22EC87C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4E54DBD-A0FB-4E59-BC40-B2629F565FD6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798357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AB50AE-FC43-45B1-89EA-544A3D8AF8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5E422830-15EB-458F-9633-D4DCD9BA4878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5265074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30017D-44A6-4024-9A44-090D2C3358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159513A-C730-44D1-9444-1055E9C95A1C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232008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E219814-3D24-4359-96C1-51D9198796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5DF5B705-9919-47DF-BB2E-39AE8773661C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507567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591780D-7922-43D5-9AD5-F5512576C9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F3428A8-C4AE-4BCA-971C-6A4E5804DA19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551914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A35A668-EDCE-453A-AB30-28A6AA95539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4BFB6FFB-4851-4A85-9F8C-EFBB30DA9FB6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392375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5B9742-F330-4DE9-A505-E90BA56B4D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04EFC38-FC0A-4C2D-B65F-96A115687D0B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7749507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A26FB1-8473-479B-889A-AE3663FA38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BC2E0F0-3947-4F61-918C-17131608BDCC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3852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262C7-3596-4875-89ED-56E0FF70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8C9D8-F55E-4F20-9C42-E10B7E57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32D7D-46D9-4EAB-A22C-EAE00666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71BB7-1D14-4720-A3F0-41B0C0C05E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0502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0205DA-FB1B-47C4-A7D2-484A1B87EB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5CB80ECE-50BE-438F-B9DF-19E352E6B5D4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858569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8284D4C-5299-48F5-835F-968406BEF77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699B3CE-144E-444D-9A31-1526BEBC8397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782860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78FF8-2A78-45EB-A19C-5E83090554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1A70FF1-C5D4-49AF-AA58-50BFE6B9E899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95099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1F2B12-4D45-4008-9784-F4690BCA65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BE97327-5EF2-4342-A460-FAA64F128EA1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3391402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A86ED1-184C-4EBB-9BF9-0CFAF9D889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60D107B5-3003-4B80-A317-236F1C4E26B6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5034474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5CEDFCB-BFDA-4B3C-A8A6-6D69D46CF2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 b="0"/>
            </a:lvl1pPr>
          </a:lstStyle>
          <a:p>
            <a:pPr>
              <a:defRPr/>
            </a:pPr>
            <a:fld id="{4BBE4B7C-4261-4B3B-AEF2-AEC82E40A7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2842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>
            <a:extLst>
              <a:ext uri="{FF2B5EF4-FFF2-40B4-BE49-F238E27FC236}">
                <a16:creationId xmlns:a16="http://schemas.microsoft.com/office/drawing/2014/main" id="{7C103212-618C-4215-829B-728B731B20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0813" y="784225"/>
            <a:ext cx="88455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1D42000-1B80-42B8-B4EB-D85104FA40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 b="0"/>
            </a:lvl1pPr>
          </a:lstStyle>
          <a:p>
            <a:pPr>
              <a:defRPr/>
            </a:pPr>
            <a:fld id="{F188C8B8-0779-41A2-BE0B-8F8461C496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9348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FB76E27-3E0F-4B4B-BF75-55AFB5B746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 b="0"/>
            </a:lvl1pPr>
          </a:lstStyle>
          <a:p>
            <a:pPr>
              <a:defRPr/>
            </a:pPr>
            <a:fld id="{705B320D-6AFF-4890-A109-32348801A6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19930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">
            <a:extLst>
              <a:ext uri="{FF2B5EF4-FFF2-40B4-BE49-F238E27FC236}">
                <a16:creationId xmlns:a16="http://schemas.microsoft.com/office/drawing/2014/main" id="{40B68731-0B13-49C6-A118-DC0D963BC1A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0813" y="784225"/>
            <a:ext cx="88455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25" y="923925"/>
            <a:ext cx="4329113" cy="5810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923925"/>
            <a:ext cx="4329112" cy="5810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F808A1E-D2A9-462C-8F8E-2CCE8E8AAA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 b="0"/>
            </a:lvl1pPr>
          </a:lstStyle>
          <a:p>
            <a:pPr>
              <a:defRPr/>
            </a:pPr>
            <a:fld id="{2DA54FAF-3B51-4EF2-BCD0-6E039608BC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30068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>
            <a:extLst>
              <a:ext uri="{FF2B5EF4-FFF2-40B4-BE49-F238E27FC236}">
                <a16:creationId xmlns:a16="http://schemas.microsoft.com/office/drawing/2014/main" id="{F286C144-9489-4ABA-8511-0C78283DB7D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0813" y="784225"/>
            <a:ext cx="88455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9F32377-2A7F-487B-9607-0FC81A4BEB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 b="0"/>
            </a:lvl1pPr>
          </a:lstStyle>
          <a:p>
            <a:pPr>
              <a:defRPr/>
            </a:pPr>
            <a:fld id="{40FDAFF2-4C99-4A87-BE91-C34624346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910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47E31-7C4C-498D-BB22-7FD4FC28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37D6A-087A-405B-9960-4235EA8B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A7B21-67FF-4B7F-8735-2AF56646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8091E-708F-443F-92F6-4A53725878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84593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>
            <a:extLst>
              <a:ext uri="{FF2B5EF4-FFF2-40B4-BE49-F238E27FC236}">
                <a16:creationId xmlns:a16="http://schemas.microsoft.com/office/drawing/2014/main" id="{6EBFBB79-05B7-43D4-A3E2-50C4333B6E8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0813" y="784225"/>
            <a:ext cx="88455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3FB8669-35C6-4D3C-92B2-9972988659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 b="0"/>
            </a:lvl1pPr>
          </a:lstStyle>
          <a:p>
            <a:pPr>
              <a:defRPr/>
            </a:pPr>
            <a:fld id="{B7672938-21DB-4B7B-8996-54758624CE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34950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>
            <a:extLst>
              <a:ext uri="{FF2B5EF4-FFF2-40B4-BE49-F238E27FC236}">
                <a16:creationId xmlns:a16="http://schemas.microsoft.com/office/drawing/2014/main" id="{CCA500BA-15EB-42A6-A775-6B77274B181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0813" y="784225"/>
            <a:ext cx="88455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450" y="123825"/>
            <a:ext cx="88011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96A917A-DBF0-4FB7-AECE-A373538981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 b="0"/>
            </a:lvl1pPr>
          </a:lstStyle>
          <a:p>
            <a:pPr>
              <a:defRPr/>
            </a:pPr>
            <a:fld id="{5A7C5580-194E-487B-B28F-04F874D102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63331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FFD8AC1-5549-4C39-8464-B1EC23B8B9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 b="0"/>
            </a:lvl1pPr>
          </a:lstStyle>
          <a:p>
            <a:pPr>
              <a:defRPr/>
            </a:pPr>
            <a:fld id="{48BF3748-58C0-4499-B010-FD58646814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746806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3BF5EC3-C37A-4F15-8E58-02964FCAC5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 b="0"/>
            </a:lvl1pPr>
          </a:lstStyle>
          <a:p>
            <a:pPr>
              <a:defRPr/>
            </a:pPr>
            <a:fld id="{2C0CC660-A901-4BB8-8748-A7428AFBC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3716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>
            <a:extLst>
              <a:ext uri="{FF2B5EF4-FFF2-40B4-BE49-F238E27FC236}">
                <a16:creationId xmlns:a16="http://schemas.microsoft.com/office/drawing/2014/main" id="{F0C2EFDC-B287-4E58-9B46-B2E4F6A4DB7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0813" y="776288"/>
            <a:ext cx="88455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57D3789-3A93-4005-8E55-6FA5D2B651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 b="0"/>
            </a:lvl1pPr>
          </a:lstStyle>
          <a:p>
            <a:pPr>
              <a:defRPr/>
            </a:pPr>
            <a:fld id="{3B360B5E-0616-4F49-9B0F-016EF3647C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46984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0688" y="123825"/>
            <a:ext cx="2201862" cy="6610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1925" y="123825"/>
            <a:ext cx="6456363" cy="6610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3FB1E3B-54FA-4D3C-B99D-FEF1CAFF75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 b="0"/>
            </a:lvl1pPr>
          </a:lstStyle>
          <a:p>
            <a:pPr>
              <a:defRPr/>
            </a:pPr>
            <a:fld id="{AFF7862D-AF10-4AC0-B717-E2ACFB4E3D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6426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">
            <a:extLst>
              <a:ext uri="{FF2B5EF4-FFF2-40B4-BE49-F238E27FC236}">
                <a16:creationId xmlns:a16="http://schemas.microsoft.com/office/drawing/2014/main" id="{BEEFADF1-3552-4883-A4DF-FFE616535C8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0813" y="784225"/>
            <a:ext cx="88455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23825"/>
            <a:ext cx="88011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1925" y="923925"/>
            <a:ext cx="4329113" cy="5810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923925"/>
            <a:ext cx="4329112" cy="5810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AF8888E-427C-4374-ACE4-C8E2E51CF1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 b="0"/>
            </a:lvl1pPr>
          </a:lstStyle>
          <a:p>
            <a:pPr>
              <a:defRPr/>
            </a:pPr>
            <a:fld id="{0A285BD8-C894-434D-BFBD-3CA1CBBCD2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62657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E889DB3-B705-4EC7-87CC-8590BC18D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8BD886-5FDD-4989-8D8B-8B1E1B64D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09D818-AEE2-4437-B74A-927B2C226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E0EAC15-FD32-469A-8160-33D7B2F4A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616B8564-91FF-4EB6-BD12-F14369590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59EA7AE-20D3-4866-9FC3-93942EFC5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Picture 14" descr="MK Logo (2).png">
            <a:extLst>
              <a:ext uri="{FF2B5EF4-FFF2-40B4-BE49-F238E27FC236}">
                <a16:creationId xmlns:a16="http://schemas.microsoft.com/office/drawing/2014/main" id="{50A5AE69-3BA4-4BFF-A15E-9BC9A3B547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>
            <a:extLst>
              <a:ext uri="{FF2B5EF4-FFF2-40B4-BE49-F238E27FC236}">
                <a16:creationId xmlns:a16="http://schemas.microsoft.com/office/drawing/2014/main" id="{8FFD60E4-712B-4D8A-ADC7-AD84B96B156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F25D13-F6C2-4A2F-8F4B-79E1CCED0AFE}"/>
                </a:ext>
              </a:extLst>
            </p:cNvPr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rgbClr val="FFFFFF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rgbClr val="FFFFFF"/>
                </a:solidFill>
                <a:latin typeface="Corbe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857C0A-748C-4112-A255-8FDC6FF54F0D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GB" altLang="en-US" sz="2000">
                  <a:solidFill>
                    <a:srgbClr val="FFFFFF"/>
                  </a:solidFill>
                  <a:latin typeface="Arial" panose="020B0604020202020204" pitchFamily="34" charset="0"/>
                </a:rPr>
                <a:t>The Hardware/Software Interface</a:t>
              </a:r>
              <a:endParaRPr lang="en-US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Group 29">
            <a:extLst>
              <a:ext uri="{FF2B5EF4-FFF2-40B4-BE49-F238E27FC236}">
                <a16:creationId xmlns:a16="http://schemas.microsoft.com/office/drawing/2014/main" id="{47243981-378F-4940-92BC-6C8FE952103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>
              <a:extLst>
                <a:ext uri="{FF2B5EF4-FFF2-40B4-BE49-F238E27FC236}">
                  <a16:creationId xmlns:a16="http://schemas.microsoft.com/office/drawing/2014/main" id="{98938269-4086-498C-A905-0CAA2B4A7C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E0AADA-4587-4C8C-980E-1A734463A46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GB" altLang="en-US" sz="2000">
                  <a:solidFill>
                    <a:srgbClr val="FFFFFF"/>
                  </a:solidFill>
                  <a:latin typeface="Arial Black" panose="020B0A04020102020204" pitchFamily="34" charset="0"/>
                </a:rPr>
                <a:t>5</a:t>
              </a:r>
              <a:r>
                <a:rPr lang="en-GB" altLang="en-US" sz="2000" baseline="30000">
                  <a:solidFill>
                    <a:srgbClr val="FFFFFF"/>
                  </a:solidFill>
                  <a:latin typeface="Arial Black" panose="020B0A04020102020204" pitchFamily="34" charset="0"/>
                </a:rPr>
                <a:t>th</a:t>
              </a:r>
              <a:endParaRPr lang="en-GB" altLang="en-US" sz="2000">
                <a:solidFill>
                  <a:srgbClr val="FFFFFF"/>
                </a:solidFill>
                <a:latin typeface="Arial Black" panose="020B0A04020102020204" pitchFamily="34" charset="0"/>
              </a:endParaRPr>
            </a:p>
            <a:p>
              <a:pPr>
                <a:defRPr/>
              </a:pPr>
              <a:endParaRPr lang="en-US" altLang="en-US" sz="2000">
                <a:solidFill>
                  <a:srgbClr val="FFFFFF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E49EE1-47E4-42F6-AE69-8160D1F6437D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GB" altLang="en-US" sz="1400">
                  <a:solidFill>
                    <a:srgbClr val="FFFFFF"/>
                  </a:solidFill>
                  <a:latin typeface="Arial" panose="020B0604020202020204" pitchFamily="34" charset="0"/>
                </a:rPr>
                <a:t>Edition</a:t>
              </a:r>
              <a:endParaRPr lang="en-US" altLang="en-US" sz="1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2584083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3B8F832-0582-435F-ADC9-62B4589DAA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4BA1176A-DD0A-4141-A737-025D7A08482A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5358942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57556E8-1376-4D83-B4C6-1842448984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9086D4F-A8D0-4C42-85D4-06E47FA63DC2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477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AED7B-537F-44EC-8122-56EE39B4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3E48F-B9CD-45EC-A0A3-21F7F3E8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EF6A0-389F-4948-B5A8-31BB0240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9E317-AFDB-4BB6-9C25-73E3000646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10919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E17CB1-BCC2-41F9-A226-5A1BC6E2D7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D5A9CE3-A56F-4432-9EB1-A4AC198D7001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1979718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980CC24-5960-4435-8507-C987089DD2A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D7AC169-39D6-48A9-B6E8-847E094DA7F7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3981702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D81C3D6-134B-471B-A8A0-52F1CB3745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DCE165-8027-4CA8-9855-DFF0C6A441D1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5781448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C8DCCC8-D4C2-4F89-9190-6E4F4754E4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20FDEFA-3CA2-486D-923E-A0CAAF12E9E4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3009260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27E873-D555-49FA-95D9-6CB352FED3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662E8-FA5D-4568-92D8-2DF4824FF6EE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8937425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F77715-6A8B-41B3-87E1-8BD7FBBCF8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53E2B33F-BFAB-4787-ACD5-294AE5763315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333959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589CFAC-EB38-4A6E-A5E4-30CDEF88C1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42CFFCAA-E717-4B8A-BB82-3AD34C9F4501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7502185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7846CF9-3671-4E34-8B88-B31C219A09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065A1FD-342E-4206-89AB-89E89E9E78A8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124042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9CC7FF-63C0-4076-88D9-34549C76E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63A7B3F4-50AB-417C-8706-1FC08755A353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0700970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E29A8D-9C0F-4681-85CE-3E4C7470DF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3C9F7D41-7EE4-4530-B0E8-A87584D0AD56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2608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9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2" Type="http://schemas.openxmlformats.org/officeDocument/2006/relationships/slideLayout" Target="../slideLayouts/slideLayout88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3281D15-0F2D-4D67-A6D1-C3C4D3EAA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E2B25FE-0FBB-4DC3-9F62-946F94C6C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7DA5BAD-1476-4F1E-90E7-42646CD475D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711B15A-C911-4973-84A6-ED8458F850C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E5E2E89-7013-4AD1-8C16-E6DCB78AEC4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D1D1AAA-3358-44D6-AABA-7EDF7FEA07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03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87044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</p:grpSp>
      <p:sp>
        <p:nvSpPr>
          <p:cNvPr id="870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6BBB72DF-3F29-496E-9BC0-DB8B1E15B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34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509375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Text">
            <a:extLst>
              <a:ext uri="{FF2B5EF4-FFF2-40B4-BE49-F238E27FC236}">
                <a16:creationId xmlns:a16="http://schemas.microsoft.com/office/drawing/2014/main" id="{22822C07-A9F2-418C-91B2-F8AFBC5B925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33413" y="177800"/>
            <a:ext cx="7877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Medium"/>
              </a:rPr>
              <a:t>Title Text</a:t>
            </a:r>
          </a:p>
        </p:txBody>
      </p:sp>
      <p:sp>
        <p:nvSpPr>
          <p:cNvPr id="24579" name="Body Level One…">
            <a:extLst>
              <a:ext uri="{FF2B5EF4-FFF2-40B4-BE49-F238E27FC236}">
                <a16:creationId xmlns:a16="http://schemas.microsoft.com/office/drawing/2014/main" id="{060A256D-9F11-420A-81E2-ED97D04C78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33413" y="1574800"/>
            <a:ext cx="78771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"/>
              </a:rPr>
              <a:t>Body Level One</a:t>
            </a:r>
          </a:p>
          <a:p>
            <a:pPr lvl="1"/>
            <a:r>
              <a:rPr lang="en-US" altLang="en-US">
                <a:sym typeface="Helvetica Neue"/>
              </a:rPr>
              <a:t>Body Level Two</a:t>
            </a:r>
          </a:p>
          <a:p>
            <a:pPr lvl="2"/>
            <a:r>
              <a:rPr lang="en-US" altLang="en-US">
                <a:sym typeface="Helvetica Neue"/>
              </a:rPr>
              <a:t>Body Level Three</a:t>
            </a:r>
          </a:p>
          <a:p>
            <a:pPr lvl="3"/>
            <a:r>
              <a:rPr lang="en-US" altLang="en-US">
                <a:sym typeface="Helvetica Neue"/>
              </a:rPr>
              <a:t>Body Level Four</a:t>
            </a:r>
          </a:p>
          <a:p>
            <a:pPr lvl="4"/>
            <a:r>
              <a:rPr lang="en-US" altLang="en-US">
                <a:sym typeface="Helvetica Neue"/>
              </a:rPr>
              <a:t>Body Level Five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48CE438-4665-4B89-A4D1-91224A654A7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4484688" y="6540500"/>
            <a:ext cx="246062" cy="241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>
              <a:defRPr/>
            </a:pPr>
            <a:fld id="{5465F041-2E15-42F3-B6EC-94847A2433B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9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 spd="med"/>
  <p:txStyles>
    <p:titleStyle>
      <a:lvl1pPr algn="ctr" defTabSz="309563" rtl="0" eaLnBrk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1pPr>
      <a:lvl2pPr algn="ctr" defTabSz="309563" rtl="0" eaLnBrk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2pPr>
      <a:lvl3pPr algn="ctr" defTabSz="309563" rtl="0" eaLnBrk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3pPr>
      <a:lvl4pPr algn="ctr" defTabSz="309563" rtl="0" eaLnBrk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4pPr>
      <a:lvl5pPr algn="ctr" defTabSz="309563" rtl="0" eaLnBrk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5pPr>
      <a:lvl6pPr marL="0" marR="0" indent="8572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0287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2001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3716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238125" indent="-238125" algn="l" defTabSz="309563" rtl="0" eaLnBrk="0" fontAlgn="base" hangingPunct="0">
        <a:spcBef>
          <a:spcPts val="2213"/>
        </a:spcBef>
        <a:spcAft>
          <a:spcPct val="0"/>
        </a:spcAft>
        <a:buSzPct val="125000"/>
        <a:buChar char="•"/>
        <a:defRPr sz="1900"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1pPr>
      <a:lvl2pPr marL="476250" indent="-238125" algn="l" defTabSz="309563" rtl="0" eaLnBrk="0" fontAlgn="base" hangingPunct="0">
        <a:spcBef>
          <a:spcPts val="2213"/>
        </a:spcBef>
        <a:spcAft>
          <a:spcPct val="0"/>
        </a:spcAft>
        <a:buSzPct val="125000"/>
        <a:buChar char="•"/>
        <a:defRPr sz="1900"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2pPr>
      <a:lvl3pPr marL="714375" indent="-238125" algn="l" defTabSz="309563" rtl="0" eaLnBrk="0" fontAlgn="base" hangingPunct="0">
        <a:spcBef>
          <a:spcPts val="2213"/>
        </a:spcBef>
        <a:spcAft>
          <a:spcPct val="0"/>
        </a:spcAft>
        <a:buSzPct val="125000"/>
        <a:buChar char="•"/>
        <a:defRPr sz="1900"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3pPr>
      <a:lvl4pPr marL="952500" indent="-238125" algn="l" defTabSz="309563" rtl="0" eaLnBrk="0" fontAlgn="base" hangingPunct="0">
        <a:spcBef>
          <a:spcPts val="2213"/>
        </a:spcBef>
        <a:spcAft>
          <a:spcPct val="0"/>
        </a:spcAft>
        <a:buSzPct val="125000"/>
        <a:buChar char="•"/>
        <a:defRPr sz="1900"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4pPr>
      <a:lvl5pPr marL="1190625" indent="-238125" algn="l" defTabSz="309563" rtl="0" eaLnBrk="0" fontAlgn="base" hangingPunct="0">
        <a:spcBef>
          <a:spcPts val="2213"/>
        </a:spcBef>
        <a:spcAft>
          <a:spcPct val="0"/>
        </a:spcAft>
        <a:buSzPct val="125000"/>
        <a:buChar char="•"/>
        <a:defRPr sz="1900"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5pPr>
      <a:lvl6pPr marL="1428750" marR="0" indent="-238125" algn="l" defTabSz="309563" latinLnBrk="0">
        <a:lnSpc>
          <a:spcPct val="100000"/>
        </a:lnSpc>
        <a:spcBef>
          <a:spcPts val="2213"/>
        </a:spcBef>
        <a:spcAft>
          <a:spcPts val="0"/>
        </a:spcAft>
        <a:buClrTx/>
        <a:buSzPct val="125000"/>
        <a:buFontTx/>
        <a:buChar char="•"/>
        <a:tabLst/>
        <a:defRPr sz="19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1666875" marR="0" indent="-238125" algn="l" defTabSz="309563" latinLnBrk="0">
        <a:lnSpc>
          <a:spcPct val="100000"/>
        </a:lnSpc>
        <a:spcBef>
          <a:spcPts val="2213"/>
        </a:spcBef>
        <a:spcAft>
          <a:spcPts val="0"/>
        </a:spcAft>
        <a:buClrTx/>
        <a:buSzPct val="125000"/>
        <a:buFontTx/>
        <a:buChar char="•"/>
        <a:tabLst/>
        <a:defRPr sz="19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1905000" marR="0" indent="-238125" algn="l" defTabSz="309563" latinLnBrk="0">
        <a:lnSpc>
          <a:spcPct val="100000"/>
        </a:lnSpc>
        <a:spcBef>
          <a:spcPts val="2213"/>
        </a:spcBef>
        <a:spcAft>
          <a:spcPts val="0"/>
        </a:spcAft>
        <a:buClrTx/>
        <a:buSzPct val="125000"/>
        <a:buFontTx/>
        <a:buChar char="•"/>
        <a:tabLst/>
        <a:defRPr sz="19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2143125" marR="0" indent="-238125" algn="l" defTabSz="309563" latinLnBrk="0">
        <a:lnSpc>
          <a:spcPct val="100000"/>
        </a:lnSpc>
        <a:spcBef>
          <a:spcPts val="2213"/>
        </a:spcBef>
        <a:spcAft>
          <a:spcPts val="0"/>
        </a:spcAft>
        <a:buClrTx/>
        <a:buSzPct val="125000"/>
        <a:buFontTx/>
        <a:buChar char="•"/>
        <a:tabLst/>
        <a:defRPr sz="19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714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3429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5143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6858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8572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0287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2001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3716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>
            <a:extLst>
              <a:ext uri="{FF2B5EF4-FFF2-40B4-BE49-F238E27FC236}">
                <a16:creationId xmlns:a16="http://schemas.microsoft.com/office/drawing/2014/main" id="{DBADD518-FE82-4357-A19A-1B61A2D805D6}"/>
              </a:ext>
            </a:extLst>
          </p:cNvPr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>
              <a:extLst>
                <a:ext uri="{FF2B5EF4-FFF2-40B4-BE49-F238E27FC236}">
                  <a16:creationId xmlns:a16="http://schemas.microsoft.com/office/drawing/2014/main" id="{095E3BF3-C2A0-45A4-B076-2C373CEF1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18441" name="Arc 4">
              <a:extLst>
                <a:ext uri="{FF2B5EF4-FFF2-40B4-BE49-F238E27FC236}">
                  <a16:creationId xmlns:a16="http://schemas.microsoft.com/office/drawing/2014/main" id="{463BB2EE-E275-43EE-9A37-4BCDD8CDB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7045" name="Rectangle 5">
            <a:extLst>
              <a:ext uri="{FF2B5EF4-FFF2-40B4-BE49-F238E27FC236}">
                <a16:creationId xmlns:a16="http://schemas.microsoft.com/office/drawing/2014/main" id="{386B161E-AD3E-4E06-84D3-59CBDBB0DF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A83F6E17-96A7-46B7-A0D3-9444BADFAA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  <a:latin typeface="Times New Roman" pitchFamily="18" charset="0"/>
                <a:cs typeface="+mn-cs"/>
                <a:sym typeface="Arial"/>
              </a:defRPr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7047" name="Rectangle 7">
            <a:extLst>
              <a:ext uri="{FF2B5EF4-FFF2-40B4-BE49-F238E27FC236}">
                <a16:creationId xmlns:a16="http://schemas.microsoft.com/office/drawing/2014/main" id="{4D7FEC36-367E-4DBA-BF24-426C78BDC2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Times New Roman" pitchFamily="18" charset="0"/>
                <a:cs typeface="+mn-cs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>
            <a:extLst>
              <a:ext uri="{FF2B5EF4-FFF2-40B4-BE49-F238E27FC236}">
                <a16:creationId xmlns:a16="http://schemas.microsoft.com/office/drawing/2014/main" id="{386045A5-2B76-4854-BC22-FA4213BEBD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C5AE82B-C446-4B1B-89B1-E28F4639BA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8439" name="Rectangle 9">
            <a:extLst>
              <a:ext uri="{FF2B5EF4-FFF2-40B4-BE49-F238E27FC236}">
                <a16:creationId xmlns:a16="http://schemas.microsoft.com/office/drawing/2014/main" id="{17709C5B-9E57-4210-A7D3-8E2CA2841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352464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6A3492E-2AB1-4355-8941-DE78A5022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58950EE-C355-4803-99A0-D1B9EF53A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9C904C2D-F775-470E-86B2-4FD00E12C6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>
            <a:extLst>
              <a:ext uri="{FF2B5EF4-FFF2-40B4-BE49-F238E27FC236}">
                <a16:creationId xmlns:a16="http://schemas.microsoft.com/office/drawing/2014/main" id="{14F86AD8-6D71-407C-8DDD-31DF8EE52E3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4F570755-2F1B-480C-8ADE-87B2B170915E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8198" name="Rectangle 7">
            <a:extLst>
              <a:ext uri="{FF2B5EF4-FFF2-40B4-BE49-F238E27FC236}">
                <a16:creationId xmlns:a16="http://schemas.microsoft.com/office/drawing/2014/main" id="{6888FDF1-BB38-4EF7-B651-4D6C7ED89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7175" name="Picture 7" descr="MK Logo.jpg">
            <a:extLst>
              <a:ext uri="{FF2B5EF4-FFF2-40B4-BE49-F238E27FC236}">
                <a16:creationId xmlns:a16="http://schemas.microsoft.com/office/drawing/2014/main" id="{5D92CD71-63AE-4383-8588-9E58EDBBC5C7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09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0BE0E0E-BDD3-4F49-8EB6-42AF03A47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6096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BD72974-53AD-443D-A982-77B9CB593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8B7D11E-9A01-4122-B646-450218E89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238" y="6296025"/>
            <a:ext cx="103505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DAP.S98 </a:t>
            </a:r>
            <a:fld id="{B4FF1542-2962-4495-9316-80096EC29C35}" type="slidenum"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0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41E4B01-0A1E-46B6-AB54-9E278BE59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F03DA0A-7F1D-4F0B-8F0E-90A356528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3A95A88D-169D-4260-8217-AAC39F267F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>
            <a:extLst>
              <a:ext uri="{FF2B5EF4-FFF2-40B4-BE49-F238E27FC236}">
                <a16:creationId xmlns:a16="http://schemas.microsoft.com/office/drawing/2014/main" id="{46A1E153-14E5-4C34-B264-E93B1967955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6A665C0-078D-40C7-BDBF-8651DC6EDDBA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22534" name="Rectangle 7">
            <a:extLst>
              <a:ext uri="{FF2B5EF4-FFF2-40B4-BE49-F238E27FC236}">
                <a16:creationId xmlns:a16="http://schemas.microsoft.com/office/drawing/2014/main" id="{CB06B4C9-45A2-497B-AFDB-2895A026C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21511" name="Picture 7" descr="MK Logo.jpg">
            <a:extLst>
              <a:ext uri="{FF2B5EF4-FFF2-40B4-BE49-F238E27FC236}">
                <a16:creationId xmlns:a16="http://schemas.microsoft.com/office/drawing/2014/main" id="{871DBE81-29F6-4B8E-8FF5-EC9ABC50D59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1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C77C95F-133A-4C2B-AE49-AABD4BD6D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1450" y="123825"/>
            <a:ext cx="8801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8517676-1A40-4359-8A8C-248404E71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" y="923925"/>
            <a:ext cx="8810625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3756D764-F1BD-4B7A-8481-E21CA583C92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2525" y="6534150"/>
            <a:ext cx="2381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800000"/>
                </a:solidFill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7E3FEFD1-2E8B-4F67-B862-EBF0D5ADD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88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80000"/>
        <a:buFont typeface="Wingdings" panose="05000000000000000000" pitchFamily="2" charset="2"/>
        <a:buChar char="u"/>
        <a:defRPr sz="2800">
          <a:solidFill>
            <a:srgbClr val="0000FF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q"/>
        <a:defRPr sz="2400">
          <a:solidFill>
            <a:srgbClr val="80000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800000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8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8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8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8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6CE6B0B-9557-48F9-A011-519DE648D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7D8D140-1658-4F80-96E4-8020CB4B7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21DA6081-8042-4AD3-8933-B1B395B5F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>
            <a:extLst>
              <a:ext uri="{FF2B5EF4-FFF2-40B4-BE49-F238E27FC236}">
                <a16:creationId xmlns:a16="http://schemas.microsoft.com/office/drawing/2014/main" id="{DE51FFE7-7E31-4C50-A53F-CA71D5BE95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BF6DDA0-AA1C-41FF-8090-2DAB55907272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7414" name="Rectangle 7">
            <a:extLst>
              <a:ext uri="{FF2B5EF4-FFF2-40B4-BE49-F238E27FC236}">
                <a16:creationId xmlns:a16="http://schemas.microsoft.com/office/drawing/2014/main" id="{542E4470-2D4A-4DBA-9634-E64042B44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4343" name="Picture 7" descr="MK Logo.jpg">
            <a:extLst>
              <a:ext uri="{FF2B5EF4-FFF2-40B4-BE49-F238E27FC236}">
                <a16:creationId xmlns:a16="http://schemas.microsoft.com/office/drawing/2014/main" id="{9FA4FEAC-DB9C-40A4-A57D-1E82196B01DC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68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AD5B02B6-3E00-4977-BFAB-DADBF2E10F6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94211" name="Freeform 3">
              <a:extLst>
                <a:ext uri="{FF2B5EF4-FFF2-40B4-BE49-F238E27FC236}">
                  <a16:creationId xmlns:a16="http://schemas.microsoft.com/office/drawing/2014/main" id="{9C869E4D-6E41-40C4-921F-C63A218447D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4212" name="Freeform 4">
              <a:extLst>
                <a:ext uri="{FF2B5EF4-FFF2-40B4-BE49-F238E27FC236}">
                  <a16:creationId xmlns:a16="http://schemas.microsoft.com/office/drawing/2014/main" id="{9047B830-853B-4141-BEFB-580CAC74C66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4213" name="Freeform 5">
              <a:extLst>
                <a:ext uri="{FF2B5EF4-FFF2-40B4-BE49-F238E27FC236}">
                  <a16:creationId xmlns:a16="http://schemas.microsoft.com/office/drawing/2014/main" id="{68F6FFD7-3BEA-4C41-B549-68915B54FAE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31" name="Freeform 6">
              <a:extLst>
                <a:ext uri="{FF2B5EF4-FFF2-40B4-BE49-F238E27FC236}">
                  <a16:creationId xmlns:a16="http://schemas.microsoft.com/office/drawing/2014/main" id="{964CBB60-0B1C-49A3-87A2-972769C231A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74 w 1722"/>
                <a:gd name="T1" fmla="*/ 42 h 66"/>
                <a:gd name="T2" fmla="*/ 1674 w 1722"/>
                <a:gd name="T3" fmla="*/ 36 h 66"/>
                <a:gd name="T4" fmla="*/ 0 w 1722"/>
                <a:gd name="T5" fmla="*/ 0 h 66"/>
                <a:gd name="T6" fmla="*/ 0 w 1722"/>
                <a:gd name="T7" fmla="*/ 33 h 66"/>
                <a:gd name="T8" fmla="*/ 1674 w 1722"/>
                <a:gd name="T9" fmla="*/ 42 h 66"/>
                <a:gd name="T10" fmla="*/ 1674 w 1722"/>
                <a:gd name="T11" fmla="*/ 42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215" name="Freeform 7">
              <a:extLst>
                <a:ext uri="{FF2B5EF4-FFF2-40B4-BE49-F238E27FC236}">
                  <a16:creationId xmlns:a16="http://schemas.microsoft.com/office/drawing/2014/main" id="{49F01E16-12BB-4138-AE61-444D564FC60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33" name="Freeform 8">
              <a:extLst>
                <a:ext uri="{FF2B5EF4-FFF2-40B4-BE49-F238E27FC236}">
                  <a16:creationId xmlns:a16="http://schemas.microsoft.com/office/drawing/2014/main" id="{7CA21B2F-4BDB-4C4D-9DE7-89D560EBAB8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51 w 975"/>
                <a:gd name="T1" fmla="*/ 48 h 101"/>
                <a:gd name="T2" fmla="*/ 951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51 w 975"/>
                <a:gd name="T9" fmla="*/ 48 h 101"/>
                <a:gd name="T10" fmla="*/ 951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4" name="Freeform 9">
              <a:extLst>
                <a:ext uri="{FF2B5EF4-FFF2-40B4-BE49-F238E27FC236}">
                  <a16:creationId xmlns:a16="http://schemas.microsoft.com/office/drawing/2014/main" id="{429526CE-80BB-4431-BF78-5D4B4431E9D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093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093 w 2141"/>
                <a:gd name="T7" fmla="*/ 0 h 198"/>
                <a:gd name="T8" fmla="*/ 2093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218" name="Freeform 10">
              <a:extLst>
                <a:ext uri="{FF2B5EF4-FFF2-40B4-BE49-F238E27FC236}">
                  <a16:creationId xmlns:a16="http://schemas.microsoft.com/office/drawing/2014/main" id="{4DD8E4D9-AF6A-4036-BC1B-768CC7A2499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36" name="Freeform 11">
              <a:extLst>
                <a:ext uri="{FF2B5EF4-FFF2-40B4-BE49-F238E27FC236}">
                  <a16:creationId xmlns:a16="http://schemas.microsoft.com/office/drawing/2014/main" id="{7F6CC389-343B-46B9-81D7-235EF03324E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10 w 2517"/>
                <a:gd name="T1" fmla="*/ 276 h 276"/>
                <a:gd name="T2" fmla="*/ 2445 w 2517"/>
                <a:gd name="T3" fmla="*/ 204 h 276"/>
                <a:gd name="T4" fmla="*/ 2188 w 2517"/>
                <a:gd name="T5" fmla="*/ 0 h 276"/>
                <a:gd name="T6" fmla="*/ 0 w 2517"/>
                <a:gd name="T7" fmla="*/ 276 h 276"/>
                <a:gd name="T8" fmla="*/ 2110 w 2517"/>
                <a:gd name="T9" fmla="*/ 276 h 276"/>
                <a:gd name="T10" fmla="*/ 2110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220" name="Freeform 12">
              <a:extLst>
                <a:ext uri="{FF2B5EF4-FFF2-40B4-BE49-F238E27FC236}">
                  <a16:creationId xmlns:a16="http://schemas.microsoft.com/office/drawing/2014/main" id="{6875D2F8-1937-452A-971F-CF6EE615301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38" name="Freeform 13">
              <a:extLst>
                <a:ext uri="{FF2B5EF4-FFF2-40B4-BE49-F238E27FC236}">
                  <a16:creationId xmlns:a16="http://schemas.microsoft.com/office/drawing/2014/main" id="{CC1AB69F-107A-4F40-ABED-4D93F32EA56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05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05 w 729"/>
                <a:gd name="T7" fmla="*/ 240 h 240"/>
                <a:gd name="T8" fmla="*/ 705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222" name="Freeform 14">
              <a:extLst>
                <a:ext uri="{FF2B5EF4-FFF2-40B4-BE49-F238E27FC236}">
                  <a16:creationId xmlns:a16="http://schemas.microsoft.com/office/drawing/2014/main" id="{65C2B178-9AA9-4804-A4B0-E572DA57402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40" name="Freeform 15">
              <a:extLst>
                <a:ext uri="{FF2B5EF4-FFF2-40B4-BE49-F238E27FC236}">
                  <a16:creationId xmlns:a16="http://schemas.microsoft.com/office/drawing/2014/main" id="{545E5E40-6038-4D27-B638-C28C319584A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05 w 729"/>
                <a:gd name="T1" fmla="*/ 318 h 318"/>
                <a:gd name="T2" fmla="*/ 705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05 w 729"/>
                <a:gd name="T9" fmla="*/ 318 h 318"/>
                <a:gd name="T10" fmla="*/ 705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224" name="Freeform 16">
              <a:extLst>
                <a:ext uri="{FF2B5EF4-FFF2-40B4-BE49-F238E27FC236}">
                  <a16:creationId xmlns:a16="http://schemas.microsoft.com/office/drawing/2014/main" id="{B9376646-4D54-48EC-A360-6C03253F034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4225" name="Freeform 17">
              <a:extLst>
                <a:ext uri="{FF2B5EF4-FFF2-40B4-BE49-F238E27FC236}">
                  <a16:creationId xmlns:a16="http://schemas.microsoft.com/office/drawing/2014/main" id="{C403EDEB-D7A7-4E5F-BA17-B64F60C5A8F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4226" name="Freeform 18">
              <a:extLst>
                <a:ext uri="{FF2B5EF4-FFF2-40B4-BE49-F238E27FC236}">
                  <a16:creationId xmlns:a16="http://schemas.microsoft.com/office/drawing/2014/main" id="{5DF81649-834F-43FC-9312-696E671C106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44" name="Freeform 19">
              <a:extLst>
                <a:ext uri="{FF2B5EF4-FFF2-40B4-BE49-F238E27FC236}">
                  <a16:creationId xmlns:a16="http://schemas.microsoft.com/office/drawing/2014/main" id="{5E1DA929-6239-4AD5-9AF6-BB14E9DC6DF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228" name="Freeform 20">
              <a:extLst>
                <a:ext uri="{FF2B5EF4-FFF2-40B4-BE49-F238E27FC236}">
                  <a16:creationId xmlns:a16="http://schemas.microsoft.com/office/drawing/2014/main" id="{D152D9F1-C1CB-4DFB-9DD0-D8D91D00D1B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46" name="Freeform 21">
              <a:extLst>
                <a:ext uri="{FF2B5EF4-FFF2-40B4-BE49-F238E27FC236}">
                  <a16:creationId xmlns:a16="http://schemas.microsoft.com/office/drawing/2014/main" id="{2C02DF4F-B787-4894-BF68-428640D493A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230" name="Freeform 22">
              <a:extLst>
                <a:ext uri="{FF2B5EF4-FFF2-40B4-BE49-F238E27FC236}">
                  <a16:creationId xmlns:a16="http://schemas.microsoft.com/office/drawing/2014/main" id="{33C8D997-0799-47F2-8531-E36005FE2A4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4231" name="Freeform 23">
              <a:extLst>
                <a:ext uri="{FF2B5EF4-FFF2-40B4-BE49-F238E27FC236}">
                  <a16:creationId xmlns:a16="http://schemas.microsoft.com/office/drawing/2014/main" id="{B53DF63A-EFBC-4FD3-9866-591EDC6353C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4232" name="Freeform 24">
              <a:extLst>
                <a:ext uri="{FF2B5EF4-FFF2-40B4-BE49-F238E27FC236}">
                  <a16:creationId xmlns:a16="http://schemas.microsoft.com/office/drawing/2014/main" id="{C71F3B64-104E-4E2E-866D-82C0140B9F6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50" name="Freeform 25">
              <a:extLst>
                <a:ext uri="{FF2B5EF4-FFF2-40B4-BE49-F238E27FC236}">
                  <a16:creationId xmlns:a16="http://schemas.microsoft.com/office/drawing/2014/main" id="{CD735D06-1161-4601-A213-A2656471CE3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234" name="Freeform 26">
              <a:extLst>
                <a:ext uri="{FF2B5EF4-FFF2-40B4-BE49-F238E27FC236}">
                  <a16:creationId xmlns:a16="http://schemas.microsoft.com/office/drawing/2014/main" id="{FEA56018-D411-447F-B8BB-BEC668CC7F6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4235" name="Freeform 27">
              <a:extLst>
                <a:ext uri="{FF2B5EF4-FFF2-40B4-BE49-F238E27FC236}">
                  <a16:creationId xmlns:a16="http://schemas.microsoft.com/office/drawing/2014/main" id="{40F1E509-89C3-4A42-8E32-889F86D968C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53" name="Freeform 28">
              <a:extLst>
                <a:ext uri="{FF2B5EF4-FFF2-40B4-BE49-F238E27FC236}">
                  <a16:creationId xmlns:a16="http://schemas.microsoft.com/office/drawing/2014/main" id="{79A417EB-2A73-431D-BF3A-A27619EA65D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88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237" name="Freeform 29">
              <a:extLst>
                <a:ext uri="{FF2B5EF4-FFF2-40B4-BE49-F238E27FC236}">
                  <a16:creationId xmlns:a16="http://schemas.microsoft.com/office/drawing/2014/main" id="{0279582C-7259-4068-89CA-DC6A10FF89E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55" name="Freeform 30">
              <a:extLst>
                <a:ext uri="{FF2B5EF4-FFF2-40B4-BE49-F238E27FC236}">
                  <a16:creationId xmlns:a16="http://schemas.microsoft.com/office/drawing/2014/main" id="{0EF10CCE-7026-416C-B1DF-5B99E47E50B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239" name="Freeform 31">
              <a:extLst>
                <a:ext uri="{FF2B5EF4-FFF2-40B4-BE49-F238E27FC236}">
                  <a16:creationId xmlns:a16="http://schemas.microsoft.com/office/drawing/2014/main" id="{B08322E8-E64F-468C-813B-96141124B17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4240" name="Freeform 32">
              <a:extLst>
                <a:ext uri="{FF2B5EF4-FFF2-40B4-BE49-F238E27FC236}">
                  <a16:creationId xmlns:a16="http://schemas.microsoft.com/office/drawing/2014/main" id="{E516040B-2D65-4022-B5F4-5EF4A8EC83A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4241" name="Freeform 33">
              <a:extLst>
                <a:ext uri="{FF2B5EF4-FFF2-40B4-BE49-F238E27FC236}">
                  <a16:creationId xmlns:a16="http://schemas.microsoft.com/office/drawing/2014/main" id="{8275F9B4-018B-4B92-ADED-EBC621051B4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4242" name="Freeform 34">
              <a:extLst>
                <a:ext uri="{FF2B5EF4-FFF2-40B4-BE49-F238E27FC236}">
                  <a16:creationId xmlns:a16="http://schemas.microsoft.com/office/drawing/2014/main" id="{9937EC57-EAE2-44BA-B774-926A776601B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4243" name="Freeform 35">
              <a:extLst>
                <a:ext uri="{FF2B5EF4-FFF2-40B4-BE49-F238E27FC236}">
                  <a16:creationId xmlns:a16="http://schemas.microsoft.com/office/drawing/2014/main" id="{CAD43EC5-E3A4-4A6F-883F-214673BCADB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4244" name="Freeform 36">
              <a:extLst>
                <a:ext uri="{FF2B5EF4-FFF2-40B4-BE49-F238E27FC236}">
                  <a16:creationId xmlns:a16="http://schemas.microsoft.com/office/drawing/2014/main" id="{0B7A9542-3E02-41AD-BE4E-993BBF10F8B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4245" name="Freeform 37">
              <a:extLst>
                <a:ext uri="{FF2B5EF4-FFF2-40B4-BE49-F238E27FC236}">
                  <a16:creationId xmlns:a16="http://schemas.microsoft.com/office/drawing/2014/main" id="{DC56A51A-F005-450F-B79F-F9FFC7CB94C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4246" name="Freeform 38">
              <a:extLst>
                <a:ext uri="{FF2B5EF4-FFF2-40B4-BE49-F238E27FC236}">
                  <a16:creationId xmlns:a16="http://schemas.microsoft.com/office/drawing/2014/main" id="{8D223B1D-2350-47B3-96AB-76F4B3924D0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5164" name="Group 39">
              <a:extLst>
                <a:ext uri="{FF2B5EF4-FFF2-40B4-BE49-F238E27FC236}">
                  <a16:creationId xmlns:a16="http://schemas.microsoft.com/office/drawing/2014/main" id="{9FFE62D2-93DD-4730-9F98-AEA39044982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94248" name="Freeform 40">
                <a:extLst>
                  <a:ext uri="{FF2B5EF4-FFF2-40B4-BE49-F238E27FC236}">
                    <a16:creationId xmlns:a16="http://schemas.microsoft.com/office/drawing/2014/main" id="{F8123467-3F8F-4FF9-AD0B-45EC3AF583C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FFFFFF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49" name="Freeform 41">
                <a:extLst>
                  <a:ext uri="{FF2B5EF4-FFF2-40B4-BE49-F238E27FC236}">
                    <a16:creationId xmlns:a16="http://schemas.microsoft.com/office/drawing/2014/main" id="{944A9838-B5AC-4C4A-A728-3F61FC14B68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FFFFFF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94250" name="Rectangle 42">
            <a:extLst>
              <a:ext uri="{FF2B5EF4-FFF2-40B4-BE49-F238E27FC236}">
                <a16:creationId xmlns:a16="http://schemas.microsoft.com/office/drawing/2014/main" id="{7D1F1F05-66FB-44FA-B468-E8AB41734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4251" name="Rectangle 43">
            <a:extLst>
              <a:ext uri="{FF2B5EF4-FFF2-40B4-BE49-F238E27FC236}">
                <a16:creationId xmlns:a16="http://schemas.microsoft.com/office/drawing/2014/main" id="{4625AEB3-E10C-4E2F-A940-9405DB7FA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4252" name="Rectangle 44">
            <a:extLst>
              <a:ext uri="{FF2B5EF4-FFF2-40B4-BE49-F238E27FC236}">
                <a16:creationId xmlns:a16="http://schemas.microsoft.com/office/drawing/2014/main" id="{ABA4A18A-08A4-4104-A200-316457FDC10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2016, Jan 13</a:t>
            </a:r>
          </a:p>
        </p:txBody>
      </p:sp>
      <p:sp>
        <p:nvSpPr>
          <p:cNvPr id="94253" name="Rectangle 45">
            <a:extLst>
              <a:ext uri="{FF2B5EF4-FFF2-40B4-BE49-F238E27FC236}">
                <a16:creationId xmlns:a16="http://schemas.microsoft.com/office/drawing/2014/main" id="{E388E8B8-91EA-4A3B-9F30-38A0D73D5E6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ELEC 5200-001/6200-001 Lecture 1</a:t>
            </a:r>
          </a:p>
        </p:txBody>
      </p:sp>
      <p:sp>
        <p:nvSpPr>
          <p:cNvPr id="94254" name="Rectangle 46">
            <a:extLst>
              <a:ext uri="{FF2B5EF4-FFF2-40B4-BE49-F238E27FC236}">
                <a16:creationId xmlns:a16="http://schemas.microsoft.com/office/drawing/2014/main" id="{4C3533DE-7719-4440-ADFB-6A0EBF3821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30D7A4F-F9FA-4D9A-BED7-84D3FBCDC4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0040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11.xml"/><Relationship Id="rId18" Type="http://schemas.openxmlformats.org/officeDocument/2006/relationships/image" Target="../media/image63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customXml" Target="../ink/ink10.xml"/><Relationship Id="rId17" Type="http://schemas.openxmlformats.org/officeDocument/2006/relationships/customXml" Target="../ink/ink14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2.png"/><Relationship Id="rId20" Type="http://schemas.openxmlformats.org/officeDocument/2006/relationships/customXml" Target="../ink/ink16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60.png"/><Relationship Id="rId11" Type="http://schemas.openxmlformats.org/officeDocument/2006/relationships/customXml" Target="../ink/ink9.xml"/><Relationship Id="rId5" Type="http://schemas.openxmlformats.org/officeDocument/2006/relationships/customXml" Target="../ink/ink5.xml"/><Relationship Id="rId15" Type="http://schemas.openxmlformats.org/officeDocument/2006/relationships/customXml" Target="../ink/ink13.xml"/><Relationship Id="rId10" Type="http://schemas.openxmlformats.org/officeDocument/2006/relationships/customXml" Target="../ink/ink8.xml"/><Relationship Id="rId19" Type="http://schemas.openxmlformats.org/officeDocument/2006/relationships/customXml" Target="../ink/ink15.xml"/><Relationship Id="rId4" Type="http://schemas.openxmlformats.org/officeDocument/2006/relationships/image" Target="../media/image59.png"/><Relationship Id="rId9" Type="http://schemas.openxmlformats.org/officeDocument/2006/relationships/customXml" Target="../ink/ink7.xml"/><Relationship Id="rId14" Type="http://schemas.openxmlformats.org/officeDocument/2006/relationships/customXml" Target="../ink/ink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4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13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3.xml"/><Relationship Id="rId6" Type="http://schemas.openxmlformats.org/officeDocument/2006/relationships/customXml" Target="../ink/ink3.xml"/><Relationship Id="rId5" Type="http://schemas.openxmlformats.org/officeDocument/2006/relationships/image" Target="../media/image40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100000">
              <a:srgbClr val="FFFF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IN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CS 31007                         </a:t>
            </a:r>
            <a:r>
              <a:rPr lang="en-US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Autumn 2021</a:t>
            </a:r>
            <a:r>
              <a:rPr lang="en-IN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 </a:t>
            </a:r>
            <a:r>
              <a:rPr lang="en-IN" sz="32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  <a:t>                </a:t>
            </a:r>
            <a:br>
              <a:rPr lang="en-IN" sz="36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</a:br>
            <a:r>
              <a:rPr lang="en-IN" sz="32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  <a:t>COMPUTER ORGANIZATION AND ARCHITECTURE</a:t>
            </a:r>
            <a:endParaRPr lang="en-IN" sz="3600" b="1" dirty="0">
              <a:solidFill>
                <a:schemeClr val="bg2"/>
              </a:solidFill>
              <a:effectLst/>
              <a:latin typeface="Calibri"/>
              <a:cs typeface="Times New Roman"/>
            </a:endParaRPr>
          </a:p>
        </p:txBody>
      </p:sp>
      <p:sp>
        <p:nvSpPr>
          <p:cNvPr id="299012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3" name="Line 1029"/>
          <p:cNvSpPr>
            <a:spLocks noChangeShapeType="1"/>
          </p:cNvSpPr>
          <p:nvPr/>
        </p:nvSpPr>
        <p:spPr bwMode="auto">
          <a:xfrm>
            <a:off x="0" y="5686926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5" name="Line 1031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6" name="Text Box 1032"/>
          <p:cNvSpPr txBox="1">
            <a:spLocks noChangeArrowheads="1"/>
          </p:cNvSpPr>
          <p:nvPr/>
        </p:nvSpPr>
        <p:spPr bwMode="auto">
          <a:xfrm>
            <a:off x="0" y="5715000"/>
            <a:ext cx="9144000" cy="107721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Times New Roman"/>
                <a:cs typeface="Times New Roman"/>
              </a:rPr>
              <a:t>Indian Institute of Technology Kharagpur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Times New Roman"/>
              <a:cs typeface="Times New Roman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+mn-ea"/>
                <a:cs typeface="Times New Roman"/>
              </a:rPr>
              <a:t>Computer Science and Engineering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+mn-ea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477631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Instructors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	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Rajat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Subhra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Chakraborty (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RSC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Bhargab B. Bhattacharya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BBB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Lecture # 7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CPU Performance Equation, Amdahl’s Law, Die Yield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19 August 2021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                  	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23998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Footer Placeholder 3">
            <a:extLst>
              <a:ext uri="{FF2B5EF4-FFF2-40B4-BE49-F238E27FC236}">
                <a16:creationId xmlns:a16="http://schemas.microsoft.com/office/drawing/2014/main" id="{69B398F9-6CB5-4428-8E9F-35E8DBBF64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Chapter 1 — Computer Abstractions and Technology — </a:t>
            </a:r>
            <a:fld id="{75876996-4FEB-46C2-980A-032CCDD828A6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7859" name="Rectangle 2">
            <a:extLst>
              <a:ext uri="{FF2B5EF4-FFF2-40B4-BE49-F238E27FC236}">
                <a16:creationId xmlns:a16="http://schemas.microsoft.com/office/drawing/2014/main" id="{78BF2CAE-82EB-4DAB-9B96-41952E524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CPU Time Example</a:t>
            </a:r>
            <a:endParaRPr lang="en-AU" altLang="en-US"/>
          </a:p>
        </p:txBody>
      </p:sp>
      <p:sp>
        <p:nvSpPr>
          <p:cNvPr id="377860" name="Rectangle 3">
            <a:extLst>
              <a:ext uri="{FF2B5EF4-FFF2-40B4-BE49-F238E27FC236}">
                <a16:creationId xmlns:a16="http://schemas.microsoft.com/office/drawing/2014/main" id="{DC75EC67-85B7-418E-B0B5-EAFAC9226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917825"/>
          </a:xfrm>
        </p:spPr>
        <p:txBody>
          <a:bodyPr/>
          <a:lstStyle/>
          <a:p>
            <a:pPr eaLnBrk="1" hangingPunct="1"/>
            <a:r>
              <a:rPr lang="en-US" altLang="en-US" sz="2400"/>
              <a:t>Computer A: 2GHz clock, 10s CPU time</a:t>
            </a:r>
          </a:p>
          <a:p>
            <a:pPr eaLnBrk="1" hangingPunct="1"/>
            <a:r>
              <a:rPr lang="en-US" altLang="en-US" sz="2400"/>
              <a:t>Designing Computer B</a:t>
            </a:r>
          </a:p>
          <a:p>
            <a:pPr lvl="1" eaLnBrk="1" hangingPunct="1"/>
            <a:r>
              <a:rPr lang="en-US" altLang="en-US" sz="2000"/>
              <a:t>Aim for 6s CPU time</a:t>
            </a:r>
          </a:p>
          <a:p>
            <a:pPr lvl="1" eaLnBrk="1" hangingPunct="1"/>
            <a:r>
              <a:rPr lang="en-US" altLang="en-US" sz="2000"/>
              <a:t>Can do faster clock, but causes 1.2 × clock cycles</a:t>
            </a:r>
          </a:p>
          <a:p>
            <a:pPr eaLnBrk="1" hangingPunct="1"/>
            <a:r>
              <a:rPr lang="en-US" altLang="en-US" sz="2400"/>
              <a:t>How fast must Computer B clock be?</a:t>
            </a:r>
          </a:p>
        </p:txBody>
      </p:sp>
      <p:graphicFrame>
        <p:nvGraphicFramePr>
          <p:cNvPr id="377861" name="Object 4">
            <a:extLst>
              <a:ext uri="{FF2B5EF4-FFF2-40B4-BE49-F238E27FC236}">
                <a16:creationId xmlns:a16="http://schemas.microsoft.com/office/drawing/2014/main" id="{0AE75FDB-ACD0-4F91-8BA2-6344CE0A8D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175" y="3284538"/>
          <a:ext cx="7135813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68700" imgH="1473200" progId="Equation.3">
                  <p:embed/>
                </p:oleObj>
              </mc:Choice>
              <mc:Fallback>
                <p:oleObj name="Equation" r:id="rId3" imgW="3568700" imgH="1473200" progId="Equation.3">
                  <p:embed/>
                  <p:pic>
                    <p:nvPicPr>
                      <p:cNvPr id="377861" name="Object 4">
                        <a:extLst>
                          <a:ext uri="{FF2B5EF4-FFF2-40B4-BE49-F238E27FC236}">
                            <a16:creationId xmlns:a16="http://schemas.microsoft.com/office/drawing/2014/main" id="{0AE75FDB-ACD0-4F91-8BA2-6344CE0A8D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3284538"/>
                        <a:ext cx="7135813" cy="29464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Footer Placeholder 3">
            <a:extLst>
              <a:ext uri="{FF2B5EF4-FFF2-40B4-BE49-F238E27FC236}">
                <a16:creationId xmlns:a16="http://schemas.microsoft.com/office/drawing/2014/main" id="{1D65A0AE-BBF6-46B0-9B2B-92B847AD01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Chapter 1 — Computer Abstractions and Technology — </a:t>
            </a:r>
            <a:fld id="{F75F35D4-CB58-4A41-A53E-D726E7F2ADAE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9907" name="Rectangle 2">
            <a:extLst>
              <a:ext uri="{FF2B5EF4-FFF2-40B4-BE49-F238E27FC236}">
                <a16:creationId xmlns:a16="http://schemas.microsoft.com/office/drawing/2014/main" id="{715497D0-8872-4930-BBE4-7885964F8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Count and CPI</a:t>
            </a:r>
            <a:endParaRPr lang="en-AU" altLang="en-US"/>
          </a:p>
        </p:txBody>
      </p:sp>
      <p:sp>
        <p:nvSpPr>
          <p:cNvPr id="379908" name="Rectangle 3">
            <a:extLst>
              <a:ext uri="{FF2B5EF4-FFF2-40B4-BE49-F238E27FC236}">
                <a16:creationId xmlns:a16="http://schemas.microsoft.com/office/drawing/2014/main" id="{2AE47FC4-0469-4A75-A579-7FEB71D7EC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3462338"/>
            <a:ext cx="7772400" cy="2774950"/>
          </a:xfrm>
        </p:spPr>
        <p:txBody>
          <a:bodyPr/>
          <a:lstStyle/>
          <a:p>
            <a:pPr eaLnBrk="1" hangingPunct="1"/>
            <a:r>
              <a:rPr lang="en-US" altLang="en-US" sz="2800"/>
              <a:t>Instruction Count for a program</a:t>
            </a:r>
          </a:p>
          <a:p>
            <a:pPr lvl="1" eaLnBrk="1" hangingPunct="1"/>
            <a:r>
              <a:rPr lang="en-US" altLang="en-US" sz="2400"/>
              <a:t>Determined by program, ISA and compiler</a:t>
            </a:r>
          </a:p>
          <a:p>
            <a:pPr eaLnBrk="1" hangingPunct="1"/>
            <a:r>
              <a:rPr lang="en-US" altLang="en-US" sz="2800"/>
              <a:t>Average cycles per instruction</a:t>
            </a:r>
          </a:p>
          <a:p>
            <a:pPr lvl="1" eaLnBrk="1" hangingPunct="1"/>
            <a:r>
              <a:rPr lang="en-US" altLang="en-US" sz="2400"/>
              <a:t>Determined by CPU hardware</a:t>
            </a:r>
          </a:p>
          <a:p>
            <a:pPr lvl="1" eaLnBrk="1" hangingPunct="1"/>
            <a:r>
              <a:rPr lang="en-US" altLang="en-US" sz="2400"/>
              <a:t>If different instructions have different CPI</a:t>
            </a:r>
          </a:p>
          <a:p>
            <a:pPr lvl="2" eaLnBrk="1" hangingPunct="1"/>
            <a:r>
              <a:rPr lang="en-US" altLang="en-US" sz="2000"/>
              <a:t>Average CPI affected by instruction mix</a:t>
            </a:r>
            <a:endParaRPr lang="en-AU" altLang="en-US" sz="2000"/>
          </a:p>
        </p:txBody>
      </p:sp>
      <p:graphicFrame>
        <p:nvGraphicFramePr>
          <p:cNvPr id="379909" name="Object 4">
            <a:extLst>
              <a:ext uri="{FF2B5EF4-FFF2-40B4-BE49-F238E27FC236}">
                <a16:creationId xmlns:a16="http://schemas.microsoft.com/office/drawing/2014/main" id="{55CD1673-B66A-4761-A00D-D0DB7CD736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438" y="1319213"/>
          <a:ext cx="812958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95700" imgH="939800" progId="Equation.3">
                  <p:embed/>
                </p:oleObj>
              </mc:Choice>
              <mc:Fallback>
                <p:oleObj name="Equation" r:id="rId3" imgW="3695700" imgH="939800" progId="Equation.3">
                  <p:embed/>
                  <p:pic>
                    <p:nvPicPr>
                      <p:cNvPr id="379909" name="Object 4">
                        <a:extLst>
                          <a:ext uri="{FF2B5EF4-FFF2-40B4-BE49-F238E27FC236}">
                            <a16:creationId xmlns:a16="http://schemas.microsoft.com/office/drawing/2014/main" id="{55CD1673-B66A-4761-A00D-D0DB7CD736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1319213"/>
                        <a:ext cx="8129587" cy="20637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Footer Placeholder 3">
            <a:extLst>
              <a:ext uri="{FF2B5EF4-FFF2-40B4-BE49-F238E27FC236}">
                <a16:creationId xmlns:a16="http://schemas.microsoft.com/office/drawing/2014/main" id="{50B6EE08-CFFE-4408-87F1-1CDC86A469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Chapter 1 — Computer Abstractions and Technology — </a:t>
            </a:r>
            <a:fld id="{BCE5E6E1-006D-4448-A2FB-B8952A3822EC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1955" name="Rectangle 2">
            <a:extLst>
              <a:ext uri="{FF2B5EF4-FFF2-40B4-BE49-F238E27FC236}">
                <a16:creationId xmlns:a16="http://schemas.microsoft.com/office/drawing/2014/main" id="{776BD816-19C7-4CE6-A0DD-CE13045D5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CPI Example</a:t>
            </a:r>
            <a:endParaRPr lang="en-AU" altLang="en-US"/>
          </a:p>
        </p:txBody>
      </p:sp>
      <p:sp>
        <p:nvSpPr>
          <p:cNvPr id="381956" name="Rectangle 3">
            <a:extLst>
              <a:ext uri="{FF2B5EF4-FFF2-40B4-BE49-F238E27FC236}">
                <a16:creationId xmlns:a16="http://schemas.microsoft.com/office/drawing/2014/main" id="{654E66A6-6533-4FB8-99F2-9A9DA71AD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16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Computer A: Cycle Time = 250ps, CPI = 2.0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Computer B: Cycle Time = 500ps, CPI = 1.2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Same ISA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Which is faster, and by how much?</a:t>
            </a:r>
            <a:endParaRPr lang="en-AU" altLang="en-US" sz="2800"/>
          </a:p>
        </p:txBody>
      </p:sp>
      <p:graphicFrame>
        <p:nvGraphicFramePr>
          <p:cNvPr id="381957" name="Object 4">
            <a:extLst>
              <a:ext uri="{FF2B5EF4-FFF2-40B4-BE49-F238E27FC236}">
                <a16:creationId xmlns:a16="http://schemas.microsoft.com/office/drawing/2014/main" id="{A056886E-FA39-4921-A0E6-46417E6D8D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141663"/>
          <a:ext cx="7034213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17900" imgH="1498600" progId="Equation.3">
                  <p:embed/>
                </p:oleObj>
              </mc:Choice>
              <mc:Fallback>
                <p:oleObj name="Equation" r:id="rId3" imgW="3517900" imgH="1498600" progId="Equation.3">
                  <p:embed/>
                  <p:pic>
                    <p:nvPicPr>
                      <p:cNvPr id="381957" name="Object 4">
                        <a:extLst>
                          <a:ext uri="{FF2B5EF4-FFF2-40B4-BE49-F238E27FC236}">
                            <a16:creationId xmlns:a16="http://schemas.microsoft.com/office/drawing/2014/main" id="{A056886E-FA39-4921-A0E6-46417E6D8D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41663"/>
                        <a:ext cx="7034213" cy="29972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AutoShape 5">
            <a:extLst>
              <a:ext uri="{FF2B5EF4-FFF2-40B4-BE49-F238E27FC236}">
                <a16:creationId xmlns:a16="http://schemas.microsoft.com/office/drawing/2014/main" id="{B94682E6-8EED-4B56-BA9F-F40B6D551622}"/>
              </a:ext>
            </a:extLst>
          </p:cNvPr>
          <p:cNvSpPr>
            <a:spLocks/>
          </p:cNvSpPr>
          <p:nvPr/>
        </p:nvSpPr>
        <p:spPr bwMode="auto">
          <a:xfrm>
            <a:off x="7164388" y="3717925"/>
            <a:ext cx="1722437" cy="360363"/>
          </a:xfrm>
          <a:prstGeom prst="borderCallout1">
            <a:avLst>
              <a:gd name="adj1" fmla="val 31718"/>
              <a:gd name="adj2" fmla="val -4426"/>
              <a:gd name="adj3" fmla="val 48019"/>
              <a:gd name="adj4" fmla="val -55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A is faster…</a:t>
            </a: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03" name="AutoShape 6">
            <a:extLst>
              <a:ext uri="{FF2B5EF4-FFF2-40B4-BE49-F238E27FC236}">
                <a16:creationId xmlns:a16="http://schemas.microsoft.com/office/drawing/2014/main" id="{FF2B7E56-166D-468B-A8A7-89913842ABF5}"/>
              </a:ext>
            </a:extLst>
          </p:cNvPr>
          <p:cNvSpPr>
            <a:spLocks/>
          </p:cNvSpPr>
          <p:nvPr/>
        </p:nvSpPr>
        <p:spPr bwMode="auto">
          <a:xfrm>
            <a:off x="7164388" y="5518150"/>
            <a:ext cx="1722437" cy="360363"/>
          </a:xfrm>
          <a:prstGeom prst="borderCallout1">
            <a:avLst>
              <a:gd name="adj1" fmla="val 31718"/>
              <a:gd name="adj2" fmla="val -4426"/>
              <a:gd name="adj3" fmla="val 22468"/>
              <a:gd name="adj4" fmla="val -1294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…by this much</a:t>
            </a: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Footer Placeholder 3">
            <a:extLst>
              <a:ext uri="{FF2B5EF4-FFF2-40B4-BE49-F238E27FC236}">
                <a16:creationId xmlns:a16="http://schemas.microsoft.com/office/drawing/2014/main" id="{5E44B851-72A3-48D5-9ACC-A20DD7C5DD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Chapter 1 — Computer Abstractions and Technology — </a:t>
            </a:r>
            <a:fld id="{06F6A8FD-9A88-4288-A45C-0946A1F561C7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4003" name="Rectangle 2">
            <a:extLst>
              <a:ext uri="{FF2B5EF4-FFF2-40B4-BE49-F238E27FC236}">
                <a16:creationId xmlns:a16="http://schemas.microsoft.com/office/drawing/2014/main" id="{77291F2D-99CA-4DB2-9107-954698400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CPI in More Detail</a:t>
            </a:r>
            <a:endParaRPr lang="en-AU" altLang="en-US"/>
          </a:p>
        </p:txBody>
      </p:sp>
      <p:sp>
        <p:nvSpPr>
          <p:cNvPr id="384004" name="Rectangle 3">
            <a:extLst>
              <a:ext uri="{FF2B5EF4-FFF2-40B4-BE49-F238E27FC236}">
                <a16:creationId xmlns:a16="http://schemas.microsoft.com/office/drawing/2014/main" id="{2720265B-59DA-4055-BFEA-59066FFF2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/>
              <a:t>If different instruction classes take different numbers of cycles</a:t>
            </a:r>
            <a:endParaRPr lang="en-AU" altLang="en-US"/>
          </a:p>
        </p:txBody>
      </p:sp>
      <p:graphicFrame>
        <p:nvGraphicFramePr>
          <p:cNvPr id="384005" name="Object 4">
            <a:extLst>
              <a:ext uri="{FF2B5EF4-FFF2-40B4-BE49-F238E27FC236}">
                <a16:creationId xmlns:a16="http://schemas.microsoft.com/office/drawing/2014/main" id="{F6B0183D-A075-4241-992C-AC5873B9B0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6688" y="2420938"/>
          <a:ext cx="64277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21000" imgH="431800" progId="Equation.3">
                  <p:embed/>
                </p:oleObj>
              </mc:Choice>
              <mc:Fallback>
                <p:oleObj name="Equation" r:id="rId3" imgW="2921000" imgH="431800" progId="Equation.3">
                  <p:embed/>
                  <p:pic>
                    <p:nvPicPr>
                      <p:cNvPr id="384005" name="Object 4">
                        <a:extLst>
                          <a:ext uri="{FF2B5EF4-FFF2-40B4-BE49-F238E27FC236}">
                            <a16:creationId xmlns:a16="http://schemas.microsoft.com/office/drawing/2014/main" id="{F6B0183D-A075-4241-992C-AC5873B9B0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2420938"/>
                        <a:ext cx="6427787" cy="9493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5">
            <a:extLst>
              <a:ext uri="{FF2B5EF4-FFF2-40B4-BE49-F238E27FC236}">
                <a16:creationId xmlns:a16="http://schemas.microsoft.com/office/drawing/2014/main" id="{1A196ADF-48CD-416E-8A0F-AB7DB548B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3573463"/>
            <a:ext cx="7772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Weighted average CPI</a:t>
            </a:r>
            <a:endParaRPr kumimoji="0" lang="en-AU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384007" name="Object 6">
            <a:extLst>
              <a:ext uri="{FF2B5EF4-FFF2-40B4-BE49-F238E27FC236}">
                <a16:creationId xmlns:a16="http://schemas.microsoft.com/office/drawing/2014/main" id="{A6F4A6FB-22DB-4E73-A895-E20FB39ACC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963" y="4292600"/>
          <a:ext cx="81057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3000" imgH="431800" progId="Equation.3">
                  <p:embed/>
                </p:oleObj>
              </mc:Choice>
              <mc:Fallback>
                <p:oleObj name="Equation" r:id="rId5" imgW="3683000" imgH="431800" progId="Equation.3">
                  <p:embed/>
                  <p:pic>
                    <p:nvPicPr>
                      <p:cNvPr id="384007" name="Object 6">
                        <a:extLst>
                          <a:ext uri="{FF2B5EF4-FFF2-40B4-BE49-F238E27FC236}">
                            <a16:creationId xmlns:a16="http://schemas.microsoft.com/office/drawing/2014/main" id="{A6F4A6FB-22DB-4E73-A895-E20FB39ACC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4292600"/>
                        <a:ext cx="8105775" cy="9493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AutoShape 7">
            <a:extLst>
              <a:ext uri="{FF2B5EF4-FFF2-40B4-BE49-F238E27FC236}">
                <a16:creationId xmlns:a16="http://schemas.microsoft.com/office/drawing/2014/main" id="{AAE0F837-4BEE-4A74-8029-179B0B74A6B2}"/>
              </a:ext>
            </a:extLst>
          </p:cNvPr>
          <p:cNvSpPr>
            <a:spLocks/>
          </p:cNvSpPr>
          <p:nvPr/>
        </p:nvSpPr>
        <p:spPr bwMode="auto">
          <a:xfrm rot="5400000">
            <a:off x="6947694" y="4293394"/>
            <a:ext cx="215900" cy="2376488"/>
          </a:xfrm>
          <a:prstGeom prst="rightBrace">
            <a:avLst>
              <a:gd name="adj1" fmla="val 917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9" name="Text Box 8">
            <a:extLst>
              <a:ext uri="{FF2B5EF4-FFF2-40B4-BE49-F238E27FC236}">
                <a16:creationId xmlns:a16="http://schemas.microsoft.com/office/drawing/2014/main" id="{9A63DAC8-0116-49FA-9EF4-594904CBF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400" y="5649913"/>
            <a:ext cx="2085975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Relative frequency</a:t>
            </a: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Footer Placeholder 3">
            <a:extLst>
              <a:ext uri="{FF2B5EF4-FFF2-40B4-BE49-F238E27FC236}">
                <a16:creationId xmlns:a16="http://schemas.microsoft.com/office/drawing/2014/main" id="{3720D62F-02C8-43ED-B80C-407FA36BB3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Chapter 1 — Computer Abstractions and Technology — </a:t>
            </a:r>
            <a:fld id="{D981A35C-6FFE-4112-919D-B2532012B61B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6051" name="Rectangle 2">
            <a:extLst>
              <a:ext uri="{FF2B5EF4-FFF2-40B4-BE49-F238E27FC236}">
                <a16:creationId xmlns:a16="http://schemas.microsoft.com/office/drawing/2014/main" id="{17C72AAB-562F-4EB0-BC5C-46ED1A191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dirty="0"/>
              <a:t>CPI Example: Who is better?</a:t>
            </a:r>
            <a:endParaRPr lang="en-AU" altLang="en-US" b="0" dirty="0"/>
          </a:p>
        </p:txBody>
      </p:sp>
      <p:sp>
        <p:nvSpPr>
          <p:cNvPr id="386052" name="Rectangle 3">
            <a:extLst>
              <a:ext uri="{FF2B5EF4-FFF2-40B4-BE49-F238E27FC236}">
                <a16:creationId xmlns:a16="http://schemas.microsoft.com/office/drawing/2014/main" id="{5DB378F3-4FCC-44AC-9DB9-395A66548A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996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Two compiled codes for the </a:t>
            </a:r>
            <a:r>
              <a:rPr lang="en-US" altLang="en-US" sz="2800" i="1" dirty="0"/>
              <a:t>same problem, </a:t>
            </a:r>
            <a:r>
              <a:rPr lang="en-US" altLang="en-US" sz="2800" dirty="0"/>
              <a:t>using instructions in classes A, B, C</a:t>
            </a:r>
            <a:endParaRPr lang="en-AU" altLang="en-US" sz="2800" dirty="0"/>
          </a:p>
        </p:txBody>
      </p:sp>
      <p:graphicFrame>
        <p:nvGraphicFramePr>
          <p:cNvPr id="321576" name="Group 40">
            <a:extLst>
              <a:ext uri="{FF2B5EF4-FFF2-40B4-BE49-F238E27FC236}">
                <a16:creationId xmlns:a16="http://schemas.microsoft.com/office/drawing/2014/main" id="{065A198A-74C6-474D-83A7-2EB8ECE77322}"/>
              </a:ext>
            </a:extLst>
          </p:cNvPr>
          <p:cNvGraphicFramePr>
            <a:graphicFrameLocks noGrp="1"/>
          </p:cNvGraphicFramePr>
          <p:nvPr/>
        </p:nvGraphicFramePr>
        <p:xfrm>
          <a:off x="1619250" y="2276475"/>
          <a:ext cx="6600825" cy="1592263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CPI for class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 for Programmer 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 for Programmer 2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656" name="Rectangle 31">
            <a:extLst>
              <a:ext uri="{FF2B5EF4-FFF2-40B4-BE49-F238E27FC236}">
                <a16:creationId xmlns:a16="http://schemas.microsoft.com/office/drawing/2014/main" id="{D710EDFB-15A0-4B32-B2FE-4E1E4D800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076700"/>
            <a:ext cx="3887788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Sequence 1: IC = 5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Clock Cycles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= 2×1 + 1×2 + 2×3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= 10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Avg. CPI = 10/5 = 2.0</a:t>
            </a:r>
          </a:p>
        </p:txBody>
      </p:sp>
      <p:sp>
        <p:nvSpPr>
          <p:cNvPr id="26657" name="Rectangle 32">
            <a:extLst>
              <a:ext uri="{FF2B5EF4-FFF2-40B4-BE49-F238E27FC236}">
                <a16:creationId xmlns:a16="http://schemas.microsoft.com/office/drawing/2014/main" id="{2BE6DA35-B658-4A73-B5B7-180B5C7B2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076700"/>
            <a:ext cx="3887788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Sequence 2: IC = 6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Clock Cycles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= 4×1 + 1×2 + 1×3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= 9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Avg. CPI = 9/6 = 1.5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098" name="Drawing">
            <a:extLst>
              <a:ext uri="{FF2B5EF4-FFF2-40B4-BE49-F238E27FC236}">
                <a16:creationId xmlns:a16="http://schemas.microsoft.com/office/drawing/2014/main" id="{8DF60C39-263B-41D3-BDB2-43E086C4188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066800"/>
            <a:ext cx="7239000" cy="5105400"/>
            <a:chOff x="0" y="0"/>
            <a:chExt cx="16008785" cy="11508915"/>
          </a:xfrm>
        </p:grpSpPr>
        <p:sp>
          <p:nvSpPr>
            <p:cNvPr id="1715" name="Line">
              <a:extLst>
                <a:ext uri="{FF2B5EF4-FFF2-40B4-BE49-F238E27FC236}">
                  <a16:creationId xmlns:a16="http://schemas.microsoft.com/office/drawing/2014/main" id="{72B7846D-0B60-4F51-8724-37528F8D7215}"/>
                </a:ext>
              </a:extLst>
            </p:cNvPr>
            <p:cNvSpPr/>
            <p:nvPr/>
          </p:nvSpPr>
          <p:spPr>
            <a:xfrm>
              <a:off x="0" y="135988"/>
              <a:ext cx="589797" cy="590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352" extrusionOk="0">
                  <a:moveTo>
                    <a:pt x="15804" y="2156"/>
                  </a:moveTo>
                  <a:cubicBezTo>
                    <a:pt x="15648" y="1379"/>
                    <a:pt x="15491" y="602"/>
                    <a:pt x="14943" y="213"/>
                  </a:cubicBezTo>
                  <a:cubicBezTo>
                    <a:pt x="14396" y="-175"/>
                    <a:pt x="13456" y="-175"/>
                    <a:pt x="11343" y="1457"/>
                  </a:cubicBezTo>
                  <a:cubicBezTo>
                    <a:pt x="9230" y="3088"/>
                    <a:pt x="5943" y="6352"/>
                    <a:pt x="3830" y="8916"/>
                  </a:cubicBezTo>
                  <a:cubicBezTo>
                    <a:pt x="1717" y="11480"/>
                    <a:pt x="778" y="13344"/>
                    <a:pt x="309" y="14976"/>
                  </a:cubicBezTo>
                  <a:cubicBezTo>
                    <a:pt x="-161" y="16608"/>
                    <a:pt x="-161" y="18006"/>
                    <a:pt x="778" y="19172"/>
                  </a:cubicBezTo>
                  <a:cubicBezTo>
                    <a:pt x="1717" y="20337"/>
                    <a:pt x="3596" y="21270"/>
                    <a:pt x="6726" y="21347"/>
                  </a:cubicBezTo>
                  <a:cubicBezTo>
                    <a:pt x="9856" y="21425"/>
                    <a:pt x="14239" y="20648"/>
                    <a:pt x="16900" y="20104"/>
                  </a:cubicBezTo>
                  <a:cubicBezTo>
                    <a:pt x="19561" y="19560"/>
                    <a:pt x="20500" y="19249"/>
                    <a:pt x="21439" y="1893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16" name="Line">
              <a:extLst>
                <a:ext uri="{FF2B5EF4-FFF2-40B4-BE49-F238E27FC236}">
                  <a16:creationId xmlns:a16="http://schemas.microsoft.com/office/drawing/2014/main" id="{9401CA5B-4A77-4D0D-902D-9ABA98F8690B}"/>
                </a:ext>
              </a:extLst>
            </p:cNvPr>
            <p:cNvSpPr/>
            <p:nvPr/>
          </p:nvSpPr>
          <p:spPr>
            <a:xfrm>
              <a:off x="863632" y="221876"/>
              <a:ext cx="52662" cy="543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extrusionOk="0">
                  <a:moveTo>
                    <a:pt x="20700" y="0"/>
                  </a:moveTo>
                  <a:cubicBezTo>
                    <a:pt x="13500" y="686"/>
                    <a:pt x="6300" y="1371"/>
                    <a:pt x="2700" y="3600"/>
                  </a:cubicBezTo>
                  <a:cubicBezTo>
                    <a:pt x="-900" y="5829"/>
                    <a:pt x="-900" y="9600"/>
                    <a:pt x="2700" y="12857"/>
                  </a:cubicBezTo>
                  <a:cubicBezTo>
                    <a:pt x="6300" y="16114"/>
                    <a:pt x="13500" y="18857"/>
                    <a:pt x="207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17" name="Line">
              <a:extLst>
                <a:ext uri="{FF2B5EF4-FFF2-40B4-BE49-F238E27FC236}">
                  <a16:creationId xmlns:a16="http://schemas.microsoft.com/office/drawing/2014/main" id="{FBBD70E3-DFC4-4BFF-BAF0-989FB70CF6C5}"/>
                </a:ext>
              </a:extLst>
            </p:cNvPr>
            <p:cNvSpPr/>
            <p:nvPr/>
          </p:nvSpPr>
          <p:spPr>
            <a:xfrm>
              <a:off x="832037" y="211141"/>
              <a:ext cx="277344" cy="393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6" h="20938" extrusionOk="0">
                  <a:moveTo>
                    <a:pt x="372" y="8782"/>
                  </a:moveTo>
                  <a:cubicBezTo>
                    <a:pt x="49" y="7634"/>
                    <a:pt x="-273" y="6485"/>
                    <a:pt x="372" y="4876"/>
                  </a:cubicBezTo>
                  <a:cubicBezTo>
                    <a:pt x="1017" y="3268"/>
                    <a:pt x="2628" y="1200"/>
                    <a:pt x="5852" y="395"/>
                  </a:cubicBezTo>
                  <a:cubicBezTo>
                    <a:pt x="9076" y="-409"/>
                    <a:pt x="13912" y="51"/>
                    <a:pt x="16975" y="1429"/>
                  </a:cubicBezTo>
                  <a:cubicBezTo>
                    <a:pt x="20037" y="2808"/>
                    <a:pt x="21327" y="5106"/>
                    <a:pt x="20360" y="7978"/>
                  </a:cubicBezTo>
                  <a:cubicBezTo>
                    <a:pt x="19393" y="10851"/>
                    <a:pt x="16169" y="14297"/>
                    <a:pt x="12784" y="16710"/>
                  </a:cubicBezTo>
                  <a:cubicBezTo>
                    <a:pt x="9399" y="19123"/>
                    <a:pt x="5852" y="20502"/>
                    <a:pt x="5046" y="20846"/>
                  </a:cubicBezTo>
                  <a:cubicBezTo>
                    <a:pt x="4240" y="21191"/>
                    <a:pt x="6175" y="20502"/>
                    <a:pt x="8109" y="1981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18" name="Line">
              <a:extLst>
                <a:ext uri="{FF2B5EF4-FFF2-40B4-BE49-F238E27FC236}">
                  <a16:creationId xmlns:a16="http://schemas.microsoft.com/office/drawing/2014/main" id="{327CE86B-6B37-4617-A19F-F78026D70B9C}"/>
                </a:ext>
              </a:extLst>
            </p:cNvPr>
            <p:cNvSpPr/>
            <p:nvPr/>
          </p:nvSpPr>
          <p:spPr>
            <a:xfrm>
              <a:off x="1442898" y="85887"/>
              <a:ext cx="466922" cy="654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223" extrusionOk="0">
                  <a:moveTo>
                    <a:pt x="176" y="3948"/>
                  </a:moveTo>
                  <a:cubicBezTo>
                    <a:pt x="-21" y="7594"/>
                    <a:pt x="-217" y="11241"/>
                    <a:pt x="568" y="14116"/>
                  </a:cubicBezTo>
                  <a:cubicBezTo>
                    <a:pt x="1354" y="16992"/>
                    <a:pt x="3121" y="19096"/>
                    <a:pt x="5085" y="20218"/>
                  </a:cubicBezTo>
                  <a:cubicBezTo>
                    <a:pt x="7048" y="21340"/>
                    <a:pt x="9208" y="21480"/>
                    <a:pt x="11565" y="20849"/>
                  </a:cubicBezTo>
                  <a:cubicBezTo>
                    <a:pt x="13921" y="20218"/>
                    <a:pt x="16474" y="18815"/>
                    <a:pt x="18339" y="16851"/>
                  </a:cubicBezTo>
                  <a:cubicBezTo>
                    <a:pt x="20205" y="14888"/>
                    <a:pt x="21383" y="12363"/>
                    <a:pt x="21383" y="9628"/>
                  </a:cubicBezTo>
                  <a:cubicBezTo>
                    <a:pt x="21383" y="6893"/>
                    <a:pt x="20205" y="3948"/>
                    <a:pt x="19321" y="2194"/>
                  </a:cubicBezTo>
                  <a:cubicBezTo>
                    <a:pt x="18438" y="441"/>
                    <a:pt x="17848" y="-120"/>
                    <a:pt x="17358" y="20"/>
                  </a:cubicBezTo>
                  <a:cubicBezTo>
                    <a:pt x="16867" y="161"/>
                    <a:pt x="16474" y="1002"/>
                    <a:pt x="16081" y="184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19" name="Line">
              <a:extLst>
                <a:ext uri="{FF2B5EF4-FFF2-40B4-BE49-F238E27FC236}">
                  <a16:creationId xmlns:a16="http://schemas.microsoft.com/office/drawing/2014/main" id="{6AC61FB6-857D-43B7-B721-B3A24A9DC114}"/>
                </a:ext>
              </a:extLst>
            </p:cNvPr>
            <p:cNvSpPr/>
            <p:nvPr/>
          </p:nvSpPr>
          <p:spPr>
            <a:xfrm>
              <a:off x="2159081" y="647735"/>
              <a:ext cx="186066" cy="5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2" h="20982" extrusionOk="0">
                  <a:moveTo>
                    <a:pt x="0" y="10182"/>
                  </a:moveTo>
                  <a:cubicBezTo>
                    <a:pt x="4800" y="6582"/>
                    <a:pt x="9600" y="2982"/>
                    <a:pt x="13440" y="1182"/>
                  </a:cubicBezTo>
                  <a:cubicBezTo>
                    <a:pt x="17280" y="-618"/>
                    <a:pt x="20160" y="-618"/>
                    <a:pt x="20880" y="2982"/>
                  </a:cubicBezTo>
                  <a:cubicBezTo>
                    <a:pt x="21600" y="6582"/>
                    <a:pt x="20160" y="13782"/>
                    <a:pt x="18720" y="2098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20" name="Line">
              <a:extLst>
                <a:ext uri="{FF2B5EF4-FFF2-40B4-BE49-F238E27FC236}">
                  <a16:creationId xmlns:a16="http://schemas.microsoft.com/office/drawing/2014/main" id="{E1377FD5-30B2-4EE2-B348-218D6E25326B}"/>
                </a:ext>
              </a:extLst>
            </p:cNvPr>
            <p:cNvSpPr/>
            <p:nvPr/>
          </p:nvSpPr>
          <p:spPr>
            <a:xfrm>
              <a:off x="2819092" y="0"/>
              <a:ext cx="24574" cy="712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extrusionOk="0">
                  <a:moveTo>
                    <a:pt x="21600" y="1968"/>
                  </a:moveTo>
                  <a:cubicBezTo>
                    <a:pt x="14400" y="1057"/>
                    <a:pt x="7200" y="146"/>
                    <a:pt x="3600" y="16"/>
                  </a:cubicBezTo>
                  <a:cubicBezTo>
                    <a:pt x="0" y="-114"/>
                    <a:pt x="0" y="537"/>
                    <a:pt x="1800" y="3074"/>
                  </a:cubicBezTo>
                  <a:cubicBezTo>
                    <a:pt x="3600" y="5611"/>
                    <a:pt x="7200" y="10035"/>
                    <a:pt x="7200" y="13419"/>
                  </a:cubicBezTo>
                  <a:cubicBezTo>
                    <a:pt x="7200" y="16802"/>
                    <a:pt x="3600" y="19144"/>
                    <a:pt x="0" y="2148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21" name="Line">
              <a:extLst>
                <a:ext uri="{FF2B5EF4-FFF2-40B4-BE49-F238E27FC236}">
                  <a16:creationId xmlns:a16="http://schemas.microsoft.com/office/drawing/2014/main" id="{ABA9048D-CD7A-4511-BF40-0D8D4D23E9DF}"/>
                </a:ext>
              </a:extLst>
            </p:cNvPr>
            <p:cNvSpPr/>
            <p:nvPr/>
          </p:nvSpPr>
          <p:spPr>
            <a:xfrm>
              <a:off x="2706750" y="418702"/>
              <a:ext cx="473943" cy="318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426" extrusionOk="0">
                  <a:moveTo>
                    <a:pt x="954" y="8466"/>
                  </a:moveTo>
                  <a:cubicBezTo>
                    <a:pt x="370" y="7026"/>
                    <a:pt x="-214" y="5586"/>
                    <a:pt x="78" y="4578"/>
                  </a:cubicBezTo>
                  <a:cubicBezTo>
                    <a:pt x="370" y="3570"/>
                    <a:pt x="1537" y="2994"/>
                    <a:pt x="3678" y="2274"/>
                  </a:cubicBezTo>
                  <a:cubicBezTo>
                    <a:pt x="5818" y="1554"/>
                    <a:pt x="8932" y="690"/>
                    <a:pt x="10975" y="258"/>
                  </a:cubicBezTo>
                  <a:cubicBezTo>
                    <a:pt x="13018" y="-174"/>
                    <a:pt x="13991" y="-174"/>
                    <a:pt x="14770" y="1122"/>
                  </a:cubicBezTo>
                  <a:cubicBezTo>
                    <a:pt x="15548" y="2418"/>
                    <a:pt x="16132" y="5010"/>
                    <a:pt x="17202" y="8610"/>
                  </a:cubicBezTo>
                  <a:cubicBezTo>
                    <a:pt x="18272" y="12210"/>
                    <a:pt x="19829" y="16818"/>
                    <a:pt x="21386" y="2142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22" name="Line">
              <a:extLst>
                <a:ext uri="{FF2B5EF4-FFF2-40B4-BE49-F238E27FC236}">
                  <a16:creationId xmlns:a16="http://schemas.microsoft.com/office/drawing/2014/main" id="{D658510F-4322-4002-BB29-D8DB758DB29A}"/>
                </a:ext>
              </a:extLst>
            </p:cNvPr>
            <p:cNvSpPr/>
            <p:nvPr/>
          </p:nvSpPr>
          <p:spPr>
            <a:xfrm>
              <a:off x="3128033" y="157460"/>
              <a:ext cx="38617" cy="64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23" name="Line">
              <a:extLst>
                <a:ext uri="{FF2B5EF4-FFF2-40B4-BE49-F238E27FC236}">
                  <a16:creationId xmlns:a16="http://schemas.microsoft.com/office/drawing/2014/main" id="{CFF8DBF5-5AA6-4732-AEFD-CA0D9D3FC89B}"/>
                </a:ext>
              </a:extLst>
            </p:cNvPr>
            <p:cNvSpPr/>
            <p:nvPr/>
          </p:nvSpPr>
          <p:spPr>
            <a:xfrm>
              <a:off x="3401868" y="318500"/>
              <a:ext cx="968953" cy="429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4" extrusionOk="0">
                  <a:moveTo>
                    <a:pt x="0" y="6061"/>
                  </a:moveTo>
                  <a:cubicBezTo>
                    <a:pt x="96" y="9449"/>
                    <a:pt x="192" y="12838"/>
                    <a:pt x="336" y="15591"/>
                  </a:cubicBezTo>
                  <a:cubicBezTo>
                    <a:pt x="480" y="18344"/>
                    <a:pt x="672" y="20461"/>
                    <a:pt x="768" y="20991"/>
                  </a:cubicBezTo>
                  <a:cubicBezTo>
                    <a:pt x="864" y="21520"/>
                    <a:pt x="864" y="20461"/>
                    <a:pt x="1056" y="17920"/>
                  </a:cubicBezTo>
                  <a:cubicBezTo>
                    <a:pt x="1248" y="15379"/>
                    <a:pt x="1632" y="11355"/>
                    <a:pt x="2016" y="8708"/>
                  </a:cubicBezTo>
                  <a:cubicBezTo>
                    <a:pt x="2400" y="6061"/>
                    <a:pt x="2784" y="4791"/>
                    <a:pt x="3216" y="4261"/>
                  </a:cubicBezTo>
                  <a:cubicBezTo>
                    <a:pt x="3648" y="3732"/>
                    <a:pt x="4128" y="3944"/>
                    <a:pt x="4560" y="6379"/>
                  </a:cubicBezTo>
                  <a:cubicBezTo>
                    <a:pt x="4992" y="8814"/>
                    <a:pt x="5376" y="13473"/>
                    <a:pt x="5616" y="16438"/>
                  </a:cubicBezTo>
                  <a:cubicBezTo>
                    <a:pt x="5856" y="19402"/>
                    <a:pt x="5952" y="20673"/>
                    <a:pt x="6000" y="20673"/>
                  </a:cubicBezTo>
                  <a:cubicBezTo>
                    <a:pt x="6048" y="20673"/>
                    <a:pt x="6048" y="19402"/>
                    <a:pt x="6288" y="16649"/>
                  </a:cubicBezTo>
                  <a:cubicBezTo>
                    <a:pt x="6528" y="13896"/>
                    <a:pt x="7008" y="9661"/>
                    <a:pt x="7392" y="7120"/>
                  </a:cubicBezTo>
                  <a:cubicBezTo>
                    <a:pt x="7776" y="4579"/>
                    <a:pt x="8064" y="3732"/>
                    <a:pt x="8400" y="3626"/>
                  </a:cubicBezTo>
                  <a:cubicBezTo>
                    <a:pt x="8736" y="3520"/>
                    <a:pt x="9120" y="4155"/>
                    <a:pt x="9408" y="5955"/>
                  </a:cubicBezTo>
                  <a:cubicBezTo>
                    <a:pt x="9696" y="7755"/>
                    <a:pt x="9888" y="10720"/>
                    <a:pt x="9984" y="12838"/>
                  </a:cubicBezTo>
                  <a:cubicBezTo>
                    <a:pt x="10080" y="14955"/>
                    <a:pt x="10080" y="16226"/>
                    <a:pt x="10176" y="17391"/>
                  </a:cubicBezTo>
                  <a:cubicBezTo>
                    <a:pt x="10272" y="18555"/>
                    <a:pt x="10464" y="19614"/>
                    <a:pt x="10800" y="20249"/>
                  </a:cubicBezTo>
                  <a:cubicBezTo>
                    <a:pt x="11136" y="20885"/>
                    <a:pt x="11616" y="21096"/>
                    <a:pt x="12624" y="20038"/>
                  </a:cubicBezTo>
                  <a:cubicBezTo>
                    <a:pt x="13632" y="18979"/>
                    <a:pt x="15168" y="16649"/>
                    <a:pt x="16320" y="13685"/>
                  </a:cubicBezTo>
                  <a:cubicBezTo>
                    <a:pt x="17472" y="10720"/>
                    <a:pt x="18240" y="7120"/>
                    <a:pt x="18576" y="4791"/>
                  </a:cubicBezTo>
                  <a:cubicBezTo>
                    <a:pt x="18912" y="2461"/>
                    <a:pt x="18816" y="1402"/>
                    <a:pt x="18528" y="767"/>
                  </a:cubicBezTo>
                  <a:cubicBezTo>
                    <a:pt x="18240" y="132"/>
                    <a:pt x="17760" y="-80"/>
                    <a:pt x="17280" y="26"/>
                  </a:cubicBezTo>
                  <a:cubicBezTo>
                    <a:pt x="16800" y="132"/>
                    <a:pt x="16320" y="555"/>
                    <a:pt x="15888" y="2461"/>
                  </a:cubicBezTo>
                  <a:cubicBezTo>
                    <a:pt x="15456" y="4367"/>
                    <a:pt x="15072" y="7755"/>
                    <a:pt x="15216" y="10826"/>
                  </a:cubicBezTo>
                  <a:cubicBezTo>
                    <a:pt x="15360" y="13896"/>
                    <a:pt x="16032" y="16649"/>
                    <a:pt x="17184" y="17920"/>
                  </a:cubicBezTo>
                  <a:cubicBezTo>
                    <a:pt x="18336" y="19191"/>
                    <a:pt x="19968" y="18979"/>
                    <a:pt x="21600" y="1876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24" name="Line">
              <a:extLst>
                <a:ext uri="{FF2B5EF4-FFF2-40B4-BE49-F238E27FC236}">
                  <a16:creationId xmlns:a16="http://schemas.microsoft.com/office/drawing/2014/main" id="{E2DEE1DF-8124-42E9-B71D-57273B24496C}"/>
                </a:ext>
              </a:extLst>
            </p:cNvPr>
            <p:cNvSpPr/>
            <p:nvPr/>
          </p:nvSpPr>
          <p:spPr>
            <a:xfrm>
              <a:off x="4978170" y="350707"/>
              <a:ext cx="284368" cy="10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25" name="Line">
              <a:extLst>
                <a:ext uri="{FF2B5EF4-FFF2-40B4-BE49-F238E27FC236}">
                  <a16:creationId xmlns:a16="http://schemas.microsoft.com/office/drawing/2014/main" id="{1B00A439-2403-4D9B-854A-C787A03611C4}"/>
                </a:ext>
              </a:extLst>
            </p:cNvPr>
            <p:cNvSpPr/>
            <p:nvPr/>
          </p:nvSpPr>
          <p:spPr>
            <a:xfrm>
              <a:off x="5006256" y="529639"/>
              <a:ext cx="256282" cy="28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26" name="Line">
              <a:extLst>
                <a:ext uri="{FF2B5EF4-FFF2-40B4-BE49-F238E27FC236}">
                  <a16:creationId xmlns:a16="http://schemas.microsoft.com/office/drawing/2014/main" id="{998FC7C5-B2CD-40CE-8F14-FBE08C2BA373}"/>
                </a:ext>
              </a:extLst>
            </p:cNvPr>
            <p:cNvSpPr/>
            <p:nvPr/>
          </p:nvSpPr>
          <p:spPr>
            <a:xfrm>
              <a:off x="6442133" y="82310"/>
              <a:ext cx="14043" cy="694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extrusionOk="0">
                  <a:moveTo>
                    <a:pt x="0" y="14232"/>
                  </a:moveTo>
                  <a:cubicBezTo>
                    <a:pt x="0" y="10389"/>
                    <a:pt x="0" y="6546"/>
                    <a:pt x="3600" y="4028"/>
                  </a:cubicBezTo>
                  <a:cubicBezTo>
                    <a:pt x="7200" y="1511"/>
                    <a:pt x="14400" y="318"/>
                    <a:pt x="18000" y="53"/>
                  </a:cubicBezTo>
                  <a:cubicBezTo>
                    <a:pt x="21600" y="-212"/>
                    <a:pt x="21600" y="451"/>
                    <a:pt x="18000" y="3366"/>
                  </a:cubicBezTo>
                  <a:cubicBezTo>
                    <a:pt x="14400" y="6281"/>
                    <a:pt x="7200" y="11449"/>
                    <a:pt x="7200" y="14828"/>
                  </a:cubicBezTo>
                  <a:cubicBezTo>
                    <a:pt x="7200" y="18208"/>
                    <a:pt x="14400" y="19798"/>
                    <a:pt x="21600" y="2138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27" name="Line">
              <a:extLst>
                <a:ext uri="{FF2B5EF4-FFF2-40B4-BE49-F238E27FC236}">
                  <a16:creationId xmlns:a16="http://schemas.microsoft.com/office/drawing/2014/main" id="{465EC81E-037E-4569-ADEC-C51C5E64B897}"/>
                </a:ext>
              </a:extLst>
            </p:cNvPr>
            <p:cNvSpPr/>
            <p:nvPr/>
          </p:nvSpPr>
          <p:spPr>
            <a:xfrm>
              <a:off x="6294683" y="726466"/>
              <a:ext cx="431815" cy="64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3" extrusionOk="0">
                  <a:moveTo>
                    <a:pt x="2160" y="17280"/>
                  </a:moveTo>
                  <a:cubicBezTo>
                    <a:pt x="1080" y="18720"/>
                    <a:pt x="0" y="20160"/>
                    <a:pt x="0" y="20880"/>
                  </a:cubicBezTo>
                  <a:cubicBezTo>
                    <a:pt x="0" y="21600"/>
                    <a:pt x="1080" y="21600"/>
                    <a:pt x="4320" y="20160"/>
                  </a:cubicBezTo>
                  <a:cubicBezTo>
                    <a:pt x="7560" y="18720"/>
                    <a:pt x="12960" y="15840"/>
                    <a:pt x="16200" y="12240"/>
                  </a:cubicBezTo>
                  <a:cubicBezTo>
                    <a:pt x="19440" y="8640"/>
                    <a:pt x="20520" y="432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28" name="Line">
              <a:extLst>
                <a:ext uri="{FF2B5EF4-FFF2-40B4-BE49-F238E27FC236}">
                  <a16:creationId xmlns:a16="http://schemas.microsoft.com/office/drawing/2014/main" id="{2177DC98-92FA-48B5-8338-B6CE779D3240}"/>
                </a:ext>
              </a:extLst>
            </p:cNvPr>
            <p:cNvSpPr/>
            <p:nvPr/>
          </p:nvSpPr>
          <p:spPr>
            <a:xfrm>
              <a:off x="6284150" y="25052"/>
              <a:ext cx="340539" cy="196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251" extrusionOk="0">
                  <a:moveTo>
                    <a:pt x="2617" y="21251"/>
                  </a:moveTo>
                  <a:cubicBezTo>
                    <a:pt x="1807" y="19373"/>
                    <a:pt x="997" y="17494"/>
                    <a:pt x="457" y="15381"/>
                  </a:cubicBezTo>
                  <a:cubicBezTo>
                    <a:pt x="-83" y="13268"/>
                    <a:pt x="-353" y="10921"/>
                    <a:pt x="862" y="8573"/>
                  </a:cubicBezTo>
                  <a:cubicBezTo>
                    <a:pt x="2077" y="6225"/>
                    <a:pt x="4777" y="3877"/>
                    <a:pt x="7882" y="2234"/>
                  </a:cubicBezTo>
                  <a:cubicBezTo>
                    <a:pt x="10987" y="590"/>
                    <a:pt x="14497" y="-349"/>
                    <a:pt x="16792" y="121"/>
                  </a:cubicBezTo>
                  <a:cubicBezTo>
                    <a:pt x="19087" y="590"/>
                    <a:pt x="20167" y="2468"/>
                    <a:pt x="21247" y="434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29" name="Line">
              <a:extLst>
                <a:ext uri="{FF2B5EF4-FFF2-40B4-BE49-F238E27FC236}">
                  <a16:creationId xmlns:a16="http://schemas.microsoft.com/office/drawing/2014/main" id="{B295B19E-3ED7-42A8-9A61-9585ED3D6BE5}"/>
                </a:ext>
              </a:extLst>
            </p:cNvPr>
            <p:cNvSpPr/>
            <p:nvPr/>
          </p:nvSpPr>
          <p:spPr>
            <a:xfrm>
              <a:off x="7007354" y="143146"/>
              <a:ext cx="407241" cy="526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0992" extrusionOk="0">
                  <a:moveTo>
                    <a:pt x="18525" y="3654"/>
                  </a:moveTo>
                  <a:cubicBezTo>
                    <a:pt x="17850" y="2454"/>
                    <a:pt x="17175" y="1254"/>
                    <a:pt x="16163" y="568"/>
                  </a:cubicBezTo>
                  <a:cubicBezTo>
                    <a:pt x="15150" y="-118"/>
                    <a:pt x="13800" y="-289"/>
                    <a:pt x="11213" y="654"/>
                  </a:cubicBezTo>
                  <a:cubicBezTo>
                    <a:pt x="8625" y="1597"/>
                    <a:pt x="4800" y="3654"/>
                    <a:pt x="2550" y="6311"/>
                  </a:cubicBezTo>
                  <a:cubicBezTo>
                    <a:pt x="300" y="8968"/>
                    <a:pt x="-375" y="12225"/>
                    <a:pt x="187" y="14882"/>
                  </a:cubicBezTo>
                  <a:cubicBezTo>
                    <a:pt x="750" y="17540"/>
                    <a:pt x="2550" y="19597"/>
                    <a:pt x="6262" y="20454"/>
                  </a:cubicBezTo>
                  <a:cubicBezTo>
                    <a:pt x="9975" y="21311"/>
                    <a:pt x="15600" y="20968"/>
                    <a:pt x="21225" y="2062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30" name="Line">
              <a:extLst>
                <a:ext uri="{FF2B5EF4-FFF2-40B4-BE49-F238E27FC236}">
                  <a16:creationId xmlns:a16="http://schemas.microsoft.com/office/drawing/2014/main" id="{44F35582-280E-4133-BA57-C550EF48D594}"/>
                </a:ext>
              </a:extLst>
            </p:cNvPr>
            <p:cNvSpPr/>
            <p:nvPr/>
          </p:nvSpPr>
          <p:spPr>
            <a:xfrm>
              <a:off x="8060564" y="182512"/>
              <a:ext cx="245749" cy="543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947" y="2743"/>
                    <a:pt x="16295" y="5486"/>
                    <a:pt x="13453" y="8829"/>
                  </a:cubicBezTo>
                  <a:cubicBezTo>
                    <a:pt x="10611" y="12171"/>
                    <a:pt x="7579" y="16114"/>
                    <a:pt x="5305" y="18343"/>
                  </a:cubicBezTo>
                  <a:cubicBezTo>
                    <a:pt x="3032" y="20571"/>
                    <a:pt x="1516" y="2108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31" name="Line">
              <a:extLst>
                <a:ext uri="{FF2B5EF4-FFF2-40B4-BE49-F238E27FC236}">
                  <a16:creationId xmlns:a16="http://schemas.microsoft.com/office/drawing/2014/main" id="{7A8A7462-381E-4206-AEE3-C5B684CF2AC6}"/>
                </a:ext>
              </a:extLst>
            </p:cNvPr>
            <p:cNvSpPr/>
            <p:nvPr/>
          </p:nvSpPr>
          <p:spPr>
            <a:xfrm>
              <a:off x="8043011" y="268399"/>
              <a:ext cx="301920" cy="46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600" extrusionOk="0">
                  <a:moveTo>
                    <a:pt x="1343" y="5549"/>
                  </a:moveTo>
                  <a:cubicBezTo>
                    <a:pt x="1039" y="4360"/>
                    <a:pt x="735" y="3171"/>
                    <a:pt x="430" y="2081"/>
                  </a:cubicBezTo>
                  <a:cubicBezTo>
                    <a:pt x="126" y="991"/>
                    <a:pt x="-178" y="0"/>
                    <a:pt x="126" y="0"/>
                  </a:cubicBezTo>
                  <a:cubicBezTo>
                    <a:pt x="430" y="0"/>
                    <a:pt x="1343" y="991"/>
                    <a:pt x="4994" y="4756"/>
                  </a:cubicBezTo>
                  <a:cubicBezTo>
                    <a:pt x="8645" y="8521"/>
                    <a:pt x="15033" y="15061"/>
                    <a:pt x="21422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32" name="Line">
              <a:extLst>
                <a:ext uri="{FF2B5EF4-FFF2-40B4-BE49-F238E27FC236}">
                  <a16:creationId xmlns:a16="http://schemas.microsoft.com/office/drawing/2014/main" id="{04A22309-57B5-4625-9A3A-9E5E2F842A51}"/>
                </a:ext>
              </a:extLst>
            </p:cNvPr>
            <p:cNvSpPr/>
            <p:nvPr/>
          </p:nvSpPr>
          <p:spPr>
            <a:xfrm>
              <a:off x="7955243" y="454489"/>
              <a:ext cx="505541" cy="89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15" y="21600"/>
                  </a:moveTo>
                  <a:cubicBezTo>
                    <a:pt x="1108" y="19543"/>
                    <a:pt x="0" y="17486"/>
                    <a:pt x="0" y="15943"/>
                  </a:cubicBezTo>
                  <a:cubicBezTo>
                    <a:pt x="0" y="14400"/>
                    <a:pt x="1108" y="13371"/>
                    <a:pt x="4892" y="10800"/>
                  </a:cubicBezTo>
                  <a:cubicBezTo>
                    <a:pt x="8677" y="8229"/>
                    <a:pt x="15138" y="4114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33" name="Line">
              <a:extLst>
                <a:ext uri="{FF2B5EF4-FFF2-40B4-BE49-F238E27FC236}">
                  <a16:creationId xmlns:a16="http://schemas.microsoft.com/office/drawing/2014/main" id="{B7B4E9DF-C53D-4276-B887-54B06206249B}"/>
                </a:ext>
              </a:extLst>
            </p:cNvPr>
            <p:cNvSpPr/>
            <p:nvPr/>
          </p:nvSpPr>
          <p:spPr>
            <a:xfrm>
              <a:off x="9152392" y="168197"/>
              <a:ext cx="589797" cy="450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109" extrusionOk="0">
                  <a:moveTo>
                    <a:pt x="10890" y="4247"/>
                  </a:moveTo>
                  <a:cubicBezTo>
                    <a:pt x="10890" y="3238"/>
                    <a:pt x="10890" y="2228"/>
                    <a:pt x="10196" y="1320"/>
                  </a:cubicBezTo>
                  <a:cubicBezTo>
                    <a:pt x="9502" y="411"/>
                    <a:pt x="8113" y="-396"/>
                    <a:pt x="6416" y="210"/>
                  </a:cubicBezTo>
                  <a:cubicBezTo>
                    <a:pt x="4719" y="815"/>
                    <a:pt x="2713" y="2834"/>
                    <a:pt x="1402" y="6064"/>
                  </a:cubicBezTo>
                  <a:cubicBezTo>
                    <a:pt x="90" y="9294"/>
                    <a:pt x="-527" y="13735"/>
                    <a:pt x="553" y="16662"/>
                  </a:cubicBezTo>
                  <a:cubicBezTo>
                    <a:pt x="1633" y="19589"/>
                    <a:pt x="4410" y="21002"/>
                    <a:pt x="8113" y="21103"/>
                  </a:cubicBezTo>
                  <a:cubicBezTo>
                    <a:pt x="11816" y="21204"/>
                    <a:pt x="16444" y="19993"/>
                    <a:pt x="21073" y="1878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34" name="Line">
              <a:extLst>
                <a:ext uri="{FF2B5EF4-FFF2-40B4-BE49-F238E27FC236}">
                  <a16:creationId xmlns:a16="http://schemas.microsoft.com/office/drawing/2014/main" id="{31959A61-0C8D-406E-8D67-7466D0733DBD}"/>
                </a:ext>
              </a:extLst>
            </p:cNvPr>
            <p:cNvSpPr/>
            <p:nvPr/>
          </p:nvSpPr>
          <p:spPr>
            <a:xfrm>
              <a:off x="9822934" y="3580"/>
              <a:ext cx="273834" cy="72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562" extrusionOk="0">
                  <a:moveTo>
                    <a:pt x="4982" y="4563"/>
                  </a:moveTo>
                  <a:cubicBezTo>
                    <a:pt x="3294" y="4819"/>
                    <a:pt x="1607" y="5074"/>
                    <a:pt x="763" y="5969"/>
                  </a:cubicBezTo>
                  <a:cubicBezTo>
                    <a:pt x="-81" y="6864"/>
                    <a:pt x="-81" y="8398"/>
                    <a:pt x="88" y="10890"/>
                  </a:cubicBezTo>
                  <a:cubicBezTo>
                    <a:pt x="256" y="13382"/>
                    <a:pt x="594" y="16833"/>
                    <a:pt x="763" y="18878"/>
                  </a:cubicBezTo>
                  <a:cubicBezTo>
                    <a:pt x="931" y="20923"/>
                    <a:pt x="931" y="21562"/>
                    <a:pt x="763" y="21562"/>
                  </a:cubicBezTo>
                  <a:cubicBezTo>
                    <a:pt x="594" y="21562"/>
                    <a:pt x="256" y="20923"/>
                    <a:pt x="88" y="18175"/>
                  </a:cubicBezTo>
                  <a:cubicBezTo>
                    <a:pt x="-81" y="15427"/>
                    <a:pt x="-81" y="10570"/>
                    <a:pt x="931" y="7247"/>
                  </a:cubicBezTo>
                  <a:cubicBezTo>
                    <a:pt x="1944" y="3924"/>
                    <a:pt x="3969" y="2135"/>
                    <a:pt x="5994" y="1176"/>
                  </a:cubicBezTo>
                  <a:cubicBezTo>
                    <a:pt x="8019" y="218"/>
                    <a:pt x="10044" y="90"/>
                    <a:pt x="11900" y="26"/>
                  </a:cubicBezTo>
                  <a:cubicBezTo>
                    <a:pt x="13756" y="-38"/>
                    <a:pt x="15444" y="-38"/>
                    <a:pt x="17300" y="729"/>
                  </a:cubicBezTo>
                  <a:cubicBezTo>
                    <a:pt x="19157" y="1496"/>
                    <a:pt x="21182" y="3029"/>
                    <a:pt x="21350" y="4883"/>
                  </a:cubicBezTo>
                  <a:cubicBezTo>
                    <a:pt x="21519" y="6736"/>
                    <a:pt x="19831" y="8909"/>
                    <a:pt x="16288" y="10315"/>
                  </a:cubicBezTo>
                  <a:cubicBezTo>
                    <a:pt x="12744" y="11721"/>
                    <a:pt x="7344" y="12360"/>
                    <a:pt x="1944" y="1299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35" name="Line">
              <a:extLst>
                <a:ext uri="{FF2B5EF4-FFF2-40B4-BE49-F238E27FC236}">
                  <a16:creationId xmlns:a16="http://schemas.microsoft.com/office/drawing/2014/main" id="{290A88F0-B6E2-49BC-B4B0-95AF8372D003}"/>
                </a:ext>
              </a:extLst>
            </p:cNvPr>
            <p:cNvSpPr/>
            <p:nvPr/>
          </p:nvSpPr>
          <p:spPr>
            <a:xfrm>
              <a:off x="10584757" y="157460"/>
              <a:ext cx="38617" cy="504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1846"/>
                    <a:pt x="7200" y="3692"/>
                    <a:pt x="3600" y="7292"/>
                  </a:cubicBezTo>
                  <a:cubicBezTo>
                    <a:pt x="0" y="10892"/>
                    <a:pt x="0" y="1624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36" name="Line">
              <a:extLst>
                <a:ext uri="{FF2B5EF4-FFF2-40B4-BE49-F238E27FC236}">
                  <a16:creationId xmlns:a16="http://schemas.microsoft.com/office/drawing/2014/main" id="{2A1E8F43-0258-43B4-988A-AB2EBDF4E762}"/>
                </a:ext>
              </a:extLst>
            </p:cNvPr>
            <p:cNvSpPr/>
            <p:nvPr/>
          </p:nvSpPr>
          <p:spPr>
            <a:xfrm>
              <a:off x="10339008" y="672785"/>
              <a:ext cx="361601" cy="64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37" name="Line">
              <a:extLst>
                <a:ext uri="{FF2B5EF4-FFF2-40B4-BE49-F238E27FC236}">
                  <a16:creationId xmlns:a16="http://schemas.microsoft.com/office/drawing/2014/main" id="{DD6DD832-9AD9-4F11-9415-E45438FF1ED3}"/>
                </a:ext>
              </a:extLst>
            </p:cNvPr>
            <p:cNvSpPr/>
            <p:nvPr/>
          </p:nvSpPr>
          <p:spPr>
            <a:xfrm>
              <a:off x="10339008" y="57258"/>
              <a:ext cx="428305" cy="164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17053"/>
                    <a:pt x="0" y="12505"/>
                    <a:pt x="1964" y="8242"/>
                  </a:cubicBezTo>
                  <a:cubicBezTo>
                    <a:pt x="3927" y="3979"/>
                    <a:pt x="7855" y="0"/>
                    <a:pt x="11455" y="0"/>
                  </a:cubicBezTo>
                  <a:cubicBezTo>
                    <a:pt x="15055" y="0"/>
                    <a:pt x="18327" y="3979"/>
                    <a:pt x="21600" y="795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38" name="Line">
              <a:extLst>
                <a:ext uri="{FF2B5EF4-FFF2-40B4-BE49-F238E27FC236}">
                  <a16:creationId xmlns:a16="http://schemas.microsoft.com/office/drawing/2014/main" id="{F51B359E-9E50-4D31-B448-451290C07626}"/>
                </a:ext>
              </a:extLst>
            </p:cNvPr>
            <p:cNvSpPr/>
            <p:nvPr/>
          </p:nvSpPr>
          <p:spPr>
            <a:xfrm>
              <a:off x="11515091" y="89467"/>
              <a:ext cx="256282" cy="543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521" extrusionOk="0">
                  <a:moveTo>
                    <a:pt x="19769" y="2132"/>
                  </a:moveTo>
                  <a:cubicBezTo>
                    <a:pt x="20502" y="1112"/>
                    <a:pt x="21234" y="91"/>
                    <a:pt x="21417" y="6"/>
                  </a:cubicBezTo>
                  <a:cubicBezTo>
                    <a:pt x="21600" y="-79"/>
                    <a:pt x="21234" y="771"/>
                    <a:pt x="18488" y="3663"/>
                  </a:cubicBezTo>
                  <a:cubicBezTo>
                    <a:pt x="15742" y="6554"/>
                    <a:pt x="10617" y="11486"/>
                    <a:pt x="7139" y="14803"/>
                  </a:cubicBezTo>
                  <a:cubicBezTo>
                    <a:pt x="3661" y="18119"/>
                    <a:pt x="1831" y="19820"/>
                    <a:pt x="0" y="2152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39" name="Line">
              <a:extLst>
                <a:ext uri="{FF2B5EF4-FFF2-40B4-BE49-F238E27FC236}">
                  <a16:creationId xmlns:a16="http://schemas.microsoft.com/office/drawing/2014/main" id="{AE8A678C-25A4-4FD5-99CB-1393E032F6CE}"/>
                </a:ext>
              </a:extLst>
            </p:cNvPr>
            <p:cNvSpPr/>
            <p:nvPr/>
          </p:nvSpPr>
          <p:spPr>
            <a:xfrm>
              <a:off x="11529134" y="225456"/>
              <a:ext cx="273834" cy="472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71"/>
                  </a:moveTo>
                  <a:cubicBezTo>
                    <a:pt x="1029" y="785"/>
                    <a:pt x="2057" y="0"/>
                    <a:pt x="3429" y="0"/>
                  </a:cubicBezTo>
                  <a:cubicBezTo>
                    <a:pt x="4800" y="0"/>
                    <a:pt x="6514" y="785"/>
                    <a:pt x="9600" y="4124"/>
                  </a:cubicBezTo>
                  <a:cubicBezTo>
                    <a:pt x="12686" y="7462"/>
                    <a:pt x="17143" y="13353"/>
                    <a:pt x="19371" y="16691"/>
                  </a:cubicBezTo>
                  <a:cubicBezTo>
                    <a:pt x="21600" y="20029"/>
                    <a:pt x="21600" y="2081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40" name="Line">
              <a:extLst>
                <a:ext uri="{FF2B5EF4-FFF2-40B4-BE49-F238E27FC236}">
                  <a16:creationId xmlns:a16="http://schemas.microsoft.com/office/drawing/2014/main" id="{1B25E5E8-B920-4A0D-9163-14C1C69694A9}"/>
                </a:ext>
              </a:extLst>
            </p:cNvPr>
            <p:cNvSpPr/>
            <p:nvPr/>
          </p:nvSpPr>
          <p:spPr>
            <a:xfrm>
              <a:off x="11451898" y="311343"/>
              <a:ext cx="568733" cy="143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18327"/>
                    <a:pt x="0" y="15055"/>
                    <a:pt x="573" y="12764"/>
                  </a:cubicBezTo>
                  <a:cubicBezTo>
                    <a:pt x="1145" y="10473"/>
                    <a:pt x="2291" y="9164"/>
                    <a:pt x="5891" y="7200"/>
                  </a:cubicBezTo>
                  <a:cubicBezTo>
                    <a:pt x="9491" y="5236"/>
                    <a:pt x="15545" y="2618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41" name="Line">
              <a:extLst>
                <a:ext uri="{FF2B5EF4-FFF2-40B4-BE49-F238E27FC236}">
                  <a16:creationId xmlns:a16="http://schemas.microsoft.com/office/drawing/2014/main" id="{4850D605-5EBC-42DE-B702-FB23355E8AE9}"/>
                </a:ext>
              </a:extLst>
            </p:cNvPr>
            <p:cNvSpPr/>
            <p:nvPr/>
          </p:nvSpPr>
          <p:spPr>
            <a:xfrm>
              <a:off x="12529684" y="82310"/>
              <a:ext cx="396708" cy="565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466" extrusionOk="0">
                  <a:moveTo>
                    <a:pt x="20191" y="5266"/>
                  </a:moveTo>
                  <a:cubicBezTo>
                    <a:pt x="20661" y="4284"/>
                    <a:pt x="21130" y="3302"/>
                    <a:pt x="21365" y="2402"/>
                  </a:cubicBezTo>
                  <a:cubicBezTo>
                    <a:pt x="21600" y="1502"/>
                    <a:pt x="21600" y="684"/>
                    <a:pt x="20778" y="275"/>
                  </a:cubicBezTo>
                  <a:cubicBezTo>
                    <a:pt x="19957" y="-134"/>
                    <a:pt x="18313" y="-134"/>
                    <a:pt x="15261" y="602"/>
                  </a:cubicBezTo>
                  <a:cubicBezTo>
                    <a:pt x="12209" y="1339"/>
                    <a:pt x="7748" y="2811"/>
                    <a:pt x="4696" y="4939"/>
                  </a:cubicBezTo>
                  <a:cubicBezTo>
                    <a:pt x="1643" y="7066"/>
                    <a:pt x="0" y="9848"/>
                    <a:pt x="0" y="12548"/>
                  </a:cubicBezTo>
                  <a:cubicBezTo>
                    <a:pt x="0" y="15248"/>
                    <a:pt x="1643" y="17866"/>
                    <a:pt x="5400" y="19339"/>
                  </a:cubicBezTo>
                  <a:cubicBezTo>
                    <a:pt x="9157" y="20811"/>
                    <a:pt x="15026" y="21139"/>
                    <a:pt x="20896" y="2146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42" name="Line">
              <a:extLst>
                <a:ext uri="{FF2B5EF4-FFF2-40B4-BE49-F238E27FC236}">
                  <a16:creationId xmlns:a16="http://schemas.microsoft.com/office/drawing/2014/main" id="{4F785FCF-F562-411F-AC06-575E0D5DDA92}"/>
                </a:ext>
              </a:extLst>
            </p:cNvPr>
            <p:cNvSpPr/>
            <p:nvPr/>
          </p:nvSpPr>
          <p:spPr>
            <a:xfrm>
              <a:off x="13238845" y="107359"/>
              <a:ext cx="400220" cy="475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5" h="21415" extrusionOk="0">
                  <a:moveTo>
                    <a:pt x="18155" y="2734"/>
                  </a:moveTo>
                  <a:cubicBezTo>
                    <a:pt x="17480" y="1761"/>
                    <a:pt x="16805" y="788"/>
                    <a:pt x="15343" y="301"/>
                  </a:cubicBezTo>
                  <a:cubicBezTo>
                    <a:pt x="13880" y="-185"/>
                    <a:pt x="11630" y="-185"/>
                    <a:pt x="8705" y="1080"/>
                  </a:cubicBezTo>
                  <a:cubicBezTo>
                    <a:pt x="5780" y="2345"/>
                    <a:pt x="2180" y="4874"/>
                    <a:pt x="717" y="7891"/>
                  </a:cubicBezTo>
                  <a:cubicBezTo>
                    <a:pt x="-745" y="10907"/>
                    <a:pt x="-70" y="14410"/>
                    <a:pt x="3642" y="16745"/>
                  </a:cubicBezTo>
                  <a:cubicBezTo>
                    <a:pt x="7355" y="19080"/>
                    <a:pt x="14105" y="20247"/>
                    <a:pt x="20855" y="2141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43" name="Line">
              <a:extLst>
                <a:ext uri="{FF2B5EF4-FFF2-40B4-BE49-F238E27FC236}">
                  <a16:creationId xmlns:a16="http://schemas.microsoft.com/office/drawing/2014/main" id="{B77944B9-F7B7-4A5C-97F8-F484E62C5885}"/>
                </a:ext>
              </a:extLst>
            </p:cNvPr>
            <p:cNvSpPr/>
            <p:nvPr/>
          </p:nvSpPr>
          <p:spPr>
            <a:xfrm>
              <a:off x="13962049" y="78730"/>
              <a:ext cx="428305" cy="647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546" extrusionOk="0">
                  <a:moveTo>
                    <a:pt x="0" y="4266"/>
                  </a:moveTo>
                  <a:cubicBezTo>
                    <a:pt x="3456" y="3546"/>
                    <a:pt x="6912" y="2826"/>
                    <a:pt x="9936" y="2250"/>
                  </a:cubicBezTo>
                  <a:cubicBezTo>
                    <a:pt x="12960" y="1674"/>
                    <a:pt x="15552" y="1242"/>
                    <a:pt x="17604" y="882"/>
                  </a:cubicBezTo>
                  <a:cubicBezTo>
                    <a:pt x="19656" y="522"/>
                    <a:pt x="21168" y="234"/>
                    <a:pt x="21384" y="90"/>
                  </a:cubicBezTo>
                  <a:cubicBezTo>
                    <a:pt x="21600" y="-54"/>
                    <a:pt x="20520" y="-54"/>
                    <a:pt x="18792" y="306"/>
                  </a:cubicBezTo>
                  <a:cubicBezTo>
                    <a:pt x="17064" y="666"/>
                    <a:pt x="14688" y="1386"/>
                    <a:pt x="13176" y="3114"/>
                  </a:cubicBezTo>
                  <a:cubicBezTo>
                    <a:pt x="11664" y="4842"/>
                    <a:pt x="11016" y="7578"/>
                    <a:pt x="10476" y="10818"/>
                  </a:cubicBezTo>
                  <a:cubicBezTo>
                    <a:pt x="9936" y="14058"/>
                    <a:pt x="9504" y="17802"/>
                    <a:pt x="9072" y="2154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44" name="Line">
              <a:extLst>
                <a:ext uri="{FF2B5EF4-FFF2-40B4-BE49-F238E27FC236}">
                  <a16:creationId xmlns:a16="http://schemas.microsoft.com/office/drawing/2014/main" id="{428C0190-4AC6-4E84-B93C-02CA8C1DEE10}"/>
                </a:ext>
              </a:extLst>
            </p:cNvPr>
            <p:cNvSpPr/>
            <p:nvPr/>
          </p:nvSpPr>
          <p:spPr>
            <a:xfrm>
              <a:off x="1081295" y="1800058"/>
              <a:ext cx="105321" cy="776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240"/>
                  </a:moveTo>
                  <a:cubicBezTo>
                    <a:pt x="0" y="2640"/>
                    <a:pt x="0" y="2040"/>
                    <a:pt x="450" y="1380"/>
                  </a:cubicBezTo>
                  <a:cubicBezTo>
                    <a:pt x="900" y="720"/>
                    <a:pt x="1800" y="0"/>
                    <a:pt x="3150" y="0"/>
                  </a:cubicBezTo>
                  <a:cubicBezTo>
                    <a:pt x="4500" y="0"/>
                    <a:pt x="6300" y="720"/>
                    <a:pt x="7200" y="3300"/>
                  </a:cubicBezTo>
                  <a:cubicBezTo>
                    <a:pt x="8100" y="5880"/>
                    <a:pt x="8100" y="10320"/>
                    <a:pt x="10350" y="13680"/>
                  </a:cubicBezTo>
                  <a:cubicBezTo>
                    <a:pt x="12600" y="17040"/>
                    <a:pt x="17100" y="1932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45" name="Line">
              <a:extLst>
                <a:ext uri="{FF2B5EF4-FFF2-40B4-BE49-F238E27FC236}">
                  <a16:creationId xmlns:a16="http://schemas.microsoft.com/office/drawing/2014/main" id="{681DC7E0-B62C-4507-9C85-A72991C859C1}"/>
                </a:ext>
              </a:extLst>
            </p:cNvPr>
            <p:cNvSpPr/>
            <p:nvPr/>
          </p:nvSpPr>
          <p:spPr>
            <a:xfrm>
              <a:off x="1060231" y="1660490"/>
              <a:ext cx="322984" cy="572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5" h="21341" extrusionOk="0">
                  <a:moveTo>
                    <a:pt x="2311" y="6138"/>
                  </a:moveTo>
                  <a:cubicBezTo>
                    <a:pt x="1491" y="4848"/>
                    <a:pt x="670" y="3558"/>
                    <a:pt x="260" y="2511"/>
                  </a:cubicBezTo>
                  <a:cubicBezTo>
                    <a:pt x="-150" y="1463"/>
                    <a:pt x="-150" y="657"/>
                    <a:pt x="807" y="254"/>
                  </a:cubicBezTo>
                  <a:cubicBezTo>
                    <a:pt x="1764" y="-149"/>
                    <a:pt x="3678" y="-149"/>
                    <a:pt x="6822" y="818"/>
                  </a:cubicBezTo>
                  <a:cubicBezTo>
                    <a:pt x="9966" y="1785"/>
                    <a:pt x="14341" y="3720"/>
                    <a:pt x="17212" y="5976"/>
                  </a:cubicBezTo>
                  <a:cubicBezTo>
                    <a:pt x="20083" y="8233"/>
                    <a:pt x="21450" y="10812"/>
                    <a:pt x="19809" y="13391"/>
                  </a:cubicBezTo>
                  <a:cubicBezTo>
                    <a:pt x="18169" y="15970"/>
                    <a:pt x="13521" y="18550"/>
                    <a:pt x="10513" y="19920"/>
                  </a:cubicBezTo>
                  <a:cubicBezTo>
                    <a:pt x="7506" y="21290"/>
                    <a:pt x="6139" y="21451"/>
                    <a:pt x="5455" y="21290"/>
                  </a:cubicBezTo>
                  <a:cubicBezTo>
                    <a:pt x="4772" y="21129"/>
                    <a:pt x="4772" y="20645"/>
                    <a:pt x="4772" y="2016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46" name="Line">
              <a:extLst>
                <a:ext uri="{FF2B5EF4-FFF2-40B4-BE49-F238E27FC236}">
                  <a16:creationId xmlns:a16="http://schemas.microsoft.com/office/drawing/2014/main" id="{75BC43CD-3774-4228-B247-A18193C7E071}"/>
                </a:ext>
              </a:extLst>
            </p:cNvPr>
            <p:cNvSpPr/>
            <p:nvPr/>
          </p:nvSpPr>
          <p:spPr>
            <a:xfrm>
              <a:off x="1432365" y="2154343"/>
              <a:ext cx="1011081" cy="304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8" extrusionOk="0">
                  <a:moveTo>
                    <a:pt x="0" y="8758"/>
                  </a:moveTo>
                  <a:cubicBezTo>
                    <a:pt x="1385" y="9958"/>
                    <a:pt x="2769" y="11158"/>
                    <a:pt x="3646" y="11308"/>
                  </a:cubicBezTo>
                  <a:cubicBezTo>
                    <a:pt x="4523" y="11458"/>
                    <a:pt x="4892" y="10558"/>
                    <a:pt x="5215" y="9508"/>
                  </a:cubicBezTo>
                  <a:cubicBezTo>
                    <a:pt x="5538" y="8458"/>
                    <a:pt x="5815" y="7258"/>
                    <a:pt x="5954" y="5908"/>
                  </a:cubicBezTo>
                  <a:cubicBezTo>
                    <a:pt x="6092" y="4558"/>
                    <a:pt x="6092" y="3058"/>
                    <a:pt x="5815" y="2158"/>
                  </a:cubicBezTo>
                  <a:cubicBezTo>
                    <a:pt x="5538" y="1258"/>
                    <a:pt x="4985" y="958"/>
                    <a:pt x="4385" y="1858"/>
                  </a:cubicBezTo>
                  <a:cubicBezTo>
                    <a:pt x="3785" y="2758"/>
                    <a:pt x="3138" y="4858"/>
                    <a:pt x="2954" y="7558"/>
                  </a:cubicBezTo>
                  <a:cubicBezTo>
                    <a:pt x="2769" y="10258"/>
                    <a:pt x="3046" y="13558"/>
                    <a:pt x="3323" y="15808"/>
                  </a:cubicBezTo>
                  <a:cubicBezTo>
                    <a:pt x="3600" y="18058"/>
                    <a:pt x="3877" y="19258"/>
                    <a:pt x="4477" y="20008"/>
                  </a:cubicBezTo>
                  <a:cubicBezTo>
                    <a:pt x="5077" y="20758"/>
                    <a:pt x="6000" y="21058"/>
                    <a:pt x="7062" y="19858"/>
                  </a:cubicBezTo>
                  <a:cubicBezTo>
                    <a:pt x="8123" y="18658"/>
                    <a:pt x="9323" y="15958"/>
                    <a:pt x="10108" y="12958"/>
                  </a:cubicBezTo>
                  <a:cubicBezTo>
                    <a:pt x="10892" y="9958"/>
                    <a:pt x="11262" y="6658"/>
                    <a:pt x="11400" y="4258"/>
                  </a:cubicBezTo>
                  <a:cubicBezTo>
                    <a:pt x="11538" y="1858"/>
                    <a:pt x="11446" y="358"/>
                    <a:pt x="11585" y="58"/>
                  </a:cubicBezTo>
                  <a:cubicBezTo>
                    <a:pt x="11723" y="-242"/>
                    <a:pt x="12092" y="658"/>
                    <a:pt x="12692" y="1858"/>
                  </a:cubicBezTo>
                  <a:cubicBezTo>
                    <a:pt x="13292" y="3058"/>
                    <a:pt x="14123" y="4558"/>
                    <a:pt x="14631" y="6058"/>
                  </a:cubicBezTo>
                  <a:cubicBezTo>
                    <a:pt x="15138" y="7558"/>
                    <a:pt x="15323" y="9058"/>
                    <a:pt x="15277" y="10558"/>
                  </a:cubicBezTo>
                  <a:cubicBezTo>
                    <a:pt x="15231" y="12058"/>
                    <a:pt x="14954" y="13558"/>
                    <a:pt x="14769" y="15058"/>
                  </a:cubicBezTo>
                  <a:cubicBezTo>
                    <a:pt x="14585" y="16558"/>
                    <a:pt x="14492" y="18058"/>
                    <a:pt x="14677" y="18958"/>
                  </a:cubicBezTo>
                  <a:cubicBezTo>
                    <a:pt x="14862" y="19858"/>
                    <a:pt x="15323" y="20158"/>
                    <a:pt x="16523" y="20458"/>
                  </a:cubicBezTo>
                  <a:cubicBezTo>
                    <a:pt x="17723" y="20758"/>
                    <a:pt x="19662" y="21058"/>
                    <a:pt x="21600" y="2135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47" name="Line">
              <a:extLst>
                <a:ext uri="{FF2B5EF4-FFF2-40B4-BE49-F238E27FC236}">
                  <a16:creationId xmlns:a16="http://schemas.microsoft.com/office/drawing/2014/main" id="{29C0A375-0E5D-4209-9C61-E72AD0315009}"/>
                </a:ext>
              </a:extLst>
            </p:cNvPr>
            <p:cNvSpPr/>
            <p:nvPr/>
          </p:nvSpPr>
          <p:spPr>
            <a:xfrm>
              <a:off x="2640045" y="1900260"/>
              <a:ext cx="1200659" cy="120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481" extrusionOk="0">
                  <a:moveTo>
                    <a:pt x="2015" y="735"/>
                  </a:moveTo>
                  <a:cubicBezTo>
                    <a:pt x="1860" y="350"/>
                    <a:pt x="1706" y="-36"/>
                    <a:pt x="1551" y="3"/>
                  </a:cubicBezTo>
                  <a:cubicBezTo>
                    <a:pt x="1396" y="41"/>
                    <a:pt x="1241" y="504"/>
                    <a:pt x="1086" y="2278"/>
                  </a:cubicBezTo>
                  <a:cubicBezTo>
                    <a:pt x="931" y="4053"/>
                    <a:pt x="777" y="7138"/>
                    <a:pt x="738" y="10108"/>
                  </a:cubicBezTo>
                  <a:cubicBezTo>
                    <a:pt x="699" y="13078"/>
                    <a:pt x="777" y="15933"/>
                    <a:pt x="854" y="17553"/>
                  </a:cubicBezTo>
                  <a:cubicBezTo>
                    <a:pt x="931" y="19173"/>
                    <a:pt x="1009" y="19558"/>
                    <a:pt x="1125" y="20021"/>
                  </a:cubicBezTo>
                  <a:cubicBezTo>
                    <a:pt x="1241" y="20484"/>
                    <a:pt x="1396" y="21024"/>
                    <a:pt x="1667" y="21294"/>
                  </a:cubicBezTo>
                  <a:cubicBezTo>
                    <a:pt x="1938" y="21564"/>
                    <a:pt x="2325" y="21564"/>
                    <a:pt x="2790" y="21140"/>
                  </a:cubicBezTo>
                  <a:cubicBezTo>
                    <a:pt x="3254" y="20715"/>
                    <a:pt x="3796" y="19867"/>
                    <a:pt x="3990" y="18825"/>
                  </a:cubicBezTo>
                  <a:cubicBezTo>
                    <a:pt x="4183" y="17784"/>
                    <a:pt x="4028" y="16550"/>
                    <a:pt x="3448" y="15277"/>
                  </a:cubicBezTo>
                  <a:cubicBezTo>
                    <a:pt x="2867" y="14004"/>
                    <a:pt x="1860" y="12693"/>
                    <a:pt x="1202" y="11805"/>
                  </a:cubicBezTo>
                  <a:cubicBezTo>
                    <a:pt x="544" y="10918"/>
                    <a:pt x="235" y="10455"/>
                    <a:pt x="80" y="9993"/>
                  </a:cubicBezTo>
                  <a:cubicBezTo>
                    <a:pt x="-75" y="9530"/>
                    <a:pt x="-75" y="9067"/>
                    <a:pt x="738" y="8527"/>
                  </a:cubicBezTo>
                  <a:cubicBezTo>
                    <a:pt x="1551" y="7987"/>
                    <a:pt x="3177" y="7370"/>
                    <a:pt x="4764" y="6984"/>
                  </a:cubicBezTo>
                  <a:cubicBezTo>
                    <a:pt x="6351" y="6598"/>
                    <a:pt x="7899" y="6444"/>
                    <a:pt x="8867" y="6405"/>
                  </a:cubicBezTo>
                  <a:cubicBezTo>
                    <a:pt x="9835" y="6367"/>
                    <a:pt x="10222" y="6444"/>
                    <a:pt x="10260" y="6598"/>
                  </a:cubicBezTo>
                  <a:cubicBezTo>
                    <a:pt x="10299" y="6753"/>
                    <a:pt x="9990" y="6984"/>
                    <a:pt x="9486" y="7408"/>
                  </a:cubicBezTo>
                  <a:cubicBezTo>
                    <a:pt x="8983" y="7833"/>
                    <a:pt x="8286" y="8450"/>
                    <a:pt x="7899" y="8951"/>
                  </a:cubicBezTo>
                  <a:cubicBezTo>
                    <a:pt x="7512" y="9453"/>
                    <a:pt x="7435" y="9838"/>
                    <a:pt x="7396" y="10224"/>
                  </a:cubicBezTo>
                  <a:cubicBezTo>
                    <a:pt x="7357" y="10610"/>
                    <a:pt x="7357" y="10995"/>
                    <a:pt x="7551" y="11381"/>
                  </a:cubicBezTo>
                  <a:cubicBezTo>
                    <a:pt x="7744" y="11767"/>
                    <a:pt x="8131" y="12153"/>
                    <a:pt x="8557" y="12384"/>
                  </a:cubicBezTo>
                  <a:cubicBezTo>
                    <a:pt x="8983" y="12615"/>
                    <a:pt x="9448" y="12693"/>
                    <a:pt x="9873" y="12693"/>
                  </a:cubicBezTo>
                  <a:cubicBezTo>
                    <a:pt x="10299" y="12693"/>
                    <a:pt x="10686" y="12615"/>
                    <a:pt x="11035" y="12423"/>
                  </a:cubicBezTo>
                  <a:cubicBezTo>
                    <a:pt x="11383" y="12230"/>
                    <a:pt x="11693" y="11921"/>
                    <a:pt x="11848" y="11381"/>
                  </a:cubicBezTo>
                  <a:cubicBezTo>
                    <a:pt x="12002" y="10841"/>
                    <a:pt x="12002" y="10070"/>
                    <a:pt x="11925" y="9414"/>
                  </a:cubicBezTo>
                  <a:cubicBezTo>
                    <a:pt x="11848" y="8758"/>
                    <a:pt x="11693" y="8218"/>
                    <a:pt x="11654" y="7755"/>
                  </a:cubicBezTo>
                  <a:cubicBezTo>
                    <a:pt x="11615" y="7293"/>
                    <a:pt x="11693" y="6907"/>
                    <a:pt x="11925" y="6714"/>
                  </a:cubicBezTo>
                  <a:cubicBezTo>
                    <a:pt x="12157" y="6521"/>
                    <a:pt x="12544" y="6521"/>
                    <a:pt x="13280" y="6907"/>
                  </a:cubicBezTo>
                  <a:cubicBezTo>
                    <a:pt x="14015" y="7293"/>
                    <a:pt x="15099" y="8064"/>
                    <a:pt x="15757" y="8643"/>
                  </a:cubicBezTo>
                  <a:cubicBezTo>
                    <a:pt x="16415" y="9221"/>
                    <a:pt x="16648" y="9607"/>
                    <a:pt x="16802" y="10070"/>
                  </a:cubicBezTo>
                  <a:cubicBezTo>
                    <a:pt x="16957" y="10533"/>
                    <a:pt x="17035" y="11073"/>
                    <a:pt x="16919" y="11458"/>
                  </a:cubicBezTo>
                  <a:cubicBezTo>
                    <a:pt x="16802" y="11844"/>
                    <a:pt x="16493" y="12075"/>
                    <a:pt x="16144" y="12114"/>
                  </a:cubicBezTo>
                  <a:cubicBezTo>
                    <a:pt x="15796" y="12153"/>
                    <a:pt x="15409" y="11998"/>
                    <a:pt x="15254" y="11651"/>
                  </a:cubicBezTo>
                  <a:cubicBezTo>
                    <a:pt x="15099" y="11304"/>
                    <a:pt x="15177" y="10764"/>
                    <a:pt x="15719" y="9877"/>
                  </a:cubicBezTo>
                  <a:cubicBezTo>
                    <a:pt x="16260" y="8990"/>
                    <a:pt x="17267" y="7755"/>
                    <a:pt x="18312" y="7023"/>
                  </a:cubicBezTo>
                  <a:cubicBezTo>
                    <a:pt x="19357" y="6290"/>
                    <a:pt x="20441" y="6058"/>
                    <a:pt x="21525" y="582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48" name="Line">
              <a:extLst>
                <a:ext uri="{FF2B5EF4-FFF2-40B4-BE49-F238E27FC236}">
                  <a16:creationId xmlns:a16="http://schemas.microsoft.com/office/drawing/2014/main" id="{B51EC804-1A8F-4339-9715-0831F71818C1}"/>
                </a:ext>
              </a:extLst>
            </p:cNvPr>
            <p:cNvSpPr/>
            <p:nvPr/>
          </p:nvSpPr>
          <p:spPr>
            <a:xfrm>
              <a:off x="3970601" y="2272439"/>
              <a:ext cx="554690" cy="393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0" extrusionOk="0">
                  <a:moveTo>
                    <a:pt x="0" y="6619"/>
                  </a:moveTo>
                  <a:cubicBezTo>
                    <a:pt x="0" y="5445"/>
                    <a:pt x="0" y="4271"/>
                    <a:pt x="84" y="4271"/>
                  </a:cubicBezTo>
                  <a:cubicBezTo>
                    <a:pt x="167" y="4271"/>
                    <a:pt x="335" y="5445"/>
                    <a:pt x="419" y="6619"/>
                  </a:cubicBezTo>
                  <a:cubicBezTo>
                    <a:pt x="502" y="7793"/>
                    <a:pt x="502" y="8967"/>
                    <a:pt x="502" y="11080"/>
                  </a:cubicBezTo>
                  <a:cubicBezTo>
                    <a:pt x="502" y="13193"/>
                    <a:pt x="502" y="16245"/>
                    <a:pt x="670" y="17067"/>
                  </a:cubicBezTo>
                  <a:cubicBezTo>
                    <a:pt x="837" y="17888"/>
                    <a:pt x="1172" y="16480"/>
                    <a:pt x="1674" y="14484"/>
                  </a:cubicBezTo>
                  <a:cubicBezTo>
                    <a:pt x="2177" y="12488"/>
                    <a:pt x="2847" y="9906"/>
                    <a:pt x="3433" y="7675"/>
                  </a:cubicBezTo>
                  <a:cubicBezTo>
                    <a:pt x="4019" y="5445"/>
                    <a:pt x="4521" y="3567"/>
                    <a:pt x="5191" y="2393"/>
                  </a:cubicBezTo>
                  <a:cubicBezTo>
                    <a:pt x="5860" y="1219"/>
                    <a:pt x="6698" y="749"/>
                    <a:pt x="7451" y="2158"/>
                  </a:cubicBezTo>
                  <a:cubicBezTo>
                    <a:pt x="8205" y="3567"/>
                    <a:pt x="8874" y="6853"/>
                    <a:pt x="9209" y="9788"/>
                  </a:cubicBezTo>
                  <a:cubicBezTo>
                    <a:pt x="9544" y="12723"/>
                    <a:pt x="9544" y="15306"/>
                    <a:pt x="9544" y="17184"/>
                  </a:cubicBezTo>
                  <a:cubicBezTo>
                    <a:pt x="9544" y="19062"/>
                    <a:pt x="9544" y="20236"/>
                    <a:pt x="9460" y="20236"/>
                  </a:cubicBezTo>
                  <a:cubicBezTo>
                    <a:pt x="9377" y="20236"/>
                    <a:pt x="9209" y="19062"/>
                    <a:pt x="9628" y="16127"/>
                  </a:cubicBezTo>
                  <a:cubicBezTo>
                    <a:pt x="10047" y="13193"/>
                    <a:pt x="11051" y="8497"/>
                    <a:pt x="11805" y="5562"/>
                  </a:cubicBezTo>
                  <a:cubicBezTo>
                    <a:pt x="12558" y="2627"/>
                    <a:pt x="13060" y="1453"/>
                    <a:pt x="13730" y="749"/>
                  </a:cubicBezTo>
                  <a:cubicBezTo>
                    <a:pt x="14400" y="45"/>
                    <a:pt x="15237" y="-190"/>
                    <a:pt x="15907" y="162"/>
                  </a:cubicBezTo>
                  <a:cubicBezTo>
                    <a:pt x="16577" y="514"/>
                    <a:pt x="17079" y="1453"/>
                    <a:pt x="17414" y="3567"/>
                  </a:cubicBezTo>
                  <a:cubicBezTo>
                    <a:pt x="17749" y="5680"/>
                    <a:pt x="17916" y="8967"/>
                    <a:pt x="18586" y="12136"/>
                  </a:cubicBezTo>
                  <a:cubicBezTo>
                    <a:pt x="19256" y="15306"/>
                    <a:pt x="20428" y="18358"/>
                    <a:pt x="21600" y="2141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49" name="Line">
              <a:extLst>
                <a:ext uri="{FF2B5EF4-FFF2-40B4-BE49-F238E27FC236}">
                  <a16:creationId xmlns:a16="http://schemas.microsoft.com/office/drawing/2014/main" id="{9906D151-83DC-40DE-811B-C98CA529A09E}"/>
                </a:ext>
              </a:extLst>
            </p:cNvPr>
            <p:cNvSpPr/>
            <p:nvPr/>
          </p:nvSpPr>
          <p:spPr>
            <a:xfrm>
              <a:off x="4714869" y="2286754"/>
              <a:ext cx="1014591" cy="318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050" extrusionOk="0">
                  <a:moveTo>
                    <a:pt x="5026" y="2892"/>
                  </a:moveTo>
                  <a:cubicBezTo>
                    <a:pt x="4477" y="2608"/>
                    <a:pt x="3928" y="2324"/>
                    <a:pt x="3104" y="4455"/>
                  </a:cubicBezTo>
                  <a:cubicBezTo>
                    <a:pt x="2281" y="6587"/>
                    <a:pt x="1182" y="11134"/>
                    <a:pt x="587" y="14261"/>
                  </a:cubicBezTo>
                  <a:cubicBezTo>
                    <a:pt x="-7" y="17387"/>
                    <a:pt x="-99" y="19092"/>
                    <a:pt x="84" y="20087"/>
                  </a:cubicBezTo>
                  <a:cubicBezTo>
                    <a:pt x="267" y="21082"/>
                    <a:pt x="725" y="21366"/>
                    <a:pt x="1320" y="20655"/>
                  </a:cubicBezTo>
                  <a:cubicBezTo>
                    <a:pt x="1915" y="19945"/>
                    <a:pt x="2647" y="18240"/>
                    <a:pt x="3196" y="15682"/>
                  </a:cubicBezTo>
                  <a:cubicBezTo>
                    <a:pt x="3745" y="13124"/>
                    <a:pt x="4111" y="9713"/>
                    <a:pt x="4248" y="7298"/>
                  </a:cubicBezTo>
                  <a:cubicBezTo>
                    <a:pt x="4386" y="4882"/>
                    <a:pt x="4294" y="3461"/>
                    <a:pt x="4157" y="3461"/>
                  </a:cubicBezTo>
                  <a:cubicBezTo>
                    <a:pt x="4020" y="3461"/>
                    <a:pt x="3837" y="4882"/>
                    <a:pt x="3745" y="7013"/>
                  </a:cubicBezTo>
                  <a:cubicBezTo>
                    <a:pt x="3654" y="9145"/>
                    <a:pt x="3654" y="11987"/>
                    <a:pt x="3974" y="14545"/>
                  </a:cubicBezTo>
                  <a:cubicBezTo>
                    <a:pt x="4294" y="17103"/>
                    <a:pt x="4935" y="19377"/>
                    <a:pt x="5896" y="19377"/>
                  </a:cubicBezTo>
                  <a:cubicBezTo>
                    <a:pt x="6857" y="19377"/>
                    <a:pt x="8138" y="17103"/>
                    <a:pt x="9191" y="13977"/>
                  </a:cubicBezTo>
                  <a:cubicBezTo>
                    <a:pt x="10243" y="10850"/>
                    <a:pt x="11067" y="6871"/>
                    <a:pt x="11708" y="4598"/>
                  </a:cubicBezTo>
                  <a:cubicBezTo>
                    <a:pt x="12348" y="2324"/>
                    <a:pt x="12806" y="1755"/>
                    <a:pt x="13126" y="2182"/>
                  </a:cubicBezTo>
                  <a:cubicBezTo>
                    <a:pt x="13447" y="2608"/>
                    <a:pt x="13630" y="4029"/>
                    <a:pt x="13767" y="6445"/>
                  </a:cubicBezTo>
                  <a:cubicBezTo>
                    <a:pt x="13904" y="8861"/>
                    <a:pt x="13996" y="12271"/>
                    <a:pt x="13996" y="14687"/>
                  </a:cubicBezTo>
                  <a:cubicBezTo>
                    <a:pt x="13996" y="17103"/>
                    <a:pt x="13904" y="18524"/>
                    <a:pt x="13813" y="18382"/>
                  </a:cubicBezTo>
                  <a:cubicBezTo>
                    <a:pt x="13721" y="18240"/>
                    <a:pt x="13630" y="16534"/>
                    <a:pt x="13813" y="14119"/>
                  </a:cubicBezTo>
                  <a:cubicBezTo>
                    <a:pt x="13996" y="11703"/>
                    <a:pt x="14454" y="8577"/>
                    <a:pt x="14820" y="6161"/>
                  </a:cubicBezTo>
                  <a:cubicBezTo>
                    <a:pt x="15186" y="3745"/>
                    <a:pt x="15460" y="2040"/>
                    <a:pt x="15826" y="1045"/>
                  </a:cubicBezTo>
                  <a:cubicBezTo>
                    <a:pt x="16193" y="50"/>
                    <a:pt x="16650" y="-234"/>
                    <a:pt x="17016" y="192"/>
                  </a:cubicBezTo>
                  <a:cubicBezTo>
                    <a:pt x="17382" y="619"/>
                    <a:pt x="17657" y="1755"/>
                    <a:pt x="18023" y="4455"/>
                  </a:cubicBezTo>
                  <a:cubicBezTo>
                    <a:pt x="18389" y="7155"/>
                    <a:pt x="18847" y="11419"/>
                    <a:pt x="19213" y="14119"/>
                  </a:cubicBezTo>
                  <a:cubicBezTo>
                    <a:pt x="19579" y="16819"/>
                    <a:pt x="19854" y="17955"/>
                    <a:pt x="20220" y="18382"/>
                  </a:cubicBezTo>
                  <a:cubicBezTo>
                    <a:pt x="20586" y="18808"/>
                    <a:pt x="21043" y="18524"/>
                    <a:pt x="21501" y="1824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50" name="Line">
              <a:extLst>
                <a:ext uri="{FF2B5EF4-FFF2-40B4-BE49-F238E27FC236}">
                  <a16:creationId xmlns:a16="http://schemas.microsoft.com/office/drawing/2014/main" id="{586E9058-C2FD-433F-A36C-F3B8CA960500}"/>
                </a:ext>
              </a:extLst>
            </p:cNvPr>
            <p:cNvSpPr/>
            <p:nvPr/>
          </p:nvSpPr>
          <p:spPr>
            <a:xfrm>
              <a:off x="5806695" y="2175815"/>
              <a:ext cx="572245" cy="357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068" extrusionOk="0">
                  <a:moveTo>
                    <a:pt x="4445" y="0"/>
                  </a:moveTo>
                  <a:cubicBezTo>
                    <a:pt x="2994" y="5082"/>
                    <a:pt x="1543" y="10165"/>
                    <a:pt x="737" y="13341"/>
                  </a:cubicBezTo>
                  <a:cubicBezTo>
                    <a:pt x="-69" y="16518"/>
                    <a:pt x="-230" y="17788"/>
                    <a:pt x="334" y="19059"/>
                  </a:cubicBezTo>
                  <a:cubicBezTo>
                    <a:pt x="898" y="20329"/>
                    <a:pt x="2188" y="21600"/>
                    <a:pt x="4767" y="20838"/>
                  </a:cubicBezTo>
                  <a:cubicBezTo>
                    <a:pt x="7346" y="20075"/>
                    <a:pt x="11215" y="17280"/>
                    <a:pt x="13391" y="14358"/>
                  </a:cubicBezTo>
                  <a:cubicBezTo>
                    <a:pt x="15567" y="11435"/>
                    <a:pt x="16051" y="8386"/>
                    <a:pt x="16292" y="6226"/>
                  </a:cubicBezTo>
                  <a:cubicBezTo>
                    <a:pt x="16534" y="4066"/>
                    <a:pt x="16534" y="2795"/>
                    <a:pt x="16051" y="1906"/>
                  </a:cubicBezTo>
                  <a:cubicBezTo>
                    <a:pt x="15567" y="1016"/>
                    <a:pt x="14600" y="508"/>
                    <a:pt x="13874" y="762"/>
                  </a:cubicBezTo>
                  <a:cubicBezTo>
                    <a:pt x="13149" y="1016"/>
                    <a:pt x="12666" y="2033"/>
                    <a:pt x="12343" y="4193"/>
                  </a:cubicBezTo>
                  <a:cubicBezTo>
                    <a:pt x="12021" y="6353"/>
                    <a:pt x="11860" y="9656"/>
                    <a:pt x="13391" y="12325"/>
                  </a:cubicBezTo>
                  <a:cubicBezTo>
                    <a:pt x="14922" y="14993"/>
                    <a:pt x="18146" y="17026"/>
                    <a:pt x="21370" y="1905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51" name="Line">
              <a:extLst>
                <a:ext uri="{FF2B5EF4-FFF2-40B4-BE49-F238E27FC236}">
                  <a16:creationId xmlns:a16="http://schemas.microsoft.com/office/drawing/2014/main" id="{656C0DD2-E52E-4566-88D7-8E9F0D30D13B}"/>
                </a:ext>
              </a:extLst>
            </p:cNvPr>
            <p:cNvSpPr/>
            <p:nvPr/>
          </p:nvSpPr>
          <p:spPr>
            <a:xfrm>
              <a:off x="7404064" y="2057721"/>
              <a:ext cx="881184" cy="450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435" extrusionOk="0">
                  <a:moveTo>
                    <a:pt x="16914" y="0"/>
                  </a:moveTo>
                  <a:cubicBezTo>
                    <a:pt x="14922" y="4731"/>
                    <a:pt x="12930" y="9463"/>
                    <a:pt x="10780" y="13063"/>
                  </a:cubicBezTo>
                  <a:cubicBezTo>
                    <a:pt x="8631" y="16663"/>
                    <a:pt x="6324" y="19131"/>
                    <a:pt x="4751" y="20366"/>
                  </a:cubicBezTo>
                  <a:cubicBezTo>
                    <a:pt x="3178" y="21600"/>
                    <a:pt x="2340" y="21600"/>
                    <a:pt x="1658" y="21189"/>
                  </a:cubicBezTo>
                  <a:cubicBezTo>
                    <a:pt x="977" y="20777"/>
                    <a:pt x="452" y="19954"/>
                    <a:pt x="190" y="18411"/>
                  </a:cubicBezTo>
                  <a:cubicBezTo>
                    <a:pt x="-72" y="16869"/>
                    <a:pt x="-72" y="14606"/>
                    <a:pt x="243" y="12651"/>
                  </a:cubicBezTo>
                  <a:cubicBezTo>
                    <a:pt x="557" y="10697"/>
                    <a:pt x="1186" y="9051"/>
                    <a:pt x="2287" y="8537"/>
                  </a:cubicBezTo>
                  <a:cubicBezTo>
                    <a:pt x="3388" y="8023"/>
                    <a:pt x="4961" y="8640"/>
                    <a:pt x="6901" y="10697"/>
                  </a:cubicBezTo>
                  <a:cubicBezTo>
                    <a:pt x="8841" y="12754"/>
                    <a:pt x="11147" y="16251"/>
                    <a:pt x="12982" y="18206"/>
                  </a:cubicBezTo>
                  <a:cubicBezTo>
                    <a:pt x="14817" y="20160"/>
                    <a:pt x="16180" y="20571"/>
                    <a:pt x="17491" y="20160"/>
                  </a:cubicBezTo>
                  <a:cubicBezTo>
                    <a:pt x="18802" y="19749"/>
                    <a:pt x="20060" y="18514"/>
                    <a:pt x="20742" y="17383"/>
                  </a:cubicBezTo>
                  <a:cubicBezTo>
                    <a:pt x="21423" y="16251"/>
                    <a:pt x="21528" y="15223"/>
                    <a:pt x="21423" y="14091"/>
                  </a:cubicBezTo>
                  <a:cubicBezTo>
                    <a:pt x="21318" y="12960"/>
                    <a:pt x="21004" y="11726"/>
                    <a:pt x="20689" y="1049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52" name="Line">
              <a:extLst>
                <a:ext uri="{FF2B5EF4-FFF2-40B4-BE49-F238E27FC236}">
                  <a16:creationId xmlns:a16="http://schemas.microsoft.com/office/drawing/2014/main" id="{1B85E1D7-107C-4BE4-8257-A06828E603C8}"/>
                </a:ext>
              </a:extLst>
            </p:cNvPr>
            <p:cNvSpPr/>
            <p:nvPr/>
          </p:nvSpPr>
          <p:spPr>
            <a:xfrm>
              <a:off x="9366544" y="1588917"/>
              <a:ext cx="38619" cy="715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539" extrusionOk="0">
                  <a:moveTo>
                    <a:pt x="7200" y="1631"/>
                  </a:moveTo>
                  <a:cubicBezTo>
                    <a:pt x="9600" y="850"/>
                    <a:pt x="12000" y="69"/>
                    <a:pt x="14400" y="4"/>
                  </a:cubicBezTo>
                  <a:cubicBezTo>
                    <a:pt x="16800" y="-61"/>
                    <a:pt x="19200" y="590"/>
                    <a:pt x="20400" y="2932"/>
                  </a:cubicBezTo>
                  <a:cubicBezTo>
                    <a:pt x="21600" y="5274"/>
                    <a:pt x="21600" y="9308"/>
                    <a:pt x="18000" y="12691"/>
                  </a:cubicBezTo>
                  <a:cubicBezTo>
                    <a:pt x="14400" y="16074"/>
                    <a:pt x="7200" y="18806"/>
                    <a:pt x="0" y="2153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53" name="Line">
              <a:extLst>
                <a:ext uri="{FF2B5EF4-FFF2-40B4-BE49-F238E27FC236}">
                  <a16:creationId xmlns:a16="http://schemas.microsoft.com/office/drawing/2014/main" id="{151F8B92-E275-4F43-8BA1-9A94B8E9E48A}"/>
                </a:ext>
              </a:extLst>
            </p:cNvPr>
            <p:cNvSpPr/>
            <p:nvPr/>
          </p:nvSpPr>
          <p:spPr>
            <a:xfrm>
              <a:off x="8980367" y="2182972"/>
              <a:ext cx="2341637" cy="139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0826" extrusionOk="0">
                  <a:moveTo>
                    <a:pt x="704" y="18187"/>
                  </a:moveTo>
                  <a:cubicBezTo>
                    <a:pt x="387" y="18822"/>
                    <a:pt x="69" y="19457"/>
                    <a:pt x="10" y="20092"/>
                  </a:cubicBezTo>
                  <a:cubicBezTo>
                    <a:pt x="-50" y="20728"/>
                    <a:pt x="149" y="21363"/>
                    <a:pt x="1022" y="20092"/>
                  </a:cubicBezTo>
                  <a:cubicBezTo>
                    <a:pt x="1896" y="18822"/>
                    <a:pt x="3444" y="15645"/>
                    <a:pt x="4953" y="12469"/>
                  </a:cubicBezTo>
                  <a:cubicBezTo>
                    <a:pt x="6462" y="9292"/>
                    <a:pt x="7931" y="6116"/>
                    <a:pt x="9420" y="3892"/>
                  </a:cubicBezTo>
                  <a:cubicBezTo>
                    <a:pt x="10909" y="1669"/>
                    <a:pt x="12418" y="398"/>
                    <a:pt x="13966" y="81"/>
                  </a:cubicBezTo>
                  <a:cubicBezTo>
                    <a:pt x="15515" y="-237"/>
                    <a:pt x="17103" y="398"/>
                    <a:pt x="18374" y="1669"/>
                  </a:cubicBezTo>
                  <a:cubicBezTo>
                    <a:pt x="19644" y="2939"/>
                    <a:pt x="20597" y="4845"/>
                    <a:pt x="21550" y="675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54" name="Line">
              <a:extLst>
                <a:ext uri="{FF2B5EF4-FFF2-40B4-BE49-F238E27FC236}">
                  <a16:creationId xmlns:a16="http://schemas.microsoft.com/office/drawing/2014/main" id="{8AE26A46-2866-4779-8175-DCE832DD7DC4}"/>
                </a:ext>
              </a:extLst>
            </p:cNvPr>
            <p:cNvSpPr/>
            <p:nvPr/>
          </p:nvSpPr>
          <p:spPr>
            <a:xfrm>
              <a:off x="8955793" y="2816393"/>
              <a:ext cx="449369" cy="41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0991" extrusionOk="0">
                  <a:moveTo>
                    <a:pt x="12790" y="4279"/>
                  </a:moveTo>
                  <a:cubicBezTo>
                    <a:pt x="12790" y="3177"/>
                    <a:pt x="12790" y="2074"/>
                    <a:pt x="12382" y="1193"/>
                  </a:cubicBezTo>
                  <a:cubicBezTo>
                    <a:pt x="11974" y="311"/>
                    <a:pt x="11159" y="-350"/>
                    <a:pt x="9325" y="201"/>
                  </a:cubicBezTo>
                  <a:cubicBezTo>
                    <a:pt x="7491" y="752"/>
                    <a:pt x="4639" y="2515"/>
                    <a:pt x="2703" y="5601"/>
                  </a:cubicBezTo>
                  <a:cubicBezTo>
                    <a:pt x="767" y="8687"/>
                    <a:pt x="-252" y="13095"/>
                    <a:pt x="54" y="16070"/>
                  </a:cubicBezTo>
                  <a:cubicBezTo>
                    <a:pt x="359" y="19046"/>
                    <a:pt x="1989" y="20589"/>
                    <a:pt x="5759" y="20919"/>
                  </a:cubicBezTo>
                  <a:cubicBezTo>
                    <a:pt x="9529" y="21250"/>
                    <a:pt x="15439" y="20368"/>
                    <a:pt x="21348" y="1948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55" name="Line">
              <a:extLst>
                <a:ext uri="{FF2B5EF4-FFF2-40B4-BE49-F238E27FC236}">
                  <a16:creationId xmlns:a16="http://schemas.microsoft.com/office/drawing/2014/main" id="{C8CD6C4D-F15F-4480-9AD1-AC6AFFF96DDE}"/>
                </a:ext>
              </a:extLst>
            </p:cNvPr>
            <p:cNvSpPr/>
            <p:nvPr/>
          </p:nvSpPr>
          <p:spPr>
            <a:xfrm>
              <a:off x="9447291" y="2848600"/>
              <a:ext cx="63193" cy="454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280" y="3291"/>
                    <a:pt x="12960" y="6583"/>
                    <a:pt x="10800" y="9977"/>
                  </a:cubicBezTo>
                  <a:cubicBezTo>
                    <a:pt x="8640" y="13371"/>
                    <a:pt x="8640" y="16869"/>
                    <a:pt x="7200" y="18823"/>
                  </a:cubicBezTo>
                  <a:cubicBezTo>
                    <a:pt x="5760" y="20777"/>
                    <a:pt x="2880" y="21189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56" name="Line">
              <a:extLst>
                <a:ext uri="{FF2B5EF4-FFF2-40B4-BE49-F238E27FC236}">
                  <a16:creationId xmlns:a16="http://schemas.microsoft.com/office/drawing/2014/main" id="{373B6EEA-2D15-4C2A-8AFE-0810C6A1D0E7}"/>
                </a:ext>
              </a:extLst>
            </p:cNvPr>
            <p:cNvSpPr/>
            <p:nvPr/>
          </p:nvSpPr>
          <p:spPr>
            <a:xfrm>
              <a:off x="9394629" y="2730506"/>
              <a:ext cx="270325" cy="440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6" h="21416" extrusionOk="0">
                  <a:moveTo>
                    <a:pt x="0" y="15754"/>
                  </a:moveTo>
                  <a:cubicBezTo>
                    <a:pt x="1329" y="11140"/>
                    <a:pt x="2658" y="6527"/>
                    <a:pt x="4818" y="3696"/>
                  </a:cubicBezTo>
                  <a:cubicBezTo>
                    <a:pt x="6978" y="865"/>
                    <a:pt x="9969" y="-184"/>
                    <a:pt x="12960" y="26"/>
                  </a:cubicBezTo>
                  <a:cubicBezTo>
                    <a:pt x="15951" y="235"/>
                    <a:pt x="18942" y="1703"/>
                    <a:pt x="20271" y="4744"/>
                  </a:cubicBezTo>
                  <a:cubicBezTo>
                    <a:pt x="21600" y="7785"/>
                    <a:pt x="21268" y="12399"/>
                    <a:pt x="18111" y="15439"/>
                  </a:cubicBezTo>
                  <a:cubicBezTo>
                    <a:pt x="14954" y="18480"/>
                    <a:pt x="8972" y="19948"/>
                    <a:pt x="2991" y="2141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57" name="Line">
              <a:extLst>
                <a:ext uri="{FF2B5EF4-FFF2-40B4-BE49-F238E27FC236}">
                  <a16:creationId xmlns:a16="http://schemas.microsoft.com/office/drawing/2014/main" id="{5A88F3D0-BBEF-48FD-90F1-6BE9B1A75B39}"/>
                </a:ext>
              </a:extLst>
            </p:cNvPr>
            <p:cNvSpPr/>
            <p:nvPr/>
          </p:nvSpPr>
          <p:spPr>
            <a:xfrm>
              <a:off x="9917724" y="2741240"/>
              <a:ext cx="340537" cy="569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334" extrusionOk="0">
                  <a:moveTo>
                    <a:pt x="5298" y="172"/>
                  </a:moveTo>
                  <a:cubicBezTo>
                    <a:pt x="3948" y="11"/>
                    <a:pt x="2598" y="-150"/>
                    <a:pt x="1653" y="253"/>
                  </a:cubicBezTo>
                  <a:cubicBezTo>
                    <a:pt x="708" y="656"/>
                    <a:pt x="168" y="1623"/>
                    <a:pt x="33" y="3880"/>
                  </a:cubicBezTo>
                  <a:cubicBezTo>
                    <a:pt x="-102" y="6137"/>
                    <a:pt x="168" y="9683"/>
                    <a:pt x="978" y="12504"/>
                  </a:cubicBezTo>
                  <a:cubicBezTo>
                    <a:pt x="1788" y="15325"/>
                    <a:pt x="3138" y="17420"/>
                    <a:pt x="4353" y="18790"/>
                  </a:cubicBezTo>
                  <a:cubicBezTo>
                    <a:pt x="5568" y="20160"/>
                    <a:pt x="6648" y="20805"/>
                    <a:pt x="7998" y="21128"/>
                  </a:cubicBezTo>
                  <a:cubicBezTo>
                    <a:pt x="9348" y="21450"/>
                    <a:pt x="10968" y="21450"/>
                    <a:pt x="12993" y="20725"/>
                  </a:cubicBezTo>
                  <a:cubicBezTo>
                    <a:pt x="15018" y="19999"/>
                    <a:pt x="17448" y="18549"/>
                    <a:pt x="19068" y="16453"/>
                  </a:cubicBezTo>
                  <a:cubicBezTo>
                    <a:pt x="20688" y="14357"/>
                    <a:pt x="21498" y="11617"/>
                    <a:pt x="21228" y="8957"/>
                  </a:cubicBezTo>
                  <a:cubicBezTo>
                    <a:pt x="20958" y="6298"/>
                    <a:pt x="19608" y="3719"/>
                    <a:pt x="18258" y="114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58" name="Line">
              <a:extLst>
                <a:ext uri="{FF2B5EF4-FFF2-40B4-BE49-F238E27FC236}">
                  <a16:creationId xmlns:a16="http://schemas.microsoft.com/office/drawing/2014/main" id="{022F2AE2-0A6F-44DD-9C66-3B3008D1C619}"/>
                </a:ext>
              </a:extLst>
            </p:cNvPr>
            <p:cNvSpPr/>
            <p:nvPr/>
          </p:nvSpPr>
          <p:spPr>
            <a:xfrm>
              <a:off x="10479436" y="3170677"/>
              <a:ext cx="298408" cy="64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39" y="14400"/>
                    <a:pt x="1878" y="7200"/>
                    <a:pt x="4696" y="3600"/>
                  </a:cubicBezTo>
                  <a:cubicBezTo>
                    <a:pt x="7513" y="0"/>
                    <a:pt x="12209" y="0"/>
                    <a:pt x="15339" y="0"/>
                  </a:cubicBezTo>
                  <a:cubicBezTo>
                    <a:pt x="18470" y="0"/>
                    <a:pt x="20035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59" name="Line">
              <a:extLst>
                <a:ext uri="{FF2B5EF4-FFF2-40B4-BE49-F238E27FC236}">
                  <a16:creationId xmlns:a16="http://schemas.microsoft.com/office/drawing/2014/main" id="{540DD048-CE15-4D43-8127-2A3DFCA6F499}"/>
                </a:ext>
              </a:extLst>
            </p:cNvPr>
            <p:cNvSpPr/>
            <p:nvPr/>
          </p:nvSpPr>
          <p:spPr>
            <a:xfrm>
              <a:off x="11051679" y="2744820"/>
              <a:ext cx="77235" cy="504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800" y="554"/>
                    <a:pt x="12000" y="1108"/>
                    <a:pt x="9000" y="4338"/>
                  </a:cubicBezTo>
                  <a:cubicBezTo>
                    <a:pt x="6000" y="7569"/>
                    <a:pt x="4800" y="13477"/>
                    <a:pt x="3600" y="16800"/>
                  </a:cubicBezTo>
                  <a:cubicBezTo>
                    <a:pt x="2400" y="20123"/>
                    <a:pt x="1200" y="2086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60" name="Line">
              <a:extLst>
                <a:ext uri="{FF2B5EF4-FFF2-40B4-BE49-F238E27FC236}">
                  <a16:creationId xmlns:a16="http://schemas.microsoft.com/office/drawing/2014/main" id="{314CFB60-E38C-4CD3-83E5-6EA4E3368A45}"/>
                </a:ext>
              </a:extLst>
            </p:cNvPr>
            <p:cNvSpPr/>
            <p:nvPr/>
          </p:nvSpPr>
          <p:spPr>
            <a:xfrm>
              <a:off x="10974443" y="2984588"/>
              <a:ext cx="396710" cy="279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473" extrusionOk="0">
                  <a:moveTo>
                    <a:pt x="0" y="8513"/>
                  </a:moveTo>
                  <a:cubicBezTo>
                    <a:pt x="3252" y="5855"/>
                    <a:pt x="6503" y="3196"/>
                    <a:pt x="9523" y="1701"/>
                  </a:cubicBezTo>
                  <a:cubicBezTo>
                    <a:pt x="12542" y="205"/>
                    <a:pt x="15329" y="-127"/>
                    <a:pt x="17303" y="39"/>
                  </a:cubicBezTo>
                  <a:cubicBezTo>
                    <a:pt x="19277" y="205"/>
                    <a:pt x="20439" y="870"/>
                    <a:pt x="21019" y="2864"/>
                  </a:cubicBezTo>
                  <a:cubicBezTo>
                    <a:pt x="21600" y="4858"/>
                    <a:pt x="21600" y="8181"/>
                    <a:pt x="21368" y="11504"/>
                  </a:cubicBezTo>
                  <a:cubicBezTo>
                    <a:pt x="21135" y="14827"/>
                    <a:pt x="20671" y="18150"/>
                    <a:pt x="20206" y="2147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61" name="Line">
              <a:extLst>
                <a:ext uri="{FF2B5EF4-FFF2-40B4-BE49-F238E27FC236}">
                  <a16:creationId xmlns:a16="http://schemas.microsoft.com/office/drawing/2014/main" id="{59FDAD5C-B7EB-4780-9B1D-4B3243B96FA8}"/>
                </a:ext>
              </a:extLst>
            </p:cNvPr>
            <p:cNvSpPr/>
            <p:nvPr/>
          </p:nvSpPr>
          <p:spPr>
            <a:xfrm>
              <a:off x="11374663" y="2705454"/>
              <a:ext cx="38619" cy="89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62" name="Line">
              <a:extLst>
                <a:ext uri="{FF2B5EF4-FFF2-40B4-BE49-F238E27FC236}">
                  <a16:creationId xmlns:a16="http://schemas.microsoft.com/office/drawing/2014/main" id="{48E73387-E6F0-4853-8CB6-92D50AEF1DEF}"/>
                </a:ext>
              </a:extLst>
            </p:cNvPr>
            <p:cNvSpPr/>
            <p:nvPr/>
          </p:nvSpPr>
          <p:spPr>
            <a:xfrm>
              <a:off x="11606369" y="2880809"/>
              <a:ext cx="972465" cy="365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7" extrusionOk="0">
                  <a:moveTo>
                    <a:pt x="0" y="5608"/>
                  </a:moveTo>
                  <a:cubicBezTo>
                    <a:pt x="288" y="9375"/>
                    <a:pt x="576" y="13143"/>
                    <a:pt x="672" y="16031"/>
                  </a:cubicBezTo>
                  <a:cubicBezTo>
                    <a:pt x="768" y="18919"/>
                    <a:pt x="672" y="20929"/>
                    <a:pt x="672" y="21180"/>
                  </a:cubicBezTo>
                  <a:cubicBezTo>
                    <a:pt x="672" y="21431"/>
                    <a:pt x="768" y="19924"/>
                    <a:pt x="1104" y="17287"/>
                  </a:cubicBezTo>
                  <a:cubicBezTo>
                    <a:pt x="1440" y="14650"/>
                    <a:pt x="2016" y="10882"/>
                    <a:pt x="2544" y="8371"/>
                  </a:cubicBezTo>
                  <a:cubicBezTo>
                    <a:pt x="3072" y="5859"/>
                    <a:pt x="3552" y="4603"/>
                    <a:pt x="3888" y="4603"/>
                  </a:cubicBezTo>
                  <a:cubicBezTo>
                    <a:pt x="4224" y="4603"/>
                    <a:pt x="4416" y="5859"/>
                    <a:pt x="4512" y="7994"/>
                  </a:cubicBezTo>
                  <a:cubicBezTo>
                    <a:pt x="4608" y="10129"/>
                    <a:pt x="4608" y="13143"/>
                    <a:pt x="4608" y="15278"/>
                  </a:cubicBezTo>
                  <a:cubicBezTo>
                    <a:pt x="4608" y="17412"/>
                    <a:pt x="4608" y="18668"/>
                    <a:pt x="4752" y="18668"/>
                  </a:cubicBezTo>
                  <a:cubicBezTo>
                    <a:pt x="4896" y="18668"/>
                    <a:pt x="5184" y="17412"/>
                    <a:pt x="5664" y="14901"/>
                  </a:cubicBezTo>
                  <a:cubicBezTo>
                    <a:pt x="6144" y="12389"/>
                    <a:pt x="6816" y="8622"/>
                    <a:pt x="7344" y="6110"/>
                  </a:cubicBezTo>
                  <a:cubicBezTo>
                    <a:pt x="7872" y="3598"/>
                    <a:pt x="8256" y="2343"/>
                    <a:pt x="8496" y="2343"/>
                  </a:cubicBezTo>
                  <a:cubicBezTo>
                    <a:pt x="8736" y="2343"/>
                    <a:pt x="8832" y="3598"/>
                    <a:pt x="8928" y="5733"/>
                  </a:cubicBezTo>
                  <a:cubicBezTo>
                    <a:pt x="9024" y="7868"/>
                    <a:pt x="9120" y="10882"/>
                    <a:pt x="9264" y="13017"/>
                  </a:cubicBezTo>
                  <a:cubicBezTo>
                    <a:pt x="9408" y="15152"/>
                    <a:pt x="9600" y="16408"/>
                    <a:pt x="9936" y="17161"/>
                  </a:cubicBezTo>
                  <a:cubicBezTo>
                    <a:pt x="10272" y="17915"/>
                    <a:pt x="10752" y="18166"/>
                    <a:pt x="11904" y="17789"/>
                  </a:cubicBezTo>
                  <a:cubicBezTo>
                    <a:pt x="13056" y="17412"/>
                    <a:pt x="14880" y="16408"/>
                    <a:pt x="16320" y="14901"/>
                  </a:cubicBezTo>
                  <a:cubicBezTo>
                    <a:pt x="17760" y="13394"/>
                    <a:pt x="18816" y="11384"/>
                    <a:pt x="19440" y="9752"/>
                  </a:cubicBezTo>
                  <a:cubicBezTo>
                    <a:pt x="20064" y="8119"/>
                    <a:pt x="20256" y="6864"/>
                    <a:pt x="20304" y="5608"/>
                  </a:cubicBezTo>
                  <a:cubicBezTo>
                    <a:pt x="20352" y="4352"/>
                    <a:pt x="20256" y="3096"/>
                    <a:pt x="20016" y="2091"/>
                  </a:cubicBezTo>
                  <a:cubicBezTo>
                    <a:pt x="19776" y="1087"/>
                    <a:pt x="19392" y="333"/>
                    <a:pt x="18816" y="82"/>
                  </a:cubicBezTo>
                  <a:cubicBezTo>
                    <a:pt x="18240" y="-169"/>
                    <a:pt x="17472" y="82"/>
                    <a:pt x="16848" y="1840"/>
                  </a:cubicBezTo>
                  <a:cubicBezTo>
                    <a:pt x="16224" y="3598"/>
                    <a:pt x="15744" y="6864"/>
                    <a:pt x="15840" y="9626"/>
                  </a:cubicBezTo>
                  <a:cubicBezTo>
                    <a:pt x="15936" y="12389"/>
                    <a:pt x="16608" y="14650"/>
                    <a:pt x="17664" y="16031"/>
                  </a:cubicBezTo>
                  <a:cubicBezTo>
                    <a:pt x="18720" y="17412"/>
                    <a:pt x="20160" y="17915"/>
                    <a:pt x="21600" y="1841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63" name="Line">
              <a:extLst>
                <a:ext uri="{FF2B5EF4-FFF2-40B4-BE49-F238E27FC236}">
                  <a16:creationId xmlns:a16="http://schemas.microsoft.com/office/drawing/2014/main" id="{D3D7CBAF-8343-4D2A-9BD2-E1832911842A}"/>
                </a:ext>
              </a:extLst>
            </p:cNvPr>
            <p:cNvSpPr/>
            <p:nvPr/>
          </p:nvSpPr>
          <p:spPr>
            <a:xfrm>
              <a:off x="4651677" y="4670130"/>
              <a:ext cx="42128" cy="662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3" h="21395" extrusionOk="0">
                  <a:moveTo>
                    <a:pt x="2400" y="3000"/>
                  </a:moveTo>
                  <a:cubicBezTo>
                    <a:pt x="2400" y="2303"/>
                    <a:pt x="2400" y="1607"/>
                    <a:pt x="5346" y="980"/>
                  </a:cubicBezTo>
                  <a:cubicBezTo>
                    <a:pt x="8291" y="352"/>
                    <a:pt x="14182" y="-205"/>
                    <a:pt x="17128" y="74"/>
                  </a:cubicBezTo>
                  <a:cubicBezTo>
                    <a:pt x="20073" y="352"/>
                    <a:pt x="20073" y="1467"/>
                    <a:pt x="17128" y="4115"/>
                  </a:cubicBezTo>
                  <a:cubicBezTo>
                    <a:pt x="14182" y="6763"/>
                    <a:pt x="8291" y="10943"/>
                    <a:pt x="4364" y="13870"/>
                  </a:cubicBezTo>
                  <a:cubicBezTo>
                    <a:pt x="437" y="16796"/>
                    <a:pt x="-1527" y="18469"/>
                    <a:pt x="1418" y="19514"/>
                  </a:cubicBezTo>
                  <a:cubicBezTo>
                    <a:pt x="4364" y="20559"/>
                    <a:pt x="12218" y="20977"/>
                    <a:pt x="20073" y="2139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64" name="Line">
              <a:extLst>
                <a:ext uri="{FF2B5EF4-FFF2-40B4-BE49-F238E27FC236}">
                  <a16:creationId xmlns:a16="http://schemas.microsoft.com/office/drawing/2014/main" id="{52B090E5-87E9-4C71-9511-18DFCC3F5125}"/>
                </a:ext>
              </a:extLst>
            </p:cNvPr>
            <p:cNvSpPr/>
            <p:nvPr/>
          </p:nvSpPr>
          <p:spPr>
            <a:xfrm>
              <a:off x="4644655" y="4555613"/>
              <a:ext cx="554690" cy="815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378" extrusionOk="0">
                  <a:moveTo>
                    <a:pt x="1378" y="6450"/>
                  </a:moveTo>
                  <a:cubicBezTo>
                    <a:pt x="876" y="5093"/>
                    <a:pt x="373" y="3736"/>
                    <a:pt x="122" y="2775"/>
                  </a:cubicBezTo>
                  <a:cubicBezTo>
                    <a:pt x="-129" y="1814"/>
                    <a:pt x="-129" y="1248"/>
                    <a:pt x="1462" y="739"/>
                  </a:cubicBezTo>
                  <a:cubicBezTo>
                    <a:pt x="3052" y="230"/>
                    <a:pt x="6234" y="-222"/>
                    <a:pt x="9080" y="117"/>
                  </a:cubicBezTo>
                  <a:cubicBezTo>
                    <a:pt x="11927" y="457"/>
                    <a:pt x="14438" y="1587"/>
                    <a:pt x="15192" y="3171"/>
                  </a:cubicBezTo>
                  <a:cubicBezTo>
                    <a:pt x="15945" y="4754"/>
                    <a:pt x="14941" y="6790"/>
                    <a:pt x="12429" y="8599"/>
                  </a:cubicBezTo>
                  <a:cubicBezTo>
                    <a:pt x="9918" y="10408"/>
                    <a:pt x="5899" y="11992"/>
                    <a:pt x="3471" y="12840"/>
                  </a:cubicBezTo>
                  <a:cubicBezTo>
                    <a:pt x="1043" y="13688"/>
                    <a:pt x="206" y="13801"/>
                    <a:pt x="457" y="13914"/>
                  </a:cubicBezTo>
                  <a:cubicBezTo>
                    <a:pt x="708" y="14027"/>
                    <a:pt x="2048" y="14140"/>
                    <a:pt x="4643" y="14762"/>
                  </a:cubicBezTo>
                  <a:cubicBezTo>
                    <a:pt x="7238" y="15384"/>
                    <a:pt x="11090" y="16515"/>
                    <a:pt x="14104" y="17703"/>
                  </a:cubicBezTo>
                  <a:cubicBezTo>
                    <a:pt x="17118" y="18890"/>
                    <a:pt x="19294" y="20134"/>
                    <a:pt x="21471" y="2137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65" name="Line">
              <a:extLst>
                <a:ext uri="{FF2B5EF4-FFF2-40B4-BE49-F238E27FC236}">
                  <a16:creationId xmlns:a16="http://schemas.microsoft.com/office/drawing/2014/main" id="{023D19A6-5208-47D4-967A-B9CFCF479F7B}"/>
                </a:ext>
              </a:extLst>
            </p:cNvPr>
            <p:cNvSpPr/>
            <p:nvPr/>
          </p:nvSpPr>
          <p:spPr>
            <a:xfrm>
              <a:off x="5287112" y="4949264"/>
              <a:ext cx="263303" cy="332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2" h="21353" extrusionOk="0">
                  <a:moveTo>
                    <a:pt x="3345" y="13876"/>
                  </a:moveTo>
                  <a:cubicBezTo>
                    <a:pt x="6382" y="12768"/>
                    <a:pt x="9420" y="11661"/>
                    <a:pt x="12457" y="9999"/>
                  </a:cubicBezTo>
                  <a:cubicBezTo>
                    <a:pt x="15495" y="8338"/>
                    <a:pt x="18532" y="6122"/>
                    <a:pt x="19882" y="4322"/>
                  </a:cubicBezTo>
                  <a:cubicBezTo>
                    <a:pt x="21232" y="2522"/>
                    <a:pt x="20895" y="1138"/>
                    <a:pt x="19545" y="445"/>
                  </a:cubicBezTo>
                  <a:cubicBezTo>
                    <a:pt x="18195" y="-247"/>
                    <a:pt x="15832" y="-247"/>
                    <a:pt x="12457" y="1276"/>
                  </a:cubicBezTo>
                  <a:cubicBezTo>
                    <a:pt x="9082" y="2799"/>
                    <a:pt x="4695" y="5845"/>
                    <a:pt x="2332" y="8061"/>
                  </a:cubicBezTo>
                  <a:cubicBezTo>
                    <a:pt x="-30" y="10276"/>
                    <a:pt x="-368" y="11661"/>
                    <a:pt x="307" y="13599"/>
                  </a:cubicBezTo>
                  <a:cubicBezTo>
                    <a:pt x="982" y="15538"/>
                    <a:pt x="2669" y="18030"/>
                    <a:pt x="5707" y="19415"/>
                  </a:cubicBezTo>
                  <a:cubicBezTo>
                    <a:pt x="8745" y="20799"/>
                    <a:pt x="13132" y="21076"/>
                    <a:pt x="17520" y="2135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66" name="Line">
              <a:extLst>
                <a:ext uri="{FF2B5EF4-FFF2-40B4-BE49-F238E27FC236}">
                  <a16:creationId xmlns:a16="http://schemas.microsoft.com/office/drawing/2014/main" id="{FE233DE1-401E-4078-BA10-3B9099BCCAD5}"/>
                </a:ext>
              </a:extLst>
            </p:cNvPr>
            <p:cNvSpPr/>
            <p:nvPr/>
          </p:nvSpPr>
          <p:spPr>
            <a:xfrm>
              <a:off x="5824250" y="4959999"/>
              <a:ext cx="319472" cy="254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110" extrusionOk="0">
                  <a:moveTo>
                    <a:pt x="20470" y="0"/>
                  </a:moveTo>
                  <a:cubicBezTo>
                    <a:pt x="17014" y="0"/>
                    <a:pt x="13558" y="0"/>
                    <a:pt x="10102" y="2479"/>
                  </a:cubicBezTo>
                  <a:cubicBezTo>
                    <a:pt x="6646" y="4957"/>
                    <a:pt x="3190" y="9915"/>
                    <a:pt x="1462" y="13279"/>
                  </a:cubicBezTo>
                  <a:cubicBezTo>
                    <a:pt x="-266" y="16643"/>
                    <a:pt x="-266" y="18413"/>
                    <a:pt x="454" y="19652"/>
                  </a:cubicBezTo>
                  <a:cubicBezTo>
                    <a:pt x="1174" y="20892"/>
                    <a:pt x="2614" y="21600"/>
                    <a:pt x="6214" y="20715"/>
                  </a:cubicBezTo>
                  <a:cubicBezTo>
                    <a:pt x="9814" y="19830"/>
                    <a:pt x="15574" y="17351"/>
                    <a:pt x="21334" y="1487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67" name="Line">
              <a:extLst>
                <a:ext uri="{FF2B5EF4-FFF2-40B4-BE49-F238E27FC236}">
                  <a16:creationId xmlns:a16="http://schemas.microsoft.com/office/drawing/2014/main" id="{74F3529D-FA15-4080-8C3A-32E52E5D06BB}"/>
                </a:ext>
              </a:extLst>
            </p:cNvPr>
            <p:cNvSpPr/>
            <p:nvPr/>
          </p:nvSpPr>
          <p:spPr>
            <a:xfrm>
              <a:off x="6091063" y="4645078"/>
              <a:ext cx="66702" cy="586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88"/>
                  </a:moveTo>
                  <a:cubicBezTo>
                    <a:pt x="1440" y="794"/>
                    <a:pt x="2880" y="0"/>
                    <a:pt x="3600" y="0"/>
                  </a:cubicBezTo>
                  <a:cubicBezTo>
                    <a:pt x="4320" y="0"/>
                    <a:pt x="4320" y="794"/>
                    <a:pt x="5760" y="3732"/>
                  </a:cubicBezTo>
                  <a:cubicBezTo>
                    <a:pt x="7200" y="6671"/>
                    <a:pt x="10080" y="11753"/>
                    <a:pt x="12960" y="15088"/>
                  </a:cubicBezTo>
                  <a:cubicBezTo>
                    <a:pt x="15840" y="18424"/>
                    <a:pt x="18720" y="2001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68" name="Line">
              <a:extLst>
                <a:ext uri="{FF2B5EF4-FFF2-40B4-BE49-F238E27FC236}">
                  <a16:creationId xmlns:a16="http://schemas.microsoft.com/office/drawing/2014/main" id="{D2B614D2-2CC3-48ED-9A0D-D5C0B6E78DA1}"/>
                </a:ext>
              </a:extLst>
            </p:cNvPr>
            <p:cNvSpPr/>
            <p:nvPr/>
          </p:nvSpPr>
          <p:spPr>
            <a:xfrm>
              <a:off x="6385962" y="4970736"/>
              <a:ext cx="263301" cy="297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600" extrusionOk="0">
                  <a:moveTo>
                    <a:pt x="297" y="0"/>
                  </a:moveTo>
                  <a:cubicBezTo>
                    <a:pt x="-52" y="4070"/>
                    <a:pt x="-400" y="8139"/>
                    <a:pt x="1168" y="11113"/>
                  </a:cubicBezTo>
                  <a:cubicBezTo>
                    <a:pt x="2735" y="14087"/>
                    <a:pt x="6219" y="15965"/>
                    <a:pt x="9181" y="15809"/>
                  </a:cubicBezTo>
                  <a:cubicBezTo>
                    <a:pt x="12142" y="15652"/>
                    <a:pt x="14581" y="13461"/>
                    <a:pt x="16148" y="11583"/>
                  </a:cubicBezTo>
                  <a:cubicBezTo>
                    <a:pt x="17716" y="9704"/>
                    <a:pt x="18413" y="8139"/>
                    <a:pt x="18761" y="6261"/>
                  </a:cubicBezTo>
                  <a:cubicBezTo>
                    <a:pt x="19110" y="4383"/>
                    <a:pt x="19110" y="2191"/>
                    <a:pt x="18935" y="2191"/>
                  </a:cubicBezTo>
                  <a:cubicBezTo>
                    <a:pt x="18761" y="2191"/>
                    <a:pt x="18413" y="4383"/>
                    <a:pt x="18065" y="7513"/>
                  </a:cubicBezTo>
                  <a:cubicBezTo>
                    <a:pt x="17716" y="10643"/>
                    <a:pt x="17368" y="14713"/>
                    <a:pt x="17890" y="17217"/>
                  </a:cubicBezTo>
                  <a:cubicBezTo>
                    <a:pt x="18413" y="19722"/>
                    <a:pt x="19806" y="20661"/>
                    <a:pt x="212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69" name="Line">
              <a:extLst>
                <a:ext uri="{FF2B5EF4-FFF2-40B4-BE49-F238E27FC236}">
                  <a16:creationId xmlns:a16="http://schemas.microsoft.com/office/drawing/2014/main" id="{4D1CBB06-F8FF-4E32-BDD1-1A9533D2B95C}"/>
                </a:ext>
              </a:extLst>
            </p:cNvPr>
            <p:cNvSpPr/>
            <p:nvPr/>
          </p:nvSpPr>
          <p:spPr>
            <a:xfrm>
              <a:off x="6905545" y="4884848"/>
              <a:ext cx="403729" cy="318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202" extrusionOk="0">
                  <a:moveTo>
                    <a:pt x="9700" y="2304"/>
                  </a:moveTo>
                  <a:cubicBezTo>
                    <a:pt x="8791" y="1152"/>
                    <a:pt x="7881" y="0"/>
                    <a:pt x="6972" y="0"/>
                  </a:cubicBezTo>
                  <a:cubicBezTo>
                    <a:pt x="6062" y="0"/>
                    <a:pt x="5153" y="1152"/>
                    <a:pt x="3902" y="4032"/>
                  </a:cubicBezTo>
                  <a:cubicBezTo>
                    <a:pt x="2652" y="6912"/>
                    <a:pt x="1060" y="11520"/>
                    <a:pt x="378" y="14544"/>
                  </a:cubicBezTo>
                  <a:cubicBezTo>
                    <a:pt x="-304" y="17568"/>
                    <a:pt x="-77" y="19008"/>
                    <a:pt x="1174" y="20016"/>
                  </a:cubicBezTo>
                  <a:cubicBezTo>
                    <a:pt x="2424" y="21024"/>
                    <a:pt x="4698" y="21600"/>
                    <a:pt x="8222" y="20880"/>
                  </a:cubicBezTo>
                  <a:cubicBezTo>
                    <a:pt x="11747" y="20160"/>
                    <a:pt x="16521" y="18144"/>
                    <a:pt x="21296" y="1612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70" name="Line">
              <a:extLst>
                <a:ext uri="{FF2B5EF4-FFF2-40B4-BE49-F238E27FC236}">
                  <a16:creationId xmlns:a16="http://schemas.microsoft.com/office/drawing/2014/main" id="{1E823A33-55A1-43A2-9782-A5656789CB7D}"/>
                </a:ext>
              </a:extLst>
            </p:cNvPr>
            <p:cNvSpPr/>
            <p:nvPr/>
          </p:nvSpPr>
          <p:spPr>
            <a:xfrm>
              <a:off x="7347893" y="4931370"/>
              <a:ext cx="52659" cy="365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82" extrusionOk="0">
                  <a:moveTo>
                    <a:pt x="21291" y="3186"/>
                  </a:moveTo>
                  <a:cubicBezTo>
                    <a:pt x="15891" y="1661"/>
                    <a:pt x="10491" y="136"/>
                    <a:pt x="6891" y="9"/>
                  </a:cubicBezTo>
                  <a:cubicBezTo>
                    <a:pt x="3291" y="-118"/>
                    <a:pt x="1491" y="1153"/>
                    <a:pt x="591" y="4456"/>
                  </a:cubicBezTo>
                  <a:cubicBezTo>
                    <a:pt x="-309" y="7760"/>
                    <a:pt x="-309" y="13096"/>
                    <a:pt x="1491" y="16273"/>
                  </a:cubicBezTo>
                  <a:cubicBezTo>
                    <a:pt x="3291" y="19449"/>
                    <a:pt x="6891" y="20466"/>
                    <a:pt x="10491" y="2148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71" name="Line">
              <a:extLst>
                <a:ext uri="{FF2B5EF4-FFF2-40B4-BE49-F238E27FC236}">
                  <a16:creationId xmlns:a16="http://schemas.microsoft.com/office/drawing/2014/main" id="{59AF5AA9-6B2D-456A-9F2D-80E34CAB503F}"/>
                </a:ext>
              </a:extLst>
            </p:cNvPr>
            <p:cNvSpPr/>
            <p:nvPr/>
          </p:nvSpPr>
          <p:spPr>
            <a:xfrm>
              <a:off x="7414595" y="4698759"/>
              <a:ext cx="24576" cy="103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72" name="Line">
              <a:extLst>
                <a:ext uri="{FF2B5EF4-FFF2-40B4-BE49-F238E27FC236}">
                  <a16:creationId xmlns:a16="http://schemas.microsoft.com/office/drawing/2014/main" id="{A20D97B3-0BEA-4594-82E0-9A7D1A40FE51}"/>
                </a:ext>
              </a:extLst>
            </p:cNvPr>
            <p:cNvSpPr/>
            <p:nvPr/>
          </p:nvSpPr>
          <p:spPr>
            <a:xfrm>
              <a:off x="7583109" y="4959999"/>
              <a:ext cx="322984" cy="36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8" extrusionOk="0">
                  <a:moveTo>
                    <a:pt x="0" y="2209"/>
                  </a:moveTo>
                  <a:cubicBezTo>
                    <a:pt x="0" y="6627"/>
                    <a:pt x="0" y="11045"/>
                    <a:pt x="0" y="14482"/>
                  </a:cubicBezTo>
                  <a:cubicBezTo>
                    <a:pt x="0" y="17918"/>
                    <a:pt x="0" y="20373"/>
                    <a:pt x="288" y="20986"/>
                  </a:cubicBezTo>
                  <a:cubicBezTo>
                    <a:pt x="576" y="21600"/>
                    <a:pt x="1152" y="20373"/>
                    <a:pt x="2880" y="16814"/>
                  </a:cubicBezTo>
                  <a:cubicBezTo>
                    <a:pt x="4608" y="13255"/>
                    <a:pt x="7488" y="7364"/>
                    <a:pt x="9504" y="4050"/>
                  </a:cubicBezTo>
                  <a:cubicBezTo>
                    <a:pt x="11520" y="736"/>
                    <a:pt x="12672" y="0"/>
                    <a:pt x="13824" y="0"/>
                  </a:cubicBezTo>
                  <a:cubicBezTo>
                    <a:pt x="14976" y="0"/>
                    <a:pt x="16128" y="736"/>
                    <a:pt x="16848" y="2700"/>
                  </a:cubicBezTo>
                  <a:cubicBezTo>
                    <a:pt x="17568" y="4664"/>
                    <a:pt x="17856" y="7855"/>
                    <a:pt x="18576" y="10800"/>
                  </a:cubicBezTo>
                  <a:cubicBezTo>
                    <a:pt x="19296" y="13745"/>
                    <a:pt x="20448" y="16445"/>
                    <a:pt x="21600" y="1914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73" name="Line">
              <a:extLst>
                <a:ext uri="{FF2B5EF4-FFF2-40B4-BE49-F238E27FC236}">
                  <a16:creationId xmlns:a16="http://schemas.microsoft.com/office/drawing/2014/main" id="{BCB47C98-F033-4A13-8F3D-3D9C5A4B0B73}"/>
                </a:ext>
              </a:extLst>
            </p:cNvPr>
            <p:cNvSpPr/>
            <p:nvPr/>
          </p:nvSpPr>
          <p:spPr>
            <a:xfrm>
              <a:off x="7955243" y="4949264"/>
              <a:ext cx="382667" cy="722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324" extrusionOk="0">
                  <a:moveTo>
                    <a:pt x="17474" y="2918"/>
                  </a:moveTo>
                  <a:cubicBezTo>
                    <a:pt x="17474" y="1896"/>
                    <a:pt x="17474" y="873"/>
                    <a:pt x="16867" y="362"/>
                  </a:cubicBezTo>
                  <a:cubicBezTo>
                    <a:pt x="16261" y="-149"/>
                    <a:pt x="15047" y="-149"/>
                    <a:pt x="12863" y="554"/>
                  </a:cubicBezTo>
                  <a:cubicBezTo>
                    <a:pt x="10679" y="1257"/>
                    <a:pt x="7524" y="2663"/>
                    <a:pt x="5703" y="3749"/>
                  </a:cubicBezTo>
                  <a:cubicBezTo>
                    <a:pt x="3883" y="4836"/>
                    <a:pt x="3398" y="5602"/>
                    <a:pt x="3640" y="6178"/>
                  </a:cubicBezTo>
                  <a:cubicBezTo>
                    <a:pt x="3883" y="6753"/>
                    <a:pt x="4854" y="7136"/>
                    <a:pt x="5946" y="7264"/>
                  </a:cubicBezTo>
                  <a:cubicBezTo>
                    <a:pt x="7038" y="7392"/>
                    <a:pt x="8252" y="7264"/>
                    <a:pt x="9951" y="6881"/>
                  </a:cubicBezTo>
                  <a:cubicBezTo>
                    <a:pt x="11649" y="6497"/>
                    <a:pt x="13834" y="5858"/>
                    <a:pt x="15533" y="5539"/>
                  </a:cubicBezTo>
                  <a:cubicBezTo>
                    <a:pt x="17231" y="5219"/>
                    <a:pt x="18445" y="5219"/>
                    <a:pt x="19416" y="6433"/>
                  </a:cubicBezTo>
                  <a:cubicBezTo>
                    <a:pt x="20387" y="7647"/>
                    <a:pt x="21115" y="10076"/>
                    <a:pt x="21357" y="12376"/>
                  </a:cubicBezTo>
                  <a:cubicBezTo>
                    <a:pt x="21600" y="14677"/>
                    <a:pt x="21357" y="16850"/>
                    <a:pt x="20872" y="18256"/>
                  </a:cubicBezTo>
                  <a:cubicBezTo>
                    <a:pt x="20387" y="19662"/>
                    <a:pt x="19658" y="20301"/>
                    <a:pt x="17717" y="20748"/>
                  </a:cubicBezTo>
                  <a:cubicBezTo>
                    <a:pt x="15775" y="21195"/>
                    <a:pt x="12620" y="21451"/>
                    <a:pt x="9951" y="21259"/>
                  </a:cubicBezTo>
                  <a:cubicBezTo>
                    <a:pt x="7281" y="21068"/>
                    <a:pt x="5097" y="20429"/>
                    <a:pt x="3519" y="19662"/>
                  </a:cubicBezTo>
                  <a:cubicBezTo>
                    <a:pt x="1942" y="18895"/>
                    <a:pt x="971" y="18000"/>
                    <a:pt x="0" y="1710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74" name="Line">
              <a:extLst>
                <a:ext uri="{FF2B5EF4-FFF2-40B4-BE49-F238E27FC236}">
                  <a16:creationId xmlns:a16="http://schemas.microsoft.com/office/drawing/2014/main" id="{F485DF75-974B-459F-AF70-BCAE2841F563}"/>
                </a:ext>
              </a:extLst>
            </p:cNvPr>
            <p:cNvSpPr/>
            <p:nvPr/>
          </p:nvSpPr>
          <p:spPr>
            <a:xfrm>
              <a:off x="9317394" y="4630764"/>
              <a:ext cx="87769" cy="676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76"/>
                  </a:moveTo>
                  <a:cubicBezTo>
                    <a:pt x="20571" y="688"/>
                    <a:pt x="19543" y="0"/>
                    <a:pt x="19029" y="0"/>
                  </a:cubicBezTo>
                  <a:cubicBezTo>
                    <a:pt x="18514" y="0"/>
                    <a:pt x="18514" y="688"/>
                    <a:pt x="16972" y="2889"/>
                  </a:cubicBezTo>
                  <a:cubicBezTo>
                    <a:pt x="15429" y="5090"/>
                    <a:pt x="12343" y="8805"/>
                    <a:pt x="9257" y="12176"/>
                  </a:cubicBezTo>
                  <a:cubicBezTo>
                    <a:pt x="6172" y="15546"/>
                    <a:pt x="3086" y="1857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75" name="Line">
              <a:extLst>
                <a:ext uri="{FF2B5EF4-FFF2-40B4-BE49-F238E27FC236}">
                  <a16:creationId xmlns:a16="http://schemas.microsoft.com/office/drawing/2014/main" id="{2FE8B2C7-9755-42B3-97EB-CDAEC03C19F3}"/>
                </a:ext>
              </a:extLst>
            </p:cNvPr>
            <p:cNvSpPr/>
            <p:nvPr/>
          </p:nvSpPr>
          <p:spPr>
            <a:xfrm>
              <a:off x="9169944" y="5203347"/>
              <a:ext cx="403731" cy="103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98" y="21600"/>
                  </a:moveTo>
                  <a:cubicBezTo>
                    <a:pt x="1149" y="21600"/>
                    <a:pt x="0" y="21600"/>
                    <a:pt x="0" y="20700"/>
                  </a:cubicBezTo>
                  <a:cubicBezTo>
                    <a:pt x="0" y="19800"/>
                    <a:pt x="1149" y="18000"/>
                    <a:pt x="4021" y="16650"/>
                  </a:cubicBezTo>
                  <a:cubicBezTo>
                    <a:pt x="6894" y="15300"/>
                    <a:pt x="11489" y="14400"/>
                    <a:pt x="14706" y="13950"/>
                  </a:cubicBezTo>
                  <a:cubicBezTo>
                    <a:pt x="17923" y="13500"/>
                    <a:pt x="19762" y="13500"/>
                    <a:pt x="20681" y="11250"/>
                  </a:cubicBezTo>
                  <a:cubicBezTo>
                    <a:pt x="21600" y="9000"/>
                    <a:pt x="21600" y="45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76" name="Line">
              <a:extLst>
                <a:ext uri="{FF2B5EF4-FFF2-40B4-BE49-F238E27FC236}">
                  <a16:creationId xmlns:a16="http://schemas.microsoft.com/office/drawing/2014/main" id="{8A171414-9DF5-4E72-A195-468A59E44E5C}"/>
                </a:ext>
              </a:extLst>
            </p:cNvPr>
            <p:cNvSpPr/>
            <p:nvPr/>
          </p:nvSpPr>
          <p:spPr>
            <a:xfrm>
              <a:off x="9131328" y="4562771"/>
              <a:ext cx="480965" cy="161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383" extrusionOk="0">
                  <a:moveTo>
                    <a:pt x="150" y="21383"/>
                  </a:moveTo>
                  <a:cubicBezTo>
                    <a:pt x="-41" y="18541"/>
                    <a:pt x="-232" y="15699"/>
                    <a:pt x="819" y="12288"/>
                  </a:cubicBezTo>
                  <a:cubicBezTo>
                    <a:pt x="1871" y="8878"/>
                    <a:pt x="4164" y="4899"/>
                    <a:pt x="7318" y="2625"/>
                  </a:cubicBezTo>
                  <a:cubicBezTo>
                    <a:pt x="10472" y="351"/>
                    <a:pt x="14487" y="-217"/>
                    <a:pt x="16972" y="67"/>
                  </a:cubicBezTo>
                  <a:cubicBezTo>
                    <a:pt x="19456" y="351"/>
                    <a:pt x="20412" y="1488"/>
                    <a:pt x="21368" y="262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77" name="Line">
              <a:extLst>
                <a:ext uri="{FF2B5EF4-FFF2-40B4-BE49-F238E27FC236}">
                  <a16:creationId xmlns:a16="http://schemas.microsoft.com/office/drawing/2014/main" id="{90A23A25-9F79-4753-99C5-883347E1E0E4}"/>
                </a:ext>
              </a:extLst>
            </p:cNvPr>
            <p:cNvSpPr/>
            <p:nvPr/>
          </p:nvSpPr>
          <p:spPr>
            <a:xfrm>
              <a:off x="10016024" y="4702337"/>
              <a:ext cx="519583" cy="597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8" h="21382" extrusionOk="0">
                  <a:moveTo>
                    <a:pt x="13067" y="2201"/>
                  </a:moveTo>
                  <a:cubicBezTo>
                    <a:pt x="12544" y="1430"/>
                    <a:pt x="12022" y="658"/>
                    <a:pt x="10977" y="273"/>
                  </a:cubicBezTo>
                  <a:cubicBezTo>
                    <a:pt x="9931" y="-113"/>
                    <a:pt x="8364" y="-113"/>
                    <a:pt x="6796" y="427"/>
                  </a:cubicBezTo>
                  <a:cubicBezTo>
                    <a:pt x="5228" y="967"/>
                    <a:pt x="3660" y="2047"/>
                    <a:pt x="2267" y="4516"/>
                  </a:cubicBezTo>
                  <a:cubicBezTo>
                    <a:pt x="873" y="6984"/>
                    <a:pt x="-346" y="10841"/>
                    <a:pt x="89" y="13850"/>
                  </a:cubicBezTo>
                  <a:cubicBezTo>
                    <a:pt x="525" y="16858"/>
                    <a:pt x="2615" y="19018"/>
                    <a:pt x="5838" y="20176"/>
                  </a:cubicBezTo>
                  <a:cubicBezTo>
                    <a:pt x="9060" y="21333"/>
                    <a:pt x="13415" y="21487"/>
                    <a:pt x="16289" y="21333"/>
                  </a:cubicBezTo>
                  <a:cubicBezTo>
                    <a:pt x="19164" y="21178"/>
                    <a:pt x="20557" y="20716"/>
                    <a:pt x="20906" y="20176"/>
                  </a:cubicBezTo>
                  <a:cubicBezTo>
                    <a:pt x="21254" y="19636"/>
                    <a:pt x="20557" y="19018"/>
                    <a:pt x="19860" y="1840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78" name="Line">
              <a:extLst>
                <a:ext uri="{FF2B5EF4-FFF2-40B4-BE49-F238E27FC236}">
                  <a16:creationId xmlns:a16="http://schemas.microsoft.com/office/drawing/2014/main" id="{38E63F77-05D1-41F0-9ADB-FCC9D40C62F6}"/>
                </a:ext>
              </a:extLst>
            </p:cNvPr>
            <p:cNvSpPr/>
            <p:nvPr/>
          </p:nvSpPr>
          <p:spPr>
            <a:xfrm>
              <a:off x="1600879" y="5800981"/>
              <a:ext cx="5578501" cy="284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166" y="491"/>
                    <a:pt x="20731" y="982"/>
                    <a:pt x="20222" y="1555"/>
                  </a:cubicBezTo>
                  <a:cubicBezTo>
                    <a:pt x="19712" y="2127"/>
                    <a:pt x="19128" y="2782"/>
                    <a:pt x="18576" y="3387"/>
                  </a:cubicBezTo>
                  <a:cubicBezTo>
                    <a:pt x="18025" y="3993"/>
                    <a:pt x="17507" y="4549"/>
                    <a:pt x="16973" y="5122"/>
                  </a:cubicBezTo>
                  <a:cubicBezTo>
                    <a:pt x="16438" y="5695"/>
                    <a:pt x="15887" y="6284"/>
                    <a:pt x="15319" y="6856"/>
                  </a:cubicBezTo>
                  <a:cubicBezTo>
                    <a:pt x="14751" y="7429"/>
                    <a:pt x="14166" y="7985"/>
                    <a:pt x="13548" y="8558"/>
                  </a:cubicBezTo>
                  <a:cubicBezTo>
                    <a:pt x="12930" y="9131"/>
                    <a:pt x="12278" y="9720"/>
                    <a:pt x="11644" y="10276"/>
                  </a:cubicBezTo>
                  <a:cubicBezTo>
                    <a:pt x="11009" y="10833"/>
                    <a:pt x="10391" y="11356"/>
                    <a:pt x="9823" y="11864"/>
                  </a:cubicBezTo>
                  <a:cubicBezTo>
                    <a:pt x="9255" y="12371"/>
                    <a:pt x="8737" y="12862"/>
                    <a:pt x="8244" y="13336"/>
                  </a:cubicBezTo>
                  <a:cubicBezTo>
                    <a:pt x="7751" y="13811"/>
                    <a:pt x="7284" y="14269"/>
                    <a:pt x="6782" y="14760"/>
                  </a:cubicBezTo>
                  <a:cubicBezTo>
                    <a:pt x="6281" y="15251"/>
                    <a:pt x="5747" y="15775"/>
                    <a:pt x="5396" y="16151"/>
                  </a:cubicBezTo>
                  <a:cubicBezTo>
                    <a:pt x="5045" y="16527"/>
                    <a:pt x="4878" y="16756"/>
                    <a:pt x="4669" y="16985"/>
                  </a:cubicBezTo>
                  <a:cubicBezTo>
                    <a:pt x="4460" y="17215"/>
                    <a:pt x="4210" y="17444"/>
                    <a:pt x="3851" y="17787"/>
                  </a:cubicBezTo>
                  <a:cubicBezTo>
                    <a:pt x="3491" y="18131"/>
                    <a:pt x="3024" y="18589"/>
                    <a:pt x="2614" y="18998"/>
                  </a:cubicBezTo>
                  <a:cubicBezTo>
                    <a:pt x="2205" y="19407"/>
                    <a:pt x="1854" y="19767"/>
                    <a:pt x="1487" y="20127"/>
                  </a:cubicBezTo>
                  <a:cubicBezTo>
                    <a:pt x="1119" y="20487"/>
                    <a:pt x="735" y="20847"/>
                    <a:pt x="493" y="21076"/>
                  </a:cubicBezTo>
                  <a:cubicBezTo>
                    <a:pt x="251" y="21305"/>
                    <a:pt x="150" y="21404"/>
                    <a:pt x="92" y="21469"/>
                  </a:cubicBezTo>
                  <a:cubicBezTo>
                    <a:pt x="33" y="21535"/>
                    <a:pt x="17" y="21567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79" name="Line">
              <a:extLst>
                <a:ext uri="{FF2B5EF4-FFF2-40B4-BE49-F238E27FC236}">
                  <a16:creationId xmlns:a16="http://schemas.microsoft.com/office/drawing/2014/main" id="{14820ED9-4A86-4E21-9EFF-EEBE8BA9701E}"/>
                </a:ext>
              </a:extLst>
            </p:cNvPr>
            <p:cNvSpPr/>
            <p:nvPr/>
          </p:nvSpPr>
          <p:spPr>
            <a:xfrm>
              <a:off x="231706" y="8900086"/>
              <a:ext cx="1355130" cy="1163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477" extrusionOk="0">
                  <a:moveTo>
                    <a:pt x="2827" y="3476"/>
                  </a:moveTo>
                  <a:cubicBezTo>
                    <a:pt x="3444" y="2838"/>
                    <a:pt x="4061" y="2201"/>
                    <a:pt x="4370" y="1683"/>
                  </a:cubicBezTo>
                  <a:cubicBezTo>
                    <a:pt x="4678" y="1165"/>
                    <a:pt x="4678" y="766"/>
                    <a:pt x="4507" y="487"/>
                  </a:cubicBezTo>
                  <a:cubicBezTo>
                    <a:pt x="4336" y="208"/>
                    <a:pt x="3993" y="49"/>
                    <a:pt x="3478" y="9"/>
                  </a:cubicBezTo>
                  <a:cubicBezTo>
                    <a:pt x="2964" y="-31"/>
                    <a:pt x="2278" y="49"/>
                    <a:pt x="1661" y="607"/>
                  </a:cubicBezTo>
                  <a:cubicBezTo>
                    <a:pt x="1044" y="1165"/>
                    <a:pt x="496" y="2201"/>
                    <a:pt x="221" y="2998"/>
                  </a:cubicBezTo>
                  <a:cubicBezTo>
                    <a:pt x="-53" y="3795"/>
                    <a:pt x="-53" y="4353"/>
                    <a:pt x="118" y="4672"/>
                  </a:cubicBezTo>
                  <a:cubicBezTo>
                    <a:pt x="290" y="4990"/>
                    <a:pt x="633" y="5070"/>
                    <a:pt x="976" y="5030"/>
                  </a:cubicBezTo>
                  <a:cubicBezTo>
                    <a:pt x="1318" y="4990"/>
                    <a:pt x="1661" y="4831"/>
                    <a:pt x="1970" y="4632"/>
                  </a:cubicBezTo>
                  <a:cubicBezTo>
                    <a:pt x="2278" y="4432"/>
                    <a:pt x="2553" y="4193"/>
                    <a:pt x="2827" y="4193"/>
                  </a:cubicBezTo>
                  <a:cubicBezTo>
                    <a:pt x="3101" y="4193"/>
                    <a:pt x="3376" y="4432"/>
                    <a:pt x="3513" y="5389"/>
                  </a:cubicBezTo>
                  <a:cubicBezTo>
                    <a:pt x="3650" y="6345"/>
                    <a:pt x="3650" y="8019"/>
                    <a:pt x="3616" y="10331"/>
                  </a:cubicBezTo>
                  <a:cubicBezTo>
                    <a:pt x="3581" y="12642"/>
                    <a:pt x="3513" y="15591"/>
                    <a:pt x="3410" y="17305"/>
                  </a:cubicBezTo>
                  <a:cubicBezTo>
                    <a:pt x="3307" y="19018"/>
                    <a:pt x="3170" y="19497"/>
                    <a:pt x="3033" y="20015"/>
                  </a:cubicBezTo>
                  <a:cubicBezTo>
                    <a:pt x="2896" y="20533"/>
                    <a:pt x="2758" y="21091"/>
                    <a:pt x="2484" y="21330"/>
                  </a:cubicBezTo>
                  <a:cubicBezTo>
                    <a:pt x="2210" y="21569"/>
                    <a:pt x="1798" y="21489"/>
                    <a:pt x="1490" y="21290"/>
                  </a:cubicBezTo>
                  <a:cubicBezTo>
                    <a:pt x="1181" y="21091"/>
                    <a:pt x="976" y="20772"/>
                    <a:pt x="804" y="19656"/>
                  </a:cubicBezTo>
                  <a:cubicBezTo>
                    <a:pt x="633" y="18540"/>
                    <a:pt x="496" y="16627"/>
                    <a:pt x="907" y="14555"/>
                  </a:cubicBezTo>
                  <a:cubicBezTo>
                    <a:pt x="1318" y="12483"/>
                    <a:pt x="2278" y="10251"/>
                    <a:pt x="3410" y="8458"/>
                  </a:cubicBezTo>
                  <a:cubicBezTo>
                    <a:pt x="4541" y="6664"/>
                    <a:pt x="5844" y="5309"/>
                    <a:pt x="6736" y="4552"/>
                  </a:cubicBezTo>
                  <a:cubicBezTo>
                    <a:pt x="7627" y="3795"/>
                    <a:pt x="8107" y="3635"/>
                    <a:pt x="8347" y="3835"/>
                  </a:cubicBezTo>
                  <a:cubicBezTo>
                    <a:pt x="8587" y="4034"/>
                    <a:pt x="8587" y="4592"/>
                    <a:pt x="8416" y="5508"/>
                  </a:cubicBezTo>
                  <a:cubicBezTo>
                    <a:pt x="8244" y="6425"/>
                    <a:pt x="7901" y="7700"/>
                    <a:pt x="7730" y="8537"/>
                  </a:cubicBezTo>
                  <a:cubicBezTo>
                    <a:pt x="7558" y="9374"/>
                    <a:pt x="7558" y="9773"/>
                    <a:pt x="7696" y="10131"/>
                  </a:cubicBezTo>
                  <a:cubicBezTo>
                    <a:pt x="7833" y="10490"/>
                    <a:pt x="8107" y="10809"/>
                    <a:pt x="8450" y="10968"/>
                  </a:cubicBezTo>
                  <a:cubicBezTo>
                    <a:pt x="8793" y="11128"/>
                    <a:pt x="9204" y="11128"/>
                    <a:pt x="9684" y="10809"/>
                  </a:cubicBezTo>
                  <a:cubicBezTo>
                    <a:pt x="10164" y="10490"/>
                    <a:pt x="10713" y="9852"/>
                    <a:pt x="11021" y="9135"/>
                  </a:cubicBezTo>
                  <a:cubicBezTo>
                    <a:pt x="11330" y="8418"/>
                    <a:pt x="11398" y="7621"/>
                    <a:pt x="11193" y="6903"/>
                  </a:cubicBezTo>
                  <a:cubicBezTo>
                    <a:pt x="10987" y="6186"/>
                    <a:pt x="10507" y="5548"/>
                    <a:pt x="9993" y="5070"/>
                  </a:cubicBezTo>
                  <a:cubicBezTo>
                    <a:pt x="9478" y="4592"/>
                    <a:pt x="8930" y="4273"/>
                    <a:pt x="8896" y="4114"/>
                  </a:cubicBezTo>
                  <a:cubicBezTo>
                    <a:pt x="8861" y="3954"/>
                    <a:pt x="9341" y="3954"/>
                    <a:pt x="10164" y="3875"/>
                  </a:cubicBezTo>
                  <a:cubicBezTo>
                    <a:pt x="10987" y="3795"/>
                    <a:pt x="12153" y="3635"/>
                    <a:pt x="12907" y="3556"/>
                  </a:cubicBezTo>
                  <a:cubicBezTo>
                    <a:pt x="13661" y="3476"/>
                    <a:pt x="14004" y="3476"/>
                    <a:pt x="14210" y="3675"/>
                  </a:cubicBezTo>
                  <a:cubicBezTo>
                    <a:pt x="14416" y="3875"/>
                    <a:pt x="14484" y="4273"/>
                    <a:pt x="14347" y="4871"/>
                  </a:cubicBezTo>
                  <a:cubicBezTo>
                    <a:pt x="14210" y="5469"/>
                    <a:pt x="13867" y="6266"/>
                    <a:pt x="13696" y="6863"/>
                  </a:cubicBezTo>
                  <a:cubicBezTo>
                    <a:pt x="13524" y="7461"/>
                    <a:pt x="13524" y="7860"/>
                    <a:pt x="13661" y="8179"/>
                  </a:cubicBezTo>
                  <a:cubicBezTo>
                    <a:pt x="13798" y="8497"/>
                    <a:pt x="14073" y="8737"/>
                    <a:pt x="14381" y="8896"/>
                  </a:cubicBezTo>
                  <a:cubicBezTo>
                    <a:pt x="14690" y="9055"/>
                    <a:pt x="15033" y="9135"/>
                    <a:pt x="15307" y="9015"/>
                  </a:cubicBezTo>
                  <a:cubicBezTo>
                    <a:pt x="15581" y="8896"/>
                    <a:pt x="15787" y="8577"/>
                    <a:pt x="15958" y="7979"/>
                  </a:cubicBezTo>
                  <a:cubicBezTo>
                    <a:pt x="16130" y="7382"/>
                    <a:pt x="16267" y="6505"/>
                    <a:pt x="16096" y="5748"/>
                  </a:cubicBezTo>
                  <a:cubicBezTo>
                    <a:pt x="15924" y="4990"/>
                    <a:pt x="15444" y="4353"/>
                    <a:pt x="14998" y="3914"/>
                  </a:cubicBezTo>
                  <a:cubicBezTo>
                    <a:pt x="14553" y="3476"/>
                    <a:pt x="14141" y="3237"/>
                    <a:pt x="14176" y="3157"/>
                  </a:cubicBezTo>
                  <a:cubicBezTo>
                    <a:pt x="14210" y="3077"/>
                    <a:pt x="14690" y="3157"/>
                    <a:pt x="15444" y="3197"/>
                  </a:cubicBezTo>
                  <a:cubicBezTo>
                    <a:pt x="16198" y="3237"/>
                    <a:pt x="17227" y="3237"/>
                    <a:pt x="18016" y="3197"/>
                  </a:cubicBezTo>
                  <a:cubicBezTo>
                    <a:pt x="18804" y="3157"/>
                    <a:pt x="19353" y="3077"/>
                    <a:pt x="19490" y="3157"/>
                  </a:cubicBezTo>
                  <a:cubicBezTo>
                    <a:pt x="19627" y="3237"/>
                    <a:pt x="19353" y="3476"/>
                    <a:pt x="19010" y="4074"/>
                  </a:cubicBezTo>
                  <a:cubicBezTo>
                    <a:pt x="18667" y="4672"/>
                    <a:pt x="18256" y="5628"/>
                    <a:pt x="18050" y="6306"/>
                  </a:cubicBezTo>
                  <a:cubicBezTo>
                    <a:pt x="17844" y="6983"/>
                    <a:pt x="17844" y="7382"/>
                    <a:pt x="17947" y="7740"/>
                  </a:cubicBezTo>
                  <a:cubicBezTo>
                    <a:pt x="18050" y="8099"/>
                    <a:pt x="18256" y="8418"/>
                    <a:pt x="18461" y="8378"/>
                  </a:cubicBezTo>
                  <a:cubicBezTo>
                    <a:pt x="18667" y="8338"/>
                    <a:pt x="18873" y="7939"/>
                    <a:pt x="19078" y="6903"/>
                  </a:cubicBezTo>
                  <a:cubicBezTo>
                    <a:pt x="19284" y="5867"/>
                    <a:pt x="19490" y="4193"/>
                    <a:pt x="19593" y="3157"/>
                  </a:cubicBezTo>
                  <a:cubicBezTo>
                    <a:pt x="19696" y="2121"/>
                    <a:pt x="19696" y="1723"/>
                    <a:pt x="19593" y="1244"/>
                  </a:cubicBezTo>
                  <a:cubicBezTo>
                    <a:pt x="19490" y="766"/>
                    <a:pt x="19284" y="208"/>
                    <a:pt x="19147" y="168"/>
                  </a:cubicBezTo>
                  <a:cubicBezTo>
                    <a:pt x="19010" y="128"/>
                    <a:pt x="18941" y="607"/>
                    <a:pt x="19216" y="1962"/>
                  </a:cubicBezTo>
                  <a:cubicBezTo>
                    <a:pt x="19490" y="3317"/>
                    <a:pt x="20107" y="5548"/>
                    <a:pt x="20553" y="6784"/>
                  </a:cubicBezTo>
                  <a:cubicBezTo>
                    <a:pt x="20998" y="8019"/>
                    <a:pt x="21273" y="8258"/>
                    <a:pt x="21547" y="849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80" name="Line">
              <a:extLst>
                <a:ext uri="{FF2B5EF4-FFF2-40B4-BE49-F238E27FC236}">
                  <a16:creationId xmlns:a16="http://schemas.microsoft.com/office/drawing/2014/main" id="{D34B8C44-472A-4ABA-9274-B229A37F4C14}"/>
                </a:ext>
              </a:extLst>
            </p:cNvPr>
            <p:cNvSpPr/>
            <p:nvPr/>
          </p:nvSpPr>
          <p:spPr>
            <a:xfrm>
              <a:off x="2313551" y="8749783"/>
              <a:ext cx="24574" cy="533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extrusionOk="0">
                  <a:moveTo>
                    <a:pt x="21600" y="2634"/>
                  </a:moveTo>
                  <a:cubicBezTo>
                    <a:pt x="21600" y="1415"/>
                    <a:pt x="21600" y="195"/>
                    <a:pt x="19800" y="21"/>
                  </a:cubicBezTo>
                  <a:cubicBezTo>
                    <a:pt x="18000" y="-153"/>
                    <a:pt x="14400" y="718"/>
                    <a:pt x="14400" y="4028"/>
                  </a:cubicBezTo>
                  <a:cubicBezTo>
                    <a:pt x="14400" y="7337"/>
                    <a:pt x="18000" y="13086"/>
                    <a:pt x="16200" y="16395"/>
                  </a:cubicBezTo>
                  <a:cubicBezTo>
                    <a:pt x="14400" y="19705"/>
                    <a:pt x="7200" y="20576"/>
                    <a:pt x="0" y="2144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81" name="Line">
              <a:extLst>
                <a:ext uri="{FF2B5EF4-FFF2-40B4-BE49-F238E27FC236}">
                  <a16:creationId xmlns:a16="http://schemas.microsoft.com/office/drawing/2014/main" id="{737826DF-5583-4B59-B012-20530C052F6B}"/>
                </a:ext>
              </a:extLst>
            </p:cNvPr>
            <p:cNvSpPr/>
            <p:nvPr/>
          </p:nvSpPr>
          <p:spPr>
            <a:xfrm>
              <a:off x="2116952" y="9243635"/>
              <a:ext cx="354579" cy="64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322" y="17280"/>
                    <a:pt x="12644" y="12960"/>
                    <a:pt x="16463" y="10800"/>
                  </a:cubicBezTo>
                  <a:cubicBezTo>
                    <a:pt x="20283" y="8640"/>
                    <a:pt x="21600" y="8640"/>
                    <a:pt x="21600" y="7920"/>
                  </a:cubicBezTo>
                  <a:cubicBezTo>
                    <a:pt x="21600" y="7200"/>
                    <a:pt x="20283" y="5760"/>
                    <a:pt x="19493" y="4320"/>
                  </a:cubicBezTo>
                  <a:cubicBezTo>
                    <a:pt x="18702" y="2880"/>
                    <a:pt x="18439" y="1440"/>
                    <a:pt x="18176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82" name="Line">
              <a:extLst>
                <a:ext uri="{FF2B5EF4-FFF2-40B4-BE49-F238E27FC236}">
                  <a16:creationId xmlns:a16="http://schemas.microsoft.com/office/drawing/2014/main" id="{895B46BC-A868-48AD-9F13-0A16EA91582D}"/>
                </a:ext>
              </a:extLst>
            </p:cNvPr>
            <p:cNvSpPr/>
            <p:nvPr/>
          </p:nvSpPr>
          <p:spPr>
            <a:xfrm>
              <a:off x="2243337" y="8660315"/>
              <a:ext cx="256280" cy="143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7" h="21455" extrusionOk="0">
                  <a:moveTo>
                    <a:pt x="3550" y="21455"/>
                  </a:moveTo>
                  <a:cubicBezTo>
                    <a:pt x="2157" y="19491"/>
                    <a:pt x="763" y="17528"/>
                    <a:pt x="241" y="14910"/>
                  </a:cubicBezTo>
                  <a:cubicBezTo>
                    <a:pt x="-282" y="12291"/>
                    <a:pt x="66" y="9019"/>
                    <a:pt x="1112" y="6728"/>
                  </a:cubicBezTo>
                  <a:cubicBezTo>
                    <a:pt x="2157" y="4437"/>
                    <a:pt x="3899" y="3128"/>
                    <a:pt x="5815" y="2146"/>
                  </a:cubicBezTo>
                  <a:cubicBezTo>
                    <a:pt x="7731" y="1164"/>
                    <a:pt x="9821" y="510"/>
                    <a:pt x="12608" y="182"/>
                  </a:cubicBezTo>
                  <a:cubicBezTo>
                    <a:pt x="15395" y="-145"/>
                    <a:pt x="18879" y="-145"/>
                    <a:pt x="20099" y="1164"/>
                  </a:cubicBezTo>
                  <a:cubicBezTo>
                    <a:pt x="21318" y="2473"/>
                    <a:pt x="20273" y="5091"/>
                    <a:pt x="19228" y="771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83" name="Line">
              <a:extLst>
                <a:ext uri="{FF2B5EF4-FFF2-40B4-BE49-F238E27FC236}">
                  <a16:creationId xmlns:a16="http://schemas.microsoft.com/office/drawing/2014/main" id="{8AF7A8E4-9598-43CF-9186-AB544495F2F9}"/>
                </a:ext>
              </a:extLst>
            </p:cNvPr>
            <p:cNvSpPr/>
            <p:nvPr/>
          </p:nvSpPr>
          <p:spPr>
            <a:xfrm>
              <a:off x="2780473" y="8703259"/>
              <a:ext cx="259792" cy="565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429" extrusionOk="0">
                  <a:moveTo>
                    <a:pt x="20026" y="3304"/>
                  </a:moveTo>
                  <a:cubicBezTo>
                    <a:pt x="20734" y="2486"/>
                    <a:pt x="21442" y="1668"/>
                    <a:pt x="21088" y="1013"/>
                  </a:cubicBezTo>
                  <a:cubicBezTo>
                    <a:pt x="20734" y="359"/>
                    <a:pt x="19317" y="-132"/>
                    <a:pt x="16839" y="32"/>
                  </a:cubicBezTo>
                  <a:cubicBezTo>
                    <a:pt x="14360" y="195"/>
                    <a:pt x="10819" y="1013"/>
                    <a:pt x="7809" y="2323"/>
                  </a:cubicBezTo>
                  <a:cubicBezTo>
                    <a:pt x="4799" y="3632"/>
                    <a:pt x="2321" y="5432"/>
                    <a:pt x="1967" y="7068"/>
                  </a:cubicBezTo>
                  <a:cubicBezTo>
                    <a:pt x="1612" y="8704"/>
                    <a:pt x="3383" y="10177"/>
                    <a:pt x="6393" y="11895"/>
                  </a:cubicBezTo>
                  <a:cubicBezTo>
                    <a:pt x="9403" y="13613"/>
                    <a:pt x="13652" y="15577"/>
                    <a:pt x="15776" y="16968"/>
                  </a:cubicBezTo>
                  <a:cubicBezTo>
                    <a:pt x="17901" y="18359"/>
                    <a:pt x="17901" y="19177"/>
                    <a:pt x="17016" y="19750"/>
                  </a:cubicBezTo>
                  <a:cubicBezTo>
                    <a:pt x="16130" y="20323"/>
                    <a:pt x="14360" y="20650"/>
                    <a:pt x="12590" y="20895"/>
                  </a:cubicBezTo>
                  <a:cubicBezTo>
                    <a:pt x="10819" y="21141"/>
                    <a:pt x="9049" y="21304"/>
                    <a:pt x="7278" y="21386"/>
                  </a:cubicBezTo>
                  <a:cubicBezTo>
                    <a:pt x="5508" y="21468"/>
                    <a:pt x="3737" y="21468"/>
                    <a:pt x="2321" y="21059"/>
                  </a:cubicBezTo>
                  <a:cubicBezTo>
                    <a:pt x="904" y="20650"/>
                    <a:pt x="-158" y="19832"/>
                    <a:pt x="19" y="19177"/>
                  </a:cubicBezTo>
                  <a:cubicBezTo>
                    <a:pt x="196" y="18523"/>
                    <a:pt x="1612" y="18032"/>
                    <a:pt x="3029" y="1754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84" name="Line">
              <a:extLst>
                <a:ext uri="{FF2B5EF4-FFF2-40B4-BE49-F238E27FC236}">
                  <a16:creationId xmlns:a16="http://schemas.microsoft.com/office/drawing/2014/main" id="{66EA8908-7B74-426C-8557-9361DEE9EA7C}"/>
                </a:ext>
              </a:extLst>
            </p:cNvPr>
            <p:cNvSpPr/>
            <p:nvPr/>
          </p:nvSpPr>
          <p:spPr>
            <a:xfrm>
              <a:off x="3124522" y="8649581"/>
              <a:ext cx="393198" cy="579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02" extrusionOk="0">
                  <a:moveTo>
                    <a:pt x="10130" y="4249"/>
                  </a:moveTo>
                  <a:cubicBezTo>
                    <a:pt x="7548" y="9331"/>
                    <a:pt x="4965" y="14414"/>
                    <a:pt x="3204" y="17431"/>
                  </a:cubicBezTo>
                  <a:cubicBezTo>
                    <a:pt x="1443" y="20449"/>
                    <a:pt x="504" y="21402"/>
                    <a:pt x="152" y="21402"/>
                  </a:cubicBezTo>
                  <a:cubicBezTo>
                    <a:pt x="-200" y="21402"/>
                    <a:pt x="35" y="20449"/>
                    <a:pt x="1091" y="18067"/>
                  </a:cubicBezTo>
                  <a:cubicBezTo>
                    <a:pt x="2148" y="15684"/>
                    <a:pt x="4026" y="11873"/>
                    <a:pt x="5317" y="9093"/>
                  </a:cubicBezTo>
                  <a:cubicBezTo>
                    <a:pt x="6609" y="6314"/>
                    <a:pt x="7313" y="4567"/>
                    <a:pt x="7900" y="3058"/>
                  </a:cubicBezTo>
                  <a:cubicBezTo>
                    <a:pt x="8487" y="1549"/>
                    <a:pt x="8957" y="278"/>
                    <a:pt x="9426" y="40"/>
                  </a:cubicBezTo>
                  <a:cubicBezTo>
                    <a:pt x="9896" y="-198"/>
                    <a:pt x="10365" y="596"/>
                    <a:pt x="11539" y="2978"/>
                  </a:cubicBezTo>
                  <a:cubicBezTo>
                    <a:pt x="12713" y="5361"/>
                    <a:pt x="14591" y="9331"/>
                    <a:pt x="16352" y="12508"/>
                  </a:cubicBezTo>
                  <a:cubicBezTo>
                    <a:pt x="18113" y="15684"/>
                    <a:pt x="19757" y="18067"/>
                    <a:pt x="21400" y="2044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85" name="Line">
              <a:extLst>
                <a:ext uri="{FF2B5EF4-FFF2-40B4-BE49-F238E27FC236}">
                  <a16:creationId xmlns:a16="http://schemas.microsoft.com/office/drawing/2014/main" id="{AC0EBF55-6C48-4B95-B05A-F2B2F14FC7DE}"/>
                </a:ext>
              </a:extLst>
            </p:cNvPr>
            <p:cNvSpPr/>
            <p:nvPr/>
          </p:nvSpPr>
          <p:spPr>
            <a:xfrm>
              <a:off x="3282504" y="9050389"/>
              <a:ext cx="196599" cy="39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920" y="14400"/>
                    <a:pt x="3840" y="7200"/>
                    <a:pt x="7440" y="3600"/>
                  </a:cubicBezTo>
                  <a:cubicBezTo>
                    <a:pt x="11040" y="0"/>
                    <a:pt x="16320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86" name="Line">
              <a:extLst>
                <a:ext uri="{FF2B5EF4-FFF2-40B4-BE49-F238E27FC236}">
                  <a16:creationId xmlns:a16="http://schemas.microsoft.com/office/drawing/2014/main" id="{43B217C8-D9F6-4BEE-84B8-EB3D98E8A83F}"/>
                </a:ext>
              </a:extLst>
            </p:cNvPr>
            <p:cNvSpPr/>
            <p:nvPr/>
          </p:nvSpPr>
          <p:spPr>
            <a:xfrm>
              <a:off x="5297645" y="5851082"/>
              <a:ext cx="1857158" cy="2615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extrusionOk="0">
                  <a:moveTo>
                    <a:pt x="21546" y="0"/>
                  </a:moveTo>
                  <a:cubicBezTo>
                    <a:pt x="21045" y="642"/>
                    <a:pt x="20544" y="1283"/>
                    <a:pt x="19792" y="2085"/>
                  </a:cubicBezTo>
                  <a:cubicBezTo>
                    <a:pt x="19040" y="2887"/>
                    <a:pt x="18038" y="3850"/>
                    <a:pt x="17036" y="4830"/>
                  </a:cubicBezTo>
                  <a:cubicBezTo>
                    <a:pt x="16033" y="5810"/>
                    <a:pt x="15031" y="6808"/>
                    <a:pt x="14004" y="7788"/>
                  </a:cubicBezTo>
                  <a:cubicBezTo>
                    <a:pt x="12976" y="8768"/>
                    <a:pt x="11924" y="9731"/>
                    <a:pt x="10846" y="10764"/>
                  </a:cubicBezTo>
                  <a:cubicBezTo>
                    <a:pt x="9769" y="11798"/>
                    <a:pt x="8666" y="12903"/>
                    <a:pt x="7614" y="13848"/>
                  </a:cubicBezTo>
                  <a:cubicBezTo>
                    <a:pt x="6561" y="14792"/>
                    <a:pt x="5559" y="15576"/>
                    <a:pt x="4607" y="16396"/>
                  </a:cubicBezTo>
                  <a:cubicBezTo>
                    <a:pt x="3655" y="17216"/>
                    <a:pt x="2752" y="18071"/>
                    <a:pt x="2001" y="18820"/>
                  </a:cubicBezTo>
                  <a:cubicBezTo>
                    <a:pt x="1249" y="19568"/>
                    <a:pt x="648" y="20210"/>
                    <a:pt x="322" y="20620"/>
                  </a:cubicBezTo>
                  <a:cubicBezTo>
                    <a:pt x="-4" y="21030"/>
                    <a:pt x="-54" y="21208"/>
                    <a:pt x="46" y="21333"/>
                  </a:cubicBezTo>
                  <a:cubicBezTo>
                    <a:pt x="146" y="21457"/>
                    <a:pt x="397" y="21529"/>
                    <a:pt x="648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87" name="Line">
              <a:extLst>
                <a:ext uri="{FF2B5EF4-FFF2-40B4-BE49-F238E27FC236}">
                  <a16:creationId xmlns:a16="http://schemas.microsoft.com/office/drawing/2014/main" id="{E184B846-A9B9-48CA-8DBE-7CBC9A4474CD}"/>
                </a:ext>
              </a:extLst>
            </p:cNvPr>
            <p:cNvSpPr/>
            <p:nvPr/>
          </p:nvSpPr>
          <p:spPr>
            <a:xfrm>
              <a:off x="4992213" y="8749783"/>
              <a:ext cx="14043" cy="5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88" name="Line">
              <a:extLst>
                <a:ext uri="{FF2B5EF4-FFF2-40B4-BE49-F238E27FC236}">
                  <a16:creationId xmlns:a16="http://schemas.microsoft.com/office/drawing/2014/main" id="{757F7944-DF00-413C-8559-9E44204D25C1}"/>
                </a:ext>
              </a:extLst>
            </p:cNvPr>
            <p:cNvSpPr/>
            <p:nvPr/>
          </p:nvSpPr>
          <p:spPr>
            <a:xfrm>
              <a:off x="4939554" y="8671052"/>
              <a:ext cx="414262" cy="382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4" extrusionOk="0">
                  <a:moveTo>
                    <a:pt x="0" y="3008"/>
                  </a:moveTo>
                  <a:cubicBezTo>
                    <a:pt x="675" y="1568"/>
                    <a:pt x="1350" y="128"/>
                    <a:pt x="1800" y="8"/>
                  </a:cubicBezTo>
                  <a:cubicBezTo>
                    <a:pt x="2250" y="-112"/>
                    <a:pt x="2475" y="1088"/>
                    <a:pt x="2250" y="4208"/>
                  </a:cubicBezTo>
                  <a:cubicBezTo>
                    <a:pt x="2025" y="7328"/>
                    <a:pt x="1350" y="12368"/>
                    <a:pt x="1125" y="15488"/>
                  </a:cubicBezTo>
                  <a:cubicBezTo>
                    <a:pt x="900" y="18608"/>
                    <a:pt x="1125" y="19808"/>
                    <a:pt x="1800" y="20528"/>
                  </a:cubicBezTo>
                  <a:cubicBezTo>
                    <a:pt x="2475" y="21248"/>
                    <a:pt x="3600" y="21488"/>
                    <a:pt x="5287" y="20648"/>
                  </a:cubicBezTo>
                  <a:cubicBezTo>
                    <a:pt x="6975" y="19808"/>
                    <a:pt x="9225" y="17888"/>
                    <a:pt x="11025" y="15728"/>
                  </a:cubicBezTo>
                  <a:cubicBezTo>
                    <a:pt x="12825" y="13568"/>
                    <a:pt x="14175" y="11168"/>
                    <a:pt x="14962" y="9368"/>
                  </a:cubicBezTo>
                  <a:cubicBezTo>
                    <a:pt x="15750" y="7568"/>
                    <a:pt x="15975" y="6368"/>
                    <a:pt x="15750" y="6248"/>
                  </a:cubicBezTo>
                  <a:cubicBezTo>
                    <a:pt x="15525" y="6128"/>
                    <a:pt x="14850" y="7088"/>
                    <a:pt x="14175" y="8528"/>
                  </a:cubicBezTo>
                  <a:cubicBezTo>
                    <a:pt x="13500" y="9968"/>
                    <a:pt x="12825" y="11888"/>
                    <a:pt x="13050" y="14168"/>
                  </a:cubicBezTo>
                  <a:cubicBezTo>
                    <a:pt x="13275" y="16448"/>
                    <a:pt x="14400" y="19088"/>
                    <a:pt x="15975" y="20288"/>
                  </a:cubicBezTo>
                  <a:cubicBezTo>
                    <a:pt x="17550" y="21488"/>
                    <a:pt x="19575" y="21248"/>
                    <a:pt x="21600" y="2100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89" name="Line">
              <a:extLst>
                <a:ext uri="{FF2B5EF4-FFF2-40B4-BE49-F238E27FC236}">
                  <a16:creationId xmlns:a16="http://schemas.microsoft.com/office/drawing/2014/main" id="{30DC4053-0C36-46E8-BA46-0D0124E5FF0F}"/>
                </a:ext>
              </a:extLst>
            </p:cNvPr>
            <p:cNvSpPr/>
            <p:nvPr/>
          </p:nvSpPr>
          <p:spPr>
            <a:xfrm>
              <a:off x="5431052" y="8685367"/>
              <a:ext cx="235216" cy="450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extrusionOk="0">
                  <a:moveTo>
                    <a:pt x="21600" y="0"/>
                  </a:moveTo>
                  <a:cubicBezTo>
                    <a:pt x="16000" y="2469"/>
                    <a:pt x="10400" y="4937"/>
                    <a:pt x="7400" y="6686"/>
                  </a:cubicBezTo>
                  <a:cubicBezTo>
                    <a:pt x="4400" y="8434"/>
                    <a:pt x="4000" y="9463"/>
                    <a:pt x="4800" y="10183"/>
                  </a:cubicBezTo>
                  <a:cubicBezTo>
                    <a:pt x="5600" y="10903"/>
                    <a:pt x="7600" y="11314"/>
                    <a:pt x="9400" y="11829"/>
                  </a:cubicBezTo>
                  <a:cubicBezTo>
                    <a:pt x="11200" y="12343"/>
                    <a:pt x="12800" y="12960"/>
                    <a:pt x="14000" y="13783"/>
                  </a:cubicBezTo>
                  <a:cubicBezTo>
                    <a:pt x="15200" y="14606"/>
                    <a:pt x="16000" y="15634"/>
                    <a:pt x="15600" y="16766"/>
                  </a:cubicBezTo>
                  <a:cubicBezTo>
                    <a:pt x="15200" y="17897"/>
                    <a:pt x="13600" y="19131"/>
                    <a:pt x="11400" y="20057"/>
                  </a:cubicBezTo>
                  <a:cubicBezTo>
                    <a:pt x="9200" y="20983"/>
                    <a:pt x="6400" y="21600"/>
                    <a:pt x="4400" y="21497"/>
                  </a:cubicBezTo>
                  <a:cubicBezTo>
                    <a:pt x="2400" y="21394"/>
                    <a:pt x="1200" y="20571"/>
                    <a:pt x="0" y="1974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90" name="Line">
              <a:extLst>
                <a:ext uri="{FF2B5EF4-FFF2-40B4-BE49-F238E27FC236}">
                  <a16:creationId xmlns:a16="http://schemas.microsoft.com/office/drawing/2014/main" id="{03DCE155-424F-4892-8526-D72EAFEBA517}"/>
                </a:ext>
              </a:extLst>
            </p:cNvPr>
            <p:cNvSpPr/>
            <p:nvPr/>
          </p:nvSpPr>
          <p:spPr>
            <a:xfrm>
              <a:off x="5859357" y="8803461"/>
              <a:ext cx="24574" cy="322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5760"/>
                    <a:pt x="21600" y="11520"/>
                    <a:pt x="18000" y="15120"/>
                  </a:cubicBezTo>
                  <a:cubicBezTo>
                    <a:pt x="14400" y="18720"/>
                    <a:pt x="7200" y="2016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91" name="Line">
              <a:extLst>
                <a:ext uri="{FF2B5EF4-FFF2-40B4-BE49-F238E27FC236}">
                  <a16:creationId xmlns:a16="http://schemas.microsoft.com/office/drawing/2014/main" id="{17D1A560-6B96-421A-B19F-BF6ED1F9FF96}"/>
                </a:ext>
              </a:extLst>
            </p:cNvPr>
            <p:cNvSpPr/>
            <p:nvPr/>
          </p:nvSpPr>
          <p:spPr>
            <a:xfrm>
              <a:off x="5912016" y="8556536"/>
              <a:ext cx="14043" cy="103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92" name="Line">
              <a:extLst>
                <a:ext uri="{FF2B5EF4-FFF2-40B4-BE49-F238E27FC236}">
                  <a16:creationId xmlns:a16="http://schemas.microsoft.com/office/drawing/2014/main" id="{B81CEF2B-F0CB-4E52-AAF7-C57B4054D7C5}"/>
                </a:ext>
              </a:extLst>
            </p:cNvPr>
            <p:cNvSpPr/>
            <p:nvPr/>
          </p:nvSpPr>
          <p:spPr>
            <a:xfrm>
              <a:off x="6105106" y="8767675"/>
              <a:ext cx="284365" cy="347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0" extrusionOk="0">
                  <a:moveTo>
                    <a:pt x="0" y="2854"/>
                  </a:moveTo>
                  <a:cubicBezTo>
                    <a:pt x="982" y="7332"/>
                    <a:pt x="1964" y="11810"/>
                    <a:pt x="2127" y="14840"/>
                  </a:cubicBezTo>
                  <a:cubicBezTo>
                    <a:pt x="2291" y="17869"/>
                    <a:pt x="1636" y="19450"/>
                    <a:pt x="1473" y="19581"/>
                  </a:cubicBezTo>
                  <a:cubicBezTo>
                    <a:pt x="1309" y="19713"/>
                    <a:pt x="1636" y="18396"/>
                    <a:pt x="2782" y="15630"/>
                  </a:cubicBezTo>
                  <a:cubicBezTo>
                    <a:pt x="3927" y="12864"/>
                    <a:pt x="5891" y="8649"/>
                    <a:pt x="7364" y="5884"/>
                  </a:cubicBezTo>
                  <a:cubicBezTo>
                    <a:pt x="8836" y="3118"/>
                    <a:pt x="9818" y="1801"/>
                    <a:pt x="11127" y="879"/>
                  </a:cubicBezTo>
                  <a:cubicBezTo>
                    <a:pt x="12436" y="-43"/>
                    <a:pt x="14073" y="-570"/>
                    <a:pt x="15382" y="1010"/>
                  </a:cubicBezTo>
                  <a:cubicBezTo>
                    <a:pt x="16691" y="2591"/>
                    <a:pt x="17673" y="6279"/>
                    <a:pt x="18655" y="9967"/>
                  </a:cubicBezTo>
                  <a:cubicBezTo>
                    <a:pt x="19636" y="13654"/>
                    <a:pt x="20618" y="17342"/>
                    <a:pt x="21600" y="2103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93" name="Line">
              <a:extLst>
                <a:ext uri="{FF2B5EF4-FFF2-40B4-BE49-F238E27FC236}">
                  <a16:creationId xmlns:a16="http://schemas.microsoft.com/office/drawing/2014/main" id="{A6CA1529-65AA-49A4-93E2-A3BE2A2F4305}"/>
                </a:ext>
              </a:extLst>
            </p:cNvPr>
            <p:cNvSpPr/>
            <p:nvPr/>
          </p:nvSpPr>
          <p:spPr>
            <a:xfrm>
              <a:off x="6442133" y="8778412"/>
              <a:ext cx="365113" cy="604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397" extrusionOk="0">
                  <a:moveTo>
                    <a:pt x="15823" y="0"/>
                  </a:moveTo>
                  <a:cubicBezTo>
                    <a:pt x="14567" y="0"/>
                    <a:pt x="13312" y="0"/>
                    <a:pt x="11554" y="837"/>
                  </a:cubicBezTo>
                  <a:cubicBezTo>
                    <a:pt x="9795" y="1673"/>
                    <a:pt x="7535" y="3346"/>
                    <a:pt x="6279" y="4563"/>
                  </a:cubicBezTo>
                  <a:cubicBezTo>
                    <a:pt x="5023" y="5780"/>
                    <a:pt x="4772" y="6541"/>
                    <a:pt x="5274" y="6921"/>
                  </a:cubicBezTo>
                  <a:cubicBezTo>
                    <a:pt x="5777" y="7301"/>
                    <a:pt x="7033" y="7301"/>
                    <a:pt x="8916" y="6921"/>
                  </a:cubicBezTo>
                  <a:cubicBezTo>
                    <a:pt x="10800" y="6541"/>
                    <a:pt x="13312" y="5780"/>
                    <a:pt x="15447" y="5248"/>
                  </a:cubicBezTo>
                  <a:cubicBezTo>
                    <a:pt x="17581" y="4715"/>
                    <a:pt x="19340" y="4411"/>
                    <a:pt x="20344" y="4715"/>
                  </a:cubicBezTo>
                  <a:cubicBezTo>
                    <a:pt x="21349" y="5020"/>
                    <a:pt x="21600" y="5932"/>
                    <a:pt x="20470" y="8366"/>
                  </a:cubicBezTo>
                  <a:cubicBezTo>
                    <a:pt x="19340" y="10800"/>
                    <a:pt x="16828" y="14755"/>
                    <a:pt x="14693" y="17265"/>
                  </a:cubicBezTo>
                  <a:cubicBezTo>
                    <a:pt x="12558" y="19775"/>
                    <a:pt x="10800" y="20839"/>
                    <a:pt x="8414" y="21220"/>
                  </a:cubicBezTo>
                  <a:cubicBezTo>
                    <a:pt x="6028" y="21600"/>
                    <a:pt x="3014" y="21296"/>
                    <a:pt x="0" y="2099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94" name="Line">
              <a:extLst>
                <a:ext uri="{FF2B5EF4-FFF2-40B4-BE49-F238E27FC236}">
                  <a16:creationId xmlns:a16="http://schemas.microsoft.com/office/drawing/2014/main" id="{C0413CF2-70D2-4192-A513-84F0C447F250}"/>
                </a:ext>
              </a:extLst>
            </p:cNvPr>
            <p:cNvSpPr/>
            <p:nvPr/>
          </p:nvSpPr>
          <p:spPr>
            <a:xfrm>
              <a:off x="4616570" y="9669493"/>
              <a:ext cx="224685" cy="454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1042" extrusionOk="0">
                  <a:moveTo>
                    <a:pt x="7336" y="4857"/>
                  </a:moveTo>
                  <a:cubicBezTo>
                    <a:pt x="4891" y="8257"/>
                    <a:pt x="2445" y="11657"/>
                    <a:pt x="1223" y="13957"/>
                  </a:cubicBezTo>
                  <a:cubicBezTo>
                    <a:pt x="0" y="16257"/>
                    <a:pt x="0" y="17457"/>
                    <a:pt x="204" y="18557"/>
                  </a:cubicBezTo>
                  <a:cubicBezTo>
                    <a:pt x="408" y="19657"/>
                    <a:pt x="815" y="20657"/>
                    <a:pt x="3057" y="20957"/>
                  </a:cubicBezTo>
                  <a:cubicBezTo>
                    <a:pt x="5298" y="21257"/>
                    <a:pt x="9374" y="20857"/>
                    <a:pt x="13245" y="18157"/>
                  </a:cubicBezTo>
                  <a:cubicBezTo>
                    <a:pt x="17117" y="15457"/>
                    <a:pt x="20785" y="10457"/>
                    <a:pt x="21192" y="7057"/>
                  </a:cubicBezTo>
                  <a:cubicBezTo>
                    <a:pt x="21600" y="3657"/>
                    <a:pt x="18747" y="1857"/>
                    <a:pt x="15894" y="857"/>
                  </a:cubicBezTo>
                  <a:cubicBezTo>
                    <a:pt x="13041" y="-143"/>
                    <a:pt x="10189" y="-343"/>
                    <a:pt x="7540" y="657"/>
                  </a:cubicBezTo>
                  <a:cubicBezTo>
                    <a:pt x="4891" y="1657"/>
                    <a:pt x="2445" y="3857"/>
                    <a:pt x="0" y="605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95" name="Line">
              <a:extLst>
                <a:ext uri="{FF2B5EF4-FFF2-40B4-BE49-F238E27FC236}">
                  <a16:creationId xmlns:a16="http://schemas.microsoft.com/office/drawing/2014/main" id="{73B25264-2721-4C96-83FC-FB328F738234}"/>
                </a:ext>
              </a:extLst>
            </p:cNvPr>
            <p:cNvSpPr/>
            <p:nvPr/>
          </p:nvSpPr>
          <p:spPr>
            <a:xfrm>
              <a:off x="5108067" y="9476246"/>
              <a:ext cx="77235" cy="919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000" y="3245"/>
                    <a:pt x="14400" y="6490"/>
                    <a:pt x="13200" y="9685"/>
                  </a:cubicBezTo>
                  <a:cubicBezTo>
                    <a:pt x="12000" y="12879"/>
                    <a:pt x="13200" y="16023"/>
                    <a:pt x="13800" y="17848"/>
                  </a:cubicBezTo>
                  <a:cubicBezTo>
                    <a:pt x="14400" y="19673"/>
                    <a:pt x="14400" y="20180"/>
                    <a:pt x="12000" y="20586"/>
                  </a:cubicBezTo>
                  <a:cubicBezTo>
                    <a:pt x="9600" y="20992"/>
                    <a:pt x="4800" y="2129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96" name="Line">
              <a:extLst>
                <a:ext uri="{FF2B5EF4-FFF2-40B4-BE49-F238E27FC236}">
                  <a16:creationId xmlns:a16="http://schemas.microsoft.com/office/drawing/2014/main" id="{15E95798-A34C-48FD-B1FF-2EEA3D83547E}"/>
                </a:ext>
              </a:extLst>
            </p:cNvPr>
            <p:cNvSpPr/>
            <p:nvPr/>
          </p:nvSpPr>
          <p:spPr>
            <a:xfrm>
              <a:off x="5044875" y="9776852"/>
              <a:ext cx="231706" cy="40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0829" extrusionOk="0">
                  <a:moveTo>
                    <a:pt x="0" y="5103"/>
                  </a:moveTo>
                  <a:cubicBezTo>
                    <a:pt x="785" y="3780"/>
                    <a:pt x="1571" y="2458"/>
                    <a:pt x="3927" y="1356"/>
                  </a:cubicBezTo>
                  <a:cubicBezTo>
                    <a:pt x="6284" y="254"/>
                    <a:pt x="10211" y="-628"/>
                    <a:pt x="13745" y="584"/>
                  </a:cubicBezTo>
                  <a:cubicBezTo>
                    <a:pt x="17280" y="1796"/>
                    <a:pt x="20422" y="5103"/>
                    <a:pt x="21011" y="8409"/>
                  </a:cubicBezTo>
                  <a:cubicBezTo>
                    <a:pt x="21600" y="11715"/>
                    <a:pt x="19636" y="15021"/>
                    <a:pt x="17084" y="17115"/>
                  </a:cubicBezTo>
                  <a:cubicBezTo>
                    <a:pt x="14531" y="19209"/>
                    <a:pt x="11389" y="20090"/>
                    <a:pt x="8836" y="20531"/>
                  </a:cubicBezTo>
                  <a:cubicBezTo>
                    <a:pt x="6284" y="20972"/>
                    <a:pt x="4320" y="20972"/>
                    <a:pt x="3338" y="20201"/>
                  </a:cubicBezTo>
                  <a:cubicBezTo>
                    <a:pt x="2356" y="19429"/>
                    <a:pt x="2356" y="17886"/>
                    <a:pt x="2356" y="1634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97" name="Line">
              <a:extLst>
                <a:ext uri="{FF2B5EF4-FFF2-40B4-BE49-F238E27FC236}">
                  <a16:creationId xmlns:a16="http://schemas.microsoft.com/office/drawing/2014/main" id="{1DCED095-DFB6-42C3-BB52-CB5B7F4558F9}"/>
                </a:ext>
              </a:extLst>
            </p:cNvPr>
            <p:cNvSpPr/>
            <p:nvPr/>
          </p:nvSpPr>
          <p:spPr>
            <a:xfrm>
              <a:off x="5511797" y="9501298"/>
              <a:ext cx="77235" cy="608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6128"/>
                    <a:pt x="21600" y="12255"/>
                    <a:pt x="21000" y="15702"/>
                  </a:cubicBezTo>
                  <a:cubicBezTo>
                    <a:pt x="20400" y="19149"/>
                    <a:pt x="19200" y="19915"/>
                    <a:pt x="15600" y="20451"/>
                  </a:cubicBezTo>
                  <a:cubicBezTo>
                    <a:pt x="12000" y="20987"/>
                    <a:pt x="6000" y="2129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98" name="Line">
              <a:extLst>
                <a:ext uri="{FF2B5EF4-FFF2-40B4-BE49-F238E27FC236}">
                  <a16:creationId xmlns:a16="http://schemas.microsoft.com/office/drawing/2014/main" id="{F111A150-DF06-4ADF-9A73-7954D9E36FCB}"/>
                </a:ext>
              </a:extLst>
            </p:cNvPr>
            <p:cNvSpPr/>
            <p:nvPr/>
          </p:nvSpPr>
          <p:spPr>
            <a:xfrm>
              <a:off x="5469668" y="9776852"/>
              <a:ext cx="403731" cy="307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extrusionOk="0">
                  <a:moveTo>
                    <a:pt x="0" y="5328"/>
                  </a:moveTo>
                  <a:cubicBezTo>
                    <a:pt x="3484" y="3828"/>
                    <a:pt x="6968" y="2328"/>
                    <a:pt x="9871" y="1428"/>
                  </a:cubicBezTo>
                  <a:cubicBezTo>
                    <a:pt x="12774" y="528"/>
                    <a:pt x="15097" y="228"/>
                    <a:pt x="16839" y="78"/>
                  </a:cubicBezTo>
                  <a:cubicBezTo>
                    <a:pt x="18581" y="-72"/>
                    <a:pt x="19742" y="-72"/>
                    <a:pt x="20323" y="678"/>
                  </a:cubicBezTo>
                  <a:cubicBezTo>
                    <a:pt x="20903" y="1428"/>
                    <a:pt x="20903" y="2928"/>
                    <a:pt x="20555" y="6078"/>
                  </a:cubicBezTo>
                  <a:cubicBezTo>
                    <a:pt x="20206" y="9228"/>
                    <a:pt x="19510" y="14028"/>
                    <a:pt x="19626" y="16878"/>
                  </a:cubicBezTo>
                  <a:cubicBezTo>
                    <a:pt x="19742" y="19728"/>
                    <a:pt x="20671" y="20628"/>
                    <a:pt x="21600" y="2152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99" name="Line">
              <a:extLst>
                <a:ext uri="{FF2B5EF4-FFF2-40B4-BE49-F238E27FC236}">
                  <a16:creationId xmlns:a16="http://schemas.microsoft.com/office/drawing/2014/main" id="{3D5BE4B0-608E-4D19-96A0-3F5438F0DB04}"/>
                </a:ext>
              </a:extLst>
            </p:cNvPr>
            <p:cNvSpPr/>
            <p:nvPr/>
          </p:nvSpPr>
          <p:spPr>
            <a:xfrm>
              <a:off x="5873400" y="9476246"/>
              <a:ext cx="0" cy="64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00" name="Line">
              <a:extLst>
                <a:ext uri="{FF2B5EF4-FFF2-40B4-BE49-F238E27FC236}">
                  <a16:creationId xmlns:a16="http://schemas.microsoft.com/office/drawing/2014/main" id="{EDFB9950-F243-493E-B31D-188DE0DA427A}"/>
                </a:ext>
              </a:extLst>
            </p:cNvPr>
            <p:cNvSpPr/>
            <p:nvPr/>
          </p:nvSpPr>
          <p:spPr>
            <a:xfrm>
              <a:off x="6108615" y="9676650"/>
              <a:ext cx="579266" cy="386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0975" extrusionOk="0">
                  <a:moveTo>
                    <a:pt x="322" y="7358"/>
                  </a:moveTo>
                  <a:cubicBezTo>
                    <a:pt x="322" y="11114"/>
                    <a:pt x="322" y="14871"/>
                    <a:pt x="242" y="17336"/>
                  </a:cubicBezTo>
                  <a:cubicBezTo>
                    <a:pt x="161" y="19801"/>
                    <a:pt x="0" y="20975"/>
                    <a:pt x="0" y="20975"/>
                  </a:cubicBezTo>
                  <a:cubicBezTo>
                    <a:pt x="0" y="20975"/>
                    <a:pt x="161" y="19801"/>
                    <a:pt x="725" y="17101"/>
                  </a:cubicBezTo>
                  <a:cubicBezTo>
                    <a:pt x="1290" y="14401"/>
                    <a:pt x="2257" y="10175"/>
                    <a:pt x="2982" y="7123"/>
                  </a:cubicBezTo>
                  <a:cubicBezTo>
                    <a:pt x="3707" y="4071"/>
                    <a:pt x="4191" y="2192"/>
                    <a:pt x="4594" y="1840"/>
                  </a:cubicBezTo>
                  <a:cubicBezTo>
                    <a:pt x="4997" y="1488"/>
                    <a:pt x="5319" y="2662"/>
                    <a:pt x="5561" y="4892"/>
                  </a:cubicBezTo>
                  <a:cubicBezTo>
                    <a:pt x="5803" y="7123"/>
                    <a:pt x="5964" y="10410"/>
                    <a:pt x="6045" y="12640"/>
                  </a:cubicBezTo>
                  <a:cubicBezTo>
                    <a:pt x="6125" y="14871"/>
                    <a:pt x="6125" y="16045"/>
                    <a:pt x="6125" y="16045"/>
                  </a:cubicBezTo>
                  <a:cubicBezTo>
                    <a:pt x="6125" y="16045"/>
                    <a:pt x="6125" y="14871"/>
                    <a:pt x="6448" y="12875"/>
                  </a:cubicBezTo>
                  <a:cubicBezTo>
                    <a:pt x="6770" y="10879"/>
                    <a:pt x="7415" y="8062"/>
                    <a:pt x="8140" y="6301"/>
                  </a:cubicBezTo>
                  <a:cubicBezTo>
                    <a:pt x="8866" y="4540"/>
                    <a:pt x="9672" y="3836"/>
                    <a:pt x="10397" y="3836"/>
                  </a:cubicBezTo>
                  <a:cubicBezTo>
                    <a:pt x="11122" y="3836"/>
                    <a:pt x="11767" y="4540"/>
                    <a:pt x="12331" y="6066"/>
                  </a:cubicBezTo>
                  <a:cubicBezTo>
                    <a:pt x="12896" y="7592"/>
                    <a:pt x="13379" y="9940"/>
                    <a:pt x="13701" y="11701"/>
                  </a:cubicBezTo>
                  <a:cubicBezTo>
                    <a:pt x="14024" y="13462"/>
                    <a:pt x="14185" y="14636"/>
                    <a:pt x="14669" y="15105"/>
                  </a:cubicBezTo>
                  <a:cubicBezTo>
                    <a:pt x="15152" y="15575"/>
                    <a:pt x="15958" y="15340"/>
                    <a:pt x="16845" y="13932"/>
                  </a:cubicBezTo>
                  <a:cubicBezTo>
                    <a:pt x="17731" y="12523"/>
                    <a:pt x="18698" y="9940"/>
                    <a:pt x="19504" y="7123"/>
                  </a:cubicBezTo>
                  <a:cubicBezTo>
                    <a:pt x="20310" y="4305"/>
                    <a:pt x="20955" y="1253"/>
                    <a:pt x="21278" y="314"/>
                  </a:cubicBezTo>
                  <a:cubicBezTo>
                    <a:pt x="21600" y="-625"/>
                    <a:pt x="21600" y="549"/>
                    <a:pt x="21519" y="3718"/>
                  </a:cubicBezTo>
                  <a:cubicBezTo>
                    <a:pt x="21439" y="6888"/>
                    <a:pt x="21278" y="12053"/>
                    <a:pt x="21116" y="1721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01" name="Line">
              <a:extLst>
                <a:ext uri="{FF2B5EF4-FFF2-40B4-BE49-F238E27FC236}">
                  <a16:creationId xmlns:a16="http://schemas.microsoft.com/office/drawing/2014/main" id="{055E1517-134E-4D9D-A501-B007068C5D92}"/>
                </a:ext>
              </a:extLst>
            </p:cNvPr>
            <p:cNvSpPr/>
            <p:nvPr/>
          </p:nvSpPr>
          <p:spPr>
            <a:xfrm>
              <a:off x="6663306" y="9476246"/>
              <a:ext cx="24576" cy="103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02" name="Line">
              <a:extLst>
                <a:ext uri="{FF2B5EF4-FFF2-40B4-BE49-F238E27FC236}">
                  <a16:creationId xmlns:a16="http://schemas.microsoft.com/office/drawing/2014/main" id="{D85440C6-3F80-4516-9F9E-AB30FA57C4C3}"/>
                </a:ext>
              </a:extLst>
            </p:cNvPr>
            <p:cNvSpPr/>
            <p:nvPr/>
          </p:nvSpPr>
          <p:spPr>
            <a:xfrm>
              <a:off x="6961716" y="9576448"/>
              <a:ext cx="245749" cy="41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1" h="21399" extrusionOk="0">
                  <a:moveTo>
                    <a:pt x="0" y="2223"/>
                  </a:moveTo>
                  <a:cubicBezTo>
                    <a:pt x="3661" y="1562"/>
                    <a:pt x="7322" y="901"/>
                    <a:pt x="10800" y="460"/>
                  </a:cubicBezTo>
                  <a:cubicBezTo>
                    <a:pt x="14278" y="19"/>
                    <a:pt x="17573" y="-201"/>
                    <a:pt x="19403" y="240"/>
                  </a:cubicBezTo>
                  <a:cubicBezTo>
                    <a:pt x="21234" y="681"/>
                    <a:pt x="21600" y="1783"/>
                    <a:pt x="19220" y="3877"/>
                  </a:cubicBezTo>
                  <a:cubicBezTo>
                    <a:pt x="16841" y="5970"/>
                    <a:pt x="11715" y="9056"/>
                    <a:pt x="8420" y="11040"/>
                  </a:cubicBezTo>
                  <a:cubicBezTo>
                    <a:pt x="5125" y="13023"/>
                    <a:pt x="3661" y="13905"/>
                    <a:pt x="2380" y="14787"/>
                  </a:cubicBezTo>
                  <a:cubicBezTo>
                    <a:pt x="1098" y="15668"/>
                    <a:pt x="0" y="16550"/>
                    <a:pt x="0" y="17432"/>
                  </a:cubicBezTo>
                  <a:cubicBezTo>
                    <a:pt x="0" y="18313"/>
                    <a:pt x="1098" y="19195"/>
                    <a:pt x="4210" y="19856"/>
                  </a:cubicBezTo>
                  <a:cubicBezTo>
                    <a:pt x="7322" y="20517"/>
                    <a:pt x="12447" y="20958"/>
                    <a:pt x="17573" y="2139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03" name="Line">
              <a:extLst>
                <a:ext uri="{FF2B5EF4-FFF2-40B4-BE49-F238E27FC236}">
                  <a16:creationId xmlns:a16="http://schemas.microsoft.com/office/drawing/2014/main" id="{D5EE2974-46BD-469B-96B2-55D93F021E61}"/>
                </a:ext>
              </a:extLst>
            </p:cNvPr>
            <p:cNvSpPr/>
            <p:nvPr/>
          </p:nvSpPr>
          <p:spPr>
            <a:xfrm>
              <a:off x="7010866" y="9762537"/>
              <a:ext cx="337027" cy="35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04" name="Line">
              <a:extLst>
                <a:ext uri="{FF2B5EF4-FFF2-40B4-BE49-F238E27FC236}">
                  <a16:creationId xmlns:a16="http://schemas.microsoft.com/office/drawing/2014/main" id="{7ACD2F2F-9D9C-4F11-B414-BF20076DF66B}"/>
                </a:ext>
              </a:extLst>
            </p:cNvPr>
            <p:cNvSpPr/>
            <p:nvPr/>
          </p:nvSpPr>
          <p:spPr>
            <a:xfrm>
              <a:off x="7414595" y="9658758"/>
              <a:ext cx="10533" cy="297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05" name="Line">
              <a:extLst>
                <a:ext uri="{FF2B5EF4-FFF2-40B4-BE49-F238E27FC236}">
                  <a16:creationId xmlns:a16="http://schemas.microsoft.com/office/drawing/2014/main" id="{4A6BEE10-E715-44C8-B416-D9203F602460}"/>
                </a:ext>
              </a:extLst>
            </p:cNvPr>
            <p:cNvSpPr/>
            <p:nvPr/>
          </p:nvSpPr>
          <p:spPr>
            <a:xfrm>
              <a:off x="7390021" y="9472668"/>
              <a:ext cx="35107" cy="67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0104" extrusionOk="0">
                  <a:moveTo>
                    <a:pt x="13332" y="8669"/>
                  </a:moveTo>
                  <a:cubicBezTo>
                    <a:pt x="6132" y="3586"/>
                    <a:pt x="-1068" y="-1496"/>
                    <a:pt x="132" y="410"/>
                  </a:cubicBezTo>
                  <a:cubicBezTo>
                    <a:pt x="1332" y="2316"/>
                    <a:pt x="10932" y="11210"/>
                    <a:pt x="20532" y="2010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06" name="Line">
              <a:extLst>
                <a:ext uri="{FF2B5EF4-FFF2-40B4-BE49-F238E27FC236}">
                  <a16:creationId xmlns:a16="http://schemas.microsoft.com/office/drawing/2014/main" id="{9463570F-1498-4031-B6ED-6DB611F62020}"/>
                </a:ext>
              </a:extLst>
            </p:cNvPr>
            <p:cNvSpPr/>
            <p:nvPr/>
          </p:nvSpPr>
          <p:spPr>
            <a:xfrm>
              <a:off x="7579599" y="9690964"/>
              <a:ext cx="273834" cy="307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345" extrusionOk="0">
                  <a:moveTo>
                    <a:pt x="3129" y="1245"/>
                  </a:moveTo>
                  <a:cubicBezTo>
                    <a:pt x="1779" y="2145"/>
                    <a:pt x="429" y="3045"/>
                    <a:pt x="92" y="5145"/>
                  </a:cubicBezTo>
                  <a:cubicBezTo>
                    <a:pt x="-246" y="7245"/>
                    <a:pt x="429" y="10545"/>
                    <a:pt x="766" y="12945"/>
                  </a:cubicBezTo>
                  <a:cubicBezTo>
                    <a:pt x="1104" y="15345"/>
                    <a:pt x="1104" y="16845"/>
                    <a:pt x="1104" y="18345"/>
                  </a:cubicBezTo>
                  <a:cubicBezTo>
                    <a:pt x="1104" y="19845"/>
                    <a:pt x="1104" y="21345"/>
                    <a:pt x="1104" y="21345"/>
                  </a:cubicBezTo>
                  <a:cubicBezTo>
                    <a:pt x="1104" y="21345"/>
                    <a:pt x="1104" y="19845"/>
                    <a:pt x="2285" y="16695"/>
                  </a:cubicBezTo>
                  <a:cubicBezTo>
                    <a:pt x="3466" y="13545"/>
                    <a:pt x="5829" y="8745"/>
                    <a:pt x="7517" y="5445"/>
                  </a:cubicBezTo>
                  <a:cubicBezTo>
                    <a:pt x="9204" y="2145"/>
                    <a:pt x="10217" y="345"/>
                    <a:pt x="11229" y="45"/>
                  </a:cubicBezTo>
                  <a:cubicBezTo>
                    <a:pt x="12242" y="-255"/>
                    <a:pt x="13254" y="945"/>
                    <a:pt x="14098" y="3495"/>
                  </a:cubicBezTo>
                  <a:cubicBezTo>
                    <a:pt x="14942" y="6045"/>
                    <a:pt x="15617" y="9945"/>
                    <a:pt x="16798" y="13095"/>
                  </a:cubicBezTo>
                  <a:cubicBezTo>
                    <a:pt x="17979" y="16245"/>
                    <a:pt x="19666" y="18645"/>
                    <a:pt x="21354" y="2104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07" name="Line">
              <a:extLst>
                <a:ext uri="{FF2B5EF4-FFF2-40B4-BE49-F238E27FC236}">
                  <a16:creationId xmlns:a16="http://schemas.microsoft.com/office/drawing/2014/main" id="{BEB2C2FA-841F-4D27-AAE7-27C8E8267980}"/>
                </a:ext>
              </a:extLst>
            </p:cNvPr>
            <p:cNvSpPr/>
            <p:nvPr/>
          </p:nvSpPr>
          <p:spPr>
            <a:xfrm>
              <a:off x="7790241" y="9622971"/>
              <a:ext cx="354579" cy="687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329" extrusionOk="0">
                  <a:moveTo>
                    <a:pt x="19518" y="3086"/>
                  </a:moveTo>
                  <a:cubicBezTo>
                    <a:pt x="19778" y="2415"/>
                    <a:pt x="20038" y="1744"/>
                    <a:pt x="19778" y="1140"/>
                  </a:cubicBezTo>
                  <a:cubicBezTo>
                    <a:pt x="19518" y="537"/>
                    <a:pt x="18737" y="0"/>
                    <a:pt x="17696" y="0"/>
                  </a:cubicBezTo>
                  <a:cubicBezTo>
                    <a:pt x="16655" y="0"/>
                    <a:pt x="15354" y="537"/>
                    <a:pt x="14053" y="1543"/>
                  </a:cubicBezTo>
                  <a:cubicBezTo>
                    <a:pt x="12752" y="2549"/>
                    <a:pt x="11451" y="4025"/>
                    <a:pt x="10930" y="5165"/>
                  </a:cubicBezTo>
                  <a:cubicBezTo>
                    <a:pt x="10410" y="6306"/>
                    <a:pt x="10670" y="7111"/>
                    <a:pt x="11451" y="7379"/>
                  </a:cubicBezTo>
                  <a:cubicBezTo>
                    <a:pt x="12231" y="7647"/>
                    <a:pt x="13532" y="7379"/>
                    <a:pt x="14704" y="6976"/>
                  </a:cubicBezTo>
                  <a:cubicBezTo>
                    <a:pt x="15875" y="6574"/>
                    <a:pt x="16916" y="6037"/>
                    <a:pt x="17826" y="5501"/>
                  </a:cubicBezTo>
                  <a:cubicBezTo>
                    <a:pt x="18737" y="4964"/>
                    <a:pt x="19518" y="4427"/>
                    <a:pt x="20039" y="4561"/>
                  </a:cubicBezTo>
                  <a:cubicBezTo>
                    <a:pt x="20559" y="4696"/>
                    <a:pt x="20819" y="5501"/>
                    <a:pt x="21080" y="7647"/>
                  </a:cubicBezTo>
                  <a:cubicBezTo>
                    <a:pt x="21340" y="9794"/>
                    <a:pt x="21600" y="13282"/>
                    <a:pt x="21080" y="15697"/>
                  </a:cubicBezTo>
                  <a:cubicBezTo>
                    <a:pt x="20559" y="18112"/>
                    <a:pt x="19258" y="19453"/>
                    <a:pt x="17176" y="20325"/>
                  </a:cubicBezTo>
                  <a:cubicBezTo>
                    <a:pt x="15094" y="21198"/>
                    <a:pt x="12231" y="21600"/>
                    <a:pt x="9239" y="21130"/>
                  </a:cubicBezTo>
                  <a:cubicBezTo>
                    <a:pt x="6246" y="20661"/>
                    <a:pt x="3123" y="19319"/>
                    <a:pt x="0" y="1797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08" name="Line">
              <a:extLst>
                <a:ext uri="{FF2B5EF4-FFF2-40B4-BE49-F238E27FC236}">
                  <a16:creationId xmlns:a16="http://schemas.microsoft.com/office/drawing/2014/main" id="{AA976293-7A8B-4B17-8746-3995A76D7A67}"/>
                </a:ext>
              </a:extLst>
            </p:cNvPr>
            <p:cNvSpPr/>
            <p:nvPr/>
          </p:nvSpPr>
          <p:spPr>
            <a:xfrm>
              <a:off x="5157217" y="10560576"/>
              <a:ext cx="312451" cy="379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254" extrusionOk="0">
                  <a:moveTo>
                    <a:pt x="19698" y="4508"/>
                  </a:moveTo>
                  <a:cubicBezTo>
                    <a:pt x="20585" y="2809"/>
                    <a:pt x="21473" y="1110"/>
                    <a:pt x="21177" y="382"/>
                  </a:cubicBezTo>
                  <a:cubicBezTo>
                    <a:pt x="20881" y="-346"/>
                    <a:pt x="19402" y="-103"/>
                    <a:pt x="15999" y="1717"/>
                  </a:cubicBezTo>
                  <a:cubicBezTo>
                    <a:pt x="12596" y="3537"/>
                    <a:pt x="7270" y="6935"/>
                    <a:pt x="4163" y="9847"/>
                  </a:cubicBezTo>
                  <a:cubicBezTo>
                    <a:pt x="1057" y="12760"/>
                    <a:pt x="169" y="15187"/>
                    <a:pt x="21" y="17007"/>
                  </a:cubicBezTo>
                  <a:cubicBezTo>
                    <a:pt x="-127" y="18827"/>
                    <a:pt x="465" y="20041"/>
                    <a:pt x="3128" y="20647"/>
                  </a:cubicBezTo>
                  <a:cubicBezTo>
                    <a:pt x="5791" y="21254"/>
                    <a:pt x="10525" y="21254"/>
                    <a:pt x="15259" y="2125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09" name="Line">
              <a:extLst>
                <a:ext uri="{FF2B5EF4-FFF2-40B4-BE49-F238E27FC236}">
                  <a16:creationId xmlns:a16="http://schemas.microsoft.com/office/drawing/2014/main" id="{DC66F888-C558-4070-A1CB-BA765D341E06}"/>
                </a:ext>
              </a:extLst>
            </p:cNvPr>
            <p:cNvSpPr/>
            <p:nvPr/>
          </p:nvSpPr>
          <p:spPr>
            <a:xfrm>
              <a:off x="5550415" y="10657198"/>
              <a:ext cx="277344" cy="286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600" extrusionOk="0">
                  <a:moveTo>
                    <a:pt x="6837" y="2618"/>
                  </a:moveTo>
                  <a:cubicBezTo>
                    <a:pt x="4511" y="5891"/>
                    <a:pt x="2185" y="9164"/>
                    <a:pt x="1022" y="11782"/>
                  </a:cubicBezTo>
                  <a:cubicBezTo>
                    <a:pt x="-141" y="14400"/>
                    <a:pt x="-141" y="16364"/>
                    <a:pt x="191" y="18164"/>
                  </a:cubicBezTo>
                  <a:cubicBezTo>
                    <a:pt x="524" y="19964"/>
                    <a:pt x="1188" y="21600"/>
                    <a:pt x="4179" y="21600"/>
                  </a:cubicBezTo>
                  <a:cubicBezTo>
                    <a:pt x="7170" y="21600"/>
                    <a:pt x="12487" y="19964"/>
                    <a:pt x="15976" y="17673"/>
                  </a:cubicBezTo>
                  <a:cubicBezTo>
                    <a:pt x="19465" y="15382"/>
                    <a:pt x="21127" y="12436"/>
                    <a:pt x="21293" y="9491"/>
                  </a:cubicBezTo>
                  <a:cubicBezTo>
                    <a:pt x="21459" y="6545"/>
                    <a:pt x="20130" y="3600"/>
                    <a:pt x="18302" y="1964"/>
                  </a:cubicBezTo>
                  <a:cubicBezTo>
                    <a:pt x="16474" y="327"/>
                    <a:pt x="14148" y="0"/>
                    <a:pt x="12154" y="0"/>
                  </a:cubicBezTo>
                  <a:cubicBezTo>
                    <a:pt x="10161" y="0"/>
                    <a:pt x="8499" y="327"/>
                    <a:pt x="7834" y="1145"/>
                  </a:cubicBezTo>
                  <a:cubicBezTo>
                    <a:pt x="7170" y="1964"/>
                    <a:pt x="7502" y="3273"/>
                    <a:pt x="7834" y="458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10" name="Line">
              <a:extLst>
                <a:ext uri="{FF2B5EF4-FFF2-40B4-BE49-F238E27FC236}">
                  <a16:creationId xmlns:a16="http://schemas.microsoft.com/office/drawing/2014/main" id="{0D45A6DB-27F2-48AF-A918-A7C05A533EBD}"/>
                </a:ext>
              </a:extLst>
            </p:cNvPr>
            <p:cNvSpPr/>
            <p:nvPr/>
          </p:nvSpPr>
          <p:spPr>
            <a:xfrm>
              <a:off x="5975209" y="10657198"/>
              <a:ext cx="414262" cy="286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8" extrusionOk="0">
                  <a:moveTo>
                    <a:pt x="0" y="695"/>
                  </a:moveTo>
                  <a:cubicBezTo>
                    <a:pt x="675" y="7366"/>
                    <a:pt x="1350" y="14036"/>
                    <a:pt x="2137" y="14513"/>
                  </a:cubicBezTo>
                  <a:cubicBezTo>
                    <a:pt x="2925" y="14989"/>
                    <a:pt x="3825" y="9271"/>
                    <a:pt x="4612" y="5618"/>
                  </a:cubicBezTo>
                  <a:cubicBezTo>
                    <a:pt x="5400" y="1966"/>
                    <a:pt x="6075" y="377"/>
                    <a:pt x="6975" y="60"/>
                  </a:cubicBezTo>
                  <a:cubicBezTo>
                    <a:pt x="7875" y="-258"/>
                    <a:pt x="9000" y="695"/>
                    <a:pt x="9787" y="2918"/>
                  </a:cubicBezTo>
                  <a:cubicBezTo>
                    <a:pt x="10575" y="5142"/>
                    <a:pt x="11025" y="8636"/>
                    <a:pt x="11250" y="11813"/>
                  </a:cubicBezTo>
                  <a:cubicBezTo>
                    <a:pt x="11475" y="14989"/>
                    <a:pt x="11475" y="17848"/>
                    <a:pt x="11363" y="18483"/>
                  </a:cubicBezTo>
                  <a:cubicBezTo>
                    <a:pt x="11250" y="19118"/>
                    <a:pt x="11025" y="17530"/>
                    <a:pt x="11025" y="15148"/>
                  </a:cubicBezTo>
                  <a:cubicBezTo>
                    <a:pt x="11025" y="12766"/>
                    <a:pt x="11250" y="9589"/>
                    <a:pt x="11700" y="7207"/>
                  </a:cubicBezTo>
                  <a:cubicBezTo>
                    <a:pt x="12150" y="4824"/>
                    <a:pt x="12825" y="3236"/>
                    <a:pt x="13725" y="2283"/>
                  </a:cubicBezTo>
                  <a:cubicBezTo>
                    <a:pt x="14625" y="1330"/>
                    <a:pt x="15750" y="1013"/>
                    <a:pt x="16650" y="2442"/>
                  </a:cubicBezTo>
                  <a:cubicBezTo>
                    <a:pt x="17550" y="3871"/>
                    <a:pt x="18225" y="7048"/>
                    <a:pt x="18675" y="9907"/>
                  </a:cubicBezTo>
                  <a:cubicBezTo>
                    <a:pt x="19125" y="12766"/>
                    <a:pt x="19350" y="15307"/>
                    <a:pt x="19800" y="17213"/>
                  </a:cubicBezTo>
                  <a:cubicBezTo>
                    <a:pt x="20250" y="19118"/>
                    <a:pt x="20925" y="20389"/>
                    <a:pt x="21262" y="20866"/>
                  </a:cubicBezTo>
                  <a:cubicBezTo>
                    <a:pt x="21600" y="21342"/>
                    <a:pt x="21600" y="21024"/>
                    <a:pt x="21600" y="2070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11" name="Line">
              <a:extLst>
                <a:ext uri="{FF2B5EF4-FFF2-40B4-BE49-F238E27FC236}">
                  <a16:creationId xmlns:a16="http://schemas.microsoft.com/office/drawing/2014/main" id="{2DECF1B9-15FF-41AD-973A-5279BCC2F604}"/>
                </a:ext>
              </a:extLst>
            </p:cNvPr>
            <p:cNvSpPr/>
            <p:nvPr/>
          </p:nvSpPr>
          <p:spPr>
            <a:xfrm>
              <a:off x="6508835" y="10421008"/>
              <a:ext cx="273834" cy="780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600" extrusionOk="0">
                  <a:moveTo>
                    <a:pt x="6937" y="0"/>
                  </a:moveTo>
                  <a:cubicBezTo>
                    <a:pt x="6262" y="3103"/>
                    <a:pt x="5587" y="6206"/>
                    <a:pt x="5250" y="9607"/>
                  </a:cubicBezTo>
                  <a:cubicBezTo>
                    <a:pt x="4912" y="13008"/>
                    <a:pt x="4912" y="16707"/>
                    <a:pt x="4912" y="18855"/>
                  </a:cubicBezTo>
                  <a:cubicBezTo>
                    <a:pt x="4912" y="21003"/>
                    <a:pt x="4912" y="21600"/>
                    <a:pt x="4406" y="21600"/>
                  </a:cubicBezTo>
                  <a:cubicBezTo>
                    <a:pt x="3900" y="21600"/>
                    <a:pt x="2887" y="21003"/>
                    <a:pt x="1875" y="19273"/>
                  </a:cubicBezTo>
                  <a:cubicBezTo>
                    <a:pt x="862" y="17543"/>
                    <a:pt x="-150" y="14678"/>
                    <a:pt x="19" y="12471"/>
                  </a:cubicBezTo>
                  <a:cubicBezTo>
                    <a:pt x="187" y="10263"/>
                    <a:pt x="1537" y="8712"/>
                    <a:pt x="2887" y="7757"/>
                  </a:cubicBezTo>
                  <a:cubicBezTo>
                    <a:pt x="4237" y="6802"/>
                    <a:pt x="5587" y="6444"/>
                    <a:pt x="7106" y="6265"/>
                  </a:cubicBezTo>
                  <a:cubicBezTo>
                    <a:pt x="8625" y="6086"/>
                    <a:pt x="10312" y="6086"/>
                    <a:pt x="12506" y="6623"/>
                  </a:cubicBezTo>
                  <a:cubicBezTo>
                    <a:pt x="14700" y="7160"/>
                    <a:pt x="17400" y="8234"/>
                    <a:pt x="19087" y="9487"/>
                  </a:cubicBezTo>
                  <a:cubicBezTo>
                    <a:pt x="20775" y="10740"/>
                    <a:pt x="21450" y="12172"/>
                    <a:pt x="21281" y="13127"/>
                  </a:cubicBezTo>
                  <a:cubicBezTo>
                    <a:pt x="21112" y="14082"/>
                    <a:pt x="20100" y="14559"/>
                    <a:pt x="18750" y="14857"/>
                  </a:cubicBezTo>
                  <a:cubicBezTo>
                    <a:pt x="17400" y="15156"/>
                    <a:pt x="15712" y="15275"/>
                    <a:pt x="14025" y="15215"/>
                  </a:cubicBezTo>
                  <a:cubicBezTo>
                    <a:pt x="12337" y="15156"/>
                    <a:pt x="10650" y="14917"/>
                    <a:pt x="10312" y="14380"/>
                  </a:cubicBezTo>
                  <a:cubicBezTo>
                    <a:pt x="9975" y="13843"/>
                    <a:pt x="10987" y="13008"/>
                    <a:pt x="12000" y="1217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12" name="Line">
              <a:extLst>
                <a:ext uri="{FF2B5EF4-FFF2-40B4-BE49-F238E27FC236}">
                  <a16:creationId xmlns:a16="http://schemas.microsoft.com/office/drawing/2014/main" id="{6509D7FA-AE24-4BB3-B763-484360510079}"/>
                </a:ext>
              </a:extLst>
            </p:cNvPr>
            <p:cNvSpPr/>
            <p:nvPr/>
          </p:nvSpPr>
          <p:spPr>
            <a:xfrm>
              <a:off x="6947673" y="10653621"/>
              <a:ext cx="14043" cy="232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13" name="Line">
              <a:extLst>
                <a:ext uri="{FF2B5EF4-FFF2-40B4-BE49-F238E27FC236}">
                  <a16:creationId xmlns:a16="http://schemas.microsoft.com/office/drawing/2014/main" id="{D8561E20-8121-4A62-A151-E444B71682B3}"/>
                </a:ext>
              </a:extLst>
            </p:cNvPr>
            <p:cNvSpPr/>
            <p:nvPr/>
          </p:nvSpPr>
          <p:spPr>
            <a:xfrm>
              <a:off x="6961716" y="10306491"/>
              <a:ext cx="24574" cy="64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14" name="Line">
              <a:extLst>
                <a:ext uri="{FF2B5EF4-FFF2-40B4-BE49-F238E27FC236}">
                  <a16:creationId xmlns:a16="http://schemas.microsoft.com/office/drawing/2014/main" id="{C0A00F13-86EB-472A-81E6-B222CEF26AAD}"/>
                </a:ext>
              </a:extLst>
            </p:cNvPr>
            <p:cNvSpPr/>
            <p:nvPr/>
          </p:nvSpPr>
          <p:spPr>
            <a:xfrm>
              <a:off x="7109165" y="10421008"/>
              <a:ext cx="17552" cy="479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20015" y="0"/>
                  </a:moveTo>
                  <a:cubicBezTo>
                    <a:pt x="11375" y="4476"/>
                    <a:pt x="2735" y="8951"/>
                    <a:pt x="575" y="12551"/>
                  </a:cubicBezTo>
                  <a:cubicBezTo>
                    <a:pt x="-1585" y="16151"/>
                    <a:pt x="2735" y="18876"/>
                    <a:pt x="7055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15" name="Line">
              <a:extLst>
                <a:ext uri="{FF2B5EF4-FFF2-40B4-BE49-F238E27FC236}">
                  <a16:creationId xmlns:a16="http://schemas.microsoft.com/office/drawing/2014/main" id="{D6A2F46B-EB9A-4940-B7E5-2E70820E3452}"/>
                </a:ext>
              </a:extLst>
            </p:cNvPr>
            <p:cNvSpPr/>
            <p:nvPr/>
          </p:nvSpPr>
          <p:spPr>
            <a:xfrm>
              <a:off x="7270658" y="10567733"/>
              <a:ext cx="221173" cy="261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8" extrusionOk="0">
                  <a:moveTo>
                    <a:pt x="0" y="12304"/>
                  </a:moveTo>
                  <a:cubicBezTo>
                    <a:pt x="2541" y="12652"/>
                    <a:pt x="5082" y="13001"/>
                    <a:pt x="7835" y="11956"/>
                  </a:cubicBezTo>
                  <a:cubicBezTo>
                    <a:pt x="10588" y="10910"/>
                    <a:pt x="13553" y="8472"/>
                    <a:pt x="15035" y="6207"/>
                  </a:cubicBezTo>
                  <a:cubicBezTo>
                    <a:pt x="16518" y="3943"/>
                    <a:pt x="16518" y="1852"/>
                    <a:pt x="15459" y="807"/>
                  </a:cubicBezTo>
                  <a:cubicBezTo>
                    <a:pt x="14400" y="-238"/>
                    <a:pt x="12282" y="-238"/>
                    <a:pt x="11012" y="633"/>
                  </a:cubicBezTo>
                  <a:cubicBezTo>
                    <a:pt x="9741" y="1504"/>
                    <a:pt x="9318" y="3246"/>
                    <a:pt x="8894" y="6381"/>
                  </a:cubicBezTo>
                  <a:cubicBezTo>
                    <a:pt x="8471" y="9517"/>
                    <a:pt x="8047" y="14046"/>
                    <a:pt x="8682" y="16833"/>
                  </a:cubicBezTo>
                  <a:cubicBezTo>
                    <a:pt x="9318" y="19620"/>
                    <a:pt x="11012" y="20665"/>
                    <a:pt x="13341" y="21014"/>
                  </a:cubicBezTo>
                  <a:cubicBezTo>
                    <a:pt x="15671" y="21362"/>
                    <a:pt x="18635" y="21014"/>
                    <a:pt x="21600" y="2066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16" name="Line">
              <a:extLst>
                <a:ext uri="{FF2B5EF4-FFF2-40B4-BE49-F238E27FC236}">
                  <a16:creationId xmlns:a16="http://schemas.microsoft.com/office/drawing/2014/main" id="{68CEE491-0B12-4385-95F7-807D5D1881EC}"/>
                </a:ext>
              </a:extLst>
            </p:cNvPr>
            <p:cNvSpPr/>
            <p:nvPr/>
          </p:nvSpPr>
          <p:spPr>
            <a:xfrm>
              <a:off x="7646301" y="10485423"/>
              <a:ext cx="308941" cy="325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1" extrusionOk="0">
                  <a:moveTo>
                    <a:pt x="0" y="7674"/>
                  </a:moveTo>
                  <a:cubicBezTo>
                    <a:pt x="900" y="6537"/>
                    <a:pt x="1800" y="5400"/>
                    <a:pt x="2700" y="5400"/>
                  </a:cubicBezTo>
                  <a:cubicBezTo>
                    <a:pt x="3600" y="5400"/>
                    <a:pt x="4500" y="6537"/>
                    <a:pt x="5250" y="8668"/>
                  </a:cubicBezTo>
                  <a:cubicBezTo>
                    <a:pt x="6000" y="10800"/>
                    <a:pt x="6600" y="13926"/>
                    <a:pt x="7050" y="16484"/>
                  </a:cubicBezTo>
                  <a:cubicBezTo>
                    <a:pt x="7500" y="19042"/>
                    <a:pt x="7800" y="21032"/>
                    <a:pt x="7800" y="21316"/>
                  </a:cubicBezTo>
                  <a:cubicBezTo>
                    <a:pt x="7800" y="21600"/>
                    <a:pt x="7500" y="20179"/>
                    <a:pt x="8400" y="16911"/>
                  </a:cubicBezTo>
                  <a:cubicBezTo>
                    <a:pt x="9300" y="13642"/>
                    <a:pt x="11400" y="8526"/>
                    <a:pt x="13800" y="5400"/>
                  </a:cubicBezTo>
                  <a:cubicBezTo>
                    <a:pt x="16200" y="2274"/>
                    <a:pt x="18900" y="1137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17" name="Line">
              <a:extLst>
                <a:ext uri="{FF2B5EF4-FFF2-40B4-BE49-F238E27FC236}">
                  <a16:creationId xmlns:a16="http://schemas.microsoft.com/office/drawing/2014/main" id="{734CF82C-93C0-4EA9-A633-410DE3017486}"/>
                </a:ext>
              </a:extLst>
            </p:cNvPr>
            <p:cNvSpPr/>
            <p:nvPr/>
          </p:nvSpPr>
          <p:spPr>
            <a:xfrm>
              <a:off x="7126718" y="5872554"/>
              <a:ext cx="3068350" cy="1764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1" extrusionOk="0">
                  <a:moveTo>
                    <a:pt x="0" y="56"/>
                  </a:moveTo>
                  <a:cubicBezTo>
                    <a:pt x="152" y="4"/>
                    <a:pt x="304" y="-49"/>
                    <a:pt x="547" y="83"/>
                  </a:cubicBezTo>
                  <a:cubicBezTo>
                    <a:pt x="790" y="214"/>
                    <a:pt x="1124" y="531"/>
                    <a:pt x="1716" y="1057"/>
                  </a:cubicBezTo>
                  <a:cubicBezTo>
                    <a:pt x="2309" y="1584"/>
                    <a:pt x="3159" y="2322"/>
                    <a:pt x="3919" y="3059"/>
                  </a:cubicBezTo>
                  <a:cubicBezTo>
                    <a:pt x="4678" y="3797"/>
                    <a:pt x="5347" y="4534"/>
                    <a:pt x="6106" y="5404"/>
                  </a:cubicBezTo>
                  <a:cubicBezTo>
                    <a:pt x="6866" y="6273"/>
                    <a:pt x="7716" y="7274"/>
                    <a:pt x="8643" y="8328"/>
                  </a:cubicBezTo>
                  <a:cubicBezTo>
                    <a:pt x="9570" y="9381"/>
                    <a:pt x="10572" y="10488"/>
                    <a:pt x="11544" y="11568"/>
                  </a:cubicBezTo>
                  <a:cubicBezTo>
                    <a:pt x="12516" y="12648"/>
                    <a:pt x="13458" y="13701"/>
                    <a:pt x="14385" y="14702"/>
                  </a:cubicBezTo>
                  <a:cubicBezTo>
                    <a:pt x="15311" y="15703"/>
                    <a:pt x="16223" y="16651"/>
                    <a:pt x="17073" y="17494"/>
                  </a:cubicBezTo>
                  <a:cubicBezTo>
                    <a:pt x="17924" y="18337"/>
                    <a:pt x="18714" y="19075"/>
                    <a:pt x="19458" y="19733"/>
                  </a:cubicBezTo>
                  <a:cubicBezTo>
                    <a:pt x="20203" y="20392"/>
                    <a:pt x="20901" y="20971"/>
                    <a:pt x="21600" y="2155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18" name="Line">
              <a:extLst>
                <a:ext uri="{FF2B5EF4-FFF2-40B4-BE49-F238E27FC236}">
                  <a16:creationId xmlns:a16="http://schemas.microsoft.com/office/drawing/2014/main" id="{7D384026-D243-4D5D-A243-D16D8D4B517A}"/>
                </a:ext>
              </a:extLst>
            </p:cNvPr>
            <p:cNvSpPr/>
            <p:nvPr/>
          </p:nvSpPr>
          <p:spPr>
            <a:xfrm>
              <a:off x="10068683" y="7626089"/>
              <a:ext cx="101811" cy="75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19" name="Line">
              <a:extLst>
                <a:ext uri="{FF2B5EF4-FFF2-40B4-BE49-F238E27FC236}">
                  <a16:creationId xmlns:a16="http://schemas.microsoft.com/office/drawing/2014/main" id="{ECF83A48-6A13-4813-B87C-56D5A0F30D12}"/>
                </a:ext>
              </a:extLst>
            </p:cNvPr>
            <p:cNvSpPr/>
            <p:nvPr/>
          </p:nvSpPr>
          <p:spPr>
            <a:xfrm>
              <a:off x="10051131" y="7636824"/>
              <a:ext cx="270323" cy="236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1304" extrusionOk="0">
                  <a:moveTo>
                    <a:pt x="12470" y="2356"/>
                  </a:moveTo>
                  <a:cubicBezTo>
                    <a:pt x="11120" y="1178"/>
                    <a:pt x="9770" y="0"/>
                    <a:pt x="8420" y="0"/>
                  </a:cubicBezTo>
                  <a:cubicBezTo>
                    <a:pt x="7070" y="0"/>
                    <a:pt x="5720" y="1178"/>
                    <a:pt x="4370" y="2749"/>
                  </a:cubicBezTo>
                  <a:cubicBezTo>
                    <a:pt x="3020" y="4320"/>
                    <a:pt x="1670" y="6284"/>
                    <a:pt x="826" y="8247"/>
                  </a:cubicBezTo>
                  <a:cubicBezTo>
                    <a:pt x="-18" y="10211"/>
                    <a:pt x="-355" y="12175"/>
                    <a:pt x="489" y="13156"/>
                  </a:cubicBezTo>
                  <a:cubicBezTo>
                    <a:pt x="1333" y="14138"/>
                    <a:pt x="3358" y="14138"/>
                    <a:pt x="6226" y="13549"/>
                  </a:cubicBezTo>
                  <a:cubicBezTo>
                    <a:pt x="9095" y="12960"/>
                    <a:pt x="12808" y="11782"/>
                    <a:pt x="15170" y="10407"/>
                  </a:cubicBezTo>
                  <a:cubicBezTo>
                    <a:pt x="17532" y="9033"/>
                    <a:pt x="18545" y="7462"/>
                    <a:pt x="18545" y="5891"/>
                  </a:cubicBezTo>
                  <a:cubicBezTo>
                    <a:pt x="18545" y="4320"/>
                    <a:pt x="17532" y="2749"/>
                    <a:pt x="16014" y="1964"/>
                  </a:cubicBezTo>
                  <a:cubicBezTo>
                    <a:pt x="14495" y="1178"/>
                    <a:pt x="12470" y="1178"/>
                    <a:pt x="10108" y="2356"/>
                  </a:cubicBezTo>
                  <a:cubicBezTo>
                    <a:pt x="7745" y="3535"/>
                    <a:pt x="5045" y="5891"/>
                    <a:pt x="4032" y="9033"/>
                  </a:cubicBezTo>
                  <a:cubicBezTo>
                    <a:pt x="3020" y="12175"/>
                    <a:pt x="3695" y="16102"/>
                    <a:pt x="4876" y="18458"/>
                  </a:cubicBezTo>
                  <a:cubicBezTo>
                    <a:pt x="6057" y="20815"/>
                    <a:pt x="7745" y="21600"/>
                    <a:pt x="10107" y="21207"/>
                  </a:cubicBezTo>
                  <a:cubicBezTo>
                    <a:pt x="12470" y="20815"/>
                    <a:pt x="15507" y="19244"/>
                    <a:pt x="17701" y="16298"/>
                  </a:cubicBezTo>
                  <a:cubicBezTo>
                    <a:pt x="19895" y="13353"/>
                    <a:pt x="21245" y="9033"/>
                    <a:pt x="21245" y="6284"/>
                  </a:cubicBezTo>
                  <a:cubicBezTo>
                    <a:pt x="21245" y="3535"/>
                    <a:pt x="19895" y="2356"/>
                    <a:pt x="18207" y="2553"/>
                  </a:cubicBezTo>
                  <a:cubicBezTo>
                    <a:pt x="16520" y="2749"/>
                    <a:pt x="14495" y="4320"/>
                    <a:pt x="12470" y="589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20" name="Line">
              <a:extLst>
                <a:ext uri="{FF2B5EF4-FFF2-40B4-BE49-F238E27FC236}">
                  <a16:creationId xmlns:a16="http://schemas.microsoft.com/office/drawing/2014/main" id="{85DED4C4-9E74-4E17-996E-6F8631ABE899}"/>
                </a:ext>
              </a:extLst>
            </p:cNvPr>
            <p:cNvSpPr/>
            <p:nvPr/>
          </p:nvSpPr>
          <p:spPr>
            <a:xfrm>
              <a:off x="9117285" y="8348975"/>
              <a:ext cx="575755" cy="361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078" extrusionOk="0">
                  <a:moveTo>
                    <a:pt x="11307" y="9138"/>
                  </a:moveTo>
                  <a:cubicBezTo>
                    <a:pt x="11629" y="7882"/>
                    <a:pt x="11952" y="6627"/>
                    <a:pt x="12274" y="5120"/>
                  </a:cubicBezTo>
                  <a:cubicBezTo>
                    <a:pt x="12596" y="3613"/>
                    <a:pt x="12919" y="1854"/>
                    <a:pt x="12677" y="850"/>
                  </a:cubicBezTo>
                  <a:cubicBezTo>
                    <a:pt x="12435" y="-155"/>
                    <a:pt x="11629" y="-406"/>
                    <a:pt x="9775" y="850"/>
                  </a:cubicBezTo>
                  <a:cubicBezTo>
                    <a:pt x="7922" y="2106"/>
                    <a:pt x="5020" y="4868"/>
                    <a:pt x="3086" y="7380"/>
                  </a:cubicBezTo>
                  <a:cubicBezTo>
                    <a:pt x="1152" y="9892"/>
                    <a:pt x="184" y="12152"/>
                    <a:pt x="23" y="14413"/>
                  </a:cubicBezTo>
                  <a:cubicBezTo>
                    <a:pt x="-138" y="16673"/>
                    <a:pt x="507" y="18934"/>
                    <a:pt x="3166" y="20064"/>
                  </a:cubicBezTo>
                  <a:cubicBezTo>
                    <a:pt x="5826" y="21194"/>
                    <a:pt x="10501" y="21194"/>
                    <a:pt x="13886" y="20943"/>
                  </a:cubicBezTo>
                  <a:cubicBezTo>
                    <a:pt x="17271" y="20692"/>
                    <a:pt x="19366" y="20189"/>
                    <a:pt x="21462" y="1968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21" name="Line">
              <a:extLst>
                <a:ext uri="{FF2B5EF4-FFF2-40B4-BE49-F238E27FC236}">
                  <a16:creationId xmlns:a16="http://schemas.microsoft.com/office/drawing/2014/main" id="{6751F349-030C-4F4B-A264-56D16B5E47B1}"/>
                </a:ext>
              </a:extLst>
            </p:cNvPr>
            <p:cNvSpPr/>
            <p:nvPr/>
          </p:nvSpPr>
          <p:spPr>
            <a:xfrm>
              <a:off x="9724635" y="8245193"/>
              <a:ext cx="354582" cy="572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600" extrusionOk="0">
                  <a:moveTo>
                    <a:pt x="1862" y="0"/>
                  </a:moveTo>
                  <a:cubicBezTo>
                    <a:pt x="1602" y="4909"/>
                    <a:pt x="1341" y="9818"/>
                    <a:pt x="1081" y="12682"/>
                  </a:cubicBezTo>
                  <a:cubicBezTo>
                    <a:pt x="821" y="15545"/>
                    <a:pt x="561" y="16364"/>
                    <a:pt x="301" y="17182"/>
                  </a:cubicBezTo>
                  <a:cubicBezTo>
                    <a:pt x="40" y="18000"/>
                    <a:pt x="-220" y="18818"/>
                    <a:pt x="300" y="18900"/>
                  </a:cubicBezTo>
                  <a:cubicBezTo>
                    <a:pt x="821" y="18982"/>
                    <a:pt x="2122" y="18327"/>
                    <a:pt x="4204" y="16773"/>
                  </a:cubicBezTo>
                  <a:cubicBezTo>
                    <a:pt x="6286" y="15218"/>
                    <a:pt x="9149" y="12764"/>
                    <a:pt x="11231" y="11455"/>
                  </a:cubicBezTo>
                  <a:cubicBezTo>
                    <a:pt x="13313" y="10145"/>
                    <a:pt x="14614" y="9982"/>
                    <a:pt x="15394" y="10309"/>
                  </a:cubicBezTo>
                  <a:cubicBezTo>
                    <a:pt x="16175" y="10636"/>
                    <a:pt x="16435" y="11455"/>
                    <a:pt x="16826" y="13091"/>
                  </a:cubicBezTo>
                  <a:cubicBezTo>
                    <a:pt x="17216" y="14727"/>
                    <a:pt x="17737" y="17182"/>
                    <a:pt x="18517" y="18736"/>
                  </a:cubicBezTo>
                  <a:cubicBezTo>
                    <a:pt x="19298" y="20291"/>
                    <a:pt x="20339" y="20945"/>
                    <a:pt x="2138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22" name="Line">
              <a:extLst>
                <a:ext uri="{FF2B5EF4-FFF2-40B4-BE49-F238E27FC236}">
                  <a16:creationId xmlns:a16="http://schemas.microsoft.com/office/drawing/2014/main" id="{32E41F6A-EA7F-4915-82FB-4367B38409AF}"/>
                </a:ext>
              </a:extLst>
            </p:cNvPr>
            <p:cNvSpPr/>
            <p:nvPr/>
          </p:nvSpPr>
          <p:spPr>
            <a:xfrm>
              <a:off x="10156452" y="8442019"/>
              <a:ext cx="263301" cy="322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0" h="21257" extrusionOk="0">
                  <a:moveTo>
                    <a:pt x="15420" y="3284"/>
                  </a:moveTo>
                  <a:cubicBezTo>
                    <a:pt x="14049" y="2431"/>
                    <a:pt x="12678" y="1578"/>
                    <a:pt x="10278" y="2573"/>
                  </a:cubicBezTo>
                  <a:cubicBezTo>
                    <a:pt x="7878" y="3568"/>
                    <a:pt x="4449" y="6410"/>
                    <a:pt x="2392" y="9678"/>
                  </a:cubicBezTo>
                  <a:cubicBezTo>
                    <a:pt x="335" y="12947"/>
                    <a:pt x="-351" y="16641"/>
                    <a:pt x="163" y="18773"/>
                  </a:cubicBezTo>
                  <a:cubicBezTo>
                    <a:pt x="678" y="20905"/>
                    <a:pt x="2392" y="21473"/>
                    <a:pt x="5306" y="21189"/>
                  </a:cubicBezTo>
                  <a:cubicBezTo>
                    <a:pt x="8220" y="20905"/>
                    <a:pt x="12335" y="19768"/>
                    <a:pt x="15420" y="17068"/>
                  </a:cubicBezTo>
                  <a:cubicBezTo>
                    <a:pt x="18506" y="14368"/>
                    <a:pt x="20563" y="10105"/>
                    <a:pt x="20906" y="7262"/>
                  </a:cubicBezTo>
                  <a:cubicBezTo>
                    <a:pt x="21249" y="4420"/>
                    <a:pt x="19878" y="2999"/>
                    <a:pt x="18506" y="1862"/>
                  </a:cubicBezTo>
                  <a:cubicBezTo>
                    <a:pt x="17135" y="726"/>
                    <a:pt x="15763" y="-127"/>
                    <a:pt x="13878" y="15"/>
                  </a:cubicBezTo>
                  <a:cubicBezTo>
                    <a:pt x="11992" y="157"/>
                    <a:pt x="9592" y="1294"/>
                    <a:pt x="7192" y="243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23" name="Line">
              <a:extLst>
                <a:ext uri="{FF2B5EF4-FFF2-40B4-BE49-F238E27FC236}">
                  <a16:creationId xmlns:a16="http://schemas.microsoft.com/office/drawing/2014/main" id="{964F2103-0F34-4A23-9C2B-DA9034DF4BA5}"/>
                </a:ext>
              </a:extLst>
            </p:cNvPr>
            <p:cNvSpPr/>
            <p:nvPr/>
          </p:nvSpPr>
          <p:spPr>
            <a:xfrm>
              <a:off x="10546138" y="8388339"/>
              <a:ext cx="14043" cy="390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24" name="Line">
              <a:extLst>
                <a:ext uri="{FF2B5EF4-FFF2-40B4-BE49-F238E27FC236}">
                  <a16:creationId xmlns:a16="http://schemas.microsoft.com/office/drawing/2014/main" id="{CECF8CC2-F269-49EA-9740-B825C51CF021}"/>
                </a:ext>
              </a:extLst>
            </p:cNvPr>
            <p:cNvSpPr/>
            <p:nvPr/>
          </p:nvSpPr>
          <p:spPr>
            <a:xfrm>
              <a:off x="10532095" y="8234458"/>
              <a:ext cx="28086" cy="64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25" name="Line">
              <a:extLst>
                <a:ext uri="{FF2B5EF4-FFF2-40B4-BE49-F238E27FC236}">
                  <a16:creationId xmlns:a16="http://schemas.microsoft.com/office/drawing/2014/main" id="{E1363F04-E543-4D91-B5EF-CF7831A7AFAB}"/>
                </a:ext>
              </a:extLst>
            </p:cNvPr>
            <p:cNvSpPr/>
            <p:nvPr/>
          </p:nvSpPr>
          <p:spPr>
            <a:xfrm>
              <a:off x="10834015" y="8456334"/>
              <a:ext cx="372134" cy="282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0691" extrusionOk="0">
                  <a:moveTo>
                    <a:pt x="10914" y="680"/>
                  </a:moveTo>
                  <a:cubicBezTo>
                    <a:pt x="9673" y="44"/>
                    <a:pt x="8432" y="-591"/>
                    <a:pt x="6570" y="997"/>
                  </a:cubicBezTo>
                  <a:cubicBezTo>
                    <a:pt x="4708" y="2585"/>
                    <a:pt x="2225" y="6397"/>
                    <a:pt x="983" y="9256"/>
                  </a:cubicBezTo>
                  <a:cubicBezTo>
                    <a:pt x="-258" y="12115"/>
                    <a:pt x="-258" y="14021"/>
                    <a:pt x="611" y="15927"/>
                  </a:cubicBezTo>
                  <a:cubicBezTo>
                    <a:pt x="1480" y="17833"/>
                    <a:pt x="3218" y="19738"/>
                    <a:pt x="5452" y="20374"/>
                  </a:cubicBezTo>
                  <a:cubicBezTo>
                    <a:pt x="7687" y="21009"/>
                    <a:pt x="10418" y="20374"/>
                    <a:pt x="12528" y="18785"/>
                  </a:cubicBezTo>
                  <a:cubicBezTo>
                    <a:pt x="14639" y="17197"/>
                    <a:pt x="16128" y="14656"/>
                    <a:pt x="16749" y="12591"/>
                  </a:cubicBezTo>
                  <a:cubicBezTo>
                    <a:pt x="17370" y="10527"/>
                    <a:pt x="17121" y="8938"/>
                    <a:pt x="16376" y="7827"/>
                  </a:cubicBezTo>
                  <a:cubicBezTo>
                    <a:pt x="15632" y="6715"/>
                    <a:pt x="14390" y="6080"/>
                    <a:pt x="13149" y="6080"/>
                  </a:cubicBezTo>
                  <a:cubicBezTo>
                    <a:pt x="11908" y="6080"/>
                    <a:pt x="10666" y="6715"/>
                    <a:pt x="10542" y="8938"/>
                  </a:cubicBezTo>
                  <a:cubicBezTo>
                    <a:pt x="10418" y="11162"/>
                    <a:pt x="11411" y="14974"/>
                    <a:pt x="13397" y="17197"/>
                  </a:cubicBezTo>
                  <a:cubicBezTo>
                    <a:pt x="15383" y="19421"/>
                    <a:pt x="18363" y="20056"/>
                    <a:pt x="21342" y="2069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26" name="Line">
              <a:extLst>
                <a:ext uri="{FF2B5EF4-FFF2-40B4-BE49-F238E27FC236}">
                  <a16:creationId xmlns:a16="http://schemas.microsoft.com/office/drawing/2014/main" id="{CE8564E4-E982-4CF1-9428-B9D83AE0A5CD}"/>
                </a:ext>
              </a:extLst>
            </p:cNvPr>
            <p:cNvSpPr/>
            <p:nvPr/>
          </p:nvSpPr>
          <p:spPr>
            <a:xfrm>
              <a:off x="9882617" y="9197112"/>
              <a:ext cx="200109" cy="239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9" h="21428" extrusionOk="0">
                  <a:moveTo>
                    <a:pt x="15109" y="5400"/>
                  </a:moveTo>
                  <a:cubicBezTo>
                    <a:pt x="16909" y="3857"/>
                    <a:pt x="18709" y="2314"/>
                    <a:pt x="18259" y="1543"/>
                  </a:cubicBezTo>
                  <a:cubicBezTo>
                    <a:pt x="17809" y="771"/>
                    <a:pt x="15109" y="771"/>
                    <a:pt x="11959" y="2700"/>
                  </a:cubicBezTo>
                  <a:cubicBezTo>
                    <a:pt x="8809" y="4629"/>
                    <a:pt x="5209" y="8486"/>
                    <a:pt x="2959" y="11379"/>
                  </a:cubicBezTo>
                  <a:cubicBezTo>
                    <a:pt x="709" y="14271"/>
                    <a:pt x="-191" y="16200"/>
                    <a:pt x="34" y="17936"/>
                  </a:cubicBezTo>
                  <a:cubicBezTo>
                    <a:pt x="259" y="19671"/>
                    <a:pt x="1609" y="21214"/>
                    <a:pt x="4759" y="21407"/>
                  </a:cubicBezTo>
                  <a:cubicBezTo>
                    <a:pt x="7909" y="21600"/>
                    <a:pt x="12859" y="20443"/>
                    <a:pt x="16234" y="18129"/>
                  </a:cubicBezTo>
                  <a:cubicBezTo>
                    <a:pt x="19609" y="15814"/>
                    <a:pt x="21409" y="12343"/>
                    <a:pt x="20509" y="9257"/>
                  </a:cubicBezTo>
                  <a:cubicBezTo>
                    <a:pt x="19609" y="6171"/>
                    <a:pt x="16009" y="3471"/>
                    <a:pt x="13084" y="1929"/>
                  </a:cubicBezTo>
                  <a:cubicBezTo>
                    <a:pt x="10159" y="386"/>
                    <a:pt x="7909" y="0"/>
                    <a:pt x="6559" y="0"/>
                  </a:cubicBezTo>
                  <a:cubicBezTo>
                    <a:pt x="5209" y="0"/>
                    <a:pt x="4759" y="386"/>
                    <a:pt x="4309" y="77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27" name="Line">
              <a:extLst>
                <a:ext uri="{FF2B5EF4-FFF2-40B4-BE49-F238E27FC236}">
                  <a16:creationId xmlns:a16="http://schemas.microsoft.com/office/drawing/2014/main" id="{5F24F326-E61E-4755-9F8D-6DF8993CEE1C}"/>
                </a:ext>
              </a:extLst>
            </p:cNvPr>
            <p:cNvSpPr/>
            <p:nvPr/>
          </p:nvSpPr>
          <p:spPr>
            <a:xfrm>
              <a:off x="10353051" y="9050389"/>
              <a:ext cx="207130" cy="697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265" extrusionOk="0">
                  <a:moveTo>
                    <a:pt x="6638" y="1113"/>
                  </a:moveTo>
                  <a:cubicBezTo>
                    <a:pt x="6188" y="455"/>
                    <a:pt x="5738" y="-204"/>
                    <a:pt x="5063" y="59"/>
                  </a:cubicBezTo>
                  <a:cubicBezTo>
                    <a:pt x="4388" y="323"/>
                    <a:pt x="3488" y="1508"/>
                    <a:pt x="2588" y="4142"/>
                  </a:cubicBezTo>
                  <a:cubicBezTo>
                    <a:pt x="1688" y="6776"/>
                    <a:pt x="788" y="10859"/>
                    <a:pt x="338" y="13691"/>
                  </a:cubicBezTo>
                  <a:cubicBezTo>
                    <a:pt x="-112" y="16523"/>
                    <a:pt x="-112" y="18103"/>
                    <a:pt x="338" y="19223"/>
                  </a:cubicBezTo>
                  <a:cubicBezTo>
                    <a:pt x="788" y="20342"/>
                    <a:pt x="1688" y="21001"/>
                    <a:pt x="3263" y="21198"/>
                  </a:cubicBezTo>
                  <a:cubicBezTo>
                    <a:pt x="4838" y="21396"/>
                    <a:pt x="7088" y="21133"/>
                    <a:pt x="8663" y="20672"/>
                  </a:cubicBezTo>
                  <a:cubicBezTo>
                    <a:pt x="10238" y="20211"/>
                    <a:pt x="11138" y="19552"/>
                    <a:pt x="11363" y="18498"/>
                  </a:cubicBezTo>
                  <a:cubicBezTo>
                    <a:pt x="11588" y="17445"/>
                    <a:pt x="11138" y="15996"/>
                    <a:pt x="10238" y="15008"/>
                  </a:cubicBezTo>
                  <a:cubicBezTo>
                    <a:pt x="9338" y="14020"/>
                    <a:pt x="7988" y="13494"/>
                    <a:pt x="6413" y="12967"/>
                  </a:cubicBezTo>
                  <a:cubicBezTo>
                    <a:pt x="4838" y="12440"/>
                    <a:pt x="3038" y="11913"/>
                    <a:pt x="5513" y="11189"/>
                  </a:cubicBezTo>
                  <a:cubicBezTo>
                    <a:pt x="7988" y="10464"/>
                    <a:pt x="14738" y="9542"/>
                    <a:pt x="21488" y="862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28" name="Line">
              <a:extLst>
                <a:ext uri="{FF2B5EF4-FFF2-40B4-BE49-F238E27FC236}">
                  <a16:creationId xmlns:a16="http://schemas.microsoft.com/office/drawing/2014/main" id="{3A1A88A8-9B1B-41C4-B12C-7D7B13CE8774}"/>
                </a:ext>
              </a:extLst>
            </p:cNvPr>
            <p:cNvSpPr/>
            <p:nvPr/>
          </p:nvSpPr>
          <p:spPr>
            <a:xfrm>
              <a:off x="9468355" y="10045251"/>
              <a:ext cx="624904" cy="286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005" extrusionOk="0">
                  <a:moveTo>
                    <a:pt x="10776" y="9570"/>
                  </a:moveTo>
                  <a:cubicBezTo>
                    <a:pt x="10776" y="7981"/>
                    <a:pt x="10776" y="6393"/>
                    <a:pt x="10702" y="4487"/>
                  </a:cubicBezTo>
                  <a:cubicBezTo>
                    <a:pt x="10628" y="2581"/>
                    <a:pt x="10480" y="358"/>
                    <a:pt x="9297" y="40"/>
                  </a:cubicBezTo>
                  <a:cubicBezTo>
                    <a:pt x="8113" y="-277"/>
                    <a:pt x="5894" y="1311"/>
                    <a:pt x="4192" y="3534"/>
                  </a:cubicBezTo>
                  <a:cubicBezTo>
                    <a:pt x="2491" y="5758"/>
                    <a:pt x="1307" y="8617"/>
                    <a:pt x="642" y="11317"/>
                  </a:cubicBezTo>
                  <a:cubicBezTo>
                    <a:pt x="-24" y="14017"/>
                    <a:pt x="-172" y="16558"/>
                    <a:pt x="198" y="17987"/>
                  </a:cubicBezTo>
                  <a:cubicBezTo>
                    <a:pt x="568" y="19417"/>
                    <a:pt x="1455" y="19734"/>
                    <a:pt x="3083" y="18781"/>
                  </a:cubicBezTo>
                  <a:cubicBezTo>
                    <a:pt x="4710" y="17829"/>
                    <a:pt x="7077" y="15605"/>
                    <a:pt x="8483" y="13858"/>
                  </a:cubicBezTo>
                  <a:cubicBezTo>
                    <a:pt x="9888" y="12111"/>
                    <a:pt x="10332" y="10840"/>
                    <a:pt x="10776" y="11158"/>
                  </a:cubicBezTo>
                  <a:cubicBezTo>
                    <a:pt x="11220" y="11476"/>
                    <a:pt x="11664" y="13381"/>
                    <a:pt x="12477" y="15287"/>
                  </a:cubicBezTo>
                  <a:cubicBezTo>
                    <a:pt x="13291" y="17193"/>
                    <a:pt x="14475" y="19099"/>
                    <a:pt x="15436" y="20052"/>
                  </a:cubicBezTo>
                  <a:cubicBezTo>
                    <a:pt x="16398" y="21005"/>
                    <a:pt x="17138" y="21005"/>
                    <a:pt x="18025" y="18146"/>
                  </a:cubicBezTo>
                  <a:cubicBezTo>
                    <a:pt x="18913" y="15287"/>
                    <a:pt x="19949" y="9570"/>
                    <a:pt x="20392" y="5599"/>
                  </a:cubicBezTo>
                  <a:cubicBezTo>
                    <a:pt x="20836" y="1629"/>
                    <a:pt x="20688" y="-595"/>
                    <a:pt x="20540" y="834"/>
                  </a:cubicBezTo>
                  <a:cubicBezTo>
                    <a:pt x="20392" y="2264"/>
                    <a:pt x="20244" y="7346"/>
                    <a:pt x="20392" y="11317"/>
                  </a:cubicBezTo>
                  <a:cubicBezTo>
                    <a:pt x="20540" y="15287"/>
                    <a:pt x="20984" y="18146"/>
                    <a:pt x="21428" y="2100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29" name="Line">
              <a:extLst>
                <a:ext uri="{FF2B5EF4-FFF2-40B4-BE49-F238E27FC236}">
                  <a16:creationId xmlns:a16="http://schemas.microsoft.com/office/drawing/2014/main" id="{9DCD0411-47DD-4E10-AE24-E3149C964E7F}"/>
                </a:ext>
              </a:extLst>
            </p:cNvPr>
            <p:cNvSpPr/>
            <p:nvPr/>
          </p:nvSpPr>
          <p:spPr>
            <a:xfrm>
              <a:off x="10216133" y="10013042"/>
              <a:ext cx="709161" cy="962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405" extrusionOk="0">
                  <a:moveTo>
                    <a:pt x="8617" y="446"/>
                  </a:moveTo>
                  <a:cubicBezTo>
                    <a:pt x="8103" y="158"/>
                    <a:pt x="7588" y="-130"/>
                    <a:pt x="6560" y="62"/>
                  </a:cubicBezTo>
                  <a:cubicBezTo>
                    <a:pt x="5531" y="254"/>
                    <a:pt x="3988" y="926"/>
                    <a:pt x="2831" y="1694"/>
                  </a:cubicBezTo>
                  <a:cubicBezTo>
                    <a:pt x="1674" y="2462"/>
                    <a:pt x="903" y="3326"/>
                    <a:pt x="453" y="3998"/>
                  </a:cubicBezTo>
                  <a:cubicBezTo>
                    <a:pt x="3" y="4670"/>
                    <a:pt x="-126" y="5150"/>
                    <a:pt x="131" y="5390"/>
                  </a:cubicBezTo>
                  <a:cubicBezTo>
                    <a:pt x="388" y="5630"/>
                    <a:pt x="1031" y="5630"/>
                    <a:pt x="1995" y="5342"/>
                  </a:cubicBezTo>
                  <a:cubicBezTo>
                    <a:pt x="2960" y="5054"/>
                    <a:pt x="4245" y="4478"/>
                    <a:pt x="5274" y="3902"/>
                  </a:cubicBezTo>
                  <a:cubicBezTo>
                    <a:pt x="6303" y="3326"/>
                    <a:pt x="7074" y="2750"/>
                    <a:pt x="7460" y="2798"/>
                  </a:cubicBezTo>
                  <a:cubicBezTo>
                    <a:pt x="7845" y="2846"/>
                    <a:pt x="7845" y="3518"/>
                    <a:pt x="7974" y="5630"/>
                  </a:cubicBezTo>
                  <a:cubicBezTo>
                    <a:pt x="8103" y="7742"/>
                    <a:pt x="8360" y="11294"/>
                    <a:pt x="8488" y="13886"/>
                  </a:cubicBezTo>
                  <a:cubicBezTo>
                    <a:pt x="8617" y="16478"/>
                    <a:pt x="8617" y="18110"/>
                    <a:pt x="8103" y="19214"/>
                  </a:cubicBezTo>
                  <a:cubicBezTo>
                    <a:pt x="7588" y="20318"/>
                    <a:pt x="6560" y="20894"/>
                    <a:pt x="5660" y="21182"/>
                  </a:cubicBezTo>
                  <a:cubicBezTo>
                    <a:pt x="4760" y="21470"/>
                    <a:pt x="3988" y="21470"/>
                    <a:pt x="3217" y="21230"/>
                  </a:cubicBezTo>
                  <a:cubicBezTo>
                    <a:pt x="2445" y="20990"/>
                    <a:pt x="1674" y="20510"/>
                    <a:pt x="1288" y="19646"/>
                  </a:cubicBezTo>
                  <a:cubicBezTo>
                    <a:pt x="903" y="18782"/>
                    <a:pt x="903" y="17534"/>
                    <a:pt x="2253" y="15806"/>
                  </a:cubicBezTo>
                  <a:cubicBezTo>
                    <a:pt x="3603" y="14078"/>
                    <a:pt x="6303" y="11870"/>
                    <a:pt x="9003" y="9662"/>
                  </a:cubicBezTo>
                  <a:cubicBezTo>
                    <a:pt x="11703" y="7454"/>
                    <a:pt x="14403" y="5246"/>
                    <a:pt x="16010" y="3950"/>
                  </a:cubicBezTo>
                  <a:cubicBezTo>
                    <a:pt x="17617" y="2654"/>
                    <a:pt x="18131" y="2270"/>
                    <a:pt x="18067" y="2126"/>
                  </a:cubicBezTo>
                  <a:cubicBezTo>
                    <a:pt x="18003" y="1982"/>
                    <a:pt x="17360" y="2078"/>
                    <a:pt x="16460" y="2654"/>
                  </a:cubicBezTo>
                  <a:cubicBezTo>
                    <a:pt x="15560" y="3230"/>
                    <a:pt x="14403" y="4286"/>
                    <a:pt x="13824" y="5054"/>
                  </a:cubicBezTo>
                  <a:cubicBezTo>
                    <a:pt x="13245" y="5822"/>
                    <a:pt x="13245" y="6302"/>
                    <a:pt x="13310" y="6782"/>
                  </a:cubicBezTo>
                  <a:cubicBezTo>
                    <a:pt x="13374" y="7262"/>
                    <a:pt x="13503" y="7742"/>
                    <a:pt x="13888" y="8030"/>
                  </a:cubicBezTo>
                  <a:cubicBezTo>
                    <a:pt x="14274" y="8318"/>
                    <a:pt x="14917" y="8414"/>
                    <a:pt x="16010" y="8366"/>
                  </a:cubicBezTo>
                  <a:cubicBezTo>
                    <a:pt x="17103" y="8318"/>
                    <a:pt x="18645" y="8126"/>
                    <a:pt x="19738" y="7262"/>
                  </a:cubicBezTo>
                  <a:cubicBezTo>
                    <a:pt x="20831" y="6398"/>
                    <a:pt x="21474" y="4862"/>
                    <a:pt x="20767" y="3614"/>
                  </a:cubicBezTo>
                  <a:cubicBezTo>
                    <a:pt x="20060" y="2366"/>
                    <a:pt x="18003" y="1406"/>
                    <a:pt x="15945" y="44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30" name="Line">
              <a:extLst>
                <a:ext uri="{FF2B5EF4-FFF2-40B4-BE49-F238E27FC236}">
                  <a16:creationId xmlns:a16="http://schemas.microsoft.com/office/drawing/2014/main" id="{AAE53BFB-6447-4DA9-8706-4FB0FA0C1BE0}"/>
                </a:ext>
              </a:extLst>
            </p:cNvPr>
            <p:cNvSpPr/>
            <p:nvPr/>
          </p:nvSpPr>
          <p:spPr>
            <a:xfrm>
              <a:off x="9924746" y="9823375"/>
              <a:ext cx="129895" cy="350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4" extrusionOk="0">
                  <a:moveTo>
                    <a:pt x="0" y="184"/>
                  </a:moveTo>
                  <a:cubicBezTo>
                    <a:pt x="3600" y="-76"/>
                    <a:pt x="7200" y="-336"/>
                    <a:pt x="10080" y="1486"/>
                  </a:cubicBezTo>
                  <a:cubicBezTo>
                    <a:pt x="12960" y="3307"/>
                    <a:pt x="15120" y="7211"/>
                    <a:pt x="16920" y="10854"/>
                  </a:cubicBezTo>
                  <a:cubicBezTo>
                    <a:pt x="18720" y="14498"/>
                    <a:pt x="20160" y="17881"/>
                    <a:pt x="21600" y="2126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31" name="Line">
              <a:extLst>
                <a:ext uri="{FF2B5EF4-FFF2-40B4-BE49-F238E27FC236}">
                  <a16:creationId xmlns:a16="http://schemas.microsoft.com/office/drawing/2014/main" id="{2186DCDC-FF74-471E-9EBE-810B291F66B1}"/>
                </a:ext>
              </a:extLst>
            </p:cNvPr>
            <p:cNvSpPr/>
            <p:nvPr/>
          </p:nvSpPr>
          <p:spPr>
            <a:xfrm>
              <a:off x="11037636" y="9995150"/>
              <a:ext cx="375646" cy="325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9" extrusionOk="0">
                  <a:moveTo>
                    <a:pt x="0" y="6732"/>
                  </a:moveTo>
                  <a:cubicBezTo>
                    <a:pt x="745" y="5610"/>
                    <a:pt x="1490" y="4488"/>
                    <a:pt x="2359" y="4348"/>
                  </a:cubicBezTo>
                  <a:cubicBezTo>
                    <a:pt x="3228" y="4208"/>
                    <a:pt x="4221" y="5049"/>
                    <a:pt x="5090" y="7013"/>
                  </a:cubicBezTo>
                  <a:cubicBezTo>
                    <a:pt x="5959" y="8977"/>
                    <a:pt x="6703" y="12062"/>
                    <a:pt x="7076" y="14306"/>
                  </a:cubicBezTo>
                  <a:cubicBezTo>
                    <a:pt x="7448" y="16551"/>
                    <a:pt x="7448" y="17953"/>
                    <a:pt x="6952" y="19216"/>
                  </a:cubicBezTo>
                  <a:cubicBezTo>
                    <a:pt x="6455" y="20478"/>
                    <a:pt x="5462" y="21600"/>
                    <a:pt x="4966" y="21179"/>
                  </a:cubicBezTo>
                  <a:cubicBezTo>
                    <a:pt x="4469" y="20758"/>
                    <a:pt x="4469" y="18795"/>
                    <a:pt x="5959" y="15429"/>
                  </a:cubicBezTo>
                  <a:cubicBezTo>
                    <a:pt x="7448" y="12062"/>
                    <a:pt x="10428" y="7294"/>
                    <a:pt x="13283" y="4488"/>
                  </a:cubicBezTo>
                  <a:cubicBezTo>
                    <a:pt x="16138" y="1683"/>
                    <a:pt x="18869" y="842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32" name="Line">
              <a:extLst>
                <a:ext uri="{FF2B5EF4-FFF2-40B4-BE49-F238E27FC236}">
                  <a16:creationId xmlns:a16="http://schemas.microsoft.com/office/drawing/2014/main" id="{75BDA615-A381-44B7-8216-91304FDA7FC6}"/>
                </a:ext>
              </a:extLst>
            </p:cNvPr>
            <p:cNvSpPr/>
            <p:nvPr/>
          </p:nvSpPr>
          <p:spPr>
            <a:xfrm>
              <a:off x="11465941" y="10020200"/>
              <a:ext cx="24576" cy="311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33" name="Line">
              <a:extLst>
                <a:ext uri="{FF2B5EF4-FFF2-40B4-BE49-F238E27FC236}">
                  <a16:creationId xmlns:a16="http://schemas.microsoft.com/office/drawing/2014/main" id="{C46CCDCD-495E-407F-8359-E5500B3880EC}"/>
                </a:ext>
              </a:extLst>
            </p:cNvPr>
            <p:cNvSpPr/>
            <p:nvPr/>
          </p:nvSpPr>
          <p:spPr>
            <a:xfrm>
              <a:off x="11427325" y="9630129"/>
              <a:ext cx="77235" cy="182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1" extrusionOk="0">
                  <a:moveTo>
                    <a:pt x="0" y="7598"/>
                  </a:moveTo>
                  <a:cubicBezTo>
                    <a:pt x="1200" y="4082"/>
                    <a:pt x="2400" y="566"/>
                    <a:pt x="4200" y="63"/>
                  </a:cubicBezTo>
                  <a:cubicBezTo>
                    <a:pt x="6000" y="-439"/>
                    <a:pt x="8400" y="2073"/>
                    <a:pt x="11400" y="6091"/>
                  </a:cubicBezTo>
                  <a:cubicBezTo>
                    <a:pt x="14400" y="10110"/>
                    <a:pt x="18000" y="15635"/>
                    <a:pt x="21600" y="2116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34" name="Line">
              <a:extLst>
                <a:ext uri="{FF2B5EF4-FFF2-40B4-BE49-F238E27FC236}">
                  <a16:creationId xmlns:a16="http://schemas.microsoft.com/office/drawing/2014/main" id="{741B8ADB-1736-4F8D-B9E1-8E1143A78B60}"/>
                </a:ext>
              </a:extLst>
            </p:cNvPr>
            <p:cNvSpPr/>
            <p:nvPr/>
          </p:nvSpPr>
          <p:spPr>
            <a:xfrm>
              <a:off x="11673074" y="9651601"/>
              <a:ext cx="424793" cy="704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421" extrusionOk="0">
                  <a:moveTo>
                    <a:pt x="5764" y="3356"/>
                  </a:moveTo>
                  <a:cubicBezTo>
                    <a:pt x="4900" y="6105"/>
                    <a:pt x="4036" y="8854"/>
                    <a:pt x="3388" y="11603"/>
                  </a:cubicBezTo>
                  <a:cubicBezTo>
                    <a:pt x="2740" y="14352"/>
                    <a:pt x="2308" y="17101"/>
                    <a:pt x="1984" y="18803"/>
                  </a:cubicBezTo>
                  <a:cubicBezTo>
                    <a:pt x="1660" y="20505"/>
                    <a:pt x="1444" y="21159"/>
                    <a:pt x="1228" y="21094"/>
                  </a:cubicBezTo>
                  <a:cubicBezTo>
                    <a:pt x="1012" y="21028"/>
                    <a:pt x="796" y="20243"/>
                    <a:pt x="472" y="19130"/>
                  </a:cubicBezTo>
                  <a:cubicBezTo>
                    <a:pt x="148" y="18017"/>
                    <a:pt x="-284" y="16577"/>
                    <a:pt x="256" y="15268"/>
                  </a:cubicBezTo>
                  <a:cubicBezTo>
                    <a:pt x="796" y="13959"/>
                    <a:pt x="2308" y="12781"/>
                    <a:pt x="5116" y="10752"/>
                  </a:cubicBezTo>
                  <a:cubicBezTo>
                    <a:pt x="7924" y="8723"/>
                    <a:pt x="12028" y="5843"/>
                    <a:pt x="14296" y="4010"/>
                  </a:cubicBezTo>
                  <a:cubicBezTo>
                    <a:pt x="16564" y="2177"/>
                    <a:pt x="16996" y="1392"/>
                    <a:pt x="16780" y="803"/>
                  </a:cubicBezTo>
                  <a:cubicBezTo>
                    <a:pt x="16564" y="214"/>
                    <a:pt x="15700" y="-179"/>
                    <a:pt x="14836" y="83"/>
                  </a:cubicBezTo>
                  <a:cubicBezTo>
                    <a:pt x="13972" y="345"/>
                    <a:pt x="13108" y="1261"/>
                    <a:pt x="12676" y="3486"/>
                  </a:cubicBezTo>
                  <a:cubicBezTo>
                    <a:pt x="12244" y="5712"/>
                    <a:pt x="12244" y="9246"/>
                    <a:pt x="12352" y="11472"/>
                  </a:cubicBezTo>
                  <a:cubicBezTo>
                    <a:pt x="12460" y="13697"/>
                    <a:pt x="12676" y="14614"/>
                    <a:pt x="12784" y="15399"/>
                  </a:cubicBezTo>
                  <a:cubicBezTo>
                    <a:pt x="12892" y="16185"/>
                    <a:pt x="12892" y="16839"/>
                    <a:pt x="13108" y="16774"/>
                  </a:cubicBezTo>
                  <a:cubicBezTo>
                    <a:pt x="13324" y="16708"/>
                    <a:pt x="13756" y="15923"/>
                    <a:pt x="14188" y="15203"/>
                  </a:cubicBezTo>
                  <a:cubicBezTo>
                    <a:pt x="14620" y="14483"/>
                    <a:pt x="15052" y="13828"/>
                    <a:pt x="15808" y="13436"/>
                  </a:cubicBezTo>
                  <a:cubicBezTo>
                    <a:pt x="16564" y="13043"/>
                    <a:pt x="17644" y="12912"/>
                    <a:pt x="18400" y="13174"/>
                  </a:cubicBezTo>
                  <a:cubicBezTo>
                    <a:pt x="19156" y="13436"/>
                    <a:pt x="19588" y="14090"/>
                    <a:pt x="20020" y="15530"/>
                  </a:cubicBezTo>
                  <a:cubicBezTo>
                    <a:pt x="20452" y="16970"/>
                    <a:pt x="20884" y="19196"/>
                    <a:pt x="21316" y="2142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35" name="Line">
              <a:extLst>
                <a:ext uri="{FF2B5EF4-FFF2-40B4-BE49-F238E27FC236}">
                  <a16:creationId xmlns:a16="http://schemas.microsoft.com/office/drawing/2014/main" id="{2C5E5F9C-1491-447B-A7A7-49FDD5CC7B18}"/>
                </a:ext>
              </a:extLst>
            </p:cNvPr>
            <p:cNvSpPr/>
            <p:nvPr/>
          </p:nvSpPr>
          <p:spPr>
            <a:xfrm>
              <a:off x="12150528" y="10081038"/>
              <a:ext cx="351070" cy="354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9" extrusionOk="0">
                  <a:moveTo>
                    <a:pt x="0" y="299"/>
                  </a:moveTo>
                  <a:cubicBezTo>
                    <a:pt x="533" y="4203"/>
                    <a:pt x="1067" y="8107"/>
                    <a:pt x="1333" y="10839"/>
                  </a:cubicBezTo>
                  <a:cubicBezTo>
                    <a:pt x="1600" y="13572"/>
                    <a:pt x="1600" y="15133"/>
                    <a:pt x="1867" y="15003"/>
                  </a:cubicBezTo>
                  <a:cubicBezTo>
                    <a:pt x="2133" y="14873"/>
                    <a:pt x="2667" y="13051"/>
                    <a:pt x="3200" y="11360"/>
                  </a:cubicBezTo>
                  <a:cubicBezTo>
                    <a:pt x="3733" y="9668"/>
                    <a:pt x="4267" y="8107"/>
                    <a:pt x="4667" y="6675"/>
                  </a:cubicBezTo>
                  <a:cubicBezTo>
                    <a:pt x="5067" y="5244"/>
                    <a:pt x="5333" y="3943"/>
                    <a:pt x="6000" y="3813"/>
                  </a:cubicBezTo>
                  <a:cubicBezTo>
                    <a:pt x="6667" y="3683"/>
                    <a:pt x="7733" y="4724"/>
                    <a:pt x="8400" y="6025"/>
                  </a:cubicBezTo>
                  <a:cubicBezTo>
                    <a:pt x="9067" y="7326"/>
                    <a:pt x="9333" y="8887"/>
                    <a:pt x="9600" y="10839"/>
                  </a:cubicBezTo>
                  <a:cubicBezTo>
                    <a:pt x="9867" y="12791"/>
                    <a:pt x="10133" y="15133"/>
                    <a:pt x="10400" y="15654"/>
                  </a:cubicBezTo>
                  <a:cubicBezTo>
                    <a:pt x="10667" y="16174"/>
                    <a:pt x="10933" y="14873"/>
                    <a:pt x="11467" y="12271"/>
                  </a:cubicBezTo>
                  <a:cubicBezTo>
                    <a:pt x="12000" y="9668"/>
                    <a:pt x="12800" y="5765"/>
                    <a:pt x="13733" y="3292"/>
                  </a:cubicBezTo>
                  <a:cubicBezTo>
                    <a:pt x="14667" y="820"/>
                    <a:pt x="15733" y="-221"/>
                    <a:pt x="16533" y="39"/>
                  </a:cubicBezTo>
                  <a:cubicBezTo>
                    <a:pt x="17333" y="299"/>
                    <a:pt x="17867" y="1861"/>
                    <a:pt x="18667" y="5634"/>
                  </a:cubicBezTo>
                  <a:cubicBezTo>
                    <a:pt x="19467" y="9408"/>
                    <a:pt x="20533" y="15393"/>
                    <a:pt x="21600" y="2137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36" name="Line">
              <a:extLst>
                <a:ext uri="{FF2B5EF4-FFF2-40B4-BE49-F238E27FC236}">
                  <a16:creationId xmlns:a16="http://schemas.microsoft.com/office/drawing/2014/main" id="{6B518E64-45A2-413E-A69B-A33DF917DB9A}"/>
                </a:ext>
              </a:extLst>
            </p:cNvPr>
            <p:cNvSpPr/>
            <p:nvPr/>
          </p:nvSpPr>
          <p:spPr>
            <a:xfrm>
              <a:off x="7182889" y="5836767"/>
              <a:ext cx="7274167" cy="1556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56" extrusionOk="0">
                  <a:moveTo>
                    <a:pt x="144" y="554"/>
                  </a:moveTo>
                  <a:cubicBezTo>
                    <a:pt x="80" y="554"/>
                    <a:pt x="16" y="554"/>
                    <a:pt x="3" y="435"/>
                  </a:cubicBezTo>
                  <a:cubicBezTo>
                    <a:pt x="-10" y="315"/>
                    <a:pt x="28" y="76"/>
                    <a:pt x="86" y="16"/>
                  </a:cubicBezTo>
                  <a:cubicBezTo>
                    <a:pt x="144" y="-44"/>
                    <a:pt x="221" y="76"/>
                    <a:pt x="381" y="195"/>
                  </a:cubicBezTo>
                  <a:cubicBezTo>
                    <a:pt x="541" y="315"/>
                    <a:pt x="784" y="435"/>
                    <a:pt x="1143" y="674"/>
                  </a:cubicBezTo>
                  <a:cubicBezTo>
                    <a:pt x="1502" y="913"/>
                    <a:pt x="1976" y="1272"/>
                    <a:pt x="2431" y="1661"/>
                  </a:cubicBezTo>
                  <a:cubicBezTo>
                    <a:pt x="2885" y="2050"/>
                    <a:pt x="3321" y="2469"/>
                    <a:pt x="3782" y="2888"/>
                  </a:cubicBezTo>
                  <a:cubicBezTo>
                    <a:pt x="4243" y="3307"/>
                    <a:pt x="4730" y="3726"/>
                    <a:pt x="5198" y="4144"/>
                  </a:cubicBezTo>
                  <a:cubicBezTo>
                    <a:pt x="5665" y="4563"/>
                    <a:pt x="6114" y="4982"/>
                    <a:pt x="6575" y="5431"/>
                  </a:cubicBezTo>
                  <a:cubicBezTo>
                    <a:pt x="7036" y="5880"/>
                    <a:pt x="7510" y="6358"/>
                    <a:pt x="7984" y="6837"/>
                  </a:cubicBezTo>
                  <a:cubicBezTo>
                    <a:pt x="8458" y="7316"/>
                    <a:pt x="8932" y="7794"/>
                    <a:pt x="9400" y="8243"/>
                  </a:cubicBezTo>
                  <a:cubicBezTo>
                    <a:pt x="9868" y="8692"/>
                    <a:pt x="10329" y="9111"/>
                    <a:pt x="10771" y="9559"/>
                  </a:cubicBezTo>
                  <a:cubicBezTo>
                    <a:pt x="11213" y="10008"/>
                    <a:pt x="11636" y="10487"/>
                    <a:pt x="12084" y="10995"/>
                  </a:cubicBezTo>
                  <a:cubicBezTo>
                    <a:pt x="12532" y="11504"/>
                    <a:pt x="13006" y="12042"/>
                    <a:pt x="13455" y="12551"/>
                  </a:cubicBezTo>
                  <a:cubicBezTo>
                    <a:pt x="13903" y="13060"/>
                    <a:pt x="14326" y="13538"/>
                    <a:pt x="14736" y="14017"/>
                  </a:cubicBezTo>
                  <a:cubicBezTo>
                    <a:pt x="15146" y="14496"/>
                    <a:pt x="15543" y="14974"/>
                    <a:pt x="16004" y="15543"/>
                  </a:cubicBezTo>
                  <a:cubicBezTo>
                    <a:pt x="16465" y="16111"/>
                    <a:pt x="16991" y="16769"/>
                    <a:pt x="17478" y="17457"/>
                  </a:cubicBezTo>
                  <a:cubicBezTo>
                    <a:pt x="17964" y="18145"/>
                    <a:pt x="18413" y="18863"/>
                    <a:pt x="18829" y="19432"/>
                  </a:cubicBezTo>
                  <a:cubicBezTo>
                    <a:pt x="19246" y="20000"/>
                    <a:pt x="19630" y="20419"/>
                    <a:pt x="19931" y="20688"/>
                  </a:cubicBezTo>
                  <a:cubicBezTo>
                    <a:pt x="20232" y="20958"/>
                    <a:pt x="20450" y="21077"/>
                    <a:pt x="20668" y="21227"/>
                  </a:cubicBezTo>
                  <a:cubicBezTo>
                    <a:pt x="20885" y="21376"/>
                    <a:pt x="21103" y="21556"/>
                    <a:pt x="21257" y="21556"/>
                  </a:cubicBezTo>
                  <a:cubicBezTo>
                    <a:pt x="21411" y="21556"/>
                    <a:pt x="21500" y="21376"/>
                    <a:pt x="21590" y="2119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37" name="Line">
              <a:extLst>
                <a:ext uri="{FF2B5EF4-FFF2-40B4-BE49-F238E27FC236}">
                  <a16:creationId xmlns:a16="http://schemas.microsoft.com/office/drawing/2014/main" id="{2E012EB5-866E-49FC-8308-400DF2E624A4}"/>
                </a:ext>
              </a:extLst>
            </p:cNvPr>
            <p:cNvSpPr/>
            <p:nvPr/>
          </p:nvSpPr>
          <p:spPr>
            <a:xfrm>
              <a:off x="14292055" y="7422105"/>
              <a:ext cx="266813" cy="207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3" h="20806" extrusionOk="0">
                  <a:moveTo>
                    <a:pt x="11682" y="4904"/>
                  </a:moveTo>
                  <a:cubicBezTo>
                    <a:pt x="9995" y="4040"/>
                    <a:pt x="8307" y="3176"/>
                    <a:pt x="6957" y="3608"/>
                  </a:cubicBezTo>
                  <a:cubicBezTo>
                    <a:pt x="5607" y="4040"/>
                    <a:pt x="4595" y="5768"/>
                    <a:pt x="4933" y="7064"/>
                  </a:cubicBezTo>
                  <a:cubicBezTo>
                    <a:pt x="5270" y="8360"/>
                    <a:pt x="6957" y="9224"/>
                    <a:pt x="8645" y="9440"/>
                  </a:cubicBezTo>
                  <a:cubicBezTo>
                    <a:pt x="10332" y="9656"/>
                    <a:pt x="12020" y="9224"/>
                    <a:pt x="13539" y="8360"/>
                  </a:cubicBezTo>
                  <a:cubicBezTo>
                    <a:pt x="15057" y="7496"/>
                    <a:pt x="16407" y="6200"/>
                    <a:pt x="16576" y="4688"/>
                  </a:cubicBezTo>
                  <a:cubicBezTo>
                    <a:pt x="16745" y="3176"/>
                    <a:pt x="15732" y="1448"/>
                    <a:pt x="14382" y="584"/>
                  </a:cubicBezTo>
                  <a:cubicBezTo>
                    <a:pt x="13032" y="-280"/>
                    <a:pt x="11345" y="-280"/>
                    <a:pt x="9151" y="1232"/>
                  </a:cubicBezTo>
                  <a:cubicBezTo>
                    <a:pt x="6958" y="2744"/>
                    <a:pt x="4257" y="5768"/>
                    <a:pt x="2739" y="8576"/>
                  </a:cubicBezTo>
                  <a:cubicBezTo>
                    <a:pt x="1220" y="11384"/>
                    <a:pt x="882" y="13976"/>
                    <a:pt x="1557" y="15704"/>
                  </a:cubicBezTo>
                  <a:cubicBezTo>
                    <a:pt x="2232" y="17432"/>
                    <a:pt x="3920" y="18296"/>
                    <a:pt x="5607" y="18728"/>
                  </a:cubicBezTo>
                  <a:cubicBezTo>
                    <a:pt x="7295" y="19160"/>
                    <a:pt x="8982" y="19160"/>
                    <a:pt x="11007" y="17864"/>
                  </a:cubicBezTo>
                  <a:cubicBezTo>
                    <a:pt x="13032" y="16568"/>
                    <a:pt x="15395" y="13976"/>
                    <a:pt x="16407" y="11600"/>
                  </a:cubicBezTo>
                  <a:cubicBezTo>
                    <a:pt x="17420" y="9224"/>
                    <a:pt x="17082" y="7064"/>
                    <a:pt x="16070" y="5552"/>
                  </a:cubicBezTo>
                  <a:cubicBezTo>
                    <a:pt x="15057" y="4040"/>
                    <a:pt x="13370" y="3176"/>
                    <a:pt x="10839" y="3392"/>
                  </a:cubicBezTo>
                  <a:cubicBezTo>
                    <a:pt x="8307" y="3608"/>
                    <a:pt x="4932" y="4904"/>
                    <a:pt x="2907" y="6848"/>
                  </a:cubicBezTo>
                  <a:cubicBezTo>
                    <a:pt x="882" y="8792"/>
                    <a:pt x="207" y="11384"/>
                    <a:pt x="39" y="13760"/>
                  </a:cubicBezTo>
                  <a:cubicBezTo>
                    <a:pt x="-130" y="16136"/>
                    <a:pt x="207" y="18296"/>
                    <a:pt x="2064" y="19592"/>
                  </a:cubicBezTo>
                  <a:cubicBezTo>
                    <a:pt x="3920" y="20888"/>
                    <a:pt x="7295" y="21320"/>
                    <a:pt x="10670" y="20024"/>
                  </a:cubicBezTo>
                  <a:cubicBezTo>
                    <a:pt x="14045" y="18728"/>
                    <a:pt x="17420" y="15704"/>
                    <a:pt x="19276" y="12680"/>
                  </a:cubicBezTo>
                  <a:cubicBezTo>
                    <a:pt x="21133" y="9656"/>
                    <a:pt x="21470" y="6632"/>
                    <a:pt x="18601" y="4904"/>
                  </a:cubicBezTo>
                  <a:cubicBezTo>
                    <a:pt x="15733" y="3176"/>
                    <a:pt x="9658" y="2744"/>
                    <a:pt x="3583" y="231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38" name="Line">
              <a:extLst>
                <a:ext uri="{FF2B5EF4-FFF2-40B4-BE49-F238E27FC236}">
                  <a16:creationId xmlns:a16="http://schemas.microsoft.com/office/drawing/2014/main" id="{71C90D36-3B57-4A34-950B-86BE3F767C20}"/>
                </a:ext>
              </a:extLst>
            </p:cNvPr>
            <p:cNvSpPr/>
            <p:nvPr/>
          </p:nvSpPr>
          <p:spPr>
            <a:xfrm>
              <a:off x="13273952" y="7840807"/>
              <a:ext cx="242237" cy="611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1528" extrusionOk="0">
                  <a:moveTo>
                    <a:pt x="8201" y="3803"/>
                  </a:moveTo>
                  <a:cubicBezTo>
                    <a:pt x="8201" y="3042"/>
                    <a:pt x="8201" y="2282"/>
                    <a:pt x="8387" y="1521"/>
                  </a:cubicBezTo>
                  <a:cubicBezTo>
                    <a:pt x="8573" y="761"/>
                    <a:pt x="8945" y="0"/>
                    <a:pt x="9132" y="0"/>
                  </a:cubicBezTo>
                  <a:cubicBezTo>
                    <a:pt x="9318" y="0"/>
                    <a:pt x="9318" y="761"/>
                    <a:pt x="9318" y="3955"/>
                  </a:cubicBezTo>
                  <a:cubicBezTo>
                    <a:pt x="9318" y="7149"/>
                    <a:pt x="9318" y="12777"/>
                    <a:pt x="9132" y="15972"/>
                  </a:cubicBezTo>
                  <a:cubicBezTo>
                    <a:pt x="8945" y="19166"/>
                    <a:pt x="8573" y="19927"/>
                    <a:pt x="8201" y="19927"/>
                  </a:cubicBezTo>
                  <a:cubicBezTo>
                    <a:pt x="7828" y="19927"/>
                    <a:pt x="7456" y="19166"/>
                    <a:pt x="7456" y="18025"/>
                  </a:cubicBezTo>
                  <a:cubicBezTo>
                    <a:pt x="7456" y="16885"/>
                    <a:pt x="7828" y="15363"/>
                    <a:pt x="8573" y="14299"/>
                  </a:cubicBezTo>
                  <a:cubicBezTo>
                    <a:pt x="9318" y="13234"/>
                    <a:pt x="10435" y="12625"/>
                    <a:pt x="11925" y="12321"/>
                  </a:cubicBezTo>
                  <a:cubicBezTo>
                    <a:pt x="13414" y="12017"/>
                    <a:pt x="15276" y="12017"/>
                    <a:pt x="17138" y="12701"/>
                  </a:cubicBezTo>
                  <a:cubicBezTo>
                    <a:pt x="19001" y="13386"/>
                    <a:pt x="20863" y="14755"/>
                    <a:pt x="21049" y="16124"/>
                  </a:cubicBezTo>
                  <a:cubicBezTo>
                    <a:pt x="21235" y="17493"/>
                    <a:pt x="19745" y="18862"/>
                    <a:pt x="16766" y="19775"/>
                  </a:cubicBezTo>
                  <a:cubicBezTo>
                    <a:pt x="13787" y="20687"/>
                    <a:pt x="9318" y="21144"/>
                    <a:pt x="6152" y="21372"/>
                  </a:cubicBezTo>
                  <a:cubicBezTo>
                    <a:pt x="2987" y="21600"/>
                    <a:pt x="1125" y="21600"/>
                    <a:pt x="380" y="21220"/>
                  </a:cubicBezTo>
                  <a:cubicBezTo>
                    <a:pt x="-365" y="20839"/>
                    <a:pt x="7" y="20079"/>
                    <a:pt x="1311" y="19470"/>
                  </a:cubicBezTo>
                  <a:cubicBezTo>
                    <a:pt x="2614" y="18862"/>
                    <a:pt x="4849" y="18406"/>
                    <a:pt x="7083" y="1794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39" name="Line">
              <a:extLst>
                <a:ext uri="{FF2B5EF4-FFF2-40B4-BE49-F238E27FC236}">
                  <a16:creationId xmlns:a16="http://schemas.microsoft.com/office/drawing/2014/main" id="{1A9D8EBF-F55A-4865-BEFD-A810CA71271B}"/>
                </a:ext>
              </a:extLst>
            </p:cNvPr>
            <p:cNvSpPr/>
            <p:nvPr/>
          </p:nvSpPr>
          <p:spPr>
            <a:xfrm>
              <a:off x="13431932" y="8130676"/>
              <a:ext cx="379155" cy="536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535" extrusionOk="0">
                  <a:moveTo>
                    <a:pt x="8009" y="0"/>
                  </a:moveTo>
                  <a:cubicBezTo>
                    <a:pt x="8980" y="1728"/>
                    <a:pt x="9951" y="3456"/>
                    <a:pt x="10679" y="4752"/>
                  </a:cubicBezTo>
                  <a:cubicBezTo>
                    <a:pt x="11407" y="6048"/>
                    <a:pt x="11892" y="6912"/>
                    <a:pt x="12742" y="7430"/>
                  </a:cubicBezTo>
                  <a:cubicBezTo>
                    <a:pt x="13591" y="7949"/>
                    <a:pt x="14804" y="8122"/>
                    <a:pt x="15897" y="7603"/>
                  </a:cubicBezTo>
                  <a:cubicBezTo>
                    <a:pt x="16989" y="7085"/>
                    <a:pt x="17960" y="5875"/>
                    <a:pt x="18809" y="5616"/>
                  </a:cubicBezTo>
                  <a:cubicBezTo>
                    <a:pt x="19658" y="5357"/>
                    <a:pt x="20387" y="6048"/>
                    <a:pt x="20872" y="8035"/>
                  </a:cubicBezTo>
                  <a:cubicBezTo>
                    <a:pt x="21357" y="10022"/>
                    <a:pt x="21600" y="13306"/>
                    <a:pt x="20872" y="15638"/>
                  </a:cubicBezTo>
                  <a:cubicBezTo>
                    <a:pt x="20144" y="17971"/>
                    <a:pt x="18445" y="19354"/>
                    <a:pt x="16139" y="20218"/>
                  </a:cubicBezTo>
                  <a:cubicBezTo>
                    <a:pt x="13834" y="21082"/>
                    <a:pt x="10921" y="21427"/>
                    <a:pt x="8373" y="21514"/>
                  </a:cubicBezTo>
                  <a:cubicBezTo>
                    <a:pt x="5825" y="21600"/>
                    <a:pt x="3640" y="21427"/>
                    <a:pt x="2184" y="20995"/>
                  </a:cubicBezTo>
                  <a:cubicBezTo>
                    <a:pt x="728" y="20563"/>
                    <a:pt x="0" y="19872"/>
                    <a:pt x="0" y="19181"/>
                  </a:cubicBezTo>
                  <a:cubicBezTo>
                    <a:pt x="0" y="18490"/>
                    <a:pt x="728" y="17798"/>
                    <a:pt x="1456" y="1710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40" name="Line">
              <a:extLst>
                <a:ext uri="{FF2B5EF4-FFF2-40B4-BE49-F238E27FC236}">
                  <a16:creationId xmlns:a16="http://schemas.microsoft.com/office/drawing/2014/main" id="{B500031E-E11D-47D6-BF9D-12EDB3C92B8B}"/>
                </a:ext>
              </a:extLst>
            </p:cNvPr>
            <p:cNvSpPr/>
            <p:nvPr/>
          </p:nvSpPr>
          <p:spPr>
            <a:xfrm>
              <a:off x="14176200" y="8144991"/>
              <a:ext cx="319475" cy="325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7" extrusionOk="0">
                  <a:moveTo>
                    <a:pt x="584" y="2300"/>
                  </a:moveTo>
                  <a:cubicBezTo>
                    <a:pt x="292" y="5105"/>
                    <a:pt x="0" y="7910"/>
                    <a:pt x="0" y="10014"/>
                  </a:cubicBezTo>
                  <a:cubicBezTo>
                    <a:pt x="0" y="12118"/>
                    <a:pt x="292" y="13520"/>
                    <a:pt x="1168" y="14362"/>
                  </a:cubicBezTo>
                  <a:cubicBezTo>
                    <a:pt x="2043" y="15204"/>
                    <a:pt x="3503" y="15484"/>
                    <a:pt x="4670" y="14783"/>
                  </a:cubicBezTo>
                  <a:cubicBezTo>
                    <a:pt x="5838" y="14081"/>
                    <a:pt x="6714" y="12398"/>
                    <a:pt x="7589" y="10855"/>
                  </a:cubicBezTo>
                  <a:cubicBezTo>
                    <a:pt x="8465" y="9313"/>
                    <a:pt x="9341" y="7910"/>
                    <a:pt x="9924" y="7910"/>
                  </a:cubicBezTo>
                  <a:cubicBezTo>
                    <a:pt x="10508" y="7910"/>
                    <a:pt x="10800" y="9313"/>
                    <a:pt x="11676" y="11697"/>
                  </a:cubicBezTo>
                  <a:cubicBezTo>
                    <a:pt x="12551" y="14081"/>
                    <a:pt x="14011" y="17448"/>
                    <a:pt x="15470" y="19271"/>
                  </a:cubicBezTo>
                  <a:cubicBezTo>
                    <a:pt x="16930" y="21094"/>
                    <a:pt x="18389" y="21375"/>
                    <a:pt x="19557" y="20674"/>
                  </a:cubicBezTo>
                  <a:cubicBezTo>
                    <a:pt x="20724" y="19972"/>
                    <a:pt x="21600" y="18289"/>
                    <a:pt x="21600" y="15204"/>
                  </a:cubicBezTo>
                  <a:cubicBezTo>
                    <a:pt x="21600" y="12118"/>
                    <a:pt x="20724" y="7630"/>
                    <a:pt x="19849" y="4684"/>
                  </a:cubicBezTo>
                  <a:cubicBezTo>
                    <a:pt x="18973" y="1739"/>
                    <a:pt x="18097" y="336"/>
                    <a:pt x="17076" y="56"/>
                  </a:cubicBezTo>
                  <a:cubicBezTo>
                    <a:pt x="16054" y="-225"/>
                    <a:pt x="14886" y="617"/>
                    <a:pt x="13719" y="145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41" name="Line">
              <a:extLst>
                <a:ext uri="{FF2B5EF4-FFF2-40B4-BE49-F238E27FC236}">
                  <a16:creationId xmlns:a16="http://schemas.microsoft.com/office/drawing/2014/main" id="{09C94AC2-F794-48BC-B2E6-D11B95FA0065}"/>
                </a:ext>
              </a:extLst>
            </p:cNvPr>
            <p:cNvSpPr/>
            <p:nvPr/>
          </p:nvSpPr>
          <p:spPr>
            <a:xfrm>
              <a:off x="14583441" y="8144991"/>
              <a:ext cx="273834" cy="293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6" extrusionOk="0">
                  <a:moveTo>
                    <a:pt x="0" y="1706"/>
                  </a:moveTo>
                  <a:cubicBezTo>
                    <a:pt x="2057" y="4175"/>
                    <a:pt x="4114" y="6643"/>
                    <a:pt x="5486" y="9575"/>
                  </a:cubicBezTo>
                  <a:cubicBezTo>
                    <a:pt x="6857" y="12506"/>
                    <a:pt x="7543" y="15900"/>
                    <a:pt x="7200" y="18060"/>
                  </a:cubicBezTo>
                  <a:cubicBezTo>
                    <a:pt x="6857" y="20220"/>
                    <a:pt x="5486" y="21146"/>
                    <a:pt x="4629" y="20837"/>
                  </a:cubicBezTo>
                  <a:cubicBezTo>
                    <a:pt x="3771" y="20529"/>
                    <a:pt x="3429" y="18986"/>
                    <a:pt x="3943" y="16363"/>
                  </a:cubicBezTo>
                  <a:cubicBezTo>
                    <a:pt x="4457" y="13740"/>
                    <a:pt x="5829" y="10037"/>
                    <a:pt x="8057" y="6952"/>
                  </a:cubicBezTo>
                  <a:cubicBezTo>
                    <a:pt x="10286" y="3866"/>
                    <a:pt x="13371" y="1397"/>
                    <a:pt x="15771" y="472"/>
                  </a:cubicBezTo>
                  <a:cubicBezTo>
                    <a:pt x="18171" y="-454"/>
                    <a:pt x="19886" y="163"/>
                    <a:pt x="21600" y="78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42" name="Line">
              <a:extLst>
                <a:ext uri="{FF2B5EF4-FFF2-40B4-BE49-F238E27FC236}">
                  <a16:creationId xmlns:a16="http://schemas.microsoft.com/office/drawing/2014/main" id="{24AC022C-1B4D-4B86-A5F1-6D504094B9DA}"/>
                </a:ext>
              </a:extLst>
            </p:cNvPr>
            <p:cNvSpPr/>
            <p:nvPr/>
          </p:nvSpPr>
          <p:spPr>
            <a:xfrm>
              <a:off x="14909937" y="8180777"/>
              <a:ext cx="14043" cy="271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800" y="3771"/>
                    <a:pt x="21600" y="7543"/>
                    <a:pt x="21600" y="11143"/>
                  </a:cubicBezTo>
                  <a:cubicBezTo>
                    <a:pt x="21600" y="14743"/>
                    <a:pt x="10800" y="18171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43" name="Line">
              <a:extLst>
                <a:ext uri="{FF2B5EF4-FFF2-40B4-BE49-F238E27FC236}">
                  <a16:creationId xmlns:a16="http://schemas.microsoft.com/office/drawing/2014/main" id="{B74A2A06-F7DC-4239-80CE-1461EAE53EBA}"/>
                </a:ext>
              </a:extLst>
            </p:cNvPr>
            <p:cNvSpPr/>
            <p:nvPr/>
          </p:nvSpPr>
          <p:spPr>
            <a:xfrm>
              <a:off x="14895895" y="7779969"/>
              <a:ext cx="38617" cy="103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0227" extrusionOk="0">
                  <a:moveTo>
                    <a:pt x="7055" y="10258"/>
                  </a:moveTo>
                  <a:cubicBezTo>
                    <a:pt x="2735" y="4442"/>
                    <a:pt x="-1585" y="-1373"/>
                    <a:pt x="575" y="289"/>
                  </a:cubicBezTo>
                  <a:cubicBezTo>
                    <a:pt x="2735" y="1950"/>
                    <a:pt x="11375" y="11089"/>
                    <a:pt x="20015" y="2022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44" name="Line">
              <a:extLst>
                <a:ext uri="{FF2B5EF4-FFF2-40B4-BE49-F238E27FC236}">
                  <a16:creationId xmlns:a16="http://schemas.microsoft.com/office/drawing/2014/main" id="{5F315E9C-F699-4BA6-990F-7C9E5883876B}"/>
                </a:ext>
              </a:extLst>
            </p:cNvPr>
            <p:cNvSpPr/>
            <p:nvPr/>
          </p:nvSpPr>
          <p:spPr>
            <a:xfrm>
              <a:off x="15078451" y="7908800"/>
              <a:ext cx="186066" cy="576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526" extrusionOk="0">
                  <a:moveTo>
                    <a:pt x="11673" y="0"/>
                  </a:moveTo>
                  <a:cubicBezTo>
                    <a:pt x="10200" y="4191"/>
                    <a:pt x="8727" y="8382"/>
                    <a:pt x="7991" y="11364"/>
                  </a:cubicBezTo>
                  <a:cubicBezTo>
                    <a:pt x="7255" y="14346"/>
                    <a:pt x="7255" y="16119"/>
                    <a:pt x="7255" y="17409"/>
                  </a:cubicBezTo>
                  <a:cubicBezTo>
                    <a:pt x="7255" y="18699"/>
                    <a:pt x="7255" y="19504"/>
                    <a:pt x="6518" y="20230"/>
                  </a:cubicBezTo>
                  <a:cubicBezTo>
                    <a:pt x="5782" y="20955"/>
                    <a:pt x="4309" y="21600"/>
                    <a:pt x="3327" y="21519"/>
                  </a:cubicBezTo>
                  <a:cubicBezTo>
                    <a:pt x="2346" y="21439"/>
                    <a:pt x="1855" y="20633"/>
                    <a:pt x="1364" y="19827"/>
                  </a:cubicBezTo>
                  <a:cubicBezTo>
                    <a:pt x="873" y="19021"/>
                    <a:pt x="382" y="18215"/>
                    <a:pt x="136" y="17409"/>
                  </a:cubicBezTo>
                  <a:cubicBezTo>
                    <a:pt x="-109" y="16603"/>
                    <a:pt x="-109" y="15797"/>
                    <a:pt x="873" y="15152"/>
                  </a:cubicBezTo>
                  <a:cubicBezTo>
                    <a:pt x="1855" y="14507"/>
                    <a:pt x="3818" y="14024"/>
                    <a:pt x="6027" y="13701"/>
                  </a:cubicBezTo>
                  <a:cubicBezTo>
                    <a:pt x="8236" y="13379"/>
                    <a:pt x="10691" y="13218"/>
                    <a:pt x="13146" y="13137"/>
                  </a:cubicBezTo>
                  <a:cubicBezTo>
                    <a:pt x="15600" y="13057"/>
                    <a:pt x="18055" y="13057"/>
                    <a:pt x="19527" y="13460"/>
                  </a:cubicBezTo>
                  <a:cubicBezTo>
                    <a:pt x="21000" y="13863"/>
                    <a:pt x="21491" y="14669"/>
                    <a:pt x="21000" y="16039"/>
                  </a:cubicBezTo>
                  <a:cubicBezTo>
                    <a:pt x="20509" y="17409"/>
                    <a:pt x="19036" y="19343"/>
                    <a:pt x="17564" y="2127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45" name="Line">
              <a:extLst>
                <a:ext uri="{FF2B5EF4-FFF2-40B4-BE49-F238E27FC236}">
                  <a16:creationId xmlns:a16="http://schemas.microsoft.com/office/drawing/2014/main" id="{3FF9F611-12E9-4363-9353-28814D8ED492}"/>
                </a:ext>
              </a:extLst>
            </p:cNvPr>
            <p:cNvSpPr/>
            <p:nvPr/>
          </p:nvSpPr>
          <p:spPr>
            <a:xfrm>
              <a:off x="15257496" y="8041211"/>
              <a:ext cx="28086" cy="89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46" name="Line">
              <a:extLst>
                <a:ext uri="{FF2B5EF4-FFF2-40B4-BE49-F238E27FC236}">
                  <a16:creationId xmlns:a16="http://schemas.microsoft.com/office/drawing/2014/main" id="{4C2986E2-549C-4EFD-B43F-057B262F5CBC}"/>
                </a:ext>
              </a:extLst>
            </p:cNvPr>
            <p:cNvSpPr/>
            <p:nvPr/>
          </p:nvSpPr>
          <p:spPr>
            <a:xfrm>
              <a:off x="15433030" y="8252350"/>
              <a:ext cx="168514" cy="232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234" extrusionOk="0">
                  <a:moveTo>
                    <a:pt x="646" y="1784"/>
                  </a:moveTo>
                  <a:cubicBezTo>
                    <a:pt x="646" y="6104"/>
                    <a:pt x="646" y="10424"/>
                    <a:pt x="376" y="14155"/>
                  </a:cubicBezTo>
                  <a:cubicBezTo>
                    <a:pt x="106" y="17885"/>
                    <a:pt x="-434" y="21027"/>
                    <a:pt x="646" y="21224"/>
                  </a:cubicBezTo>
                  <a:cubicBezTo>
                    <a:pt x="1726" y="21420"/>
                    <a:pt x="4426" y="18671"/>
                    <a:pt x="7126" y="15136"/>
                  </a:cubicBezTo>
                  <a:cubicBezTo>
                    <a:pt x="9826" y="11602"/>
                    <a:pt x="12526" y="7282"/>
                    <a:pt x="14686" y="4336"/>
                  </a:cubicBezTo>
                  <a:cubicBezTo>
                    <a:pt x="16846" y="1391"/>
                    <a:pt x="18466" y="-180"/>
                    <a:pt x="19546" y="16"/>
                  </a:cubicBezTo>
                  <a:cubicBezTo>
                    <a:pt x="20626" y="213"/>
                    <a:pt x="21166" y="2176"/>
                    <a:pt x="21166" y="5318"/>
                  </a:cubicBezTo>
                  <a:cubicBezTo>
                    <a:pt x="21166" y="8460"/>
                    <a:pt x="20626" y="12780"/>
                    <a:pt x="20086" y="171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47" name="Line">
              <a:extLst>
                <a:ext uri="{FF2B5EF4-FFF2-40B4-BE49-F238E27FC236}">
                  <a16:creationId xmlns:a16="http://schemas.microsoft.com/office/drawing/2014/main" id="{3BC5EDE5-5FC4-4F26-8A60-8A4033720F0E}"/>
                </a:ext>
              </a:extLst>
            </p:cNvPr>
            <p:cNvSpPr/>
            <p:nvPr/>
          </p:nvSpPr>
          <p:spPr>
            <a:xfrm>
              <a:off x="15633141" y="8220143"/>
              <a:ext cx="273834" cy="597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1445" extrusionOk="0">
                  <a:moveTo>
                    <a:pt x="18942" y="1865"/>
                  </a:moveTo>
                  <a:cubicBezTo>
                    <a:pt x="18942" y="1088"/>
                    <a:pt x="18942" y="311"/>
                    <a:pt x="18111" y="78"/>
                  </a:cubicBezTo>
                  <a:cubicBezTo>
                    <a:pt x="17280" y="-155"/>
                    <a:pt x="15618" y="156"/>
                    <a:pt x="14455" y="700"/>
                  </a:cubicBezTo>
                  <a:cubicBezTo>
                    <a:pt x="13292" y="1244"/>
                    <a:pt x="12628" y="2021"/>
                    <a:pt x="11797" y="2798"/>
                  </a:cubicBezTo>
                  <a:cubicBezTo>
                    <a:pt x="10966" y="3574"/>
                    <a:pt x="9969" y="4351"/>
                    <a:pt x="9305" y="5128"/>
                  </a:cubicBezTo>
                  <a:cubicBezTo>
                    <a:pt x="8640" y="5905"/>
                    <a:pt x="8308" y="6682"/>
                    <a:pt x="9471" y="6915"/>
                  </a:cubicBezTo>
                  <a:cubicBezTo>
                    <a:pt x="10634" y="7149"/>
                    <a:pt x="13292" y="6838"/>
                    <a:pt x="15452" y="6527"/>
                  </a:cubicBezTo>
                  <a:cubicBezTo>
                    <a:pt x="17612" y="6216"/>
                    <a:pt x="19274" y="5905"/>
                    <a:pt x="20271" y="6139"/>
                  </a:cubicBezTo>
                  <a:cubicBezTo>
                    <a:pt x="21268" y="6372"/>
                    <a:pt x="21600" y="7149"/>
                    <a:pt x="20271" y="9324"/>
                  </a:cubicBezTo>
                  <a:cubicBezTo>
                    <a:pt x="18942" y="11500"/>
                    <a:pt x="15951" y="15074"/>
                    <a:pt x="12295" y="17327"/>
                  </a:cubicBezTo>
                  <a:cubicBezTo>
                    <a:pt x="8640" y="19580"/>
                    <a:pt x="4320" y="20513"/>
                    <a:pt x="0" y="2144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48" name="Line">
              <a:extLst>
                <a:ext uri="{FF2B5EF4-FFF2-40B4-BE49-F238E27FC236}">
                  <a16:creationId xmlns:a16="http://schemas.microsoft.com/office/drawing/2014/main" id="{66751776-864F-4B13-BD61-82CC1EAE541B}"/>
                </a:ext>
              </a:extLst>
            </p:cNvPr>
            <p:cNvSpPr/>
            <p:nvPr/>
          </p:nvSpPr>
          <p:spPr>
            <a:xfrm>
              <a:off x="13333633" y="9168483"/>
              <a:ext cx="203621" cy="304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extrusionOk="0">
                  <a:moveTo>
                    <a:pt x="3677" y="6084"/>
                  </a:moveTo>
                  <a:cubicBezTo>
                    <a:pt x="1838" y="6997"/>
                    <a:pt x="0" y="7910"/>
                    <a:pt x="0" y="8823"/>
                  </a:cubicBezTo>
                  <a:cubicBezTo>
                    <a:pt x="0" y="9735"/>
                    <a:pt x="1838" y="10648"/>
                    <a:pt x="4136" y="10800"/>
                  </a:cubicBezTo>
                  <a:cubicBezTo>
                    <a:pt x="6434" y="10952"/>
                    <a:pt x="9192" y="10344"/>
                    <a:pt x="11719" y="9583"/>
                  </a:cubicBezTo>
                  <a:cubicBezTo>
                    <a:pt x="14247" y="8823"/>
                    <a:pt x="16545" y="7910"/>
                    <a:pt x="18383" y="6693"/>
                  </a:cubicBezTo>
                  <a:cubicBezTo>
                    <a:pt x="20221" y="5476"/>
                    <a:pt x="21600" y="3955"/>
                    <a:pt x="21600" y="2586"/>
                  </a:cubicBezTo>
                  <a:cubicBezTo>
                    <a:pt x="21600" y="1217"/>
                    <a:pt x="20221" y="0"/>
                    <a:pt x="17464" y="0"/>
                  </a:cubicBezTo>
                  <a:cubicBezTo>
                    <a:pt x="14706" y="0"/>
                    <a:pt x="10570" y="1217"/>
                    <a:pt x="7583" y="3803"/>
                  </a:cubicBezTo>
                  <a:cubicBezTo>
                    <a:pt x="4596" y="6389"/>
                    <a:pt x="2757" y="10344"/>
                    <a:pt x="1838" y="13538"/>
                  </a:cubicBezTo>
                  <a:cubicBezTo>
                    <a:pt x="919" y="16732"/>
                    <a:pt x="919" y="19166"/>
                    <a:pt x="3217" y="20383"/>
                  </a:cubicBezTo>
                  <a:cubicBezTo>
                    <a:pt x="5515" y="21600"/>
                    <a:pt x="10111" y="21600"/>
                    <a:pt x="13098" y="21144"/>
                  </a:cubicBezTo>
                  <a:cubicBezTo>
                    <a:pt x="16085" y="20687"/>
                    <a:pt x="17464" y="19775"/>
                    <a:pt x="18843" y="1886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49" name="Line">
              <a:extLst>
                <a:ext uri="{FF2B5EF4-FFF2-40B4-BE49-F238E27FC236}">
                  <a16:creationId xmlns:a16="http://schemas.microsoft.com/office/drawing/2014/main" id="{69C885A8-9AFE-430E-8C2D-0697572D1546}"/>
                </a:ext>
              </a:extLst>
            </p:cNvPr>
            <p:cNvSpPr/>
            <p:nvPr/>
          </p:nvSpPr>
          <p:spPr>
            <a:xfrm>
              <a:off x="13691724" y="8982393"/>
              <a:ext cx="582776" cy="801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339" extrusionOk="0">
                  <a:moveTo>
                    <a:pt x="918" y="2433"/>
                  </a:moveTo>
                  <a:cubicBezTo>
                    <a:pt x="1077" y="1628"/>
                    <a:pt x="1236" y="824"/>
                    <a:pt x="1315" y="996"/>
                  </a:cubicBezTo>
                  <a:cubicBezTo>
                    <a:pt x="1394" y="1169"/>
                    <a:pt x="1394" y="2318"/>
                    <a:pt x="1236" y="4616"/>
                  </a:cubicBezTo>
                  <a:cubicBezTo>
                    <a:pt x="1077" y="6913"/>
                    <a:pt x="759" y="10360"/>
                    <a:pt x="521" y="12773"/>
                  </a:cubicBezTo>
                  <a:cubicBezTo>
                    <a:pt x="283" y="15186"/>
                    <a:pt x="124" y="16564"/>
                    <a:pt x="44" y="17599"/>
                  </a:cubicBezTo>
                  <a:cubicBezTo>
                    <a:pt x="-35" y="18633"/>
                    <a:pt x="-35" y="19322"/>
                    <a:pt x="283" y="19839"/>
                  </a:cubicBezTo>
                  <a:cubicBezTo>
                    <a:pt x="600" y="20356"/>
                    <a:pt x="1236" y="20701"/>
                    <a:pt x="1633" y="20471"/>
                  </a:cubicBezTo>
                  <a:cubicBezTo>
                    <a:pt x="2030" y="20241"/>
                    <a:pt x="2189" y="19437"/>
                    <a:pt x="2268" y="18058"/>
                  </a:cubicBezTo>
                  <a:cubicBezTo>
                    <a:pt x="2347" y="16679"/>
                    <a:pt x="2347" y="14726"/>
                    <a:pt x="2347" y="13462"/>
                  </a:cubicBezTo>
                  <a:cubicBezTo>
                    <a:pt x="2347" y="12199"/>
                    <a:pt x="2347" y="11624"/>
                    <a:pt x="2030" y="11107"/>
                  </a:cubicBezTo>
                  <a:cubicBezTo>
                    <a:pt x="1712" y="10590"/>
                    <a:pt x="1077" y="10130"/>
                    <a:pt x="1236" y="9901"/>
                  </a:cubicBezTo>
                  <a:cubicBezTo>
                    <a:pt x="1394" y="9671"/>
                    <a:pt x="2347" y="9671"/>
                    <a:pt x="3459" y="9326"/>
                  </a:cubicBezTo>
                  <a:cubicBezTo>
                    <a:pt x="4571" y="8981"/>
                    <a:pt x="5841" y="8292"/>
                    <a:pt x="7271" y="7086"/>
                  </a:cubicBezTo>
                  <a:cubicBezTo>
                    <a:pt x="8700" y="5879"/>
                    <a:pt x="10289" y="4156"/>
                    <a:pt x="11083" y="2777"/>
                  </a:cubicBezTo>
                  <a:cubicBezTo>
                    <a:pt x="11877" y="1399"/>
                    <a:pt x="11877" y="364"/>
                    <a:pt x="11639" y="77"/>
                  </a:cubicBezTo>
                  <a:cubicBezTo>
                    <a:pt x="11400" y="-210"/>
                    <a:pt x="10924" y="250"/>
                    <a:pt x="10209" y="2433"/>
                  </a:cubicBezTo>
                  <a:cubicBezTo>
                    <a:pt x="9494" y="4616"/>
                    <a:pt x="8541" y="8522"/>
                    <a:pt x="7986" y="11567"/>
                  </a:cubicBezTo>
                  <a:cubicBezTo>
                    <a:pt x="7430" y="14611"/>
                    <a:pt x="7271" y="16794"/>
                    <a:pt x="7191" y="18173"/>
                  </a:cubicBezTo>
                  <a:cubicBezTo>
                    <a:pt x="7112" y="19552"/>
                    <a:pt x="7112" y="20126"/>
                    <a:pt x="7430" y="20586"/>
                  </a:cubicBezTo>
                  <a:cubicBezTo>
                    <a:pt x="7747" y="21045"/>
                    <a:pt x="8383" y="21390"/>
                    <a:pt x="8939" y="21333"/>
                  </a:cubicBezTo>
                  <a:cubicBezTo>
                    <a:pt x="9494" y="21275"/>
                    <a:pt x="9971" y="20816"/>
                    <a:pt x="10289" y="19322"/>
                  </a:cubicBezTo>
                  <a:cubicBezTo>
                    <a:pt x="10606" y="17828"/>
                    <a:pt x="10765" y="15301"/>
                    <a:pt x="10765" y="13462"/>
                  </a:cubicBezTo>
                  <a:cubicBezTo>
                    <a:pt x="10765" y="11624"/>
                    <a:pt x="10606" y="10475"/>
                    <a:pt x="10209" y="9728"/>
                  </a:cubicBezTo>
                  <a:cubicBezTo>
                    <a:pt x="9812" y="8981"/>
                    <a:pt x="9177" y="8637"/>
                    <a:pt x="9336" y="8407"/>
                  </a:cubicBezTo>
                  <a:cubicBezTo>
                    <a:pt x="9494" y="8177"/>
                    <a:pt x="10447" y="8062"/>
                    <a:pt x="12194" y="7718"/>
                  </a:cubicBezTo>
                  <a:cubicBezTo>
                    <a:pt x="13941" y="7373"/>
                    <a:pt x="16483" y="6799"/>
                    <a:pt x="18230" y="6396"/>
                  </a:cubicBezTo>
                  <a:cubicBezTo>
                    <a:pt x="19977" y="5994"/>
                    <a:pt x="20930" y="5764"/>
                    <a:pt x="21247" y="5937"/>
                  </a:cubicBezTo>
                  <a:cubicBezTo>
                    <a:pt x="21565" y="6109"/>
                    <a:pt x="21247" y="6684"/>
                    <a:pt x="20771" y="7775"/>
                  </a:cubicBezTo>
                  <a:cubicBezTo>
                    <a:pt x="20294" y="8867"/>
                    <a:pt x="19659" y="10475"/>
                    <a:pt x="19341" y="11567"/>
                  </a:cubicBezTo>
                  <a:cubicBezTo>
                    <a:pt x="19024" y="12658"/>
                    <a:pt x="19024" y="13233"/>
                    <a:pt x="19421" y="13520"/>
                  </a:cubicBezTo>
                  <a:cubicBezTo>
                    <a:pt x="19818" y="13807"/>
                    <a:pt x="20612" y="13807"/>
                    <a:pt x="21406" y="1380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50" name="Line">
              <a:extLst>
                <a:ext uri="{FF2B5EF4-FFF2-40B4-BE49-F238E27FC236}">
                  <a16:creationId xmlns:a16="http://schemas.microsoft.com/office/drawing/2014/main" id="{BBADAF90-2027-4683-BFD5-029AD1FA9F06}"/>
                </a:ext>
              </a:extLst>
            </p:cNvPr>
            <p:cNvSpPr/>
            <p:nvPr/>
          </p:nvSpPr>
          <p:spPr>
            <a:xfrm>
              <a:off x="14313119" y="8882191"/>
              <a:ext cx="14043" cy="75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51" name="Line">
              <a:extLst>
                <a:ext uri="{FF2B5EF4-FFF2-40B4-BE49-F238E27FC236}">
                  <a16:creationId xmlns:a16="http://schemas.microsoft.com/office/drawing/2014/main" id="{A4C4BB7E-FEB5-4AD8-B328-4B8C3219E45B}"/>
                </a:ext>
              </a:extLst>
            </p:cNvPr>
            <p:cNvSpPr/>
            <p:nvPr/>
          </p:nvSpPr>
          <p:spPr>
            <a:xfrm>
              <a:off x="14474611" y="9139854"/>
              <a:ext cx="284365" cy="336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1600" extrusionOk="0">
                  <a:moveTo>
                    <a:pt x="9228" y="0"/>
                  </a:moveTo>
                  <a:cubicBezTo>
                    <a:pt x="7616" y="277"/>
                    <a:pt x="6004" y="554"/>
                    <a:pt x="4554" y="2215"/>
                  </a:cubicBezTo>
                  <a:cubicBezTo>
                    <a:pt x="3103" y="3877"/>
                    <a:pt x="1813" y="6923"/>
                    <a:pt x="1007" y="9554"/>
                  </a:cubicBezTo>
                  <a:cubicBezTo>
                    <a:pt x="201" y="12185"/>
                    <a:pt x="-121" y="14400"/>
                    <a:pt x="40" y="16200"/>
                  </a:cubicBezTo>
                  <a:cubicBezTo>
                    <a:pt x="201" y="18000"/>
                    <a:pt x="846" y="19385"/>
                    <a:pt x="3748" y="19246"/>
                  </a:cubicBezTo>
                  <a:cubicBezTo>
                    <a:pt x="6649" y="19108"/>
                    <a:pt x="11807" y="17446"/>
                    <a:pt x="15192" y="15231"/>
                  </a:cubicBezTo>
                  <a:cubicBezTo>
                    <a:pt x="18577" y="13015"/>
                    <a:pt x="20189" y="10246"/>
                    <a:pt x="20834" y="8031"/>
                  </a:cubicBezTo>
                  <a:cubicBezTo>
                    <a:pt x="21479" y="5815"/>
                    <a:pt x="21157" y="4154"/>
                    <a:pt x="20673" y="4015"/>
                  </a:cubicBezTo>
                  <a:cubicBezTo>
                    <a:pt x="20189" y="3877"/>
                    <a:pt x="19545" y="5262"/>
                    <a:pt x="19061" y="7892"/>
                  </a:cubicBezTo>
                  <a:cubicBezTo>
                    <a:pt x="18578" y="10523"/>
                    <a:pt x="18255" y="14400"/>
                    <a:pt x="18578" y="16892"/>
                  </a:cubicBezTo>
                  <a:cubicBezTo>
                    <a:pt x="18900" y="19385"/>
                    <a:pt x="19867" y="20492"/>
                    <a:pt x="20834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52" name="Line">
              <a:extLst>
                <a:ext uri="{FF2B5EF4-FFF2-40B4-BE49-F238E27FC236}">
                  <a16:creationId xmlns:a16="http://schemas.microsoft.com/office/drawing/2014/main" id="{39D0B81E-ABA0-415E-8C3A-9489E0BD0EF3}"/>
                </a:ext>
              </a:extLst>
            </p:cNvPr>
            <p:cNvSpPr/>
            <p:nvPr/>
          </p:nvSpPr>
          <p:spPr>
            <a:xfrm>
              <a:off x="14713338" y="8921557"/>
              <a:ext cx="28086" cy="5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53" name="Line">
              <a:extLst>
                <a:ext uri="{FF2B5EF4-FFF2-40B4-BE49-F238E27FC236}">
                  <a16:creationId xmlns:a16="http://schemas.microsoft.com/office/drawing/2014/main" id="{A9E57583-ECB2-431A-A65D-1A6F1065B056}"/>
                </a:ext>
              </a:extLst>
            </p:cNvPr>
            <p:cNvSpPr/>
            <p:nvPr/>
          </p:nvSpPr>
          <p:spPr>
            <a:xfrm>
              <a:off x="14895895" y="9154168"/>
              <a:ext cx="698628" cy="304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0327" extrusionOk="0">
                  <a:moveTo>
                    <a:pt x="1150" y="12971"/>
                  </a:moveTo>
                  <a:cubicBezTo>
                    <a:pt x="1817" y="12683"/>
                    <a:pt x="2483" y="12395"/>
                    <a:pt x="2950" y="11531"/>
                  </a:cubicBezTo>
                  <a:cubicBezTo>
                    <a:pt x="3417" y="10667"/>
                    <a:pt x="3683" y="9227"/>
                    <a:pt x="3683" y="7787"/>
                  </a:cubicBezTo>
                  <a:cubicBezTo>
                    <a:pt x="3683" y="6347"/>
                    <a:pt x="3417" y="4907"/>
                    <a:pt x="2950" y="4187"/>
                  </a:cubicBezTo>
                  <a:cubicBezTo>
                    <a:pt x="2483" y="3467"/>
                    <a:pt x="1817" y="3467"/>
                    <a:pt x="1283" y="4043"/>
                  </a:cubicBezTo>
                  <a:cubicBezTo>
                    <a:pt x="750" y="4619"/>
                    <a:pt x="350" y="5771"/>
                    <a:pt x="150" y="7931"/>
                  </a:cubicBezTo>
                  <a:cubicBezTo>
                    <a:pt x="-50" y="10091"/>
                    <a:pt x="-50" y="13259"/>
                    <a:pt x="150" y="15563"/>
                  </a:cubicBezTo>
                  <a:cubicBezTo>
                    <a:pt x="350" y="17867"/>
                    <a:pt x="750" y="19307"/>
                    <a:pt x="1750" y="19883"/>
                  </a:cubicBezTo>
                  <a:cubicBezTo>
                    <a:pt x="2750" y="20459"/>
                    <a:pt x="4350" y="20171"/>
                    <a:pt x="5483" y="19307"/>
                  </a:cubicBezTo>
                  <a:cubicBezTo>
                    <a:pt x="6617" y="18443"/>
                    <a:pt x="7283" y="17003"/>
                    <a:pt x="7750" y="14987"/>
                  </a:cubicBezTo>
                  <a:cubicBezTo>
                    <a:pt x="8217" y="12971"/>
                    <a:pt x="8483" y="10379"/>
                    <a:pt x="8617" y="9947"/>
                  </a:cubicBezTo>
                  <a:cubicBezTo>
                    <a:pt x="8750" y="9515"/>
                    <a:pt x="8750" y="11243"/>
                    <a:pt x="8750" y="12827"/>
                  </a:cubicBezTo>
                  <a:cubicBezTo>
                    <a:pt x="8750" y="14411"/>
                    <a:pt x="8750" y="15851"/>
                    <a:pt x="8750" y="17291"/>
                  </a:cubicBezTo>
                  <a:cubicBezTo>
                    <a:pt x="8750" y="18731"/>
                    <a:pt x="8750" y="20171"/>
                    <a:pt x="9017" y="20315"/>
                  </a:cubicBezTo>
                  <a:cubicBezTo>
                    <a:pt x="9283" y="20459"/>
                    <a:pt x="9817" y="19307"/>
                    <a:pt x="10350" y="17291"/>
                  </a:cubicBezTo>
                  <a:cubicBezTo>
                    <a:pt x="10883" y="15275"/>
                    <a:pt x="11417" y="12395"/>
                    <a:pt x="12017" y="10091"/>
                  </a:cubicBezTo>
                  <a:cubicBezTo>
                    <a:pt x="12617" y="7787"/>
                    <a:pt x="13283" y="6059"/>
                    <a:pt x="13750" y="6347"/>
                  </a:cubicBezTo>
                  <a:cubicBezTo>
                    <a:pt x="14217" y="6635"/>
                    <a:pt x="14483" y="8939"/>
                    <a:pt x="14683" y="10811"/>
                  </a:cubicBezTo>
                  <a:cubicBezTo>
                    <a:pt x="14883" y="12683"/>
                    <a:pt x="15017" y="14123"/>
                    <a:pt x="15283" y="15419"/>
                  </a:cubicBezTo>
                  <a:cubicBezTo>
                    <a:pt x="15550" y="16715"/>
                    <a:pt x="15950" y="17867"/>
                    <a:pt x="16417" y="17867"/>
                  </a:cubicBezTo>
                  <a:cubicBezTo>
                    <a:pt x="16883" y="17867"/>
                    <a:pt x="17417" y="16715"/>
                    <a:pt x="18083" y="12683"/>
                  </a:cubicBezTo>
                  <a:cubicBezTo>
                    <a:pt x="18750" y="8651"/>
                    <a:pt x="19550" y="1739"/>
                    <a:pt x="19950" y="299"/>
                  </a:cubicBezTo>
                  <a:cubicBezTo>
                    <a:pt x="20350" y="-1141"/>
                    <a:pt x="20350" y="2891"/>
                    <a:pt x="20550" y="6635"/>
                  </a:cubicBezTo>
                  <a:cubicBezTo>
                    <a:pt x="20750" y="10379"/>
                    <a:pt x="21150" y="13835"/>
                    <a:pt x="21550" y="1729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54" name="Line">
              <a:extLst>
                <a:ext uri="{FF2B5EF4-FFF2-40B4-BE49-F238E27FC236}">
                  <a16:creationId xmlns:a16="http://schemas.microsoft.com/office/drawing/2014/main" id="{4D147562-F1B7-4AA2-9190-662B3C17D959}"/>
                </a:ext>
              </a:extLst>
            </p:cNvPr>
            <p:cNvSpPr/>
            <p:nvPr/>
          </p:nvSpPr>
          <p:spPr>
            <a:xfrm>
              <a:off x="15492713" y="9139854"/>
              <a:ext cx="207130" cy="5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800" y="14400"/>
                    <a:pt x="3600" y="7200"/>
                    <a:pt x="7200" y="3600"/>
                  </a:cubicBezTo>
                  <a:cubicBezTo>
                    <a:pt x="10800" y="0"/>
                    <a:pt x="16200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55" name="Line">
              <a:extLst>
                <a:ext uri="{FF2B5EF4-FFF2-40B4-BE49-F238E27FC236}">
                  <a16:creationId xmlns:a16="http://schemas.microsoft.com/office/drawing/2014/main" id="{DA68B303-0AD2-4D77-9FEF-A10A61D5FA99}"/>
                </a:ext>
              </a:extLst>
            </p:cNvPr>
            <p:cNvSpPr/>
            <p:nvPr/>
          </p:nvSpPr>
          <p:spPr>
            <a:xfrm>
              <a:off x="13523210" y="10249233"/>
              <a:ext cx="77235" cy="483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29"/>
                  </a:moveTo>
                  <a:cubicBezTo>
                    <a:pt x="0" y="964"/>
                    <a:pt x="0" y="0"/>
                    <a:pt x="600" y="0"/>
                  </a:cubicBezTo>
                  <a:cubicBezTo>
                    <a:pt x="1200" y="0"/>
                    <a:pt x="2400" y="964"/>
                    <a:pt x="4200" y="3954"/>
                  </a:cubicBezTo>
                  <a:cubicBezTo>
                    <a:pt x="6000" y="6943"/>
                    <a:pt x="8400" y="11957"/>
                    <a:pt x="11400" y="15236"/>
                  </a:cubicBezTo>
                  <a:cubicBezTo>
                    <a:pt x="14400" y="18514"/>
                    <a:pt x="18000" y="2005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56" name="Line">
              <a:extLst>
                <a:ext uri="{FF2B5EF4-FFF2-40B4-BE49-F238E27FC236}">
                  <a16:creationId xmlns:a16="http://schemas.microsoft.com/office/drawing/2014/main" id="{D070B498-A13D-42EE-84E1-80EC4F153332}"/>
                </a:ext>
              </a:extLst>
            </p:cNvPr>
            <p:cNvSpPr/>
            <p:nvPr/>
          </p:nvSpPr>
          <p:spPr>
            <a:xfrm>
              <a:off x="13783002" y="10227761"/>
              <a:ext cx="31597" cy="51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0" y="0"/>
                  </a:moveTo>
                  <a:cubicBezTo>
                    <a:pt x="8100" y="5040"/>
                    <a:pt x="16200" y="10080"/>
                    <a:pt x="18900" y="13680"/>
                  </a:cubicBezTo>
                  <a:cubicBezTo>
                    <a:pt x="21600" y="17280"/>
                    <a:pt x="18900" y="19440"/>
                    <a:pt x="162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57" name="Line">
              <a:extLst>
                <a:ext uri="{FF2B5EF4-FFF2-40B4-BE49-F238E27FC236}">
                  <a16:creationId xmlns:a16="http://schemas.microsoft.com/office/drawing/2014/main" id="{5B004137-86A4-4516-9189-D7AEC927FDB8}"/>
                </a:ext>
              </a:extLst>
            </p:cNvPr>
            <p:cNvSpPr/>
            <p:nvPr/>
          </p:nvSpPr>
          <p:spPr>
            <a:xfrm>
              <a:off x="13586403" y="10531947"/>
              <a:ext cx="298410" cy="17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4696" y="11375"/>
                    <a:pt x="9391" y="2735"/>
                    <a:pt x="12991" y="575"/>
                  </a:cubicBezTo>
                  <a:cubicBezTo>
                    <a:pt x="16591" y="-1585"/>
                    <a:pt x="19096" y="2735"/>
                    <a:pt x="21600" y="705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58" name="Line">
              <a:extLst>
                <a:ext uri="{FF2B5EF4-FFF2-40B4-BE49-F238E27FC236}">
                  <a16:creationId xmlns:a16="http://schemas.microsoft.com/office/drawing/2014/main" id="{53342E0E-1D9F-49E6-99BC-F3F10A6BD1D0}"/>
                </a:ext>
              </a:extLst>
            </p:cNvPr>
            <p:cNvSpPr/>
            <p:nvPr/>
          </p:nvSpPr>
          <p:spPr>
            <a:xfrm>
              <a:off x="14067370" y="10499738"/>
              <a:ext cx="38617" cy="257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59" name="Line">
              <a:extLst>
                <a:ext uri="{FF2B5EF4-FFF2-40B4-BE49-F238E27FC236}">
                  <a16:creationId xmlns:a16="http://schemas.microsoft.com/office/drawing/2014/main" id="{7041C5ED-C332-41C1-96A0-C1E9A5E4D2EA}"/>
                </a:ext>
              </a:extLst>
            </p:cNvPr>
            <p:cNvSpPr/>
            <p:nvPr/>
          </p:nvSpPr>
          <p:spPr>
            <a:xfrm>
              <a:off x="14067370" y="10331543"/>
              <a:ext cx="14043" cy="25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60" name="Line">
              <a:extLst>
                <a:ext uri="{FF2B5EF4-FFF2-40B4-BE49-F238E27FC236}">
                  <a16:creationId xmlns:a16="http://schemas.microsoft.com/office/drawing/2014/main" id="{F9F3F793-98E8-4286-93B7-3D6E89706D3B}"/>
                </a:ext>
              </a:extLst>
            </p:cNvPr>
            <p:cNvSpPr/>
            <p:nvPr/>
          </p:nvSpPr>
          <p:spPr>
            <a:xfrm>
              <a:off x="14186734" y="10435322"/>
              <a:ext cx="175535" cy="393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5" h="21315" extrusionOk="0">
                  <a:moveTo>
                    <a:pt x="16252" y="6955"/>
                  </a:moveTo>
                  <a:cubicBezTo>
                    <a:pt x="17256" y="5782"/>
                    <a:pt x="18261" y="4608"/>
                    <a:pt x="18763" y="3434"/>
                  </a:cubicBezTo>
                  <a:cubicBezTo>
                    <a:pt x="19266" y="2260"/>
                    <a:pt x="19266" y="1086"/>
                    <a:pt x="18010" y="499"/>
                  </a:cubicBezTo>
                  <a:cubicBezTo>
                    <a:pt x="16754" y="-88"/>
                    <a:pt x="14242" y="-88"/>
                    <a:pt x="11731" y="147"/>
                  </a:cubicBezTo>
                  <a:cubicBezTo>
                    <a:pt x="9219" y="382"/>
                    <a:pt x="6708" y="851"/>
                    <a:pt x="4698" y="1555"/>
                  </a:cubicBezTo>
                  <a:cubicBezTo>
                    <a:pt x="2689" y="2260"/>
                    <a:pt x="1182" y="3199"/>
                    <a:pt x="428" y="4255"/>
                  </a:cubicBezTo>
                  <a:cubicBezTo>
                    <a:pt x="-325" y="5312"/>
                    <a:pt x="-325" y="6486"/>
                    <a:pt x="2438" y="7542"/>
                  </a:cubicBezTo>
                  <a:cubicBezTo>
                    <a:pt x="5201" y="8599"/>
                    <a:pt x="10726" y="9538"/>
                    <a:pt x="14745" y="10947"/>
                  </a:cubicBezTo>
                  <a:cubicBezTo>
                    <a:pt x="18763" y="12355"/>
                    <a:pt x="21275" y="14234"/>
                    <a:pt x="20522" y="15995"/>
                  </a:cubicBezTo>
                  <a:cubicBezTo>
                    <a:pt x="19768" y="17755"/>
                    <a:pt x="15749" y="19399"/>
                    <a:pt x="12484" y="20338"/>
                  </a:cubicBezTo>
                  <a:cubicBezTo>
                    <a:pt x="9219" y="21277"/>
                    <a:pt x="6708" y="21512"/>
                    <a:pt x="5703" y="21160"/>
                  </a:cubicBezTo>
                  <a:cubicBezTo>
                    <a:pt x="4698" y="20808"/>
                    <a:pt x="5201" y="19869"/>
                    <a:pt x="5703" y="1892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61" name="Line">
              <a:extLst>
                <a:ext uri="{FF2B5EF4-FFF2-40B4-BE49-F238E27FC236}">
                  <a16:creationId xmlns:a16="http://schemas.microsoft.com/office/drawing/2014/main" id="{FC42AFD7-CCF6-40DC-B8C3-F5B5BEE45D44}"/>
                </a:ext>
              </a:extLst>
            </p:cNvPr>
            <p:cNvSpPr/>
            <p:nvPr/>
          </p:nvSpPr>
          <p:spPr>
            <a:xfrm>
              <a:off x="14467589" y="10202712"/>
              <a:ext cx="193087" cy="504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600" extrusionOk="0">
                  <a:moveTo>
                    <a:pt x="0" y="0"/>
                  </a:moveTo>
                  <a:cubicBezTo>
                    <a:pt x="480" y="5538"/>
                    <a:pt x="960" y="11077"/>
                    <a:pt x="1200" y="14308"/>
                  </a:cubicBezTo>
                  <a:cubicBezTo>
                    <a:pt x="1440" y="17538"/>
                    <a:pt x="1440" y="18462"/>
                    <a:pt x="1680" y="18462"/>
                  </a:cubicBezTo>
                  <a:cubicBezTo>
                    <a:pt x="1920" y="18462"/>
                    <a:pt x="2400" y="17538"/>
                    <a:pt x="3840" y="16246"/>
                  </a:cubicBezTo>
                  <a:cubicBezTo>
                    <a:pt x="5280" y="14954"/>
                    <a:pt x="7680" y="13292"/>
                    <a:pt x="10080" y="12369"/>
                  </a:cubicBezTo>
                  <a:cubicBezTo>
                    <a:pt x="12480" y="11446"/>
                    <a:pt x="14880" y="11262"/>
                    <a:pt x="16560" y="11815"/>
                  </a:cubicBezTo>
                  <a:cubicBezTo>
                    <a:pt x="18240" y="12369"/>
                    <a:pt x="19200" y="13662"/>
                    <a:pt x="19920" y="14769"/>
                  </a:cubicBezTo>
                  <a:cubicBezTo>
                    <a:pt x="20640" y="15877"/>
                    <a:pt x="21120" y="16800"/>
                    <a:pt x="21360" y="17908"/>
                  </a:cubicBezTo>
                  <a:cubicBezTo>
                    <a:pt x="21600" y="19015"/>
                    <a:pt x="21600" y="20308"/>
                    <a:pt x="21360" y="20954"/>
                  </a:cubicBezTo>
                  <a:cubicBezTo>
                    <a:pt x="21120" y="21600"/>
                    <a:pt x="20640" y="21600"/>
                    <a:pt x="2016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62" name="Line">
              <a:extLst>
                <a:ext uri="{FF2B5EF4-FFF2-40B4-BE49-F238E27FC236}">
                  <a16:creationId xmlns:a16="http://schemas.microsoft.com/office/drawing/2014/main" id="{5F5BDB53-DCD4-4DEF-BDB6-732E874B0045}"/>
                </a:ext>
              </a:extLst>
            </p:cNvPr>
            <p:cNvSpPr/>
            <p:nvPr/>
          </p:nvSpPr>
          <p:spPr>
            <a:xfrm>
              <a:off x="14688762" y="10395958"/>
              <a:ext cx="207132" cy="39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extrusionOk="0">
                  <a:moveTo>
                    <a:pt x="0" y="20532"/>
                  </a:moveTo>
                  <a:cubicBezTo>
                    <a:pt x="1350" y="10932"/>
                    <a:pt x="2700" y="1332"/>
                    <a:pt x="6300" y="132"/>
                  </a:cubicBezTo>
                  <a:cubicBezTo>
                    <a:pt x="9900" y="-1068"/>
                    <a:pt x="15750" y="6132"/>
                    <a:pt x="21600" y="1333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63" name="Line">
              <a:extLst>
                <a:ext uri="{FF2B5EF4-FFF2-40B4-BE49-F238E27FC236}">
                  <a16:creationId xmlns:a16="http://schemas.microsoft.com/office/drawing/2014/main" id="{54C3B0AF-F7FE-418E-AD8E-F6F541229A88}"/>
                </a:ext>
              </a:extLst>
            </p:cNvPr>
            <p:cNvSpPr/>
            <p:nvPr/>
          </p:nvSpPr>
          <p:spPr>
            <a:xfrm>
              <a:off x="15103025" y="10070301"/>
              <a:ext cx="24576" cy="543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0800" y="1886"/>
                    <a:pt x="0" y="3771"/>
                    <a:pt x="0" y="6857"/>
                  </a:cubicBezTo>
                  <a:cubicBezTo>
                    <a:pt x="0" y="9943"/>
                    <a:pt x="10800" y="14229"/>
                    <a:pt x="14400" y="16886"/>
                  </a:cubicBezTo>
                  <a:cubicBezTo>
                    <a:pt x="18000" y="19543"/>
                    <a:pt x="14400" y="20571"/>
                    <a:pt x="108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64" name="Line">
              <a:extLst>
                <a:ext uri="{FF2B5EF4-FFF2-40B4-BE49-F238E27FC236}">
                  <a16:creationId xmlns:a16="http://schemas.microsoft.com/office/drawing/2014/main" id="{64D31E94-32D6-4460-B848-06EA0E45F742}"/>
                </a:ext>
              </a:extLst>
            </p:cNvPr>
            <p:cNvSpPr/>
            <p:nvPr/>
          </p:nvSpPr>
          <p:spPr>
            <a:xfrm>
              <a:off x="15141644" y="10313648"/>
              <a:ext cx="245749" cy="300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9" extrusionOk="0">
                  <a:moveTo>
                    <a:pt x="0" y="8492"/>
                  </a:moveTo>
                  <a:cubicBezTo>
                    <a:pt x="3789" y="8792"/>
                    <a:pt x="7579" y="9092"/>
                    <a:pt x="10421" y="8792"/>
                  </a:cubicBezTo>
                  <a:cubicBezTo>
                    <a:pt x="13263" y="8492"/>
                    <a:pt x="15158" y="7592"/>
                    <a:pt x="16295" y="6392"/>
                  </a:cubicBezTo>
                  <a:cubicBezTo>
                    <a:pt x="17432" y="5192"/>
                    <a:pt x="17811" y="3692"/>
                    <a:pt x="17242" y="2492"/>
                  </a:cubicBezTo>
                  <a:cubicBezTo>
                    <a:pt x="16674" y="1292"/>
                    <a:pt x="15158" y="392"/>
                    <a:pt x="13453" y="92"/>
                  </a:cubicBezTo>
                  <a:cubicBezTo>
                    <a:pt x="11747" y="-208"/>
                    <a:pt x="9853" y="92"/>
                    <a:pt x="8526" y="3092"/>
                  </a:cubicBezTo>
                  <a:cubicBezTo>
                    <a:pt x="7200" y="6092"/>
                    <a:pt x="6442" y="11792"/>
                    <a:pt x="7768" y="15392"/>
                  </a:cubicBezTo>
                  <a:cubicBezTo>
                    <a:pt x="9095" y="18992"/>
                    <a:pt x="12505" y="20492"/>
                    <a:pt x="15158" y="20942"/>
                  </a:cubicBezTo>
                  <a:cubicBezTo>
                    <a:pt x="17811" y="21392"/>
                    <a:pt x="19705" y="20792"/>
                    <a:pt x="21600" y="2019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65" name="Line">
              <a:extLst>
                <a:ext uri="{FF2B5EF4-FFF2-40B4-BE49-F238E27FC236}">
                  <a16:creationId xmlns:a16="http://schemas.microsoft.com/office/drawing/2014/main" id="{4E8C5AC7-7AB9-42A1-9821-0BBE73A91F61}"/>
                </a:ext>
              </a:extLst>
            </p:cNvPr>
            <p:cNvSpPr/>
            <p:nvPr/>
          </p:nvSpPr>
          <p:spPr>
            <a:xfrm>
              <a:off x="15450585" y="10238498"/>
              <a:ext cx="196599" cy="304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extrusionOk="0">
                  <a:moveTo>
                    <a:pt x="0" y="2890"/>
                  </a:moveTo>
                  <a:cubicBezTo>
                    <a:pt x="1440" y="7390"/>
                    <a:pt x="2880" y="11890"/>
                    <a:pt x="3840" y="15340"/>
                  </a:cubicBezTo>
                  <a:cubicBezTo>
                    <a:pt x="4800" y="18790"/>
                    <a:pt x="5280" y="21190"/>
                    <a:pt x="6000" y="21190"/>
                  </a:cubicBezTo>
                  <a:cubicBezTo>
                    <a:pt x="6720" y="21190"/>
                    <a:pt x="7680" y="18790"/>
                    <a:pt x="9120" y="14740"/>
                  </a:cubicBezTo>
                  <a:cubicBezTo>
                    <a:pt x="10560" y="10690"/>
                    <a:pt x="12480" y="4990"/>
                    <a:pt x="14640" y="2290"/>
                  </a:cubicBezTo>
                  <a:cubicBezTo>
                    <a:pt x="16800" y="-410"/>
                    <a:pt x="19200" y="-110"/>
                    <a:pt x="21600" y="19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66" name="Line">
              <a:extLst>
                <a:ext uri="{FF2B5EF4-FFF2-40B4-BE49-F238E27FC236}">
                  <a16:creationId xmlns:a16="http://schemas.microsoft.com/office/drawing/2014/main" id="{7B6C518A-C42F-4B28-9164-CF54E4A4F7C3}"/>
                </a:ext>
              </a:extLst>
            </p:cNvPr>
            <p:cNvSpPr/>
            <p:nvPr/>
          </p:nvSpPr>
          <p:spPr>
            <a:xfrm>
              <a:off x="15633141" y="10327963"/>
              <a:ext cx="221173" cy="243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3" extrusionOk="0">
                  <a:moveTo>
                    <a:pt x="0" y="12678"/>
                  </a:moveTo>
                  <a:cubicBezTo>
                    <a:pt x="2118" y="11933"/>
                    <a:pt x="4235" y="11188"/>
                    <a:pt x="5929" y="10071"/>
                  </a:cubicBezTo>
                  <a:cubicBezTo>
                    <a:pt x="7624" y="8953"/>
                    <a:pt x="8894" y="7464"/>
                    <a:pt x="9529" y="5788"/>
                  </a:cubicBezTo>
                  <a:cubicBezTo>
                    <a:pt x="10165" y="4112"/>
                    <a:pt x="10165" y="2250"/>
                    <a:pt x="9106" y="1133"/>
                  </a:cubicBezTo>
                  <a:cubicBezTo>
                    <a:pt x="8047" y="15"/>
                    <a:pt x="5929" y="-357"/>
                    <a:pt x="4447" y="388"/>
                  </a:cubicBezTo>
                  <a:cubicBezTo>
                    <a:pt x="2965" y="1133"/>
                    <a:pt x="2118" y="2995"/>
                    <a:pt x="1906" y="6160"/>
                  </a:cubicBezTo>
                  <a:cubicBezTo>
                    <a:pt x="1694" y="9326"/>
                    <a:pt x="2118" y="13795"/>
                    <a:pt x="3600" y="16774"/>
                  </a:cubicBezTo>
                  <a:cubicBezTo>
                    <a:pt x="5082" y="19753"/>
                    <a:pt x="7623" y="21243"/>
                    <a:pt x="10800" y="21243"/>
                  </a:cubicBezTo>
                  <a:cubicBezTo>
                    <a:pt x="13976" y="21243"/>
                    <a:pt x="17788" y="19753"/>
                    <a:pt x="21600" y="1826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67" name="Line">
              <a:extLst>
                <a:ext uri="{FF2B5EF4-FFF2-40B4-BE49-F238E27FC236}">
                  <a16:creationId xmlns:a16="http://schemas.microsoft.com/office/drawing/2014/main" id="{0F295748-015B-4CB5-A98C-4725D06A0E57}"/>
                </a:ext>
              </a:extLst>
            </p:cNvPr>
            <p:cNvSpPr/>
            <p:nvPr/>
          </p:nvSpPr>
          <p:spPr>
            <a:xfrm>
              <a:off x="15931550" y="10020200"/>
              <a:ext cx="77235" cy="529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5093"/>
                    <a:pt x="0" y="10185"/>
                    <a:pt x="3600" y="13785"/>
                  </a:cubicBezTo>
                  <a:cubicBezTo>
                    <a:pt x="7200" y="17385"/>
                    <a:pt x="14400" y="1949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68" name="Line">
              <a:extLst>
                <a:ext uri="{FF2B5EF4-FFF2-40B4-BE49-F238E27FC236}">
                  <a16:creationId xmlns:a16="http://schemas.microsoft.com/office/drawing/2014/main" id="{D21D5C44-BD2A-4481-9BA8-2920215F998C}"/>
                </a:ext>
              </a:extLst>
            </p:cNvPr>
            <p:cNvSpPr/>
            <p:nvPr/>
          </p:nvSpPr>
          <p:spPr>
            <a:xfrm>
              <a:off x="14183222" y="11165365"/>
              <a:ext cx="273834" cy="314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0880" extrusionOk="0">
                  <a:moveTo>
                    <a:pt x="21305" y="4662"/>
                  </a:moveTo>
                  <a:cubicBezTo>
                    <a:pt x="21305" y="3222"/>
                    <a:pt x="21305" y="1782"/>
                    <a:pt x="20461" y="918"/>
                  </a:cubicBezTo>
                  <a:cubicBezTo>
                    <a:pt x="19617" y="54"/>
                    <a:pt x="17930" y="-234"/>
                    <a:pt x="15230" y="198"/>
                  </a:cubicBezTo>
                  <a:cubicBezTo>
                    <a:pt x="12530" y="630"/>
                    <a:pt x="8817" y="1782"/>
                    <a:pt x="5780" y="4086"/>
                  </a:cubicBezTo>
                  <a:cubicBezTo>
                    <a:pt x="2742" y="6390"/>
                    <a:pt x="380" y="9846"/>
                    <a:pt x="42" y="13014"/>
                  </a:cubicBezTo>
                  <a:cubicBezTo>
                    <a:pt x="-295" y="16182"/>
                    <a:pt x="1393" y="19062"/>
                    <a:pt x="5105" y="20214"/>
                  </a:cubicBezTo>
                  <a:cubicBezTo>
                    <a:pt x="8818" y="21366"/>
                    <a:pt x="14555" y="20790"/>
                    <a:pt x="20293" y="2021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69" name="Line">
              <a:extLst>
                <a:ext uri="{FF2B5EF4-FFF2-40B4-BE49-F238E27FC236}">
                  <a16:creationId xmlns:a16="http://schemas.microsoft.com/office/drawing/2014/main" id="{60C8BA61-00C0-4F3A-B4FF-8E207A3B0340}"/>
                </a:ext>
              </a:extLst>
            </p:cNvPr>
            <p:cNvSpPr/>
            <p:nvPr/>
          </p:nvSpPr>
          <p:spPr>
            <a:xfrm>
              <a:off x="14600996" y="11215466"/>
              <a:ext cx="196599" cy="264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1311" extrusionOk="0">
                  <a:moveTo>
                    <a:pt x="16499" y="4743"/>
                  </a:moveTo>
                  <a:cubicBezTo>
                    <a:pt x="16030" y="3001"/>
                    <a:pt x="15560" y="1260"/>
                    <a:pt x="14152" y="737"/>
                  </a:cubicBezTo>
                  <a:cubicBezTo>
                    <a:pt x="12743" y="214"/>
                    <a:pt x="10395" y="911"/>
                    <a:pt x="7812" y="3176"/>
                  </a:cubicBezTo>
                  <a:cubicBezTo>
                    <a:pt x="5230" y="5440"/>
                    <a:pt x="2412" y="9272"/>
                    <a:pt x="1004" y="12060"/>
                  </a:cubicBezTo>
                  <a:cubicBezTo>
                    <a:pt x="-405" y="14847"/>
                    <a:pt x="-405" y="16589"/>
                    <a:pt x="1473" y="18156"/>
                  </a:cubicBezTo>
                  <a:cubicBezTo>
                    <a:pt x="3351" y="19724"/>
                    <a:pt x="7108" y="21118"/>
                    <a:pt x="9925" y="21292"/>
                  </a:cubicBezTo>
                  <a:cubicBezTo>
                    <a:pt x="12743" y="21466"/>
                    <a:pt x="14621" y="20421"/>
                    <a:pt x="16734" y="18331"/>
                  </a:cubicBezTo>
                  <a:cubicBezTo>
                    <a:pt x="18847" y="16240"/>
                    <a:pt x="21195" y="13105"/>
                    <a:pt x="21195" y="9969"/>
                  </a:cubicBezTo>
                  <a:cubicBezTo>
                    <a:pt x="21195" y="6834"/>
                    <a:pt x="18847" y="3698"/>
                    <a:pt x="16499" y="1956"/>
                  </a:cubicBezTo>
                  <a:cubicBezTo>
                    <a:pt x="14151" y="214"/>
                    <a:pt x="11804" y="-134"/>
                    <a:pt x="10630" y="40"/>
                  </a:cubicBezTo>
                  <a:cubicBezTo>
                    <a:pt x="9456" y="214"/>
                    <a:pt x="9456" y="911"/>
                    <a:pt x="9456" y="160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70" name="Line">
              <a:extLst>
                <a:ext uri="{FF2B5EF4-FFF2-40B4-BE49-F238E27FC236}">
                  <a16:creationId xmlns:a16="http://schemas.microsoft.com/office/drawing/2014/main" id="{0E8A5E6F-1AF0-45CF-ADB7-DEA35991457E}"/>
                </a:ext>
              </a:extLst>
            </p:cNvPr>
            <p:cNvSpPr/>
            <p:nvPr/>
          </p:nvSpPr>
          <p:spPr>
            <a:xfrm>
              <a:off x="14931002" y="11226203"/>
              <a:ext cx="210642" cy="214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175" extrusionOk="0">
                  <a:moveTo>
                    <a:pt x="21412" y="3623"/>
                  </a:moveTo>
                  <a:cubicBezTo>
                    <a:pt x="20090" y="1929"/>
                    <a:pt x="18767" y="235"/>
                    <a:pt x="15681" y="23"/>
                  </a:cubicBezTo>
                  <a:cubicBezTo>
                    <a:pt x="12596" y="-189"/>
                    <a:pt x="7747" y="1082"/>
                    <a:pt x="4661" y="3835"/>
                  </a:cubicBezTo>
                  <a:cubicBezTo>
                    <a:pt x="1575" y="6587"/>
                    <a:pt x="253" y="10823"/>
                    <a:pt x="32" y="13999"/>
                  </a:cubicBezTo>
                  <a:cubicBezTo>
                    <a:pt x="-188" y="17176"/>
                    <a:pt x="694" y="19293"/>
                    <a:pt x="2898" y="20352"/>
                  </a:cubicBezTo>
                  <a:cubicBezTo>
                    <a:pt x="5102" y="21411"/>
                    <a:pt x="8628" y="21411"/>
                    <a:pt x="11273" y="20564"/>
                  </a:cubicBezTo>
                  <a:cubicBezTo>
                    <a:pt x="13918" y="19717"/>
                    <a:pt x="15681" y="18023"/>
                    <a:pt x="17445" y="1632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71" name="Line">
              <a:extLst>
                <a:ext uri="{FF2B5EF4-FFF2-40B4-BE49-F238E27FC236}">
                  <a16:creationId xmlns:a16="http://schemas.microsoft.com/office/drawing/2014/main" id="{4CB38EA7-A909-49CD-85D3-E6FE41CD16DD}"/>
                </a:ext>
              </a:extLst>
            </p:cNvPr>
            <p:cNvSpPr/>
            <p:nvPr/>
          </p:nvSpPr>
          <p:spPr>
            <a:xfrm>
              <a:off x="15046854" y="10979276"/>
              <a:ext cx="80747" cy="465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7055" y="0"/>
                  </a:moveTo>
                  <a:cubicBezTo>
                    <a:pt x="2735" y="600"/>
                    <a:pt x="-1585" y="1200"/>
                    <a:pt x="575" y="4800"/>
                  </a:cubicBezTo>
                  <a:cubicBezTo>
                    <a:pt x="2735" y="8400"/>
                    <a:pt x="11375" y="15000"/>
                    <a:pt x="20015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72" name="Line">
              <a:extLst>
                <a:ext uri="{FF2B5EF4-FFF2-40B4-BE49-F238E27FC236}">
                  <a16:creationId xmlns:a16="http://schemas.microsoft.com/office/drawing/2014/main" id="{5603C058-4CDC-4A2C-9EA7-FD2B30EC5913}"/>
                </a:ext>
              </a:extLst>
            </p:cNvPr>
            <p:cNvSpPr/>
            <p:nvPr/>
          </p:nvSpPr>
          <p:spPr>
            <a:xfrm>
              <a:off x="15334731" y="11165365"/>
              <a:ext cx="249261" cy="343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0827" extrusionOk="0">
                  <a:moveTo>
                    <a:pt x="0" y="12233"/>
                  </a:moveTo>
                  <a:cubicBezTo>
                    <a:pt x="1464" y="13014"/>
                    <a:pt x="2929" y="13794"/>
                    <a:pt x="5491" y="13664"/>
                  </a:cubicBezTo>
                  <a:cubicBezTo>
                    <a:pt x="8054" y="13534"/>
                    <a:pt x="11715" y="12493"/>
                    <a:pt x="14644" y="10801"/>
                  </a:cubicBezTo>
                  <a:cubicBezTo>
                    <a:pt x="17573" y="9110"/>
                    <a:pt x="19769" y="6768"/>
                    <a:pt x="20685" y="4946"/>
                  </a:cubicBezTo>
                  <a:cubicBezTo>
                    <a:pt x="21600" y="3124"/>
                    <a:pt x="21234" y="1823"/>
                    <a:pt x="20136" y="912"/>
                  </a:cubicBezTo>
                  <a:cubicBezTo>
                    <a:pt x="19037" y="1"/>
                    <a:pt x="17207" y="-519"/>
                    <a:pt x="14461" y="782"/>
                  </a:cubicBezTo>
                  <a:cubicBezTo>
                    <a:pt x="11715" y="2083"/>
                    <a:pt x="8054" y="5206"/>
                    <a:pt x="6224" y="8329"/>
                  </a:cubicBezTo>
                  <a:cubicBezTo>
                    <a:pt x="4393" y="11452"/>
                    <a:pt x="4393" y="14575"/>
                    <a:pt x="4759" y="16787"/>
                  </a:cubicBezTo>
                  <a:cubicBezTo>
                    <a:pt x="5125" y="18999"/>
                    <a:pt x="5858" y="20300"/>
                    <a:pt x="7871" y="20691"/>
                  </a:cubicBezTo>
                  <a:cubicBezTo>
                    <a:pt x="9885" y="21081"/>
                    <a:pt x="13180" y="20561"/>
                    <a:pt x="16475" y="2004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22" name="Drawing">
            <a:extLst>
              <a:ext uri="{FF2B5EF4-FFF2-40B4-BE49-F238E27FC236}">
                <a16:creationId xmlns:a16="http://schemas.microsoft.com/office/drawing/2014/main" id="{E7183B39-98EE-4F7C-8D27-3E5304837A7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762000"/>
            <a:ext cx="7848600" cy="4724400"/>
            <a:chOff x="0" y="0"/>
            <a:chExt cx="16113620" cy="10834556"/>
          </a:xfrm>
        </p:grpSpPr>
        <p:sp>
          <p:nvSpPr>
            <p:cNvPr id="1875" name="Line">
              <a:extLst>
                <a:ext uri="{FF2B5EF4-FFF2-40B4-BE49-F238E27FC236}">
                  <a16:creationId xmlns:a16="http://schemas.microsoft.com/office/drawing/2014/main" id="{EF92A60B-02A0-485D-A558-3A1C5DDCA614}"/>
                </a:ext>
              </a:extLst>
            </p:cNvPr>
            <p:cNvSpPr/>
            <p:nvPr/>
          </p:nvSpPr>
          <p:spPr>
            <a:xfrm>
              <a:off x="2444421" y="3642"/>
              <a:ext cx="426960" cy="520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371" extrusionOk="0">
                  <a:moveTo>
                    <a:pt x="18613" y="1514"/>
                  </a:moveTo>
                  <a:cubicBezTo>
                    <a:pt x="17971" y="806"/>
                    <a:pt x="17329" y="98"/>
                    <a:pt x="15619" y="10"/>
                  </a:cubicBezTo>
                  <a:cubicBezTo>
                    <a:pt x="13908" y="-79"/>
                    <a:pt x="11128" y="452"/>
                    <a:pt x="8347" y="2134"/>
                  </a:cubicBezTo>
                  <a:cubicBezTo>
                    <a:pt x="5567" y="3816"/>
                    <a:pt x="2787" y="6649"/>
                    <a:pt x="1290" y="9659"/>
                  </a:cubicBezTo>
                  <a:cubicBezTo>
                    <a:pt x="-207" y="12669"/>
                    <a:pt x="-421" y="15855"/>
                    <a:pt x="755" y="17980"/>
                  </a:cubicBezTo>
                  <a:cubicBezTo>
                    <a:pt x="1931" y="20105"/>
                    <a:pt x="4498" y="21167"/>
                    <a:pt x="8133" y="21344"/>
                  </a:cubicBezTo>
                  <a:cubicBezTo>
                    <a:pt x="11769" y="21521"/>
                    <a:pt x="16474" y="20813"/>
                    <a:pt x="21179" y="2010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76" name="Line">
              <a:extLst>
                <a:ext uri="{FF2B5EF4-FFF2-40B4-BE49-F238E27FC236}">
                  <a16:creationId xmlns:a16="http://schemas.microsoft.com/office/drawing/2014/main" id="{2D214089-2276-4EE6-BAC7-9121D45344CB}"/>
                </a:ext>
              </a:extLst>
            </p:cNvPr>
            <p:cNvSpPr/>
            <p:nvPr/>
          </p:nvSpPr>
          <p:spPr>
            <a:xfrm>
              <a:off x="3083229" y="25486"/>
              <a:ext cx="32592" cy="531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3818" y="0"/>
                  </a:moveTo>
                  <a:cubicBezTo>
                    <a:pt x="1118" y="3863"/>
                    <a:pt x="-1582" y="7727"/>
                    <a:pt x="1118" y="11327"/>
                  </a:cubicBezTo>
                  <a:cubicBezTo>
                    <a:pt x="3818" y="14927"/>
                    <a:pt x="11918" y="18263"/>
                    <a:pt x="20018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77" name="Line">
              <a:extLst>
                <a:ext uri="{FF2B5EF4-FFF2-40B4-BE49-F238E27FC236}">
                  <a16:creationId xmlns:a16="http://schemas.microsoft.com/office/drawing/2014/main" id="{637005BC-482F-475B-8510-E0C25AE47F02}"/>
                </a:ext>
              </a:extLst>
            </p:cNvPr>
            <p:cNvSpPr/>
            <p:nvPr/>
          </p:nvSpPr>
          <p:spPr>
            <a:xfrm>
              <a:off x="3089748" y="18204"/>
              <a:ext cx="237925" cy="513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8" h="21174" extrusionOk="0">
                  <a:moveTo>
                    <a:pt x="0" y="7285"/>
                  </a:moveTo>
                  <a:cubicBezTo>
                    <a:pt x="0" y="5678"/>
                    <a:pt x="0" y="4071"/>
                    <a:pt x="189" y="2822"/>
                  </a:cubicBezTo>
                  <a:cubicBezTo>
                    <a:pt x="379" y="1572"/>
                    <a:pt x="758" y="680"/>
                    <a:pt x="2274" y="233"/>
                  </a:cubicBezTo>
                  <a:cubicBezTo>
                    <a:pt x="3790" y="-213"/>
                    <a:pt x="6442" y="-213"/>
                    <a:pt x="10042" y="2018"/>
                  </a:cubicBezTo>
                  <a:cubicBezTo>
                    <a:pt x="13642" y="4250"/>
                    <a:pt x="18189" y="8713"/>
                    <a:pt x="19895" y="11837"/>
                  </a:cubicBezTo>
                  <a:cubicBezTo>
                    <a:pt x="21600" y="14961"/>
                    <a:pt x="20463" y="16746"/>
                    <a:pt x="18758" y="17995"/>
                  </a:cubicBezTo>
                  <a:cubicBezTo>
                    <a:pt x="17053" y="19245"/>
                    <a:pt x="14779" y="19959"/>
                    <a:pt x="12505" y="20494"/>
                  </a:cubicBezTo>
                  <a:cubicBezTo>
                    <a:pt x="10232" y="21030"/>
                    <a:pt x="7958" y="21387"/>
                    <a:pt x="7389" y="21030"/>
                  </a:cubicBezTo>
                  <a:cubicBezTo>
                    <a:pt x="6821" y="20673"/>
                    <a:pt x="7958" y="19602"/>
                    <a:pt x="9095" y="1853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78" name="Line">
              <a:extLst>
                <a:ext uri="{FF2B5EF4-FFF2-40B4-BE49-F238E27FC236}">
                  <a16:creationId xmlns:a16="http://schemas.microsoft.com/office/drawing/2014/main" id="{F3AF8609-8978-4DC9-92EA-BC9167D45BEA}"/>
                </a:ext>
              </a:extLst>
            </p:cNvPr>
            <p:cNvSpPr/>
            <p:nvPr/>
          </p:nvSpPr>
          <p:spPr>
            <a:xfrm>
              <a:off x="3598187" y="0"/>
              <a:ext cx="335701" cy="604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6" h="21459" extrusionOk="0">
                  <a:moveTo>
                    <a:pt x="675" y="3217"/>
                  </a:moveTo>
                  <a:cubicBezTo>
                    <a:pt x="141" y="5974"/>
                    <a:pt x="-392" y="8732"/>
                    <a:pt x="408" y="11413"/>
                  </a:cubicBezTo>
                  <a:cubicBezTo>
                    <a:pt x="1208" y="14094"/>
                    <a:pt x="3341" y="16698"/>
                    <a:pt x="5208" y="18383"/>
                  </a:cubicBezTo>
                  <a:cubicBezTo>
                    <a:pt x="7075" y="20068"/>
                    <a:pt x="8675" y="20834"/>
                    <a:pt x="10275" y="21217"/>
                  </a:cubicBezTo>
                  <a:cubicBezTo>
                    <a:pt x="11875" y="21600"/>
                    <a:pt x="13475" y="21600"/>
                    <a:pt x="15341" y="20681"/>
                  </a:cubicBezTo>
                  <a:cubicBezTo>
                    <a:pt x="17208" y="19762"/>
                    <a:pt x="19341" y="17923"/>
                    <a:pt x="20275" y="15089"/>
                  </a:cubicBezTo>
                  <a:cubicBezTo>
                    <a:pt x="21208" y="12255"/>
                    <a:pt x="20941" y="8426"/>
                    <a:pt x="20141" y="5745"/>
                  </a:cubicBezTo>
                  <a:cubicBezTo>
                    <a:pt x="19341" y="3064"/>
                    <a:pt x="18008" y="1532"/>
                    <a:pt x="16675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79" name="Line">
              <a:extLst>
                <a:ext uri="{FF2B5EF4-FFF2-40B4-BE49-F238E27FC236}">
                  <a16:creationId xmlns:a16="http://schemas.microsoft.com/office/drawing/2014/main" id="{A9FEF865-D60C-4DDC-8971-E6CE4501D247}"/>
                </a:ext>
              </a:extLst>
            </p:cNvPr>
            <p:cNvSpPr/>
            <p:nvPr/>
          </p:nvSpPr>
          <p:spPr>
            <a:xfrm>
              <a:off x="3089748" y="546097"/>
              <a:ext cx="52148" cy="41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600" extrusionOk="0">
                  <a:moveTo>
                    <a:pt x="0" y="0"/>
                  </a:moveTo>
                  <a:cubicBezTo>
                    <a:pt x="7200" y="900"/>
                    <a:pt x="14400" y="1800"/>
                    <a:pt x="18000" y="4725"/>
                  </a:cubicBezTo>
                  <a:cubicBezTo>
                    <a:pt x="21600" y="7650"/>
                    <a:pt x="21600" y="12600"/>
                    <a:pt x="20700" y="15750"/>
                  </a:cubicBezTo>
                  <a:cubicBezTo>
                    <a:pt x="19800" y="18900"/>
                    <a:pt x="18000" y="20250"/>
                    <a:pt x="162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80" name="Line">
              <a:extLst>
                <a:ext uri="{FF2B5EF4-FFF2-40B4-BE49-F238E27FC236}">
                  <a16:creationId xmlns:a16="http://schemas.microsoft.com/office/drawing/2014/main" id="{D138830E-623F-4F73-A018-6B26825C1963}"/>
                </a:ext>
              </a:extLst>
            </p:cNvPr>
            <p:cNvSpPr/>
            <p:nvPr/>
          </p:nvSpPr>
          <p:spPr>
            <a:xfrm>
              <a:off x="4113145" y="637114"/>
              <a:ext cx="104295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81" name="Line">
              <a:extLst>
                <a:ext uri="{FF2B5EF4-FFF2-40B4-BE49-F238E27FC236}">
                  <a16:creationId xmlns:a16="http://schemas.microsoft.com/office/drawing/2014/main" id="{D8FCE093-F917-48C2-9730-484ADDD45714}"/>
                </a:ext>
              </a:extLst>
            </p:cNvPr>
            <p:cNvSpPr/>
            <p:nvPr/>
          </p:nvSpPr>
          <p:spPr>
            <a:xfrm>
              <a:off x="4729140" y="40048"/>
              <a:ext cx="32592" cy="516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20018" y="0"/>
                  </a:moveTo>
                  <a:cubicBezTo>
                    <a:pt x="11918" y="2880"/>
                    <a:pt x="3818" y="5760"/>
                    <a:pt x="1118" y="9360"/>
                  </a:cubicBezTo>
                  <a:cubicBezTo>
                    <a:pt x="-1582" y="12960"/>
                    <a:pt x="1118" y="17280"/>
                    <a:pt x="3818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82" name="Line">
              <a:extLst>
                <a:ext uri="{FF2B5EF4-FFF2-40B4-BE49-F238E27FC236}">
                  <a16:creationId xmlns:a16="http://schemas.microsoft.com/office/drawing/2014/main" id="{57BCB7EB-B0D3-4620-BDF8-41535A0A3C10}"/>
                </a:ext>
              </a:extLst>
            </p:cNvPr>
            <p:cNvSpPr/>
            <p:nvPr/>
          </p:nvSpPr>
          <p:spPr>
            <a:xfrm>
              <a:off x="4631363" y="302175"/>
              <a:ext cx="322662" cy="320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438" extrusionOk="0">
                  <a:moveTo>
                    <a:pt x="860" y="6750"/>
                  </a:moveTo>
                  <a:cubicBezTo>
                    <a:pt x="291" y="5310"/>
                    <a:pt x="-277" y="3870"/>
                    <a:pt x="149" y="3006"/>
                  </a:cubicBezTo>
                  <a:cubicBezTo>
                    <a:pt x="576" y="2142"/>
                    <a:pt x="1997" y="1854"/>
                    <a:pt x="4412" y="1422"/>
                  </a:cubicBezTo>
                  <a:cubicBezTo>
                    <a:pt x="6828" y="990"/>
                    <a:pt x="10239" y="414"/>
                    <a:pt x="12655" y="126"/>
                  </a:cubicBezTo>
                  <a:cubicBezTo>
                    <a:pt x="15070" y="-162"/>
                    <a:pt x="16491" y="-162"/>
                    <a:pt x="17770" y="2430"/>
                  </a:cubicBezTo>
                  <a:cubicBezTo>
                    <a:pt x="19049" y="5022"/>
                    <a:pt x="20186" y="10206"/>
                    <a:pt x="20755" y="13806"/>
                  </a:cubicBezTo>
                  <a:cubicBezTo>
                    <a:pt x="21323" y="17406"/>
                    <a:pt x="21323" y="19422"/>
                    <a:pt x="21323" y="2143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83" name="Line">
              <a:extLst>
                <a:ext uri="{FF2B5EF4-FFF2-40B4-BE49-F238E27FC236}">
                  <a16:creationId xmlns:a16="http://schemas.microsoft.com/office/drawing/2014/main" id="{0133CC54-253C-469C-AAAA-DC3FF7009E5B}"/>
                </a:ext>
              </a:extLst>
            </p:cNvPr>
            <p:cNvSpPr/>
            <p:nvPr/>
          </p:nvSpPr>
          <p:spPr>
            <a:xfrm>
              <a:off x="4940989" y="65532"/>
              <a:ext cx="26074" cy="5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84" name="Line">
              <a:extLst>
                <a:ext uri="{FF2B5EF4-FFF2-40B4-BE49-F238E27FC236}">
                  <a16:creationId xmlns:a16="http://schemas.microsoft.com/office/drawing/2014/main" id="{B07DEA5B-5B1A-40A4-8610-FEF38D6F7F7D}"/>
                </a:ext>
              </a:extLst>
            </p:cNvPr>
            <p:cNvSpPr/>
            <p:nvPr/>
          </p:nvSpPr>
          <p:spPr>
            <a:xfrm>
              <a:off x="5188690" y="189313"/>
              <a:ext cx="958213" cy="433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5" extrusionOk="0">
                  <a:moveTo>
                    <a:pt x="0" y="6709"/>
                  </a:moveTo>
                  <a:cubicBezTo>
                    <a:pt x="292" y="10772"/>
                    <a:pt x="584" y="14835"/>
                    <a:pt x="778" y="17402"/>
                  </a:cubicBezTo>
                  <a:cubicBezTo>
                    <a:pt x="973" y="19968"/>
                    <a:pt x="1070" y="21037"/>
                    <a:pt x="1216" y="21037"/>
                  </a:cubicBezTo>
                  <a:cubicBezTo>
                    <a:pt x="1362" y="21037"/>
                    <a:pt x="1557" y="19968"/>
                    <a:pt x="1800" y="17829"/>
                  </a:cubicBezTo>
                  <a:cubicBezTo>
                    <a:pt x="2043" y="15691"/>
                    <a:pt x="2335" y="12483"/>
                    <a:pt x="2530" y="10344"/>
                  </a:cubicBezTo>
                  <a:cubicBezTo>
                    <a:pt x="2724" y="8206"/>
                    <a:pt x="2822" y="7136"/>
                    <a:pt x="3016" y="7029"/>
                  </a:cubicBezTo>
                  <a:cubicBezTo>
                    <a:pt x="3211" y="6922"/>
                    <a:pt x="3503" y="7778"/>
                    <a:pt x="3746" y="9596"/>
                  </a:cubicBezTo>
                  <a:cubicBezTo>
                    <a:pt x="3989" y="11414"/>
                    <a:pt x="4184" y="14194"/>
                    <a:pt x="4330" y="16118"/>
                  </a:cubicBezTo>
                  <a:cubicBezTo>
                    <a:pt x="4476" y="18043"/>
                    <a:pt x="4573" y="19113"/>
                    <a:pt x="4768" y="19219"/>
                  </a:cubicBezTo>
                  <a:cubicBezTo>
                    <a:pt x="4962" y="19326"/>
                    <a:pt x="5254" y="18471"/>
                    <a:pt x="5741" y="16332"/>
                  </a:cubicBezTo>
                  <a:cubicBezTo>
                    <a:pt x="6227" y="14194"/>
                    <a:pt x="6908" y="10772"/>
                    <a:pt x="7443" y="8633"/>
                  </a:cubicBezTo>
                  <a:cubicBezTo>
                    <a:pt x="7978" y="6495"/>
                    <a:pt x="8368" y="5639"/>
                    <a:pt x="8611" y="5746"/>
                  </a:cubicBezTo>
                  <a:cubicBezTo>
                    <a:pt x="8854" y="5853"/>
                    <a:pt x="8951" y="6922"/>
                    <a:pt x="9000" y="8633"/>
                  </a:cubicBezTo>
                  <a:cubicBezTo>
                    <a:pt x="9049" y="10344"/>
                    <a:pt x="9049" y="12697"/>
                    <a:pt x="9049" y="14728"/>
                  </a:cubicBezTo>
                  <a:cubicBezTo>
                    <a:pt x="9049" y="16760"/>
                    <a:pt x="9049" y="18471"/>
                    <a:pt x="9292" y="19433"/>
                  </a:cubicBezTo>
                  <a:cubicBezTo>
                    <a:pt x="9535" y="20396"/>
                    <a:pt x="10022" y="20610"/>
                    <a:pt x="11189" y="19754"/>
                  </a:cubicBezTo>
                  <a:cubicBezTo>
                    <a:pt x="12357" y="18899"/>
                    <a:pt x="14205" y="16974"/>
                    <a:pt x="15519" y="14301"/>
                  </a:cubicBezTo>
                  <a:cubicBezTo>
                    <a:pt x="16832" y="11627"/>
                    <a:pt x="17611" y="8206"/>
                    <a:pt x="17903" y="5960"/>
                  </a:cubicBezTo>
                  <a:cubicBezTo>
                    <a:pt x="18195" y="3715"/>
                    <a:pt x="18000" y="2645"/>
                    <a:pt x="17659" y="1790"/>
                  </a:cubicBezTo>
                  <a:cubicBezTo>
                    <a:pt x="17319" y="934"/>
                    <a:pt x="16832" y="293"/>
                    <a:pt x="16346" y="79"/>
                  </a:cubicBezTo>
                  <a:cubicBezTo>
                    <a:pt x="15859" y="-135"/>
                    <a:pt x="15373" y="79"/>
                    <a:pt x="15081" y="827"/>
                  </a:cubicBezTo>
                  <a:cubicBezTo>
                    <a:pt x="14789" y="1576"/>
                    <a:pt x="14692" y="2859"/>
                    <a:pt x="14886" y="5532"/>
                  </a:cubicBezTo>
                  <a:cubicBezTo>
                    <a:pt x="15081" y="8206"/>
                    <a:pt x="15568" y="12269"/>
                    <a:pt x="16735" y="15156"/>
                  </a:cubicBezTo>
                  <a:cubicBezTo>
                    <a:pt x="17903" y="18043"/>
                    <a:pt x="19751" y="19754"/>
                    <a:pt x="21600" y="2146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85" name="Line">
              <a:extLst>
                <a:ext uri="{FF2B5EF4-FFF2-40B4-BE49-F238E27FC236}">
                  <a16:creationId xmlns:a16="http://schemas.microsoft.com/office/drawing/2014/main" id="{10D41B07-234F-43B3-975A-93A08C0B2D61}"/>
                </a:ext>
              </a:extLst>
            </p:cNvPr>
            <p:cNvSpPr/>
            <p:nvPr/>
          </p:nvSpPr>
          <p:spPr>
            <a:xfrm>
              <a:off x="6495641" y="247564"/>
              <a:ext cx="257478" cy="65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0" extrusionOk="0">
                  <a:moveTo>
                    <a:pt x="0" y="8100"/>
                  </a:moveTo>
                  <a:cubicBezTo>
                    <a:pt x="4320" y="5220"/>
                    <a:pt x="8640" y="2340"/>
                    <a:pt x="11700" y="900"/>
                  </a:cubicBezTo>
                  <a:cubicBezTo>
                    <a:pt x="14760" y="-540"/>
                    <a:pt x="16560" y="-540"/>
                    <a:pt x="18000" y="3060"/>
                  </a:cubicBezTo>
                  <a:cubicBezTo>
                    <a:pt x="19440" y="6660"/>
                    <a:pt x="20520" y="13860"/>
                    <a:pt x="21600" y="2106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86" name="Line">
              <a:extLst>
                <a:ext uri="{FF2B5EF4-FFF2-40B4-BE49-F238E27FC236}">
                  <a16:creationId xmlns:a16="http://schemas.microsoft.com/office/drawing/2014/main" id="{07233EE0-D539-4777-A9F6-0EE6BB5A441C}"/>
                </a:ext>
              </a:extLst>
            </p:cNvPr>
            <p:cNvSpPr/>
            <p:nvPr/>
          </p:nvSpPr>
          <p:spPr>
            <a:xfrm>
              <a:off x="6456530" y="571582"/>
              <a:ext cx="270515" cy="2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87" name="Line">
              <a:extLst>
                <a:ext uri="{FF2B5EF4-FFF2-40B4-BE49-F238E27FC236}">
                  <a16:creationId xmlns:a16="http://schemas.microsoft.com/office/drawing/2014/main" id="{BD7D9642-07A6-4D34-976D-D29764D430E3}"/>
                </a:ext>
              </a:extLst>
            </p:cNvPr>
            <p:cNvSpPr/>
            <p:nvPr/>
          </p:nvSpPr>
          <p:spPr>
            <a:xfrm>
              <a:off x="7545112" y="80094"/>
              <a:ext cx="29332" cy="527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07"/>
                  </a:moveTo>
                  <a:cubicBezTo>
                    <a:pt x="0" y="1054"/>
                    <a:pt x="0" y="0"/>
                    <a:pt x="1543" y="0"/>
                  </a:cubicBezTo>
                  <a:cubicBezTo>
                    <a:pt x="3086" y="0"/>
                    <a:pt x="6171" y="1054"/>
                    <a:pt x="10800" y="3512"/>
                  </a:cubicBezTo>
                  <a:cubicBezTo>
                    <a:pt x="15429" y="5971"/>
                    <a:pt x="21600" y="9834"/>
                    <a:pt x="21600" y="13083"/>
                  </a:cubicBezTo>
                  <a:cubicBezTo>
                    <a:pt x="21600" y="16332"/>
                    <a:pt x="15429" y="18966"/>
                    <a:pt x="9257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88" name="Line">
              <a:extLst>
                <a:ext uri="{FF2B5EF4-FFF2-40B4-BE49-F238E27FC236}">
                  <a16:creationId xmlns:a16="http://schemas.microsoft.com/office/drawing/2014/main" id="{5B2DA84E-0144-4D10-8755-E468FB5BC604}"/>
                </a:ext>
              </a:extLst>
            </p:cNvPr>
            <p:cNvSpPr/>
            <p:nvPr/>
          </p:nvSpPr>
          <p:spPr>
            <a:xfrm>
              <a:off x="7427780" y="607989"/>
              <a:ext cx="348736" cy="80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89" name="Line">
              <a:extLst>
                <a:ext uri="{FF2B5EF4-FFF2-40B4-BE49-F238E27FC236}">
                  <a16:creationId xmlns:a16="http://schemas.microsoft.com/office/drawing/2014/main" id="{C005E6B4-4212-4EFF-B589-527EEFB5D995}"/>
                </a:ext>
              </a:extLst>
            </p:cNvPr>
            <p:cNvSpPr/>
            <p:nvPr/>
          </p:nvSpPr>
          <p:spPr>
            <a:xfrm>
              <a:off x="7440817" y="80094"/>
              <a:ext cx="218367" cy="101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847" y="17100"/>
                    <a:pt x="1694" y="12600"/>
                    <a:pt x="5294" y="9000"/>
                  </a:cubicBezTo>
                  <a:cubicBezTo>
                    <a:pt x="8894" y="5400"/>
                    <a:pt x="15247" y="27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90" name="Line">
              <a:extLst>
                <a:ext uri="{FF2B5EF4-FFF2-40B4-BE49-F238E27FC236}">
                  <a16:creationId xmlns:a16="http://schemas.microsoft.com/office/drawing/2014/main" id="{5B34747B-8453-4CCA-A436-B3D757E03295}"/>
                </a:ext>
              </a:extLst>
            </p:cNvPr>
            <p:cNvSpPr/>
            <p:nvPr/>
          </p:nvSpPr>
          <p:spPr>
            <a:xfrm>
              <a:off x="8053552" y="87375"/>
              <a:ext cx="345478" cy="487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9" h="21172" extrusionOk="0">
                  <a:moveTo>
                    <a:pt x="20319" y="3527"/>
                  </a:moveTo>
                  <a:cubicBezTo>
                    <a:pt x="19792" y="2400"/>
                    <a:pt x="19265" y="1273"/>
                    <a:pt x="18343" y="615"/>
                  </a:cubicBezTo>
                  <a:cubicBezTo>
                    <a:pt x="17421" y="-42"/>
                    <a:pt x="16104" y="-230"/>
                    <a:pt x="13338" y="333"/>
                  </a:cubicBezTo>
                  <a:cubicBezTo>
                    <a:pt x="10572" y="897"/>
                    <a:pt x="6358" y="2212"/>
                    <a:pt x="3592" y="5123"/>
                  </a:cubicBezTo>
                  <a:cubicBezTo>
                    <a:pt x="826" y="8034"/>
                    <a:pt x="-491" y="12542"/>
                    <a:pt x="168" y="15547"/>
                  </a:cubicBezTo>
                  <a:cubicBezTo>
                    <a:pt x="826" y="18553"/>
                    <a:pt x="3460" y="20055"/>
                    <a:pt x="7280" y="20713"/>
                  </a:cubicBezTo>
                  <a:cubicBezTo>
                    <a:pt x="11099" y="21370"/>
                    <a:pt x="16104" y="21182"/>
                    <a:pt x="21109" y="2099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91" name="Line">
              <a:extLst>
                <a:ext uri="{FF2B5EF4-FFF2-40B4-BE49-F238E27FC236}">
                  <a16:creationId xmlns:a16="http://schemas.microsoft.com/office/drawing/2014/main" id="{31973A04-46A9-4D61-9ADE-F09047C67E96}"/>
                </a:ext>
              </a:extLst>
            </p:cNvPr>
            <p:cNvSpPr/>
            <p:nvPr/>
          </p:nvSpPr>
          <p:spPr>
            <a:xfrm>
              <a:off x="9122578" y="116501"/>
              <a:ext cx="130369" cy="480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000" y="0"/>
                    <a:pt x="14400" y="0"/>
                    <a:pt x="11520" y="1459"/>
                  </a:cubicBezTo>
                  <a:cubicBezTo>
                    <a:pt x="8640" y="2919"/>
                    <a:pt x="6480" y="5838"/>
                    <a:pt x="4680" y="9438"/>
                  </a:cubicBezTo>
                  <a:cubicBezTo>
                    <a:pt x="2880" y="13038"/>
                    <a:pt x="1440" y="17319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92" name="Line">
              <a:extLst>
                <a:ext uri="{FF2B5EF4-FFF2-40B4-BE49-F238E27FC236}">
                  <a16:creationId xmlns:a16="http://schemas.microsoft.com/office/drawing/2014/main" id="{D07601FB-43C0-44C7-8671-79313A107198}"/>
                </a:ext>
              </a:extLst>
            </p:cNvPr>
            <p:cNvSpPr/>
            <p:nvPr/>
          </p:nvSpPr>
          <p:spPr>
            <a:xfrm>
              <a:off x="9044357" y="207518"/>
              <a:ext cx="273775" cy="440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057" y="4235"/>
                    <a:pt x="4114" y="8471"/>
                    <a:pt x="7200" y="11965"/>
                  </a:cubicBezTo>
                  <a:cubicBezTo>
                    <a:pt x="10286" y="15459"/>
                    <a:pt x="14400" y="18212"/>
                    <a:pt x="16971" y="19694"/>
                  </a:cubicBezTo>
                  <a:cubicBezTo>
                    <a:pt x="19543" y="21176"/>
                    <a:pt x="20571" y="21388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93" name="Line">
              <a:extLst>
                <a:ext uri="{FF2B5EF4-FFF2-40B4-BE49-F238E27FC236}">
                  <a16:creationId xmlns:a16="http://schemas.microsoft.com/office/drawing/2014/main" id="{9A9DAAB4-817C-44AC-91B0-078351E3ECD6}"/>
                </a:ext>
              </a:extLst>
            </p:cNvPr>
            <p:cNvSpPr/>
            <p:nvPr/>
          </p:nvSpPr>
          <p:spPr>
            <a:xfrm>
              <a:off x="8930283" y="364064"/>
              <a:ext cx="400886" cy="65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97" y="15840"/>
                    <a:pt x="1394" y="10080"/>
                    <a:pt x="4994" y="6480"/>
                  </a:cubicBezTo>
                  <a:cubicBezTo>
                    <a:pt x="8594" y="2880"/>
                    <a:pt x="15097" y="144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94" name="Line">
              <a:extLst>
                <a:ext uri="{FF2B5EF4-FFF2-40B4-BE49-F238E27FC236}">
                  <a16:creationId xmlns:a16="http://schemas.microsoft.com/office/drawing/2014/main" id="{B6FFEB5C-E940-4892-84F7-45EB34BDF2DD}"/>
                </a:ext>
              </a:extLst>
            </p:cNvPr>
            <p:cNvSpPr/>
            <p:nvPr/>
          </p:nvSpPr>
          <p:spPr>
            <a:xfrm>
              <a:off x="9878719" y="43688"/>
              <a:ext cx="462810" cy="473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238" extrusionOk="0">
                  <a:moveTo>
                    <a:pt x="9422" y="4426"/>
                  </a:moveTo>
                  <a:cubicBezTo>
                    <a:pt x="10422" y="2870"/>
                    <a:pt x="11422" y="1313"/>
                    <a:pt x="11422" y="534"/>
                  </a:cubicBezTo>
                  <a:cubicBezTo>
                    <a:pt x="11422" y="-244"/>
                    <a:pt x="10422" y="-244"/>
                    <a:pt x="8722" y="1021"/>
                  </a:cubicBezTo>
                  <a:cubicBezTo>
                    <a:pt x="7022" y="2286"/>
                    <a:pt x="4622" y="4815"/>
                    <a:pt x="2822" y="7540"/>
                  </a:cubicBezTo>
                  <a:cubicBezTo>
                    <a:pt x="1022" y="10264"/>
                    <a:pt x="-178" y="13183"/>
                    <a:pt x="22" y="15518"/>
                  </a:cubicBezTo>
                  <a:cubicBezTo>
                    <a:pt x="222" y="17853"/>
                    <a:pt x="1822" y="19605"/>
                    <a:pt x="4822" y="20480"/>
                  </a:cubicBezTo>
                  <a:cubicBezTo>
                    <a:pt x="7822" y="21356"/>
                    <a:pt x="12222" y="21356"/>
                    <a:pt x="15222" y="21064"/>
                  </a:cubicBezTo>
                  <a:cubicBezTo>
                    <a:pt x="18222" y="20772"/>
                    <a:pt x="19822" y="20188"/>
                    <a:pt x="21422" y="1960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95" name="Line">
              <a:extLst>
                <a:ext uri="{FF2B5EF4-FFF2-40B4-BE49-F238E27FC236}">
                  <a16:creationId xmlns:a16="http://schemas.microsoft.com/office/drawing/2014/main" id="{E82B286A-C2C1-450E-ACCD-B74F2BE90569}"/>
                </a:ext>
              </a:extLst>
            </p:cNvPr>
            <p:cNvSpPr/>
            <p:nvPr/>
          </p:nvSpPr>
          <p:spPr>
            <a:xfrm>
              <a:off x="10468638" y="105580"/>
              <a:ext cx="26074" cy="516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000" y="5580"/>
                    <a:pt x="14400" y="11160"/>
                    <a:pt x="10800" y="14760"/>
                  </a:cubicBezTo>
                  <a:cubicBezTo>
                    <a:pt x="7200" y="18360"/>
                    <a:pt x="3600" y="1998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96" name="Line">
              <a:extLst>
                <a:ext uri="{FF2B5EF4-FFF2-40B4-BE49-F238E27FC236}">
                  <a16:creationId xmlns:a16="http://schemas.microsoft.com/office/drawing/2014/main" id="{DAA833C0-8024-4CAA-A74B-1AE4CBCB1C90}"/>
                </a:ext>
              </a:extLst>
            </p:cNvPr>
            <p:cNvSpPr/>
            <p:nvPr/>
          </p:nvSpPr>
          <p:spPr>
            <a:xfrm>
              <a:off x="10455601" y="0"/>
              <a:ext cx="267257" cy="415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1431" extrusionOk="0">
                  <a:moveTo>
                    <a:pt x="0" y="9406"/>
                  </a:moveTo>
                  <a:cubicBezTo>
                    <a:pt x="1371" y="6511"/>
                    <a:pt x="2743" y="3617"/>
                    <a:pt x="4971" y="1946"/>
                  </a:cubicBezTo>
                  <a:cubicBezTo>
                    <a:pt x="7200" y="276"/>
                    <a:pt x="10286" y="-169"/>
                    <a:pt x="13200" y="54"/>
                  </a:cubicBezTo>
                  <a:cubicBezTo>
                    <a:pt x="16114" y="276"/>
                    <a:pt x="18857" y="1167"/>
                    <a:pt x="20229" y="2949"/>
                  </a:cubicBezTo>
                  <a:cubicBezTo>
                    <a:pt x="21600" y="4730"/>
                    <a:pt x="21600" y="7402"/>
                    <a:pt x="18514" y="10631"/>
                  </a:cubicBezTo>
                  <a:cubicBezTo>
                    <a:pt x="15429" y="13860"/>
                    <a:pt x="9257" y="17645"/>
                    <a:pt x="3086" y="2143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97" name="Line">
              <a:extLst>
                <a:ext uri="{FF2B5EF4-FFF2-40B4-BE49-F238E27FC236}">
                  <a16:creationId xmlns:a16="http://schemas.microsoft.com/office/drawing/2014/main" id="{80DE5FAB-2D7C-4F09-BA61-9403A82C8CD9}"/>
                </a:ext>
              </a:extLst>
            </p:cNvPr>
            <p:cNvSpPr/>
            <p:nvPr/>
          </p:nvSpPr>
          <p:spPr>
            <a:xfrm>
              <a:off x="11039004" y="80094"/>
              <a:ext cx="13037" cy="542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5143"/>
                    <a:pt x="21600" y="10286"/>
                    <a:pt x="18000" y="13886"/>
                  </a:cubicBezTo>
                  <a:cubicBezTo>
                    <a:pt x="14400" y="17486"/>
                    <a:pt x="7200" y="1954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98" name="Line">
              <a:extLst>
                <a:ext uri="{FF2B5EF4-FFF2-40B4-BE49-F238E27FC236}">
                  <a16:creationId xmlns:a16="http://schemas.microsoft.com/office/drawing/2014/main" id="{E32AB657-9B41-4787-BD46-4BD75D50C963}"/>
                </a:ext>
              </a:extLst>
            </p:cNvPr>
            <p:cNvSpPr/>
            <p:nvPr/>
          </p:nvSpPr>
          <p:spPr>
            <a:xfrm>
              <a:off x="10882561" y="648035"/>
              <a:ext cx="299849" cy="14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99" name="Line">
              <a:extLst>
                <a:ext uri="{FF2B5EF4-FFF2-40B4-BE49-F238E27FC236}">
                  <a16:creationId xmlns:a16="http://schemas.microsoft.com/office/drawing/2014/main" id="{77071014-FBC7-44B5-837A-69489AC4675E}"/>
                </a:ext>
              </a:extLst>
            </p:cNvPr>
            <p:cNvSpPr/>
            <p:nvPr/>
          </p:nvSpPr>
          <p:spPr>
            <a:xfrm>
              <a:off x="10895598" y="58250"/>
              <a:ext cx="273775" cy="32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20018"/>
                  </a:moveTo>
                  <a:cubicBezTo>
                    <a:pt x="3771" y="11918"/>
                    <a:pt x="7543" y="3818"/>
                    <a:pt x="11143" y="1118"/>
                  </a:cubicBezTo>
                  <a:cubicBezTo>
                    <a:pt x="14743" y="-1582"/>
                    <a:pt x="18171" y="1118"/>
                    <a:pt x="21600" y="381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00" name="Line">
              <a:extLst>
                <a:ext uri="{FF2B5EF4-FFF2-40B4-BE49-F238E27FC236}">
                  <a16:creationId xmlns:a16="http://schemas.microsoft.com/office/drawing/2014/main" id="{88ADC355-FE87-4EE3-B732-BF277DA40346}"/>
                </a:ext>
              </a:extLst>
            </p:cNvPr>
            <p:cNvSpPr/>
            <p:nvPr/>
          </p:nvSpPr>
          <p:spPr>
            <a:xfrm>
              <a:off x="11932032" y="167470"/>
              <a:ext cx="234664" cy="455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21600" y="2554"/>
                  </a:moveTo>
                  <a:cubicBezTo>
                    <a:pt x="21200" y="1331"/>
                    <a:pt x="20800" y="109"/>
                    <a:pt x="20000" y="7"/>
                  </a:cubicBezTo>
                  <a:cubicBezTo>
                    <a:pt x="19200" y="-95"/>
                    <a:pt x="18000" y="924"/>
                    <a:pt x="15600" y="3777"/>
                  </a:cubicBezTo>
                  <a:cubicBezTo>
                    <a:pt x="13200" y="6630"/>
                    <a:pt x="9600" y="11316"/>
                    <a:pt x="6800" y="14577"/>
                  </a:cubicBezTo>
                  <a:cubicBezTo>
                    <a:pt x="4000" y="17837"/>
                    <a:pt x="2000" y="19671"/>
                    <a:pt x="0" y="2150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01" name="Line">
              <a:extLst>
                <a:ext uri="{FF2B5EF4-FFF2-40B4-BE49-F238E27FC236}">
                  <a16:creationId xmlns:a16="http://schemas.microsoft.com/office/drawing/2014/main" id="{88541671-977C-49AF-B690-B47FA546DE22}"/>
                </a:ext>
              </a:extLst>
            </p:cNvPr>
            <p:cNvSpPr/>
            <p:nvPr/>
          </p:nvSpPr>
          <p:spPr>
            <a:xfrm>
              <a:off x="11932032" y="203876"/>
              <a:ext cx="247701" cy="495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600" extrusionOk="0">
                  <a:moveTo>
                    <a:pt x="1217" y="3005"/>
                  </a:moveTo>
                  <a:cubicBezTo>
                    <a:pt x="472" y="1503"/>
                    <a:pt x="-273" y="0"/>
                    <a:pt x="99" y="0"/>
                  </a:cubicBezTo>
                  <a:cubicBezTo>
                    <a:pt x="472" y="0"/>
                    <a:pt x="1961" y="1503"/>
                    <a:pt x="4755" y="4038"/>
                  </a:cubicBezTo>
                  <a:cubicBezTo>
                    <a:pt x="7548" y="6574"/>
                    <a:pt x="11644" y="10143"/>
                    <a:pt x="14624" y="13242"/>
                  </a:cubicBezTo>
                  <a:cubicBezTo>
                    <a:pt x="17603" y="16341"/>
                    <a:pt x="19465" y="18970"/>
                    <a:pt x="21327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02" name="Line">
              <a:extLst>
                <a:ext uri="{FF2B5EF4-FFF2-40B4-BE49-F238E27FC236}">
                  <a16:creationId xmlns:a16="http://schemas.microsoft.com/office/drawing/2014/main" id="{AA1BA48D-432E-4758-AA63-BAA004136630}"/>
                </a:ext>
              </a:extLst>
            </p:cNvPr>
            <p:cNvSpPr/>
            <p:nvPr/>
          </p:nvSpPr>
          <p:spPr>
            <a:xfrm>
              <a:off x="11801663" y="338581"/>
              <a:ext cx="479105" cy="91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670" y="15429"/>
                    <a:pt x="9341" y="9257"/>
                    <a:pt x="12941" y="5657"/>
                  </a:cubicBezTo>
                  <a:cubicBezTo>
                    <a:pt x="16541" y="2057"/>
                    <a:pt x="19070" y="1029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03" name="Line">
              <a:extLst>
                <a:ext uri="{FF2B5EF4-FFF2-40B4-BE49-F238E27FC236}">
                  <a16:creationId xmlns:a16="http://schemas.microsoft.com/office/drawing/2014/main" id="{831AB5EA-5DF9-48F0-BE92-D3FFB12FA0B2}"/>
                </a:ext>
              </a:extLst>
            </p:cNvPr>
            <p:cNvSpPr/>
            <p:nvPr/>
          </p:nvSpPr>
          <p:spPr>
            <a:xfrm>
              <a:off x="12756616" y="69173"/>
              <a:ext cx="365033" cy="476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435" extrusionOk="0">
                  <a:moveTo>
                    <a:pt x="20666" y="2170"/>
                  </a:moveTo>
                  <a:cubicBezTo>
                    <a:pt x="19912" y="1392"/>
                    <a:pt x="19159" y="613"/>
                    <a:pt x="17526" y="224"/>
                  </a:cubicBezTo>
                  <a:cubicBezTo>
                    <a:pt x="15893" y="-165"/>
                    <a:pt x="13382" y="-165"/>
                    <a:pt x="10619" y="1197"/>
                  </a:cubicBezTo>
                  <a:cubicBezTo>
                    <a:pt x="7856" y="2559"/>
                    <a:pt x="4842" y="5284"/>
                    <a:pt x="2959" y="8008"/>
                  </a:cubicBezTo>
                  <a:cubicBezTo>
                    <a:pt x="1075" y="10732"/>
                    <a:pt x="321" y="13457"/>
                    <a:pt x="70" y="15403"/>
                  </a:cubicBezTo>
                  <a:cubicBezTo>
                    <a:pt x="-181" y="17349"/>
                    <a:pt x="70" y="18516"/>
                    <a:pt x="3712" y="19392"/>
                  </a:cubicBezTo>
                  <a:cubicBezTo>
                    <a:pt x="7354" y="20267"/>
                    <a:pt x="14386" y="20851"/>
                    <a:pt x="21419" y="2143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04" name="Line">
              <a:extLst>
                <a:ext uri="{FF2B5EF4-FFF2-40B4-BE49-F238E27FC236}">
                  <a16:creationId xmlns:a16="http://schemas.microsoft.com/office/drawing/2014/main" id="{B987123C-5AE0-4211-90F6-CB83058FB527}"/>
                </a:ext>
              </a:extLst>
            </p:cNvPr>
            <p:cNvSpPr/>
            <p:nvPr/>
          </p:nvSpPr>
          <p:spPr>
            <a:xfrm>
              <a:off x="13274834" y="101938"/>
              <a:ext cx="312886" cy="473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2" h="20936" extrusionOk="0">
                  <a:moveTo>
                    <a:pt x="16762" y="702"/>
                  </a:moveTo>
                  <a:cubicBezTo>
                    <a:pt x="15610" y="128"/>
                    <a:pt x="14458" y="-445"/>
                    <a:pt x="11578" y="511"/>
                  </a:cubicBezTo>
                  <a:cubicBezTo>
                    <a:pt x="8698" y="1467"/>
                    <a:pt x="4090" y="3951"/>
                    <a:pt x="1786" y="6723"/>
                  </a:cubicBezTo>
                  <a:cubicBezTo>
                    <a:pt x="-518" y="9495"/>
                    <a:pt x="-518" y="12553"/>
                    <a:pt x="1354" y="15038"/>
                  </a:cubicBezTo>
                  <a:cubicBezTo>
                    <a:pt x="3226" y="17523"/>
                    <a:pt x="6970" y="19435"/>
                    <a:pt x="10570" y="20295"/>
                  </a:cubicBezTo>
                  <a:cubicBezTo>
                    <a:pt x="14170" y="21155"/>
                    <a:pt x="17626" y="20964"/>
                    <a:pt x="21082" y="2077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05" name="Line">
              <a:extLst>
                <a:ext uri="{FF2B5EF4-FFF2-40B4-BE49-F238E27FC236}">
                  <a16:creationId xmlns:a16="http://schemas.microsoft.com/office/drawing/2014/main" id="{8C06ADE3-9FE9-4C54-A163-FCFC72579A7B}"/>
                </a:ext>
              </a:extLst>
            </p:cNvPr>
            <p:cNvSpPr/>
            <p:nvPr/>
          </p:nvSpPr>
          <p:spPr>
            <a:xfrm>
              <a:off x="13835421" y="83736"/>
              <a:ext cx="466068" cy="72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00" y="15247"/>
                    <a:pt x="800" y="8894"/>
                    <a:pt x="3600" y="5082"/>
                  </a:cubicBezTo>
                  <a:cubicBezTo>
                    <a:pt x="6400" y="1271"/>
                    <a:pt x="11600" y="0"/>
                    <a:pt x="15000" y="0"/>
                  </a:cubicBezTo>
                  <a:cubicBezTo>
                    <a:pt x="18400" y="0"/>
                    <a:pt x="20000" y="1271"/>
                    <a:pt x="21600" y="254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06" name="Line">
              <a:extLst>
                <a:ext uri="{FF2B5EF4-FFF2-40B4-BE49-F238E27FC236}">
                  <a16:creationId xmlns:a16="http://schemas.microsoft.com/office/drawing/2014/main" id="{C44C6D40-4270-4B97-A590-3FD73A899B97}"/>
                </a:ext>
              </a:extLst>
            </p:cNvPr>
            <p:cNvSpPr/>
            <p:nvPr/>
          </p:nvSpPr>
          <p:spPr>
            <a:xfrm>
              <a:off x="14125491" y="91017"/>
              <a:ext cx="19555" cy="597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20015" y="0"/>
                  </a:moveTo>
                  <a:cubicBezTo>
                    <a:pt x="11375" y="3757"/>
                    <a:pt x="2735" y="7513"/>
                    <a:pt x="575" y="11113"/>
                  </a:cubicBezTo>
                  <a:cubicBezTo>
                    <a:pt x="-1585" y="14713"/>
                    <a:pt x="2735" y="18157"/>
                    <a:pt x="7055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07" name="Line">
              <a:extLst>
                <a:ext uri="{FF2B5EF4-FFF2-40B4-BE49-F238E27FC236}">
                  <a16:creationId xmlns:a16="http://schemas.microsoft.com/office/drawing/2014/main" id="{3019BC61-F31C-45DF-BB17-4CCB9C5D7E0E}"/>
                </a:ext>
              </a:extLst>
            </p:cNvPr>
            <p:cNvSpPr/>
            <p:nvPr/>
          </p:nvSpPr>
          <p:spPr>
            <a:xfrm>
              <a:off x="2542197" y="1183210"/>
              <a:ext cx="11977662" cy="178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" y="21600"/>
                  </a:moveTo>
                  <a:cubicBezTo>
                    <a:pt x="156" y="21073"/>
                    <a:pt x="117" y="20546"/>
                    <a:pt x="78" y="19493"/>
                  </a:cubicBezTo>
                  <a:cubicBezTo>
                    <a:pt x="39" y="18439"/>
                    <a:pt x="0" y="16859"/>
                    <a:pt x="0" y="16859"/>
                  </a:cubicBezTo>
                  <a:cubicBezTo>
                    <a:pt x="0" y="16859"/>
                    <a:pt x="39" y="18439"/>
                    <a:pt x="198" y="19493"/>
                  </a:cubicBezTo>
                  <a:cubicBezTo>
                    <a:pt x="358" y="20546"/>
                    <a:pt x="638" y="21073"/>
                    <a:pt x="926" y="21073"/>
                  </a:cubicBezTo>
                  <a:cubicBezTo>
                    <a:pt x="1214" y="21073"/>
                    <a:pt x="1510" y="20546"/>
                    <a:pt x="1809" y="20283"/>
                  </a:cubicBezTo>
                  <a:cubicBezTo>
                    <a:pt x="2109" y="20019"/>
                    <a:pt x="2412" y="20019"/>
                    <a:pt x="2704" y="19756"/>
                  </a:cubicBezTo>
                  <a:cubicBezTo>
                    <a:pt x="2996" y="19493"/>
                    <a:pt x="3276" y="18966"/>
                    <a:pt x="3575" y="18439"/>
                  </a:cubicBezTo>
                  <a:cubicBezTo>
                    <a:pt x="3875" y="17912"/>
                    <a:pt x="4194" y="17385"/>
                    <a:pt x="4517" y="16595"/>
                  </a:cubicBezTo>
                  <a:cubicBezTo>
                    <a:pt x="4840" y="15805"/>
                    <a:pt x="5167" y="14751"/>
                    <a:pt x="5462" y="13961"/>
                  </a:cubicBezTo>
                  <a:cubicBezTo>
                    <a:pt x="5758" y="13171"/>
                    <a:pt x="6022" y="12644"/>
                    <a:pt x="6318" y="12380"/>
                  </a:cubicBezTo>
                  <a:cubicBezTo>
                    <a:pt x="6614" y="12117"/>
                    <a:pt x="6941" y="12117"/>
                    <a:pt x="7260" y="11854"/>
                  </a:cubicBezTo>
                  <a:cubicBezTo>
                    <a:pt x="7579" y="11590"/>
                    <a:pt x="7890" y="11063"/>
                    <a:pt x="8193" y="10800"/>
                  </a:cubicBezTo>
                  <a:cubicBezTo>
                    <a:pt x="8497" y="10537"/>
                    <a:pt x="8793" y="10537"/>
                    <a:pt x="9088" y="10537"/>
                  </a:cubicBezTo>
                  <a:cubicBezTo>
                    <a:pt x="9384" y="10537"/>
                    <a:pt x="9680" y="10537"/>
                    <a:pt x="9971" y="10010"/>
                  </a:cubicBezTo>
                  <a:cubicBezTo>
                    <a:pt x="10263" y="9483"/>
                    <a:pt x="10551" y="8429"/>
                    <a:pt x="10827" y="7639"/>
                  </a:cubicBezTo>
                  <a:cubicBezTo>
                    <a:pt x="11103" y="6849"/>
                    <a:pt x="11368" y="6322"/>
                    <a:pt x="11656" y="6059"/>
                  </a:cubicBezTo>
                  <a:cubicBezTo>
                    <a:pt x="11944" y="5795"/>
                    <a:pt x="12255" y="5795"/>
                    <a:pt x="12570" y="5532"/>
                  </a:cubicBezTo>
                  <a:cubicBezTo>
                    <a:pt x="12885" y="5268"/>
                    <a:pt x="13204" y="4741"/>
                    <a:pt x="13516" y="4215"/>
                  </a:cubicBezTo>
                  <a:cubicBezTo>
                    <a:pt x="13827" y="3688"/>
                    <a:pt x="14130" y="3161"/>
                    <a:pt x="14434" y="2634"/>
                  </a:cubicBezTo>
                  <a:cubicBezTo>
                    <a:pt x="14737" y="2107"/>
                    <a:pt x="15041" y="1580"/>
                    <a:pt x="15344" y="1317"/>
                  </a:cubicBezTo>
                  <a:cubicBezTo>
                    <a:pt x="15648" y="1054"/>
                    <a:pt x="15951" y="1054"/>
                    <a:pt x="16274" y="1054"/>
                  </a:cubicBezTo>
                  <a:cubicBezTo>
                    <a:pt x="16597" y="1054"/>
                    <a:pt x="16939" y="1054"/>
                    <a:pt x="17266" y="1054"/>
                  </a:cubicBezTo>
                  <a:cubicBezTo>
                    <a:pt x="17593" y="1054"/>
                    <a:pt x="17904" y="1054"/>
                    <a:pt x="18204" y="790"/>
                  </a:cubicBezTo>
                  <a:cubicBezTo>
                    <a:pt x="18503" y="527"/>
                    <a:pt x="18791" y="0"/>
                    <a:pt x="19071" y="0"/>
                  </a:cubicBezTo>
                  <a:cubicBezTo>
                    <a:pt x="19351" y="0"/>
                    <a:pt x="19624" y="527"/>
                    <a:pt x="19896" y="1580"/>
                  </a:cubicBezTo>
                  <a:cubicBezTo>
                    <a:pt x="20168" y="2634"/>
                    <a:pt x="20441" y="4215"/>
                    <a:pt x="20705" y="4741"/>
                  </a:cubicBezTo>
                  <a:cubicBezTo>
                    <a:pt x="20970" y="5268"/>
                    <a:pt x="21227" y="4741"/>
                    <a:pt x="21374" y="4215"/>
                  </a:cubicBezTo>
                  <a:cubicBezTo>
                    <a:pt x="21522" y="3688"/>
                    <a:pt x="21561" y="3161"/>
                    <a:pt x="21600" y="263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08" name="Line">
              <a:extLst>
                <a:ext uri="{FF2B5EF4-FFF2-40B4-BE49-F238E27FC236}">
                  <a16:creationId xmlns:a16="http://schemas.microsoft.com/office/drawing/2014/main" id="{9C16193B-A1EB-4A5C-AA13-45DF4A2F4A89}"/>
                </a:ext>
              </a:extLst>
            </p:cNvPr>
            <p:cNvSpPr/>
            <p:nvPr/>
          </p:nvSpPr>
          <p:spPr>
            <a:xfrm>
              <a:off x="4507512" y="2624905"/>
              <a:ext cx="58666" cy="677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2" h="21536" extrusionOk="0">
                  <a:moveTo>
                    <a:pt x="11421" y="5439"/>
                  </a:moveTo>
                  <a:cubicBezTo>
                    <a:pt x="6792" y="4063"/>
                    <a:pt x="2164" y="2688"/>
                    <a:pt x="621" y="1656"/>
                  </a:cubicBezTo>
                  <a:cubicBezTo>
                    <a:pt x="-922" y="624"/>
                    <a:pt x="621" y="-64"/>
                    <a:pt x="2935" y="5"/>
                  </a:cubicBezTo>
                  <a:cubicBezTo>
                    <a:pt x="5249" y="74"/>
                    <a:pt x="8335" y="899"/>
                    <a:pt x="11421" y="3169"/>
                  </a:cubicBezTo>
                  <a:cubicBezTo>
                    <a:pt x="14507" y="5439"/>
                    <a:pt x="17592" y="9154"/>
                    <a:pt x="19135" y="12112"/>
                  </a:cubicBezTo>
                  <a:cubicBezTo>
                    <a:pt x="20678" y="15070"/>
                    <a:pt x="20678" y="17271"/>
                    <a:pt x="19135" y="18716"/>
                  </a:cubicBezTo>
                  <a:cubicBezTo>
                    <a:pt x="17592" y="20160"/>
                    <a:pt x="14507" y="20848"/>
                    <a:pt x="12964" y="21192"/>
                  </a:cubicBezTo>
                  <a:cubicBezTo>
                    <a:pt x="11421" y="21536"/>
                    <a:pt x="11421" y="21536"/>
                    <a:pt x="11421" y="2153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09" name="Line">
              <a:extLst>
                <a:ext uri="{FF2B5EF4-FFF2-40B4-BE49-F238E27FC236}">
                  <a16:creationId xmlns:a16="http://schemas.microsoft.com/office/drawing/2014/main" id="{1619218E-FD70-4C90-869C-2B2C1FA19008}"/>
                </a:ext>
              </a:extLst>
            </p:cNvPr>
            <p:cNvSpPr/>
            <p:nvPr/>
          </p:nvSpPr>
          <p:spPr>
            <a:xfrm>
              <a:off x="4504252" y="2475638"/>
              <a:ext cx="593179" cy="775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398" extrusionOk="0">
                  <a:moveTo>
                    <a:pt x="359" y="8152"/>
                  </a:moveTo>
                  <a:cubicBezTo>
                    <a:pt x="48" y="6004"/>
                    <a:pt x="-263" y="3855"/>
                    <a:pt x="359" y="2304"/>
                  </a:cubicBezTo>
                  <a:cubicBezTo>
                    <a:pt x="980" y="753"/>
                    <a:pt x="2534" y="-202"/>
                    <a:pt x="4943" y="37"/>
                  </a:cubicBezTo>
                  <a:cubicBezTo>
                    <a:pt x="7351" y="275"/>
                    <a:pt x="10615" y="1707"/>
                    <a:pt x="12246" y="3557"/>
                  </a:cubicBezTo>
                  <a:cubicBezTo>
                    <a:pt x="13878" y="5407"/>
                    <a:pt x="13878" y="7674"/>
                    <a:pt x="13023" y="9405"/>
                  </a:cubicBezTo>
                  <a:cubicBezTo>
                    <a:pt x="12169" y="11135"/>
                    <a:pt x="10459" y="12328"/>
                    <a:pt x="9138" y="12985"/>
                  </a:cubicBezTo>
                  <a:cubicBezTo>
                    <a:pt x="7818" y="13641"/>
                    <a:pt x="6885" y="13760"/>
                    <a:pt x="6031" y="13641"/>
                  </a:cubicBezTo>
                  <a:cubicBezTo>
                    <a:pt x="5176" y="13522"/>
                    <a:pt x="4399" y="13164"/>
                    <a:pt x="4399" y="12925"/>
                  </a:cubicBezTo>
                  <a:cubicBezTo>
                    <a:pt x="4399" y="12686"/>
                    <a:pt x="5176" y="12567"/>
                    <a:pt x="6264" y="12985"/>
                  </a:cubicBezTo>
                  <a:cubicBezTo>
                    <a:pt x="7351" y="13402"/>
                    <a:pt x="8750" y="14357"/>
                    <a:pt x="10848" y="15729"/>
                  </a:cubicBezTo>
                  <a:cubicBezTo>
                    <a:pt x="12946" y="17102"/>
                    <a:pt x="15743" y="18892"/>
                    <a:pt x="17608" y="19906"/>
                  </a:cubicBezTo>
                  <a:cubicBezTo>
                    <a:pt x="19472" y="20921"/>
                    <a:pt x="20405" y="21159"/>
                    <a:pt x="21337" y="2139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10" name="Line">
              <a:extLst>
                <a:ext uri="{FF2B5EF4-FFF2-40B4-BE49-F238E27FC236}">
                  <a16:creationId xmlns:a16="http://schemas.microsoft.com/office/drawing/2014/main" id="{D222D605-6E38-4B97-93E0-E80D15285562}"/>
                </a:ext>
              </a:extLst>
            </p:cNvPr>
            <p:cNvSpPr/>
            <p:nvPr/>
          </p:nvSpPr>
          <p:spPr>
            <a:xfrm>
              <a:off x="5032247" y="2927078"/>
              <a:ext cx="309628" cy="32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2" extrusionOk="0">
                  <a:moveTo>
                    <a:pt x="0" y="5940"/>
                  </a:moveTo>
                  <a:cubicBezTo>
                    <a:pt x="900" y="7380"/>
                    <a:pt x="1800" y="8820"/>
                    <a:pt x="3000" y="9540"/>
                  </a:cubicBezTo>
                  <a:cubicBezTo>
                    <a:pt x="4200" y="10260"/>
                    <a:pt x="5700" y="10260"/>
                    <a:pt x="7950" y="9540"/>
                  </a:cubicBezTo>
                  <a:cubicBezTo>
                    <a:pt x="10200" y="8820"/>
                    <a:pt x="13200" y="7380"/>
                    <a:pt x="14700" y="5940"/>
                  </a:cubicBezTo>
                  <a:cubicBezTo>
                    <a:pt x="16200" y="4500"/>
                    <a:pt x="16200" y="3060"/>
                    <a:pt x="15300" y="2052"/>
                  </a:cubicBezTo>
                  <a:cubicBezTo>
                    <a:pt x="14400" y="1044"/>
                    <a:pt x="12600" y="468"/>
                    <a:pt x="10950" y="180"/>
                  </a:cubicBezTo>
                  <a:cubicBezTo>
                    <a:pt x="9300" y="-108"/>
                    <a:pt x="7800" y="-108"/>
                    <a:pt x="6900" y="612"/>
                  </a:cubicBezTo>
                  <a:cubicBezTo>
                    <a:pt x="6000" y="1332"/>
                    <a:pt x="5700" y="2772"/>
                    <a:pt x="5700" y="4932"/>
                  </a:cubicBezTo>
                  <a:cubicBezTo>
                    <a:pt x="5700" y="7092"/>
                    <a:pt x="6000" y="9972"/>
                    <a:pt x="8700" y="12852"/>
                  </a:cubicBezTo>
                  <a:cubicBezTo>
                    <a:pt x="11400" y="15732"/>
                    <a:pt x="16500" y="18612"/>
                    <a:pt x="21600" y="2149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11" name="Line">
              <a:extLst>
                <a:ext uri="{FF2B5EF4-FFF2-40B4-BE49-F238E27FC236}">
                  <a16:creationId xmlns:a16="http://schemas.microsoft.com/office/drawing/2014/main" id="{2677DBCD-1FD1-4541-B340-14E6A2FDE7BC}"/>
                </a:ext>
              </a:extLst>
            </p:cNvPr>
            <p:cNvSpPr/>
            <p:nvPr/>
          </p:nvSpPr>
          <p:spPr>
            <a:xfrm>
              <a:off x="5586316" y="2526607"/>
              <a:ext cx="935399" cy="800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545" extrusionOk="0">
                  <a:moveTo>
                    <a:pt x="5983" y="11093"/>
                  </a:moveTo>
                  <a:cubicBezTo>
                    <a:pt x="4992" y="11093"/>
                    <a:pt x="4001" y="11093"/>
                    <a:pt x="2961" y="12022"/>
                  </a:cubicBezTo>
                  <a:cubicBezTo>
                    <a:pt x="1921" y="12951"/>
                    <a:pt x="831" y="14810"/>
                    <a:pt x="335" y="16087"/>
                  </a:cubicBezTo>
                  <a:cubicBezTo>
                    <a:pt x="-160" y="17364"/>
                    <a:pt x="-61" y="18061"/>
                    <a:pt x="335" y="18410"/>
                  </a:cubicBezTo>
                  <a:cubicBezTo>
                    <a:pt x="732" y="18758"/>
                    <a:pt x="1425" y="18758"/>
                    <a:pt x="2268" y="18293"/>
                  </a:cubicBezTo>
                  <a:cubicBezTo>
                    <a:pt x="3110" y="17829"/>
                    <a:pt x="4101" y="16900"/>
                    <a:pt x="4844" y="14693"/>
                  </a:cubicBezTo>
                  <a:cubicBezTo>
                    <a:pt x="5587" y="12487"/>
                    <a:pt x="6082" y="9003"/>
                    <a:pt x="6231" y="6622"/>
                  </a:cubicBezTo>
                  <a:cubicBezTo>
                    <a:pt x="6379" y="4242"/>
                    <a:pt x="6181" y="2964"/>
                    <a:pt x="5934" y="1919"/>
                  </a:cubicBezTo>
                  <a:cubicBezTo>
                    <a:pt x="5686" y="874"/>
                    <a:pt x="5389" y="61"/>
                    <a:pt x="5190" y="3"/>
                  </a:cubicBezTo>
                  <a:cubicBezTo>
                    <a:pt x="4992" y="-55"/>
                    <a:pt x="4893" y="642"/>
                    <a:pt x="4844" y="2906"/>
                  </a:cubicBezTo>
                  <a:cubicBezTo>
                    <a:pt x="4794" y="5171"/>
                    <a:pt x="4794" y="9003"/>
                    <a:pt x="5042" y="12080"/>
                  </a:cubicBezTo>
                  <a:cubicBezTo>
                    <a:pt x="5290" y="15158"/>
                    <a:pt x="5785" y="17480"/>
                    <a:pt x="6280" y="18816"/>
                  </a:cubicBezTo>
                  <a:cubicBezTo>
                    <a:pt x="6776" y="20151"/>
                    <a:pt x="7271" y="20500"/>
                    <a:pt x="8113" y="19687"/>
                  </a:cubicBezTo>
                  <a:cubicBezTo>
                    <a:pt x="8956" y="18874"/>
                    <a:pt x="10145" y="16900"/>
                    <a:pt x="10739" y="15622"/>
                  </a:cubicBezTo>
                  <a:cubicBezTo>
                    <a:pt x="11334" y="14345"/>
                    <a:pt x="11334" y="13764"/>
                    <a:pt x="11383" y="13126"/>
                  </a:cubicBezTo>
                  <a:cubicBezTo>
                    <a:pt x="11433" y="12487"/>
                    <a:pt x="11532" y="11790"/>
                    <a:pt x="11581" y="11790"/>
                  </a:cubicBezTo>
                  <a:cubicBezTo>
                    <a:pt x="11631" y="11790"/>
                    <a:pt x="11631" y="12487"/>
                    <a:pt x="11779" y="13764"/>
                  </a:cubicBezTo>
                  <a:cubicBezTo>
                    <a:pt x="11928" y="15042"/>
                    <a:pt x="12225" y="16900"/>
                    <a:pt x="12523" y="18119"/>
                  </a:cubicBezTo>
                  <a:cubicBezTo>
                    <a:pt x="12820" y="19339"/>
                    <a:pt x="13117" y="19919"/>
                    <a:pt x="13513" y="20268"/>
                  </a:cubicBezTo>
                  <a:cubicBezTo>
                    <a:pt x="13910" y="20616"/>
                    <a:pt x="14405" y="20732"/>
                    <a:pt x="15049" y="20384"/>
                  </a:cubicBezTo>
                  <a:cubicBezTo>
                    <a:pt x="15693" y="20035"/>
                    <a:pt x="16486" y="19222"/>
                    <a:pt x="17031" y="18526"/>
                  </a:cubicBezTo>
                  <a:cubicBezTo>
                    <a:pt x="17576" y="17829"/>
                    <a:pt x="17873" y="17248"/>
                    <a:pt x="18220" y="16319"/>
                  </a:cubicBezTo>
                  <a:cubicBezTo>
                    <a:pt x="18567" y="15390"/>
                    <a:pt x="18963" y="14113"/>
                    <a:pt x="19161" y="13764"/>
                  </a:cubicBezTo>
                  <a:cubicBezTo>
                    <a:pt x="19359" y="13416"/>
                    <a:pt x="19359" y="13997"/>
                    <a:pt x="19359" y="14926"/>
                  </a:cubicBezTo>
                  <a:cubicBezTo>
                    <a:pt x="19359" y="15855"/>
                    <a:pt x="19359" y="17132"/>
                    <a:pt x="19706" y="18293"/>
                  </a:cubicBezTo>
                  <a:cubicBezTo>
                    <a:pt x="20053" y="19455"/>
                    <a:pt x="20746" y="20500"/>
                    <a:pt x="21440" y="2154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12" name="Line">
              <a:extLst>
                <a:ext uri="{FF2B5EF4-FFF2-40B4-BE49-F238E27FC236}">
                  <a16:creationId xmlns:a16="http://schemas.microsoft.com/office/drawing/2014/main" id="{A2629B3C-F24E-4D18-9B4A-E26A31B8B950}"/>
                </a:ext>
              </a:extLst>
            </p:cNvPr>
            <p:cNvSpPr/>
            <p:nvPr/>
          </p:nvSpPr>
          <p:spPr>
            <a:xfrm>
              <a:off x="6886748" y="3010814"/>
              <a:ext cx="514958" cy="342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431" extrusionOk="0">
                  <a:moveTo>
                    <a:pt x="6400" y="4421"/>
                  </a:moveTo>
                  <a:cubicBezTo>
                    <a:pt x="6220" y="3071"/>
                    <a:pt x="6040" y="1721"/>
                    <a:pt x="5500" y="911"/>
                  </a:cubicBezTo>
                  <a:cubicBezTo>
                    <a:pt x="4960" y="101"/>
                    <a:pt x="4060" y="-169"/>
                    <a:pt x="3250" y="101"/>
                  </a:cubicBezTo>
                  <a:cubicBezTo>
                    <a:pt x="2440" y="371"/>
                    <a:pt x="1720" y="1181"/>
                    <a:pt x="1090" y="2801"/>
                  </a:cubicBezTo>
                  <a:cubicBezTo>
                    <a:pt x="460" y="4421"/>
                    <a:pt x="-80" y="6851"/>
                    <a:pt x="10" y="9146"/>
                  </a:cubicBezTo>
                  <a:cubicBezTo>
                    <a:pt x="100" y="11441"/>
                    <a:pt x="820" y="13601"/>
                    <a:pt x="3070" y="14681"/>
                  </a:cubicBezTo>
                  <a:cubicBezTo>
                    <a:pt x="5320" y="15761"/>
                    <a:pt x="9100" y="15761"/>
                    <a:pt x="11800" y="15086"/>
                  </a:cubicBezTo>
                  <a:cubicBezTo>
                    <a:pt x="14500" y="14411"/>
                    <a:pt x="16120" y="13061"/>
                    <a:pt x="17200" y="11711"/>
                  </a:cubicBezTo>
                  <a:cubicBezTo>
                    <a:pt x="18280" y="10361"/>
                    <a:pt x="18820" y="9011"/>
                    <a:pt x="19000" y="7661"/>
                  </a:cubicBezTo>
                  <a:cubicBezTo>
                    <a:pt x="19180" y="6311"/>
                    <a:pt x="19000" y="4961"/>
                    <a:pt x="18730" y="4961"/>
                  </a:cubicBezTo>
                  <a:cubicBezTo>
                    <a:pt x="18460" y="4961"/>
                    <a:pt x="18100" y="6311"/>
                    <a:pt x="18370" y="8606"/>
                  </a:cubicBezTo>
                  <a:cubicBezTo>
                    <a:pt x="18640" y="10901"/>
                    <a:pt x="19540" y="14141"/>
                    <a:pt x="20170" y="16436"/>
                  </a:cubicBezTo>
                  <a:cubicBezTo>
                    <a:pt x="20800" y="18731"/>
                    <a:pt x="21160" y="20081"/>
                    <a:pt x="21520" y="2143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13" name="Line">
              <a:extLst>
                <a:ext uri="{FF2B5EF4-FFF2-40B4-BE49-F238E27FC236}">
                  <a16:creationId xmlns:a16="http://schemas.microsoft.com/office/drawing/2014/main" id="{75911B34-48E2-4FEA-8411-561D91F3B18B}"/>
                </a:ext>
              </a:extLst>
            </p:cNvPr>
            <p:cNvSpPr/>
            <p:nvPr/>
          </p:nvSpPr>
          <p:spPr>
            <a:xfrm>
              <a:off x="7349559" y="2774171"/>
              <a:ext cx="39111" cy="163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19979" extrusionOk="0">
                  <a:moveTo>
                    <a:pt x="7055" y="19979"/>
                  </a:moveTo>
                  <a:cubicBezTo>
                    <a:pt x="2735" y="11550"/>
                    <a:pt x="-1585" y="3120"/>
                    <a:pt x="575" y="750"/>
                  </a:cubicBezTo>
                  <a:cubicBezTo>
                    <a:pt x="2735" y="-1621"/>
                    <a:pt x="11375" y="2067"/>
                    <a:pt x="20015" y="575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14" name="Line">
              <a:extLst>
                <a:ext uri="{FF2B5EF4-FFF2-40B4-BE49-F238E27FC236}">
                  <a16:creationId xmlns:a16="http://schemas.microsoft.com/office/drawing/2014/main" id="{694FD056-C30B-4118-B7D6-2A1FBA4B9C4B}"/>
                </a:ext>
              </a:extLst>
            </p:cNvPr>
            <p:cNvSpPr/>
            <p:nvPr/>
          </p:nvSpPr>
          <p:spPr>
            <a:xfrm>
              <a:off x="7607037" y="3025376"/>
              <a:ext cx="299849" cy="342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extrusionOk="0">
                  <a:moveTo>
                    <a:pt x="0" y="5276"/>
                  </a:moveTo>
                  <a:cubicBezTo>
                    <a:pt x="939" y="8246"/>
                    <a:pt x="1878" y="11216"/>
                    <a:pt x="2504" y="13916"/>
                  </a:cubicBezTo>
                  <a:cubicBezTo>
                    <a:pt x="3130" y="16616"/>
                    <a:pt x="3444" y="19046"/>
                    <a:pt x="3757" y="19181"/>
                  </a:cubicBezTo>
                  <a:cubicBezTo>
                    <a:pt x="4070" y="19316"/>
                    <a:pt x="4383" y="17156"/>
                    <a:pt x="5322" y="13916"/>
                  </a:cubicBezTo>
                  <a:cubicBezTo>
                    <a:pt x="6261" y="10676"/>
                    <a:pt x="7826" y="6356"/>
                    <a:pt x="9391" y="3656"/>
                  </a:cubicBezTo>
                  <a:cubicBezTo>
                    <a:pt x="10957" y="956"/>
                    <a:pt x="12522" y="-124"/>
                    <a:pt x="13617" y="11"/>
                  </a:cubicBezTo>
                  <a:cubicBezTo>
                    <a:pt x="14713" y="146"/>
                    <a:pt x="15339" y="1496"/>
                    <a:pt x="15965" y="4466"/>
                  </a:cubicBezTo>
                  <a:cubicBezTo>
                    <a:pt x="16591" y="7436"/>
                    <a:pt x="17217" y="12026"/>
                    <a:pt x="18157" y="15131"/>
                  </a:cubicBezTo>
                  <a:cubicBezTo>
                    <a:pt x="19096" y="18236"/>
                    <a:pt x="20348" y="19856"/>
                    <a:pt x="21600" y="2147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15" name="Line">
              <a:extLst>
                <a:ext uri="{FF2B5EF4-FFF2-40B4-BE49-F238E27FC236}">
                  <a16:creationId xmlns:a16="http://schemas.microsoft.com/office/drawing/2014/main" id="{0057B60A-D459-4DAD-B754-40E0F960146C}"/>
                </a:ext>
              </a:extLst>
            </p:cNvPr>
            <p:cNvSpPr/>
            <p:nvPr/>
          </p:nvSpPr>
          <p:spPr>
            <a:xfrm>
              <a:off x="7906886" y="2978047"/>
              <a:ext cx="514958" cy="859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494" extrusionOk="0">
                  <a:moveTo>
                    <a:pt x="17820" y="0"/>
                  </a:moveTo>
                  <a:cubicBezTo>
                    <a:pt x="16920" y="0"/>
                    <a:pt x="16020" y="0"/>
                    <a:pt x="14490" y="702"/>
                  </a:cubicBezTo>
                  <a:cubicBezTo>
                    <a:pt x="12960" y="1404"/>
                    <a:pt x="10800" y="2808"/>
                    <a:pt x="9360" y="3942"/>
                  </a:cubicBezTo>
                  <a:cubicBezTo>
                    <a:pt x="7920" y="5076"/>
                    <a:pt x="7200" y="5940"/>
                    <a:pt x="7380" y="6264"/>
                  </a:cubicBezTo>
                  <a:cubicBezTo>
                    <a:pt x="7560" y="6588"/>
                    <a:pt x="8640" y="6372"/>
                    <a:pt x="10170" y="5778"/>
                  </a:cubicBezTo>
                  <a:cubicBezTo>
                    <a:pt x="11700" y="5184"/>
                    <a:pt x="13680" y="4212"/>
                    <a:pt x="15120" y="3672"/>
                  </a:cubicBezTo>
                  <a:cubicBezTo>
                    <a:pt x="16560" y="3132"/>
                    <a:pt x="17460" y="3024"/>
                    <a:pt x="18180" y="3294"/>
                  </a:cubicBezTo>
                  <a:cubicBezTo>
                    <a:pt x="18900" y="3564"/>
                    <a:pt x="19440" y="4212"/>
                    <a:pt x="19980" y="6372"/>
                  </a:cubicBezTo>
                  <a:cubicBezTo>
                    <a:pt x="20520" y="8532"/>
                    <a:pt x="21060" y="12204"/>
                    <a:pt x="21330" y="14634"/>
                  </a:cubicBezTo>
                  <a:cubicBezTo>
                    <a:pt x="21600" y="17064"/>
                    <a:pt x="21600" y="18252"/>
                    <a:pt x="21330" y="19170"/>
                  </a:cubicBezTo>
                  <a:cubicBezTo>
                    <a:pt x="21060" y="20088"/>
                    <a:pt x="20520" y="20736"/>
                    <a:pt x="19710" y="21114"/>
                  </a:cubicBezTo>
                  <a:cubicBezTo>
                    <a:pt x="18900" y="21492"/>
                    <a:pt x="17820" y="21600"/>
                    <a:pt x="16020" y="21384"/>
                  </a:cubicBezTo>
                  <a:cubicBezTo>
                    <a:pt x="14220" y="21168"/>
                    <a:pt x="11700" y="20628"/>
                    <a:pt x="8910" y="19710"/>
                  </a:cubicBezTo>
                  <a:cubicBezTo>
                    <a:pt x="6120" y="18792"/>
                    <a:pt x="3060" y="17496"/>
                    <a:pt x="0" y="162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16" name="Line">
              <a:extLst>
                <a:ext uri="{FF2B5EF4-FFF2-40B4-BE49-F238E27FC236}">
                  <a16:creationId xmlns:a16="http://schemas.microsoft.com/office/drawing/2014/main" id="{43B22954-20E7-4881-B206-81311B84CD2F}"/>
                </a:ext>
              </a:extLst>
            </p:cNvPr>
            <p:cNvSpPr/>
            <p:nvPr/>
          </p:nvSpPr>
          <p:spPr>
            <a:xfrm>
              <a:off x="9497388" y="2570295"/>
              <a:ext cx="557329" cy="699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3" extrusionOk="0">
                  <a:moveTo>
                    <a:pt x="16577" y="2629"/>
                  </a:moveTo>
                  <a:cubicBezTo>
                    <a:pt x="15572" y="1707"/>
                    <a:pt x="14567" y="785"/>
                    <a:pt x="13144" y="324"/>
                  </a:cubicBezTo>
                  <a:cubicBezTo>
                    <a:pt x="11721" y="-137"/>
                    <a:pt x="9879" y="-137"/>
                    <a:pt x="7953" y="522"/>
                  </a:cubicBezTo>
                  <a:cubicBezTo>
                    <a:pt x="6028" y="1180"/>
                    <a:pt x="4019" y="2497"/>
                    <a:pt x="2512" y="4934"/>
                  </a:cubicBezTo>
                  <a:cubicBezTo>
                    <a:pt x="1005" y="7370"/>
                    <a:pt x="0" y="10926"/>
                    <a:pt x="0" y="13626"/>
                  </a:cubicBezTo>
                  <a:cubicBezTo>
                    <a:pt x="0" y="16326"/>
                    <a:pt x="1005" y="18170"/>
                    <a:pt x="3516" y="19422"/>
                  </a:cubicBezTo>
                  <a:cubicBezTo>
                    <a:pt x="6028" y="20673"/>
                    <a:pt x="10046" y="21331"/>
                    <a:pt x="13312" y="21397"/>
                  </a:cubicBezTo>
                  <a:cubicBezTo>
                    <a:pt x="16577" y="21463"/>
                    <a:pt x="19088" y="20936"/>
                    <a:pt x="21600" y="2040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17" name="Line">
              <a:extLst>
                <a:ext uri="{FF2B5EF4-FFF2-40B4-BE49-F238E27FC236}">
                  <a16:creationId xmlns:a16="http://schemas.microsoft.com/office/drawing/2014/main" id="{9E6120E2-B91A-471E-A197-87C3ACD5C8F8}"/>
                </a:ext>
              </a:extLst>
            </p:cNvPr>
            <p:cNvSpPr/>
            <p:nvPr/>
          </p:nvSpPr>
          <p:spPr>
            <a:xfrm>
              <a:off x="10328492" y="2563013"/>
              <a:ext cx="26074" cy="699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000" y="5600"/>
                    <a:pt x="14400" y="11200"/>
                    <a:pt x="10800" y="14800"/>
                  </a:cubicBezTo>
                  <a:cubicBezTo>
                    <a:pt x="7200" y="18400"/>
                    <a:pt x="3600" y="200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18" name="Line">
              <a:extLst>
                <a:ext uri="{FF2B5EF4-FFF2-40B4-BE49-F238E27FC236}">
                  <a16:creationId xmlns:a16="http://schemas.microsoft.com/office/drawing/2014/main" id="{95195513-1DB6-429F-8559-881F529EF714}"/>
                </a:ext>
              </a:extLst>
            </p:cNvPr>
            <p:cNvSpPr/>
            <p:nvPr/>
          </p:nvSpPr>
          <p:spPr>
            <a:xfrm>
              <a:off x="10250271" y="2512044"/>
              <a:ext cx="309626" cy="455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4" extrusionOk="0">
                  <a:moveTo>
                    <a:pt x="900" y="4824"/>
                  </a:moveTo>
                  <a:cubicBezTo>
                    <a:pt x="1200" y="3424"/>
                    <a:pt x="1500" y="2024"/>
                    <a:pt x="4350" y="1024"/>
                  </a:cubicBezTo>
                  <a:cubicBezTo>
                    <a:pt x="7200" y="24"/>
                    <a:pt x="12600" y="-576"/>
                    <a:pt x="16200" y="824"/>
                  </a:cubicBezTo>
                  <a:cubicBezTo>
                    <a:pt x="19800" y="2224"/>
                    <a:pt x="21600" y="5624"/>
                    <a:pt x="21600" y="8624"/>
                  </a:cubicBezTo>
                  <a:cubicBezTo>
                    <a:pt x="21600" y="11624"/>
                    <a:pt x="19800" y="14224"/>
                    <a:pt x="15900" y="16224"/>
                  </a:cubicBezTo>
                  <a:cubicBezTo>
                    <a:pt x="12000" y="18224"/>
                    <a:pt x="6000" y="19624"/>
                    <a:pt x="0" y="2102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19" name="Line">
              <a:extLst>
                <a:ext uri="{FF2B5EF4-FFF2-40B4-BE49-F238E27FC236}">
                  <a16:creationId xmlns:a16="http://schemas.microsoft.com/office/drawing/2014/main" id="{2072B4D3-D515-41AC-8749-E6634DA07291}"/>
                </a:ext>
              </a:extLst>
            </p:cNvPr>
            <p:cNvSpPr/>
            <p:nvPr/>
          </p:nvSpPr>
          <p:spPr>
            <a:xfrm>
              <a:off x="10921672" y="2588499"/>
              <a:ext cx="78221" cy="637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00" y="4114"/>
                    <a:pt x="9600" y="8229"/>
                    <a:pt x="6000" y="11829"/>
                  </a:cubicBezTo>
                  <a:cubicBezTo>
                    <a:pt x="2400" y="15429"/>
                    <a:pt x="1200" y="1851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20" name="Line">
              <a:extLst>
                <a:ext uri="{FF2B5EF4-FFF2-40B4-BE49-F238E27FC236}">
                  <a16:creationId xmlns:a16="http://schemas.microsoft.com/office/drawing/2014/main" id="{D36DEEAC-35D2-415D-9D1D-337F0E8B4211}"/>
                </a:ext>
              </a:extLst>
            </p:cNvPr>
            <p:cNvSpPr/>
            <p:nvPr/>
          </p:nvSpPr>
          <p:spPr>
            <a:xfrm>
              <a:off x="10716340" y="3251096"/>
              <a:ext cx="361775" cy="2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0" extrusionOk="0">
                  <a:moveTo>
                    <a:pt x="3086" y="0"/>
                  </a:moveTo>
                  <a:cubicBezTo>
                    <a:pt x="1543" y="3600"/>
                    <a:pt x="0" y="7200"/>
                    <a:pt x="0" y="10800"/>
                  </a:cubicBezTo>
                  <a:cubicBezTo>
                    <a:pt x="0" y="14400"/>
                    <a:pt x="1543" y="18000"/>
                    <a:pt x="5143" y="19800"/>
                  </a:cubicBezTo>
                  <a:cubicBezTo>
                    <a:pt x="8743" y="21600"/>
                    <a:pt x="14400" y="21600"/>
                    <a:pt x="17486" y="19800"/>
                  </a:cubicBezTo>
                  <a:cubicBezTo>
                    <a:pt x="20571" y="18000"/>
                    <a:pt x="21086" y="14400"/>
                    <a:pt x="21600" y="108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21" name="Line">
              <a:extLst>
                <a:ext uri="{FF2B5EF4-FFF2-40B4-BE49-F238E27FC236}">
                  <a16:creationId xmlns:a16="http://schemas.microsoft.com/office/drawing/2014/main" id="{82194547-69F7-4C71-A79A-D50D25DF8B57}"/>
                </a:ext>
              </a:extLst>
            </p:cNvPr>
            <p:cNvSpPr/>
            <p:nvPr/>
          </p:nvSpPr>
          <p:spPr>
            <a:xfrm>
              <a:off x="10742413" y="2501123"/>
              <a:ext cx="400886" cy="116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7" extrusionOk="0">
                  <a:moveTo>
                    <a:pt x="0" y="20847"/>
                  </a:moveTo>
                  <a:cubicBezTo>
                    <a:pt x="0" y="16990"/>
                    <a:pt x="0" y="13133"/>
                    <a:pt x="1277" y="9276"/>
                  </a:cubicBezTo>
                  <a:cubicBezTo>
                    <a:pt x="2555" y="5418"/>
                    <a:pt x="5110" y="1561"/>
                    <a:pt x="8710" y="404"/>
                  </a:cubicBezTo>
                  <a:cubicBezTo>
                    <a:pt x="12310" y="-753"/>
                    <a:pt x="16955" y="790"/>
                    <a:pt x="21600" y="233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22" name="Line">
              <a:extLst>
                <a:ext uri="{FF2B5EF4-FFF2-40B4-BE49-F238E27FC236}">
                  <a16:creationId xmlns:a16="http://schemas.microsoft.com/office/drawing/2014/main" id="{2978A6F0-8307-4B94-91B4-95D035F2EB86}"/>
                </a:ext>
              </a:extLst>
            </p:cNvPr>
            <p:cNvSpPr/>
            <p:nvPr/>
          </p:nvSpPr>
          <p:spPr>
            <a:xfrm>
              <a:off x="1098361" y="3899131"/>
              <a:ext cx="6212087" cy="2796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120" y="633"/>
                    <a:pt x="20640" y="1267"/>
                    <a:pt x="20168" y="1850"/>
                  </a:cubicBezTo>
                  <a:cubicBezTo>
                    <a:pt x="19695" y="2433"/>
                    <a:pt x="19230" y="2967"/>
                    <a:pt x="18750" y="3500"/>
                  </a:cubicBezTo>
                  <a:cubicBezTo>
                    <a:pt x="18270" y="4033"/>
                    <a:pt x="17775" y="4567"/>
                    <a:pt x="17288" y="5083"/>
                  </a:cubicBezTo>
                  <a:cubicBezTo>
                    <a:pt x="16800" y="5600"/>
                    <a:pt x="16320" y="6100"/>
                    <a:pt x="15803" y="6633"/>
                  </a:cubicBezTo>
                  <a:cubicBezTo>
                    <a:pt x="15285" y="7167"/>
                    <a:pt x="14730" y="7733"/>
                    <a:pt x="14213" y="8267"/>
                  </a:cubicBezTo>
                  <a:cubicBezTo>
                    <a:pt x="13695" y="8800"/>
                    <a:pt x="13215" y="9300"/>
                    <a:pt x="12735" y="9783"/>
                  </a:cubicBezTo>
                  <a:cubicBezTo>
                    <a:pt x="12255" y="10267"/>
                    <a:pt x="11775" y="10733"/>
                    <a:pt x="11243" y="11233"/>
                  </a:cubicBezTo>
                  <a:cubicBezTo>
                    <a:pt x="10710" y="11733"/>
                    <a:pt x="10125" y="12267"/>
                    <a:pt x="9555" y="12783"/>
                  </a:cubicBezTo>
                  <a:cubicBezTo>
                    <a:pt x="8985" y="13300"/>
                    <a:pt x="8430" y="13800"/>
                    <a:pt x="7898" y="14283"/>
                  </a:cubicBezTo>
                  <a:cubicBezTo>
                    <a:pt x="7365" y="14767"/>
                    <a:pt x="6855" y="15233"/>
                    <a:pt x="6338" y="15700"/>
                  </a:cubicBezTo>
                  <a:cubicBezTo>
                    <a:pt x="5820" y="16167"/>
                    <a:pt x="5295" y="16633"/>
                    <a:pt x="4785" y="17100"/>
                  </a:cubicBezTo>
                  <a:cubicBezTo>
                    <a:pt x="4275" y="17567"/>
                    <a:pt x="3780" y="18033"/>
                    <a:pt x="3270" y="18517"/>
                  </a:cubicBezTo>
                  <a:cubicBezTo>
                    <a:pt x="2760" y="19000"/>
                    <a:pt x="2235" y="19500"/>
                    <a:pt x="1755" y="19933"/>
                  </a:cubicBezTo>
                  <a:cubicBezTo>
                    <a:pt x="1275" y="20367"/>
                    <a:pt x="840" y="20733"/>
                    <a:pt x="562" y="20950"/>
                  </a:cubicBezTo>
                  <a:cubicBezTo>
                    <a:pt x="285" y="21167"/>
                    <a:pt x="165" y="21233"/>
                    <a:pt x="97" y="21317"/>
                  </a:cubicBezTo>
                  <a:cubicBezTo>
                    <a:pt x="30" y="21400"/>
                    <a:pt x="15" y="215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23" name="Line">
              <a:extLst>
                <a:ext uri="{FF2B5EF4-FFF2-40B4-BE49-F238E27FC236}">
                  <a16:creationId xmlns:a16="http://schemas.microsoft.com/office/drawing/2014/main" id="{B5EF0CA8-8C8E-41DF-B95D-ED0856D23D10}"/>
                </a:ext>
              </a:extLst>
            </p:cNvPr>
            <p:cNvSpPr/>
            <p:nvPr/>
          </p:nvSpPr>
          <p:spPr>
            <a:xfrm>
              <a:off x="0" y="7070130"/>
              <a:ext cx="1551392" cy="1306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399" extrusionOk="0">
                  <a:moveTo>
                    <a:pt x="4276" y="2514"/>
                  </a:moveTo>
                  <a:cubicBezTo>
                    <a:pt x="4516" y="2303"/>
                    <a:pt x="4756" y="2091"/>
                    <a:pt x="4876" y="1738"/>
                  </a:cubicBezTo>
                  <a:cubicBezTo>
                    <a:pt x="4996" y="1385"/>
                    <a:pt x="4996" y="891"/>
                    <a:pt x="4696" y="503"/>
                  </a:cubicBezTo>
                  <a:cubicBezTo>
                    <a:pt x="4396" y="114"/>
                    <a:pt x="3796" y="-168"/>
                    <a:pt x="3106" y="114"/>
                  </a:cubicBezTo>
                  <a:cubicBezTo>
                    <a:pt x="2416" y="397"/>
                    <a:pt x="1636" y="1244"/>
                    <a:pt x="1096" y="2056"/>
                  </a:cubicBezTo>
                  <a:cubicBezTo>
                    <a:pt x="556" y="2867"/>
                    <a:pt x="256" y="3644"/>
                    <a:pt x="106" y="4208"/>
                  </a:cubicBezTo>
                  <a:cubicBezTo>
                    <a:pt x="-44" y="4773"/>
                    <a:pt x="-44" y="5126"/>
                    <a:pt x="166" y="5303"/>
                  </a:cubicBezTo>
                  <a:cubicBezTo>
                    <a:pt x="376" y="5479"/>
                    <a:pt x="796" y="5479"/>
                    <a:pt x="1366" y="5126"/>
                  </a:cubicBezTo>
                  <a:cubicBezTo>
                    <a:pt x="1936" y="4773"/>
                    <a:pt x="2656" y="4067"/>
                    <a:pt x="3166" y="3503"/>
                  </a:cubicBezTo>
                  <a:cubicBezTo>
                    <a:pt x="3676" y="2938"/>
                    <a:pt x="3976" y="2514"/>
                    <a:pt x="4156" y="2620"/>
                  </a:cubicBezTo>
                  <a:cubicBezTo>
                    <a:pt x="4336" y="2726"/>
                    <a:pt x="4396" y="3361"/>
                    <a:pt x="4516" y="4950"/>
                  </a:cubicBezTo>
                  <a:cubicBezTo>
                    <a:pt x="4636" y="6538"/>
                    <a:pt x="4816" y="9079"/>
                    <a:pt x="4816" y="11656"/>
                  </a:cubicBezTo>
                  <a:cubicBezTo>
                    <a:pt x="4816" y="14232"/>
                    <a:pt x="4636" y="16844"/>
                    <a:pt x="4486" y="18326"/>
                  </a:cubicBezTo>
                  <a:cubicBezTo>
                    <a:pt x="4336" y="19808"/>
                    <a:pt x="4216" y="20161"/>
                    <a:pt x="4006" y="20550"/>
                  </a:cubicBezTo>
                  <a:cubicBezTo>
                    <a:pt x="3796" y="20938"/>
                    <a:pt x="3496" y="21361"/>
                    <a:pt x="3286" y="21397"/>
                  </a:cubicBezTo>
                  <a:cubicBezTo>
                    <a:pt x="3076" y="21432"/>
                    <a:pt x="2956" y="21079"/>
                    <a:pt x="3016" y="19667"/>
                  </a:cubicBezTo>
                  <a:cubicBezTo>
                    <a:pt x="3076" y="18256"/>
                    <a:pt x="3316" y="15785"/>
                    <a:pt x="3796" y="13597"/>
                  </a:cubicBezTo>
                  <a:cubicBezTo>
                    <a:pt x="4276" y="11408"/>
                    <a:pt x="4996" y="9503"/>
                    <a:pt x="5536" y="8267"/>
                  </a:cubicBezTo>
                  <a:cubicBezTo>
                    <a:pt x="6076" y="7032"/>
                    <a:pt x="6436" y="6467"/>
                    <a:pt x="6766" y="6079"/>
                  </a:cubicBezTo>
                  <a:cubicBezTo>
                    <a:pt x="7096" y="5691"/>
                    <a:pt x="7396" y="5479"/>
                    <a:pt x="7546" y="5550"/>
                  </a:cubicBezTo>
                  <a:cubicBezTo>
                    <a:pt x="7696" y="5620"/>
                    <a:pt x="7696" y="5973"/>
                    <a:pt x="7696" y="6714"/>
                  </a:cubicBezTo>
                  <a:cubicBezTo>
                    <a:pt x="7696" y="7456"/>
                    <a:pt x="7696" y="8585"/>
                    <a:pt x="7786" y="9291"/>
                  </a:cubicBezTo>
                  <a:cubicBezTo>
                    <a:pt x="7876" y="9997"/>
                    <a:pt x="8056" y="10279"/>
                    <a:pt x="8326" y="10420"/>
                  </a:cubicBezTo>
                  <a:cubicBezTo>
                    <a:pt x="8596" y="10561"/>
                    <a:pt x="8956" y="10561"/>
                    <a:pt x="9256" y="10385"/>
                  </a:cubicBezTo>
                  <a:cubicBezTo>
                    <a:pt x="9556" y="10208"/>
                    <a:pt x="9796" y="9856"/>
                    <a:pt x="9916" y="9326"/>
                  </a:cubicBezTo>
                  <a:cubicBezTo>
                    <a:pt x="10036" y="8797"/>
                    <a:pt x="10036" y="8091"/>
                    <a:pt x="9856" y="7420"/>
                  </a:cubicBezTo>
                  <a:cubicBezTo>
                    <a:pt x="9676" y="6750"/>
                    <a:pt x="9316" y="6114"/>
                    <a:pt x="8956" y="5691"/>
                  </a:cubicBezTo>
                  <a:cubicBezTo>
                    <a:pt x="8596" y="5267"/>
                    <a:pt x="8236" y="5056"/>
                    <a:pt x="8236" y="4985"/>
                  </a:cubicBezTo>
                  <a:cubicBezTo>
                    <a:pt x="8236" y="4914"/>
                    <a:pt x="8596" y="4985"/>
                    <a:pt x="9466" y="4950"/>
                  </a:cubicBezTo>
                  <a:cubicBezTo>
                    <a:pt x="10336" y="4914"/>
                    <a:pt x="11716" y="4773"/>
                    <a:pt x="12556" y="4667"/>
                  </a:cubicBezTo>
                  <a:cubicBezTo>
                    <a:pt x="13396" y="4561"/>
                    <a:pt x="13696" y="4491"/>
                    <a:pt x="13786" y="4632"/>
                  </a:cubicBezTo>
                  <a:cubicBezTo>
                    <a:pt x="13876" y="4773"/>
                    <a:pt x="13756" y="5126"/>
                    <a:pt x="13666" y="5656"/>
                  </a:cubicBezTo>
                  <a:cubicBezTo>
                    <a:pt x="13576" y="6185"/>
                    <a:pt x="13516" y="6891"/>
                    <a:pt x="13486" y="7420"/>
                  </a:cubicBezTo>
                  <a:cubicBezTo>
                    <a:pt x="13456" y="7950"/>
                    <a:pt x="13456" y="8303"/>
                    <a:pt x="13606" y="8585"/>
                  </a:cubicBezTo>
                  <a:cubicBezTo>
                    <a:pt x="13756" y="8867"/>
                    <a:pt x="14056" y="9079"/>
                    <a:pt x="14296" y="9008"/>
                  </a:cubicBezTo>
                  <a:cubicBezTo>
                    <a:pt x="14536" y="8938"/>
                    <a:pt x="14716" y="8585"/>
                    <a:pt x="14806" y="8020"/>
                  </a:cubicBezTo>
                  <a:cubicBezTo>
                    <a:pt x="14896" y="7456"/>
                    <a:pt x="14896" y="6679"/>
                    <a:pt x="14866" y="6079"/>
                  </a:cubicBezTo>
                  <a:cubicBezTo>
                    <a:pt x="14836" y="5479"/>
                    <a:pt x="14776" y="5056"/>
                    <a:pt x="14626" y="4632"/>
                  </a:cubicBezTo>
                  <a:cubicBezTo>
                    <a:pt x="14476" y="4208"/>
                    <a:pt x="14236" y="3785"/>
                    <a:pt x="14236" y="3679"/>
                  </a:cubicBezTo>
                  <a:cubicBezTo>
                    <a:pt x="14236" y="3573"/>
                    <a:pt x="14476" y="3785"/>
                    <a:pt x="15076" y="3891"/>
                  </a:cubicBezTo>
                  <a:cubicBezTo>
                    <a:pt x="15676" y="3997"/>
                    <a:pt x="16636" y="3997"/>
                    <a:pt x="17386" y="3961"/>
                  </a:cubicBezTo>
                  <a:cubicBezTo>
                    <a:pt x="18136" y="3926"/>
                    <a:pt x="18676" y="3856"/>
                    <a:pt x="18796" y="3891"/>
                  </a:cubicBezTo>
                  <a:cubicBezTo>
                    <a:pt x="18916" y="3926"/>
                    <a:pt x="18616" y="4067"/>
                    <a:pt x="18316" y="4491"/>
                  </a:cubicBezTo>
                  <a:cubicBezTo>
                    <a:pt x="18016" y="4914"/>
                    <a:pt x="17716" y="5620"/>
                    <a:pt x="17566" y="6150"/>
                  </a:cubicBezTo>
                  <a:cubicBezTo>
                    <a:pt x="17416" y="6679"/>
                    <a:pt x="17416" y="7032"/>
                    <a:pt x="17416" y="7420"/>
                  </a:cubicBezTo>
                  <a:cubicBezTo>
                    <a:pt x="17416" y="7808"/>
                    <a:pt x="17416" y="8232"/>
                    <a:pt x="17536" y="8585"/>
                  </a:cubicBezTo>
                  <a:cubicBezTo>
                    <a:pt x="17656" y="8938"/>
                    <a:pt x="17896" y="9220"/>
                    <a:pt x="18196" y="9185"/>
                  </a:cubicBezTo>
                  <a:cubicBezTo>
                    <a:pt x="18496" y="9150"/>
                    <a:pt x="18856" y="8797"/>
                    <a:pt x="19216" y="7808"/>
                  </a:cubicBezTo>
                  <a:cubicBezTo>
                    <a:pt x="19576" y="6820"/>
                    <a:pt x="19936" y="5197"/>
                    <a:pt x="20086" y="3997"/>
                  </a:cubicBezTo>
                  <a:cubicBezTo>
                    <a:pt x="20236" y="2797"/>
                    <a:pt x="20176" y="2020"/>
                    <a:pt x="20056" y="1385"/>
                  </a:cubicBezTo>
                  <a:cubicBezTo>
                    <a:pt x="19936" y="750"/>
                    <a:pt x="19756" y="256"/>
                    <a:pt x="19666" y="256"/>
                  </a:cubicBezTo>
                  <a:cubicBezTo>
                    <a:pt x="19576" y="256"/>
                    <a:pt x="19576" y="750"/>
                    <a:pt x="19786" y="1879"/>
                  </a:cubicBezTo>
                  <a:cubicBezTo>
                    <a:pt x="19996" y="3008"/>
                    <a:pt x="20416" y="4773"/>
                    <a:pt x="20746" y="5832"/>
                  </a:cubicBezTo>
                  <a:cubicBezTo>
                    <a:pt x="21076" y="6891"/>
                    <a:pt x="21316" y="7244"/>
                    <a:pt x="21556" y="759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24" name="Line">
              <a:extLst>
                <a:ext uri="{FF2B5EF4-FFF2-40B4-BE49-F238E27FC236}">
                  <a16:creationId xmlns:a16="http://schemas.microsoft.com/office/drawing/2014/main" id="{CC98827D-B1C9-4240-8E87-30DF193C8F92}"/>
                </a:ext>
              </a:extLst>
            </p:cNvPr>
            <p:cNvSpPr/>
            <p:nvPr/>
          </p:nvSpPr>
          <p:spPr>
            <a:xfrm>
              <a:off x="981028" y="8209653"/>
              <a:ext cx="39111" cy="567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3436"/>
                    <a:pt x="4800" y="6873"/>
                    <a:pt x="8400" y="10473"/>
                  </a:cubicBezTo>
                  <a:cubicBezTo>
                    <a:pt x="12000" y="14073"/>
                    <a:pt x="16800" y="1783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25" name="Line">
              <a:extLst>
                <a:ext uri="{FF2B5EF4-FFF2-40B4-BE49-F238E27FC236}">
                  <a16:creationId xmlns:a16="http://schemas.microsoft.com/office/drawing/2014/main" id="{C8BF393C-95C6-41D7-BC53-CDDE93BB7CAE}"/>
                </a:ext>
              </a:extLst>
            </p:cNvPr>
            <p:cNvSpPr/>
            <p:nvPr/>
          </p:nvSpPr>
          <p:spPr>
            <a:xfrm>
              <a:off x="928881" y="8726624"/>
              <a:ext cx="283552" cy="40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26" name="Line">
              <a:extLst>
                <a:ext uri="{FF2B5EF4-FFF2-40B4-BE49-F238E27FC236}">
                  <a16:creationId xmlns:a16="http://schemas.microsoft.com/office/drawing/2014/main" id="{6217F8EE-9C4B-4203-9585-1539DF788613}"/>
                </a:ext>
              </a:extLst>
            </p:cNvPr>
            <p:cNvSpPr/>
            <p:nvPr/>
          </p:nvSpPr>
          <p:spPr>
            <a:xfrm>
              <a:off x="840881" y="8162323"/>
              <a:ext cx="436736" cy="109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290" extrusionOk="0">
                  <a:moveTo>
                    <a:pt x="1177" y="21290"/>
                  </a:moveTo>
                  <a:cubicBezTo>
                    <a:pt x="541" y="17136"/>
                    <a:pt x="-94" y="12982"/>
                    <a:pt x="12" y="9659"/>
                  </a:cubicBezTo>
                  <a:cubicBezTo>
                    <a:pt x="118" y="6336"/>
                    <a:pt x="965" y="3844"/>
                    <a:pt x="3930" y="2182"/>
                  </a:cubicBezTo>
                  <a:cubicBezTo>
                    <a:pt x="6894" y="521"/>
                    <a:pt x="11977" y="-310"/>
                    <a:pt x="15259" y="105"/>
                  </a:cubicBezTo>
                  <a:cubicBezTo>
                    <a:pt x="18541" y="521"/>
                    <a:pt x="20024" y="2182"/>
                    <a:pt x="21506" y="384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27" name="Line">
              <a:extLst>
                <a:ext uri="{FF2B5EF4-FFF2-40B4-BE49-F238E27FC236}">
                  <a16:creationId xmlns:a16="http://schemas.microsoft.com/office/drawing/2014/main" id="{E749F174-DB5F-4BD6-B7FF-3159BD7A0EA8}"/>
                </a:ext>
              </a:extLst>
            </p:cNvPr>
            <p:cNvSpPr/>
            <p:nvPr/>
          </p:nvSpPr>
          <p:spPr>
            <a:xfrm>
              <a:off x="1404728" y="8169605"/>
              <a:ext cx="286812" cy="56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341" extrusionOk="0">
                  <a:moveTo>
                    <a:pt x="20329" y="2912"/>
                  </a:moveTo>
                  <a:cubicBezTo>
                    <a:pt x="20965" y="2094"/>
                    <a:pt x="21600" y="1276"/>
                    <a:pt x="21124" y="703"/>
                  </a:cubicBezTo>
                  <a:cubicBezTo>
                    <a:pt x="20647" y="130"/>
                    <a:pt x="19059" y="-197"/>
                    <a:pt x="16676" y="130"/>
                  </a:cubicBezTo>
                  <a:cubicBezTo>
                    <a:pt x="14294" y="458"/>
                    <a:pt x="11118" y="1439"/>
                    <a:pt x="9053" y="2258"/>
                  </a:cubicBezTo>
                  <a:cubicBezTo>
                    <a:pt x="6988" y="3076"/>
                    <a:pt x="6035" y="3730"/>
                    <a:pt x="6988" y="5285"/>
                  </a:cubicBezTo>
                  <a:cubicBezTo>
                    <a:pt x="7941" y="6839"/>
                    <a:pt x="10800" y="9294"/>
                    <a:pt x="13341" y="11176"/>
                  </a:cubicBezTo>
                  <a:cubicBezTo>
                    <a:pt x="15882" y="13058"/>
                    <a:pt x="18106" y="14367"/>
                    <a:pt x="19376" y="15512"/>
                  </a:cubicBezTo>
                  <a:cubicBezTo>
                    <a:pt x="20647" y="16658"/>
                    <a:pt x="20965" y="17639"/>
                    <a:pt x="20488" y="18376"/>
                  </a:cubicBezTo>
                  <a:cubicBezTo>
                    <a:pt x="20012" y="19112"/>
                    <a:pt x="18741" y="19603"/>
                    <a:pt x="17153" y="19930"/>
                  </a:cubicBezTo>
                  <a:cubicBezTo>
                    <a:pt x="15565" y="20258"/>
                    <a:pt x="13659" y="20421"/>
                    <a:pt x="11276" y="20667"/>
                  </a:cubicBezTo>
                  <a:cubicBezTo>
                    <a:pt x="8894" y="20912"/>
                    <a:pt x="6035" y="21239"/>
                    <a:pt x="3812" y="21321"/>
                  </a:cubicBezTo>
                  <a:cubicBezTo>
                    <a:pt x="1588" y="21403"/>
                    <a:pt x="0" y="21239"/>
                    <a:pt x="0" y="20667"/>
                  </a:cubicBezTo>
                  <a:cubicBezTo>
                    <a:pt x="0" y="20094"/>
                    <a:pt x="1588" y="19112"/>
                    <a:pt x="3176" y="1813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28" name="Line">
              <a:extLst>
                <a:ext uri="{FF2B5EF4-FFF2-40B4-BE49-F238E27FC236}">
                  <a16:creationId xmlns:a16="http://schemas.microsoft.com/office/drawing/2014/main" id="{E76C3C02-F19C-440B-B564-2EB74D69EA2C}"/>
                </a:ext>
              </a:extLst>
            </p:cNvPr>
            <p:cNvSpPr/>
            <p:nvPr/>
          </p:nvSpPr>
          <p:spPr>
            <a:xfrm>
              <a:off x="1861020" y="8111354"/>
              <a:ext cx="283552" cy="600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461" extrusionOk="0">
                  <a:moveTo>
                    <a:pt x="13622" y="632"/>
                  </a:moveTo>
                  <a:cubicBezTo>
                    <a:pt x="11659" y="2792"/>
                    <a:pt x="9695" y="4952"/>
                    <a:pt x="8059" y="7498"/>
                  </a:cubicBezTo>
                  <a:cubicBezTo>
                    <a:pt x="6422" y="10044"/>
                    <a:pt x="5113" y="12975"/>
                    <a:pt x="4132" y="14904"/>
                  </a:cubicBezTo>
                  <a:cubicBezTo>
                    <a:pt x="3150" y="16832"/>
                    <a:pt x="2495" y="17758"/>
                    <a:pt x="1841" y="18607"/>
                  </a:cubicBezTo>
                  <a:cubicBezTo>
                    <a:pt x="1186" y="19455"/>
                    <a:pt x="532" y="20227"/>
                    <a:pt x="204" y="20150"/>
                  </a:cubicBezTo>
                  <a:cubicBezTo>
                    <a:pt x="-123" y="20072"/>
                    <a:pt x="-123" y="19147"/>
                    <a:pt x="695" y="16370"/>
                  </a:cubicBezTo>
                  <a:cubicBezTo>
                    <a:pt x="1513" y="13592"/>
                    <a:pt x="3150" y="8964"/>
                    <a:pt x="4132" y="6264"/>
                  </a:cubicBezTo>
                  <a:cubicBezTo>
                    <a:pt x="5113" y="3564"/>
                    <a:pt x="5441" y="2792"/>
                    <a:pt x="5932" y="1867"/>
                  </a:cubicBezTo>
                  <a:cubicBezTo>
                    <a:pt x="6422" y="941"/>
                    <a:pt x="7077" y="-139"/>
                    <a:pt x="7895" y="15"/>
                  </a:cubicBezTo>
                  <a:cubicBezTo>
                    <a:pt x="8713" y="170"/>
                    <a:pt x="9695" y="1558"/>
                    <a:pt x="11332" y="4258"/>
                  </a:cubicBezTo>
                  <a:cubicBezTo>
                    <a:pt x="12968" y="6958"/>
                    <a:pt x="15259" y="10970"/>
                    <a:pt x="17059" y="14055"/>
                  </a:cubicBezTo>
                  <a:cubicBezTo>
                    <a:pt x="18859" y="17141"/>
                    <a:pt x="20168" y="19301"/>
                    <a:pt x="21477" y="2146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29" name="Line">
              <a:extLst>
                <a:ext uri="{FF2B5EF4-FFF2-40B4-BE49-F238E27FC236}">
                  <a16:creationId xmlns:a16="http://schemas.microsoft.com/office/drawing/2014/main" id="{96C5518F-27BC-4F76-8CBB-463642852518}"/>
                </a:ext>
              </a:extLst>
            </p:cNvPr>
            <p:cNvSpPr/>
            <p:nvPr/>
          </p:nvSpPr>
          <p:spPr>
            <a:xfrm>
              <a:off x="1900131" y="8544592"/>
              <a:ext cx="270515" cy="2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30" name="Line">
              <a:extLst>
                <a:ext uri="{FF2B5EF4-FFF2-40B4-BE49-F238E27FC236}">
                  <a16:creationId xmlns:a16="http://schemas.microsoft.com/office/drawing/2014/main" id="{FB40C292-B94F-4DCB-98B1-B0B9906FB5AC}"/>
                </a:ext>
              </a:extLst>
            </p:cNvPr>
            <p:cNvSpPr/>
            <p:nvPr/>
          </p:nvSpPr>
          <p:spPr>
            <a:xfrm>
              <a:off x="3966481" y="3961020"/>
              <a:ext cx="3357004" cy="2719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59" extrusionOk="0">
                  <a:moveTo>
                    <a:pt x="21412" y="428"/>
                  </a:moveTo>
                  <a:cubicBezTo>
                    <a:pt x="21495" y="223"/>
                    <a:pt x="21578" y="18"/>
                    <a:pt x="21564" y="1"/>
                  </a:cubicBezTo>
                  <a:cubicBezTo>
                    <a:pt x="21550" y="-16"/>
                    <a:pt x="21439" y="155"/>
                    <a:pt x="21120" y="548"/>
                  </a:cubicBezTo>
                  <a:cubicBezTo>
                    <a:pt x="20802" y="941"/>
                    <a:pt x="20275" y="1556"/>
                    <a:pt x="19679" y="2240"/>
                  </a:cubicBezTo>
                  <a:cubicBezTo>
                    <a:pt x="19082" y="2923"/>
                    <a:pt x="18417" y="3675"/>
                    <a:pt x="17738" y="4444"/>
                  </a:cubicBezTo>
                  <a:cubicBezTo>
                    <a:pt x="17058" y="5213"/>
                    <a:pt x="16365" y="5999"/>
                    <a:pt x="15672" y="6785"/>
                  </a:cubicBezTo>
                  <a:cubicBezTo>
                    <a:pt x="14979" y="7571"/>
                    <a:pt x="14286" y="8357"/>
                    <a:pt x="13523" y="9212"/>
                  </a:cubicBezTo>
                  <a:cubicBezTo>
                    <a:pt x="12761" y="10066"/>
                    <a:pt x="11929" y="10989"/>
                    <a:pt x="11111" y="11826"/>
                  </a:cubicBezTo>
                  <a:cubicBezTo>
                    <a:pt x="10293" y="12664"/>
                    <a:pt x="9489" y="13416"/>
                    <a:pt x="8685" y="14133"/>
                  </a:cubicBezTo>
                  <a:cubicBezTo>
                    <a:pt x="7880" y="14851"/>
                    <a:pt x="7076" y="15535"/>
                    <a:pt x="6328" y="16150"/>
                  </a:cubicBezTo>
                  <a:cubicBezTo>
                    <a:pt x="5579" y="16765"/>
                    <a:pt x="4886" y="17312"/>
                    <a:pt x="4109" y="17927"/>
                  </a:cubicBezTo>
                  <a:cubicBezTo>
                    <a:pt x="3333" y="18542"/>
                    <a:pt x="2474" y="19226"/>
                    <a:pt x="1836" y="19756"/>
                  </a:cubicBezTo>
                  <a:cubicBezTo>
                    <a:pt x="1198" y="20285"/>
                    <a:pt x="782" y="20661"/>
                    <a:pt x="505" y="20883"/>
                  </a:cubicBezTo>
                  <a:cubicBezTo>
                    <a:pt x="228" y="21106"/>
                    <a:pt x="89" y="21174"/>
                    <a:pt x="89" y="21174"/>
                  </a:cubicBezTo>
                  <a:cubicBezTo>
                    <a:pt x="89" y="21174"/>
                    <a:pt x="228" y="21106"/>
                    <a:pt x="352" y="21020"/>
                  </a:cubicBezTo>
                  <a:cubicBezTo>
                    <a:pt x="477" y="20935"/>
                    <a:pt x="588" y="20832"/>
                    <a:pt x="574" y="20764"/>
                  </a:cubicBezTo>
                  <a:cubicBezTo>
                    <a:pt x="560" y="20695"/>
                    <a:pt x="422" y="20661"/>
                    <a:pt x="297" y="20695"/>
                  </a:cubicBezTo>
                  <a:cubicBezTo>
                    <a:pt x="172" y="20730"/>
                    <a:pt x="61" y="20832"/>
                    <a:pt x="20" y="20969"/>
                  </a:cubicBezTo>
                  <a:cubicBezTo>
                    <a:pt x="-22" y="21106"/>
                    <a:pt x="6" y="21276"/>
                    <a:pt x="89" y="21396"/>
                  </a:cubicBezTo>
                  <a:cubicBezTo>
                    <a:pt x="172" y="21516"/>
                    <a:pt x="311" y="21584"/>
                    <a:pt x="422" y="21550"/>
                  </a:cubicBezTo>
                  <a:cubicBezTo>
                    <a:pt x="533" y="21516"/>
                    <a:pt x="616" y="21379"/>
                    <a:pt x="643" y="21225"/>
                  </a:cubicBezTo>
                  <a:cubicBezTo>
                    <a:pt x="671" y="21071"/>
                    <a:pt x="643" y="20900"/>
                    <a:pt x="560" y="20832"/>
                  </a:cubicBezTo>
                  <a:cubicBezTo>
                    <a:pt x="477" y="20764"/>
                    <a:pt x="338" y="20798"/>
                    <a:pt x="200" y="2083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31" name="Line">
              <a:extLst>
                <a:ext uri="{FF2B5EF4-FFF2-40B4-BE49-F238E27FC236}">
                  <a16:creationId xmlns:a16="http://schemas.microsoft.com/office/drawing/2014/main" id="{D66DF2A8-6A55-4A98-BDF4-A0D4BB45FD92}"/>
                </a:ext>
              </a:extLst>
            </p:cNvPr>
            <p:cNvSpPr/>
            <p:nvPr/>
          </p:nvSpPr>
          <p:spPr>
            <a:xfrm>
              <a:off x="3634040" y="7212117"/>
              <a:ext cx="26074" cy="699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867"/>
                    <a:pt x="0" y="7733"/>
                    <a:pt x="3600" y="11333"/>
                  </a:cubicBezTo>
                  <a:cubicBezTo>
                    <a:pt x="7200" y="14933"/>
                    <a:pt x="14400" y="1826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32" name="Line">
              <a:extLst>
                <a:ext uri="{FF2B5EF4-FFF2-40B4-BE49-F238E27FC236}">
                  <a16:creationId xmlns:a16="http://schemas.microsoft.com/office/drawing/2014/main" id="{AA537B8A-C8A8-45B9-8189-6876433F6801}"/>
                </a:ext>
              </a:extLst>
            </p:cNvPr>
            <p:cNvSpPr/>
            <p:nvPr/>
          </p:nvSpPr>
          <p:spPr>
            <a:xfrm>
              <a:off x="3513447" y="7157506"/>
              <a:ext cx="322665" cy="436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219" extrusionOk="0">
                  <a:moveTo>
                    <a:pt x="2076" y="7722"/>
                  </a:moveTo>
                  <a:cubicBezTo>
                    <a:pt x="1223" y="6673"/>
                    <a:pt x="370" y="5625"/>
                    <a:pt x="86" y="4576"/>
                  </a:cubicBezTo>
                  <a:cubicBezTo>
                    <a:pt x="-198" y="3528"/>
                    <a:pt x="86" y="2479"/>
                    <a:pt x="3070" y="1536"/>
                  </a:cubicBezTo>
                  <a:cubicBezTo>
                    <a:pt x="6055" y="592"/>
                    <a:pt x="11739" y="-247"/>
                    <a:pt x="15576" y="68"/>
                  </a:cubicBezTo>
                  <a:cubicBezTo>
                    <a:pt x="19413" y="382"/>
                    <a:pt x="21402" y="1850"/>
                    <a:pt x="21402" y="4786"/>
                  </a:cubicBezTo>
                  <a:cubicBezTo>
                    <a:pt x="21402" y="7722"/>
                    <a:pt x="19413" y="12126"/>
                    <a:pt x="16855" y="15062"/>
                  </a:cubicBezTo>
                  <a:cubicBezTo>
                    <a:pt x="14297" y="17998"/>
                    <a:pt x="11170" y="19466"/>
                    <a:pt x="8897" y="20304"/>
                  </a:cubicBezTo>
                  <a:cubicBezTo>
                    <a:pt x="6623" y="21143"/>
                    <a:pt x="5202" y="21353"/>
                    <a:pt x="4776" y="21143"/>
                  </a:cubicBezTo>
                  <a:cubicBezTo>
                    <a:pt x="4349" y="20934"/>
                    <a:pt x="4918" y="20304"/>
                    <a:pt x="5486" y="1967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33" name="Line">
              <a:extLst>
                <a:ext uri="{FF2B5EF4-FFF2-40B4-BE49-F238E27FC236}">
                  <a16:creationId xmlns:a16="http://schemas.microsoft.com/office/drawing/2014/main" id="{E4189465-AE98-41F1-87CB-F26F9F7F8FCA}"/>
                </a:ext>
              </a:extLst>
            </p:cNvPr>
            <p:cNvSpPr/>
            <p:nvPr/>
          </p:nvSpPr>
          <p:spPr>
            <a:xfrm>
              <a:off x="4047960" y="7237600"/>
              <a:ext cx="91258" cy="32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086" y="1152"/>
                    <a:pt x="6171" y="2304"/>
                    <a:pt x="7714" y="5184"/>
                  </a:cubicBezTo>
                  <a:cubicBezTo>
                    <a:pt x="9257" y="8064"/>
                    <a:pt x="9257" y="12672"/>
                    <a:pt x="11314" y="15696"/>
                  </a:cubicBezTo>
                  <a:cubicBezTo>
                    <a:pt x="13371" y="18720"/>
                    <a:pt x="17486" y="2016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34" name="Line">
              <a:extLst>
                <a:ext uri="{FF2B5EF4-FFF2-40B4-BE49-F238E27FC236}">
                  <a16:creationId xmlns:a16="http://schemas.microsoft.com/office/drawing/2014/main" id="{4139CEF4-7DFA-41ED-9145-7B09FD24DF66}"/>
                </a:ext>
              </a:extLst>
            </p:cNvPr>
            <p:cNvSpPr/>
            <p:nvPr/>
          </p:nvSpPr>
          <p:spPr>
            <a:xfrm>
              <a:off x="4113145" y="7055568"/>
              <a:ext cx="0" cy="14563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35" name="Line">
              <a:extLst>
                <a:ext uri="{FF2B5EF4-FFF2-40B4-BE49-F238E27FC236}">
                  <a16:creationId xmlns:a16="http://schemas.microsoft.com/office/drawing/2014/main" id="{16794C43-AC5D-47A9-8112-1E8AE4D3782F}"/>
                </a:ext>
              </a:extLst>
            </p:cNvPr>
            <p:cNvSpPr/>
            <p:nvPr/>
          </p:nvSpPr>
          <p:spPr>
            <a:xfrm>
              <a:off x="4334772" y="7004599"/>
              <a:ext cx="39111" cy="972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320"/>
                    <a:pt x="0" y="8640"/>
                    <a:pt x="0" y="12048"/>
                  </a:cubicBezTo>
                  <a:cubicBezTo>
                    <a:pt x="0" y="15456"/>
                    <a:pt x="0" y="17952"/>
                    <a:pt x="3600" y="19392"/>
                  </a:cubicBezTo>
                  <a:cubicBezTo>
                    <a:pt x="7200" y="20832"/>
                    <a:pt x="14400" y="2121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36" name="Line">
              <a:extLst>
                <a:ext uri="{FF2B5EF4-FFF2-40B4-BE49-F238E27FC236}">
                  <a16:creationId xmlns:a16="http://schemas.microsoft.com/office/drawing/2014/main" id="{FD405695-A951-4591-AE63-472CC8F6521B}"/>
                </a:ext>
              </a:extLst>
            </p:cNvPr>
            <p:cNvSpPr/>
            <p:nvPr/>
          </p:nvSpPr>
          <p:spPr>
            <a:xfrm>
              <a:off x="4308699" y="7288569"/>
              <a:ext cx="175998" cy="415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018" extrusionOk="0">
                  <a:moveTo>
                    <a:pt x="0" y="11855"/>
                  </a:moveTo>
                  <a:cubicBezTo>
                    <a:pt x="0" y="9019"/>
                    <a:pt x="0" y="6182"/>
                    <a:pt x="257" y="4219"/>
                  </a:cubicBezTo>
                  <a:cubicBezTo>
                    <a:pt x="514" y="2255"/>
                    <a:pt x="1029" y="1164"/>
                    <a:pt x="2571" y="510"/>
                  </a:cubicBezTo>
                  <a:cubicBezTo>
                    <a:pt x="4114" y="-145"/>
                    <a:pt x="6686" y="-363"/>
                    <a:pt x="10029" y="1055"/>
                  </a:cubicBezTo>
                  <a:cubicBezTo>
                    <a:pt x="13371" y="2473"/>
                    <a:pt x="17486" y="5528"/>
                    <a:pt x="19543" y="8364"/>
                  </a:cubicBezTo>
                  <a:cubicBezTo>
                    <a:pt x="21600" y="11201"/>
                    <a:pt x="21600" y="13819"/>
                    <a:pt x="20571" y="15782"/>
                  </a:cubicBezTo>
                  <a:cubicBezTo>
                    <a:pt x="19543" y="17746"/>
                    <a:pt x="17486" y="19055"/>
                    <a:pt x="14914" y="19928"/>
                  </a:cubicBezTo>
                  <a:cubicBezTo>
                    <a:pt x="12343" y="20801"/>
                    <a:pt x="9257" y="21237"/>
                    <a:pt x="7971" y="20910"/>
                  </a:cubicBezTo>
                  <a:cubicBezTo>
                    <a:pt x="6686" y="20582"/>
                    <a:pt x="7200" y="19492"/>
                    <a:pt x="7714" y="1840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37" name="Line">
              <a:extLst>
                <a:ext uri="{FF2B5EF4-FFF2-40B4-BE49-F238E27FC236}">
                  <a16:creationId xmlns:a16="http://schemas.microsoft.com/office/drawing/2014/main" id="{CED84C39-97DE-4AE0-973F-F9EC95B4119A}"/>
                </a:ext>
              </a:extLst>
            </p:cNvPr>
            <p:cNvSpPr/>
            <p:nvPr/>
          </p:nvSpPr>
          <p:spPr>
            <a:xfrm>
              <a:off x="4631363" y="7299492"/>
              <a:ext cx="231404" cy="378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080" extrusionOk="0">
                  <a:moveTo>
                    <a:pt x="0" y="8056"/>
                  </a:moveTo>
                  <a:cubicBezTo>
                    <a:pt x="800" y="9256"/>
                    <a:pt x="1600" y="10456"/>
                    <a:pt x="3000" y="11056"/>
                  </a:cubicBezTo>
                  <a:cubicBezTo>
                    <a:pt x="4400" y="11656"/>
                    <a:pt x="6400" y="11656"/>
                    <a:pt x="9200" y="10936"/>
                  </a:cubicBezTo>
                  <a:cubicBezTo>
                    <a:pt x="12000" y="10216"/>
                    <a:pt x="15600" y="8776"/>
                    <a:pt x="17800" y="7456"/>
                  </a:cubicBezTo>
                  <a:cubicBezTo>
                    <a:pt x="20000" y="6136"/>
                    <a:pt x="20800" y="4936"/>
                    <a:pt x="21200" y="3736"/>
                  </a:cubicBezTo>
                  <a:cubicBezTo>
                    <a:pt x="21600" y="2536"/>
                    <a:pt x="21600" y="1336"/>
                    <a:pt x="20600" y="616"/>
                  </a:cubicBezTo>
                  <a:cubicBezTo>
                    <a:pt x="19600" y="-104"/>
                    <a:pt x="17600" y="-344"/>
                    <a:pt x="14800" y="736"/>
                  </a:cubicBezTo>
                  <a:cubicBezTo>
                    <a:pt x="12000" y="1816"/>
                    <a:pt x="8400" y="4216"/>
                    <a:pt x="6200" y="7456"/>
                  </a:cubicBezTo>
                  <a:cubicBezTo>
                    <a:pt x="4000" y="10696"/>
                    <a:pt x="3200" y="14776"/>
                    <a:pt x="3400" y="17296"/>
                  </a:cubicBezTo>
                  <a:cubicBezTo>
                    <a:pt x="3600" y="19816"/>
                    <a:pt x="4800" y="20776"/>
                    <a:pt x="7600" y="21016"/>
                  </a:cubicBezTo>
                  <a:cubicBezTo>
                    <a:pt x="10400" y="21256"/>
                    <a:pt x="14800" y="20776"/>
                    <a:pt x="19200" y="2029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38" name="Line">
              <a:extLst>
                <a:ext uri="{FF2B5EF4-FFF2-40B4-BE49-F238E27FC236}">
                  <a16:creationId xmlns:a16="http://schemas.microsoft.com/office/drawing/2014/main" id="{6531F12A-11C8-4FE7-809A-4EF393C1A198}"/>
                </a:ext>
              </a:extLst>
            </p:cNvPr>
            <p:cNvSpPr/>
            <p:nvPr/>
          </p:nvSpPr>
          <p:spPr>
            <a:xfrm>
              <a:off x="5061581" y="6793441"/>
              <a:ext cx="74961" cy="833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8" extrusionOk="0">
                  <a:moveTo>
                    <a:pt x="2541" y="4760"/>
                  </a:moveTo>
                  <a:cubicBezTo>
                    <a:pt x="1271" y="3529"/>
                    <a:pt x="0" y="2298"/>
                    <a:pt x="0" y="1403"/>
                  </a:cubicBezTo>
                  <a:cubicBezTo>
                    <a:pt x="0" y="508"/>
                    <a:pt x="1271" y="-52"/>
                    <a:pt x="2541" y="4"/>
                  </a:cubicBezTo>
                  <a:cubicBezTo>
                    <a:pt x="3812" y="60"/>
                    <a:pt x="5082" y="731"/>
                    <a:pt x="6353" y="3194"/>
                  </a:cubicBezTo>
                  <a:cubicBezTo>
                    <a:pt x="7624" y="5656"/>
                    <a:pt x="8894" y="9909"/>
                    <a:pt x="8894" y="12763"/>
                  </a:cubicBezTo>
                  <a:cubicBezTo>
                    <a:pt x="8894" y="15616"/>
                    <a:pt x="7624" y="17071"/>
                    <a:pt x="9529" y="18302"/>
                  </a:cubicBezTo>
                  <a:cubicBezTo>
                    <a:pt x="11435" y="19533"/>
                    <a:pt x="16518" y="20541"/>
                    <a:pt x="21600" y="2154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39" name="Line">
              <a:extLst>
                <a:ext uri="{FF2B5EF4-FFF2-40B4-BE49-F238E27FC236}">
                  <a16:creationId xmlns:a16="http://schemas.microsoft.com/office/drawing/2014/main" id="{BE72381F-1CAD-4D85-AD86-00C7EF8B96DC}"/>
                </a:ext>
              </a:extLst>
            </p:cNvPr>
            <p:cNvSpPr/>
            <p:nvPr/>
          </p:nvSpPr>
          <p:spPr>
            <a:xfrm>
              <a:off x="5341875" y="7277648"/>
              <a:ext cx="39111" cy="302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6171"/>
                    <a:pt x="4800" y="12343"/>
                    <a:pt x="8400" y="16200"/>
                  </a:cubicBezTo>
                  <a:cubicBezTo>
                    <a:pt x="12000" y="20057"/>
                    <a:pt x="16800" y="21600"/>
                    <a:pt x="19200" y="21600"/>
                  </a:cubicBezTo>
                  <a:cubicBezTo>
                    <a:pt x="21600" y="21600"/>
                    <a:pt x="21600" y="20057"/>
                    <a:pt x="21600" y="1851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40" name="Line">
              <a:extLst>
                <a:ext uri="{FF2B5EF4-FFF2-40B4-BE49-F238E27FC236}">
                  <a16:creationId xmlns:a16="http://schemas.microsoft.com/office/drawing/2014/main" id="{684D58C4-C64D-4521-AC38-DB390A4D55B0}"/>
                </a:ext>
              </a:extLst>
            </p:cNvPr>
            <p:cNvSpPr/>
            <p:nvPr/>
          </p:nvSpPr>
          <p:spPr>
            <a:xfrm>
              <a:off x="5367948" y="7051928"/>
              <a:ext cx="13037" cy="94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extrusionOk="0">
                  <a:moveTo>
                    <a:pt x="21600" y="9353"/>
                  </a:moveTo>
                  <a:cubicBezTo>
                    <a:pt x="14400" y="3953"/>
                    <a:pt x="7200" y="-1447"/>
                    <a:pt x="3600" y="353"/>
                  </a:cubicBezTo>
                  <a:cubicBezTo>
                    <a:pt x="0" y="2153"/>
                    <a:pt x="0" y="11153"/>
                    <a:pt x="0" y="2015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41" name="Line">
              <a:extLst>
                <a:ext uri="{FF2B5EF4-FFF2-40B4-BE49-F238E27FC236}">
                  <a16:creationId xmlns:a16="http://schemas.microsoft.com/office/drawing/2014/main" id="{2A9E0418-D6BA-45C8-AB98-A69F9B3C73B3}"/>
                </a:ext>
              </a:extLst>
            </p:cNvPr>
            <p:cNvSpPr/>
            <p:nvPr/>
          </p:nvSpPr>
          <p:spPr>
            <a:xfrm>
              <a:off x="5576539" y="7219398"/>
              <a:ext cx="335699" cy="407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8" extrusionOk="0">
                  <a:moveTo>
                    <a:pt x="0" y="4275"/>
                  </a:moveTo>
                  <a:cubicBezTo>
                    <a:pt x="0" y="9732"/>
                    <a:pt x="0" y="15189"/>
                    <a:pt x="415" y="16781"/>
                  </a:cubicBezTo>
                  <a:cubicBezTo>
                    <a:pt x="831" y="18372"/>
                    <a:pt x="1662" y="16099"/>
                    <a:pt x="2769" y="12915"/>
                  </a:cubicBezTo>
                  <a:cubicBezTo>
                    <a:pt x="3877" y="9732"/>
                    <a:pt x="5262" y="5640"/>
                    <a:pt x="6369" y="3139"/>
                  </a:cubicBezTo>
                  <a:cubicBezTo>
                    <a:pt x="7477" y="637"/>
                    <a:pt x="8308" y="-272"/>
                    <a:pt x="9000" y="69"/>
                  </a:cubicBezTo>
                  <a:cubicBezTo>
                    <a:pt x="9692" y="410"/>
                    <a:pt x="10246" y="2002"/>
                    <a:pt x="11077" y="4957"/>
                  </a:cubicBezTo>
                  <a:cubicBezTo>
                    <a:pt x="11908" y="7913"/>
                    <a:pt x="13015" y="12233"/>
                    <a:pt x="14815" y="15189"/>
                  </a:cubicBezTo>
                  <a:cubicBezTo>
                    <a:pt x="16615" y="18145"/>
                    <a:pt x="19108" y="19736"/>
                    <a:pt x="21600" y="2132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42" name="Line">
              <a:extLst>
                <a:ext uri="{FF2B5EF4-FFF2-40B4-BE49-F238E27FC236}">
                  <a16:creationId xmlns:a16="http://schemas.microsoft.com/office/drawing/2014/main" id="{DCB23FDA-313A-493E-A3FD-D0599510CD8C}"/>
                </a:ext>
              </a:extLst>
            </p:cNvPr>
            <p:cNvSpPr/>
            <p:nvPr/>
          </p:nvSpPr>
          <p:spPr>
            <a:xfrm>
              <a:off x="5990460" y="7263086"/>
              <a:ext cx="26074" cy="338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43" name="Line">
              <a:extLst>
                <a:ext uri="{FF2B5EF4-FFF2-40B4-BE49-F238E27FC236}">
                  <a16:creationId xmlns:a16="http://schemas.microsoft.com/office/drawing/2014/main" id="{EDA76D65-1ACD-40DB-A2DF-6928ADB82E27}"/>
                </a:ext>
              </a:extLst>
            </p:cNvPr>
            <p:cNvSpPr/>
            <p:nvPr/>
          </p:nvSpPr>
          <p:spPr>
            <a:xfrm>
              <a:off x="6003497" y="7015522"/>
              <a:ext cx="13037" cy="105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44" name="Line">
              <a:extLst>
                <a:ext uri="{FF2B5EF4-FFF2-40B4-BE49-F238E27FC236}">
                  <a16:creationId xmlns:a16="http://schemas.microsoft.com/office/drawing/2014/main" id="{4EBDAC77-577C-4B89-9FF3-7513F50404C9}"/>
                </a:ext>
              </a:extLst>
            </p:cNvPr>
            <p:cNvSpPr/>
            <p:nvPr/>
          </p:nvSpPr>
          <p:spPr>
            <a:xfrm>
              <a:off x="6172977" y="7208475"/>
              <a:ext cx="387849" cy="407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1" extrusionOk="0">
                  <a:moveTo>
                    <a:pt x="0" y="6281"/>
                  </a:moveTo>
                  <a:cubicBezTo>
                    <a:pt x="720" y="10556"/>
                    <a:pt x="1440" y="14831"/>
                    <a:pt x="1920" y="17531"/>
                  </a:cubicBezTo>
                  <a:cubicBezTo>
                    <a:pt x="2400" y="20231"/>
                    <a:pt x="2640" y="21356"/>
                    <a:pt x="3000" y="21244"/>
                  </a:cubicBezTo>
                  <a:cubicBezTo>
                    <a:pt x="3360" y="21131"/>
                    <a:pt x="3840" y="19781"/>
                    <a:pt x="4920" y="16631"/>
                  </a:cubicBezTo>
                  <a:cubicBezTo>
                    <a:pt x="6000" y="13481"/>
                    <a:pt x="7680" y="8531"/>
                    <a:pt x="8760" y="5494"/>
                  </a:cubicBezTo>
                  <a:cubicBezTo>
                    <a:pt x="9840" y="2456"/>
                    <a:pt x="10320" y="1331"/>
                    <a:pt x="11160" y="656"/>
                  </a:cubicBezTo>
                  <a:cubicBezTo>
                    <a:pt x="12000" y="-19"/>
                    <a:pt x="13200" y="-244"/>
                    <a:pt x="14040" y="319"/>
                  </a:cubicBezTo>
                  <a:cubicBezTo>
                    <a:pt x="14880" y="881"/>
                    <a:pt x="15360" y="2231"/>
                    <a:pt x="16560" y="5381"/>
                  </a:cubicBezTo>
                  <a:cubicBezTo>
                    <a:pt x="17760" y="8531"/>
                    <a:pt x="19680" y="13481"/>
                    <a:pt x="21600" y="1843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45" name="Line">
              <a:extLst>
                <a:ext uri="{FF2B5EF4-FFF2-40B4-BE49-F238E27FC236}">
                  <a16:creationId xmlns:a16="http://schemas.microsoft.com/office/drawing/2014/main" id="{7A28157A-2C78-4ADC-9C26-FC32A958AA57}"/>
                </a:ext>
              </a:extLst>
            </p:cNvPr>
            <p:cNvSpPr/>
            <p:nvPr/>
          </p:nvSpPr>
          <p:spPr>
            <a:xfrm>
              <a:off x="6326161" y="7252162"/>
              <a:ext cx="573624" cy="844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395" extrusionOk="0">
                  <a:moveTo>
                    <a:pt x="17409" y="1305"/>
                  </a:moveTo>
                  <a:cubicBezTo>
                    <a:pt x="16925" y="760"/>
                    <a:pt x="16442" y="214"/>
                    <a:pt x="15797" y="51"/>
                  </a:cubicBezTo>
                  <a:cubicBezTo>
                    <a:pt x="15152" y="-113"/>
                    <a:pt x="14346" y="105"/>
                    <a:pt x="13379" y="923"/>
                  </a:cubicBezTo>
                  <a:cubicBezTo>
                    <a:pt x="12412" y="1742"/>
                    <a:pt x="11284" y="3160"/>
                    <a:pt x="10639" y="4251"/>
                  </a:cubicBezTo>
                  <a:cubicBezTo>
                    <a:pt x="9994" y="5342"/>
                    <a:pt x="9833" y="6105"/>
                    <a:pt x="10155" y="6432"/>
                  </a:cubicBezTo>
                  <a:cubicBezTo>
                    <a:pt x="10478" y="6760"/>
                    <a:pt x="11284" y="6651"/>
                    <a:pt x="12654" y="6105"/>
                  </a:cubicBezTo>
                  <a:cubicBezTo>
                    <a:pt x="14024" y="5560"/>
                    <a:pt x="15958" y="4578"/>
                    <a:pt x="17248" y="3923"/>
                  </a:cubicBezTo>
                  <a:cubicBezTo>
                    <a:pt x="18537" y="3269"/>
                    <a:pt x="19182" y="2942"/>
                    <a:pt x="19746" y="2996"/>
                  </a:cubicBezTo>
                  <a:cubicBezTo>
                    <a:pt x="20310" y="3051"/>
                    <a:pt x="20794" y="3487"/>
                    <a:pt x="21116" y="5287"/>
                  </a:cubicBezTo>
                  <a:cubicBezTo>
                    <a:pt x="21439" y="7087"/>
                    <a:pt x="21600" y="10251"/>
                    <a:pt x="20875" y="12923"/>
                  </a:cubicBezTo>
                  <a:cubicBezTo>
                    <a:pt x="20149" y="15596"/>
                    <a:pt x="18537" y="17778"/>
                    <a:pt x="16442" y="19196"/>
                  </a:cubicBezTo>
                  <a:cubicBezTo>
                    <a:pt x="14346" y="20614"/>
                    <a:pt x="11767" y="21269"/>
                    <a:pt x="8946" y="21378"/>
                  </a:cubicBezTo>
                  <a:cubicBezTo>
                    <a:pt x="6125" y="21487"/>
                    <a:pt x="3063" y="21051"/>
                    <a:pt x="0" y="2061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46" name="Line">
              <a:extLst>
                <a:ext uri="{FF2B5EF4-FFF2-40B4-BE49-F238E27FC236}">
                  <a16:creationId xmlns:a16="http://schemas.microsoft.com/office/drawing/2014/main" id="{F177BB54-767C-4F94-92B7-227D959322C3}"/>
                </a:ext>
              </a:extLst>
            </p:cNvPr>
            <p:cNvSpPr/>
            <p:nvPr/>
          </p:nvSpPr>
          <p:spPr>
            <a:xfrm>
              <a:off x="7349559" y="4001069"/>
              <a:ext cx="2291236" cy="3323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69" extrusionOk="0">
                  <a:moveTo>
                    <a:pt x="0" y="0"/>
                  </a:moveTo>
                  <a:cubicBezTo>
                    <a:pt x="487" y="616"/>
                    <a:pt x="974" y="1233"/>
                    <a:pt x="1482" y="1947"/>
                  </a:cubicBezTo>
                  <a:cubicBezTo>
                    <a:pt x="1989" y="2661"/>
                    <a:pt x="2517" y="3474"/>
                    <a:pt x="3126" y="4244"/>
                  </a:cubicBezTo>
                  <a:cubicBezTo>
                    <a:pt x="3735" y="5015"/>
                    <a:pt x="4426" y="5743"/>
                    <a:pt x="5197" y="6528"/>
                  </a:cubicBezTo>
                  <a:cubicBezTo>
                    <a:pt x="5968" y="7312"/>
                    <a:pt x="6821" y="8153"/>
                    <a:pt x="7735" y="9049"/>
                  </a:cubicBezTo>
                  <a:cubicBezTo>
                    <a:pt x="8648" y="9946"/>
                    <a:pt x="9623" y="10898"/>
                    <a:pt x="10556" y="11823"/>
                  </a:cubicBezTo>
                  <a:cubicBezTo>
                    <a:pt x="11490" y="12747"/>
                    <a:pt x="12383" y="13644"/>
                    <a:pt x="13256" y="14498"/>
                  </a:cubicBezTo>
                  <a:cubicBezTo>
                    <a:pt x="14129" y="15353"/>
                    <a:pt x="14982" y="16165"/>
                    <a:pt x="15835" y="16949"/>
                  </a:cubicBezTo>
                  <a:cubicBezTo>
                    <a:pt x="16687" y="17734"/>
                    <a:pt x="17540" y="18490"/>
                    <a:pt x="18311" y="19135"/>
                  </a:cubicBezTo>
                  <a:cubicBezTo>
                    <a:pt x="19083" y="19779"/>
                    <a:pt x="19773" y="20311"/>
                    <a:pt x="20199" y="20633"/>
                  </a:cubicBezTo>
                  <a:cubicBezTo>
                    <a:pt x="20626" y="20956"/>
                    <a:pt x="20788" y="21068"/>
                    <a:pt x="21011" y="21208"/>
                  </a:cubicBezTo>
                  <a:cubicBezTo>
                    <a:pt x="21235" y="21348"/>
                    <a:pt x="21519" y="21516"/>
                    <a:pt x="21559" y="21558"/>
                  </a:cubicBezTo>
                  <a:cubicBezTo>
                    <a:pt x="21600" y="21600"/>
                    <a:pt x="21397" y="21516"/>
                    <a:pt x="21194" y="2143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47" name="Line">
              <a:extLst>
                <a:ext uri="{FF2B5EF4-FFF2-40B4-BE49-F238E27FC236}">
                  <a16:creationId xmlns:a16="http://schemas.microsoft.com/office/drawing/2014/main" id="{794E2753-2791-4513-99D8-18BD80DD2E08}"/>
                </a:ext>
              </a:extLst>
            </p:cNvPr>
            <p:cNvSpPr/>
            <p:nvPr/>
          </p:nvSpPr>
          <p:spPr>
            <a:xfrm>
              <a:off x="9468056" y="7201193"/>
              <a:ext cx="175998" cy="229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8" h="20929" extrusionOk="0">
                  <a:moveTo>
                    <a:pt x="18595" y="11598"/>
                  </a:moveTo>
                  <a:cubicBezTo>
                    <a:pt x="18093" y="9634"/>
                    <a:pt x="17591" y="7670"/>
                    <a:pt x="16084" y="6688"/>
                  </a:cubicBezTo>
                  <a:cubicBezTo>
                    <a:pt x="14577" y="5707"/>
                    <a:pt x="12065" y="5707"/>
                    <a:pt x="9302" y="6688"/>
                  </a:cubicBezTo>
                  <a:cubicBezTo>
                    <a:pt x="6540" y="7670"/>
                    <a:pt x="3526" y="9634"/>
                    <a:pt x="1767" y="11794"/>
                  </a:cubicBezTo>
                  <a:cubicBezTo>
                    <a:pt x="9" y="13954"/>
                    <a:pt x="-493" y="16310"/>
                    <a:pt x="512" y="17685"/>
                  </a:cubicBezTo>
                  <a:cubicBezTo>
                    <a:pt x="1516" y="19059"/>
                    <a:pt x="4028" y="19452"/>
                    <a:pt x="6540" y="19452"/>
                  </a:cubicBezTo>
                  <a:cubicBezTo>
                    <a:pt x="9051" y="19452"/>
                    <a:pt x="11563" y="19059"/>
                    <a:pt x="13823" y="18274"/>
                  </a:cubicBezTo>
                  <a:cubicBezTo>
                    <a:pt x="16084" y="17488"/>
                    <a:pt x="18093" y="16310"/>
                    <a:pt x="18093" y="13954"/>
                  </a:cubicBezTo>
                  <a:cubicBezTo>
                    <a:pt x="18093" y="11598"/>
                    <a:pt x="16084" y="8063"/>
                    <a:pt x="13321" y="6296"/>
                  </a:cubicBezTo>
                  <a:cubicBezTo>
                    <a:pt x="10558" y="4528"/>
                    <a:pt x="7042" y="4528"/>
                    <a:pt x="4530" y="6296"/>
                  </a:cubicBezTo>
                  <a:cubicBezTo>
                    <a:pt x="2019" y="8063"/>
                    <a:pt x="512" y="11598"/>
                    <a:pt x="260" y="14347"/>
                  </a:cubicBezTo>
                  <a:cubicBezTo>
                    <a:pt x="9" y="17096"/>
                    <a:pt x="1014" y="19059"/>
                    <a:pt x="2772" y="20041"/>
                  </a:cubicBezTo>
                  <a:cubicBezTo>
                    <a:pt x="4530" y="21023"/>
                    <a:pt x="7042" y="21023"/>
                    <a:pt x="9553" y="20827"/>
                  </a:cubicBezTo>
                  <a:cubicBezTo>
                    <a:pt x="12065" y="20630"/>
                    <a:pt x="14577" y="20238"/>
                    <a:pt x="16837" y="18078"/>
                  </a:cubicBezTo>
                  <a:cubicBezTo>
                    <a:pt x="19098" y="15918"/>
                    <a:pt x="21107" y="11990"/>
                    <a:pt x="20102" y="8456"/>
                  </a:cubicBezTo>
                  <a:cubicBezTo>
                    <a:pt x="19098" y="4921"/>
                    <a:pt x="15079" y="1779"/>
                    <a:pt x="11814" y="601"/>
                  </a:cubicBezTo>
                  <a:cubicBezTo>
                    <a:pt x="8549" y="-577"/>
                    <a:pt x="6037" y="208"/>
                    <a:pt x="3526" y="99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48" name="Line">
              <a:extLst>
                <a:ext uri="{FF2B5EF4-FFF2-40B4-BE49-F238E27FC236}">
                  <a16:creationId xmlns:a16="http://schemas.microsoft.com/office/drawing/2014/main" id="{BC55A73F-0ED5-4C6C-97A2-5A80B1B354DC}"/>
                </a:ext>
              </a:extLst>
            </p:cNvPr>
            <p:cNvSpPr/>
            <p:nvPr/>
          </p:nvSpPr>
          <p:spPr>
            <a:xfrm>
              <a:off x="8669545" y="7823745"/>
              <a:ext cx="52148" cy="6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extrusionOk="0">
                  <a:moveTo>
                    <a:pt x="0" y="5941"/>
                  </a:moveTo>
                  <a:cubicBezTo>
                    <a:pt x="0" y="4510"/>
                    <a:pt x="0" y="3080"/>
                    <a:pt x="0" y="1936"/>
                  </a:cubicBezTo>
                  <a:cubicBezTo>
                    <a:pt x="0" y="791"/>
                    <a:pt x="0" y="-67"/>
                    <a:pt x="900" y="5"/>
                  </a:cubicBezTo>
                  <a:cubicBezTo>
                    <a:pt x="1800" y="76"/>
                    <a:pt x="3600" y="1077"/>
                    <a:pt x="4500" y="4224"/>
                  </a:cubicBezTo>
                  <a:cubicBezTo>
                    <a:pt x="5400" y="7371"/>
                    <a:pt x="5400" y="12664"/>
                    <a:pt x="5400" y="15668"/>
                  </a:cubicBezTo>
                  <a:cubicBezTo>
                    <a:pt x="5400" y="18672"/>
                    <a:pt x="5400" y="19387"/>
                    <a:pt x="5400" y="20103"/>
                  </a:cubicBezTo>
                  <a:cubicBezTo>
                    <a:pt x="5400" y="20818"/>
                    <a:pt x="5400" y="21533"/>
                    <a:pt x="8100" y="21533"/>
                  </a:cubicBezTo>
                  <a:cubicBezTo>
                    <a:pt x="10800" y="21533"/>
                    <a:pt x="16200" y="20818"/>
                    <a:pt x="18900" y="20103"/>
                  </a:cubicBezTo>
                  <a:cubicBezTo>
                    <a:pt x="21600" y="19387"/>
                    <a:pt x="21600" y="18672"/>
                    <a:pt x="21600" y="1795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49" name="Line">
              <a:extLst>
                <a:ext uri="{FF2B5EF4-FFF2-40B4-BE49-F238E27FC236}">
                  <a16:creationId xmlns:a16="http://schemas.microsoft.com/office/drawing/2014/main" id="{19D58BCD-C687-4242-B0E0-3E8A057472E2}"/>
                </a:ext>
              </a:extLst>
            </p:cNvPr>
            <p:cNvSpPr/>
            <p:nvPr/>
          </p:nvSpPr>
          <p:spPr>
            <a:xfrm>
              <a:off x="8708655" y="7769134"/>
              <a:ext cx="492144" cy="709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8" extrusionOk="0">
                  <a:moveTo>
                    <a:pt x="0" y="6222"/>
                  </a:moveTo>
                  <a:cubicBezTo>
                    <a:pt x="0" y="4913"/>
                    <a:pt x="0" y="3603"/>
                    <a:pt x="0" y="2622"/>
                  </a:cubicBezTo>
                  <a:cubicBezTo>
                    <a:pt x="0" y="1640"/>
                    <a:pt x="0" y="985"/>
                    <a:pt x="284" y="920"/>
                  </a:cubicBezTo>
                  <a:cubicBezTo>
                    <a:pt x="568" y="854"/>
                    <a:pt x="1137" y="1378"/>
                    <a:pt x="2179" y="3014"/>
                  </a:cubicBezTo>
                  <a:cubicBezTo>
                    <a:pt x="3221" y="4651"/>
                    <a:pt x="4737" y="7400"/>
                    <a:pt x="5779" y="9429"/>
                  </a:cubicBezTo>
                  <a:cubicBezTo>
                    <a:pt x="6821" y="11458"/>
                    <a:pt x="7389" y="12767"/>
                    <a:pt x="7863" y="13749"/>
                  </a:cubicBezTo>
                  <a:cubicBezTo>
                    <a:pt x="8337" y="14731"/>
                    <a:pt x="8716" y="15385"/>
                    <a:pt x="9379" y="15582"/>
                  </a:cubicBezTo>
                  <a:cubicBezTo>
                    <a:pt x="10042" y="15778"/>
                    <a:pt x="10989" y="15516"/>
                    <a:pt x="12032" y="13945"/>
                  </a:cubicBezTo>
                  <a:cubicBezTo>
                    <a:pt x="13074" y="12374"/>
                    <a:pt x="14211" y="9494"/>
                    <a:pt x="14968" y="7203"/>
                  </a:cubicBezTo>
                  <a:cubicBezTo>
                    <a:pt x="15726" y="4913"/>
                    <a:pt x="16105" y="3211"/>
                    <a:pt x="16389" y="1967"/>
                  </a:cubicBezTo>
                  <a:cubicBezTo>
                    <a:pt x="16674" y="723"/>
                    <a:pt x="16863" y="-62"/>
                    <a:pt x="17053" y="3"/>
                  </a:cubicBezTo>
                  <a:cubicBezTo>
                    <a:pt x="17242" y="69"/>
                    <a:pt x="17432" y="985"/>
                    <a:pt x="17526" y="3865"/>
                  </a:cubicBezTo>
                  <a:cubicBezTo>
                    <a:pt x="17621" y="6745"/>
                    <a:pt x="17621" y="11589"/>
                    <a:pt x="17905" y="14665"/>
                  </a:cubicBezTo>
                  <a:cubicBezTo>
                    <a:pt x="18189" y="17742"/>
                    <a:pt x="18758" y="19051"/>
                    <a:pt x="19421" y="19902"/>
                  </a:cubicBezTo>
                  <a:cubicBezTo>
                    <a:pt x="20084" y="20753"/>
                    <a:pt x="20842" y="21145"/>
                    <a:pt x="21600" y="2153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50" name="Line">
              <a:extLst>
                <a:ext uri="{FF2B5EF4-FFF2-40B4-BE49-F238E27FC236}">
                  <a16:creationId xmlns:a16="http://schemas.microsoft.com/office/drawing/2014/main" id="{BABBE342-8F16-43AE-954A-E3771E86D0DA}"/>
                </a:ext>
              </a:extLst>
            </p:cNvPr>
            <p:cNvSpPr/>
            <p:nvPr/>
          </p:nvSpPr>
          <p:spPr>
            <a:xfrm>
              <a:off x="9265984" y="8078590"/>
              <a:ext cx="218367" cy="364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4" extrusionOk="0">
                  <a:moveTo>
                    <a:pt x="0" y="11423"/>
                  </a:moveTo>
                  <a:cubicBezTo>
                    <a:pt x="2118" y="11678"/>
                    <a:pt x="4235" y="11932"/>
                    <a:pt x="6776" y="11169"/>
                  </a:cubicBezTo>
                  <a:cubicBezTo>
                    <a:pt x="9318" y="10407"/>
                    <a:pt x="12282" y="8628"/>
                    <a:pt x="13976" y="7103"/>
                  </a:cubicBezTo>
                  <a:cubicBezTo>
                    <a:pt x="15671" y="5579"/>
                    <a:pt x="16094" y="4308"/>
                    <a:pt x="15882" y="3038"/>
                  </a:cubicBezTo>
                  <a:cubicBezTo>
                    <a:pt x="15671" y="1767"/>
                    <a:pt x="14824" y="496"/>
                    <a:pt x="13341" y="115"/>
                  </a:cubicBezTo>
                  <a:cubicBezTo>
                    <a:pt x="11859" y="-266"/>
                    <a:pt x="9741" y="242"/>
                    <a:pt x="8047" y="2529"/>
                  </a:cubicBezTo>
                  <a:cubicBezTo>
                    <a:pt x="6353" y="4816"/>
                    <a:pt x="5082" y="8882"/>
                    <a:pt x="5082" y="12186"/>
                  </a:cubicBezTo>
                  <a:cubicBezTo>
                    <a:pt x="5082" y="15489"/>
                    <a:pt x="6353" y="18030"/>
                    <a:pt x="9318" y="19428"/>
                  </a:cubicBezTo>
                  <a:cubicBezTo>
                    <a:pt x="12282" y="20826"/>
                    <a:pt x="16941" y="21080"/>
                    <a:pt x="21600" y="2133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51" name="Line">
              <a:extLst>
                <a:ext uri="{FF2B5EF4-FFF2-40B4-BE49-F238E27FC236}">
                  <a16:creationId xmlns:a16="http://schemas.microsoft.com/office/drawing/2014/main" id="{230DEB33-D71D-4C26-A78D-EC93BF40EF01}"/>
                </a:ext>
              </a:extLst>
            </p:cNvPr>
            <p:cNvSpPr/>
            <p:nvPr/>
          </p:nvSpPr>
          <p:spPr>
            <a:xfrm>
              <a:off x="9575610" y="8085871"/>
              <a:ext cx="466071" cy="393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3" extrusionOk="0">
                  <a:moveTo>
                    <a:pt x="0" y="1703"/>
                  </a:moveTo>
                  <a:cubicBezTo>
                    <a:pt x="0" y="5652"/>
                    <a:pt x="0" y="9600"/>
                    <a:pt x="0" y="12387"/>
                  </a:cubicBezTo>
                  <a:cubicBezTo>
                    <a:pt x="0" y="15174"/>
                    <a:pt x="0" y="16800"/>
                    <a:pt x="0" y="18310"/>
                  </a:cubicBezTo>
                  <a:cubicBezTo>
                    <a:pt x="0" y="19819"/>
                    <a:pt x="0" y="21213"/>
                    <a:pt x="100" y="21213"/>
                  </a:cubicBezTo>
                  <a:cubicBezTo>
                    <a:pt x="200" y="21213"/>
                    <a:pt x="400" y="19819"/>
                    <a:pt x="1300" y="16452"/>
                  </a:cubicBezTo>
                  <a:cubicBezTo>
                    <a:pt x="2200" y="13084"/>
                    <a:pt x="3800" y="7742"/>
                    <a:pt x="4900" y="4607"/>
                  </a:cubicBezTo>
                  <a:cubicBezTo>
                    <a:pt x="6000" y="1471"/>
                    <a:pt x="6600" y="542"/>
                    <a:pt x="7100" y="658"/>
                  </a:cubicBezTo>
                  <a:cubicBezTo>
                    <a:pt x="7600" y="774"/>
                    <a:pt x="8000" y="1936"/>
                    <a:pt x="8200" y="4607"/>
                  </a:cubicBezTo>
                  <a:cubicBezTo>
                    <a:pt x="8400" y="7278"/>
                    <a:pt x="8400" y="11458"/>
                    <a:pt x="8400" y="14478"/>
                  </a:cubicBezTo>
                  <a:cubicBezTo>
                    <a:pt x="8400" y="17497"/>
                    <a:pt x="8400" y="19355"/>
                    <a:pt x="8600" y="19239"/>
                  </a:cubicBezTo>
                  <a:cubicBezTo>
                    <a:pt x="8800" y="19123"/>
                    <a:pt x="9200" y="17032"/>
                    <a:pt x="9800" y="14245"/>
                  </a:cubicBezTo>
                  <a:cubicBezTo>
                    <a:pt x="10400" y="11458"/>
                    <a:pt x="11200" y="7974"/>
                    <a:pt x="11900" y="5303"/>
                  </a:cubicBezTo>
                  <a:cubicBezTo>
                    <a:pt x="12600" y="2632"/>
                    <a:pt x="13200" y="774"/>
                    <a:pt x="13900" y="194"/>
                  </a:cubicBezTo>
                  <a:cubicBezTo>
                    <a:pt x="14600" y="-387"/>
                    <a:pt x="15400" y="310"/>
                    <a:pt x="15800" y="2632"/>
                  </a:cubicBezTo>
                  <a:cubicBezTo>
                    <a:pt x="16200" y="4955"/>
                    <a:pt x="16200" y="8903"/>
                    <a:pt x="16100" y="11458"/>
                  </a:cubicBezTo>
                  <a:cubicBezTo>
                    <a:pt x="16000" y="14013"/>
                    <a:pt x="15800" y="15174"/>
                    <a:pt x="15700" y="16568"/>
                  </a:cubicBezTo>
                  <a:cubicBezTo>
                    <a:pt x="15600" y="17961"/>
                    <a:pt x="15600" y="19587"/>
                    <a:pt x="16100" y="20284"/>
                  </a:cubicBezTo>
                  <a:cubicBezTo>
                    <a:pt x="16600" y="20981"/>
                    <a:pt x="17600" y="20748"/>
                    <a:pt x="18600" y="20052"/>
                  </a:cubicBezTo>
                  <a:cubicBezTo>
                    <a:pt x="19600" y="19355"/>
                    <a:pt x="20600" y="18194"/>
                    <a:pt x="21600" y="1703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52" name="Line">
              <a:extLst>
                <a:ext uri="{FF2B5EF4-FFF2-40B4-BE49-F238E27FC236}">
                  <a16:creationId xmlns:a16="http://schemas.microsoft.com/office/drawing/2014/main" id="{D29D41D9-F0CA-4F53-8259-C952BD80BD86}"/>
                </a:ext>
              </a:extLst>
            </p:cNvPr>
            <p:cNvSpPr/>
            <p:nvPr/>
          </p:nvSpPr>
          <p:spPr>
            <a:xfrm>
              <a:off x="10093828" y="8064027"/>
              <a:ext cx="162961" cy="367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075" extrusionOk="0">
                  <a:moveTo>
                    <a:pt x="8526" y="3141"/>
                  </a:moveTo>
                  <a:cubicBezTo>
                    <a:pt x="5684" y="5596"/>
                    <a:pt x="2842" y="8050"/>
                    <a:pt x="1421" y="10628"/>
                  </a:cubicBezTo>
                  <a:cubicBezTo>
                    <a:pt x="0" y="13205"/>
                    <a:pt x="0" y="15905"/>
                    <a:pt x="853" y="17746"/>
                  </a:cubicBezTo>
                  <a:cubicBezTo>
                    <a:pt x="1705" y="19587"/>
                    <a:pt x="3411" y="20569"/>
                    <a:pt x="5968" y="20937"/>
                  </a:cubicBezTo>
                  <a:cubicBezTo>
                    <a:pt x="8526" y="21305"/>
                    <a:pt x="11937" y="21060"/>
                    <a:pt x="15063" y="18728"/>
                  </a:cubicBezTo>
                  <a:cubicBezTo>
                    <a:pt x="18189" y="16396"/>
                    <a:pt x="21032" y="11978"/>
                    <a:pt x="21316" y="8541"/>
                  </a:cubicBezTo>
                  <a:cubicBezTo>
                    <a:pt x="21600" y="5105"/>
                    <a:pt x="19326" y="2650"/>
                    <a:pt x="16484" y="1300"/>
                  </a:cubicBezTo>
                  <a:cubicBezTo>
                    <a:pt x="13642" y="-50"/>
                    <a:pt x="10232" y="-295"/>
                    <a:pt x="7389" y="319"/>
                  </a:cubicBezTo>
                  <a:cubicBezTo>
                    <a:pt x="4547" y="932"/>
                    <a:pt x="2274" y="2405"/>
                    <a:pt x="0" y="387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53" name="Line">
              <a:extLst>
                <a:ext uri="{FF2B5EF4-FFF2-40B4-BE49-F238E27FC236}">
                  <a16:creationId xmlns:a16="http://schemas.microsoft.com/office/drawing/2014/main" id="{0DF8ABAE-6DFB-435B-8B18-9E53B621934D}"/>
                </a:ext>
              </a:extLst>
            </p:cNvPr>
            <p:cNvSpPr/>
            <p:nvPr/>
          </p:nvSpPr>
          <p:spPr>
            <a:xfrm>
              <a:off x="10321974" y="8085871"/>
              <a:ext cx="303107" cy="262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036" extrusionOk="0">
                  <a:moveTo>
                    <a:pt x="304" y="5641"/>
                  </a:moveTo>
                  <a:cubicBezTo>
                    <a:pt x="0" y="3899"/>
                    <a:pt x="-304" y="2157"/>
                    <a:pt x="609" y="1112"/>
                  </a:cubicBezTo>
                  <a:cubicBezTo>
                    <a:pt x="1521" y="66"/>
                    <a:pt x="3651" y="-282"/>
                    <a:pt x="5172" y="241"/>
                  </a:cubicBezTo>
                  <a:cubicBezTo>
                    <a:pt x="6693" y="763"/>
                    <a:pt x="7606" y="2157"/>
                    <a:pt x="8366" y="5118"/>
                  </a:cubicBezTo>
                  <a:cubicBezTo>
                    <a:pt x="9127" y="8079"/>
                    <a:pt x="9735" y="12608"/>
                    <a:pt x="9888" y="15744"/>
                  </a:cubicBezTo>
                  <a:cubicBezTo>
                    <a:pt x="10040" y="18879"/>
                    <a:pt x="9735" y="20621"/>
                    <a:pt x="8975" y="20970"/>
                  </a:cubicBezTo>
                  <a:cubicBezTo>
                    <a:pt x="8214" y="21318"/>
                    <a:pt x="6997" y="20273"/>
                    <a:pt x="6541" y="18531"/>
                  </a:cubicBezTo>
                  <a:cubicBezTo>
                    <a:pt x="6085" y="16789"/>
                    <a:pt x="6389" y="14350"/>
                    <a:pt x="7454" y="11389"/>
                  </a:cubicBezTo>
                  <a:cubicBezTo>
                    <a:pt x="8519" y="8428"/>
                    <a:pt x="10344" y="4944"/>
                    <a:pt x="12169" y="3202"/>
                  </a:cubicBezTo>
                  <a:cubicBezTo>
                    <a:pt x="13995" y="1460"/>
                    <a:pt x="15820" y="1460"/>
                    <a:pt x="17341" y="1983"/>
                  </a:cubicBezTo>
                  <a:cubicBezTo>
                    <a:pt x="18862" y="2505"/>
                    <a:pt x="20079" y="3550"/>
                    <a:pt x="21296" y="459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54" name="Line">
              <a:extLst>
                <a:ext uri="{FF2B5EF4-FFF2-40B4-BE49-F238E27FC236}">
                  <a16:creationId xmlns:a16="http://schemas.microsoft.com/office/drawing/2014/main" id="{8AF30979-9EE3-44C6-A752-0DE2BE768366}"/>
                </a:ext>
              </a:extLst>
            </p:cNvPr>
            <p:cNvSpPr/>
            <p:nvPr/>
          </p:nvSpPr>
          <p:spPr>
            <a:xfrm>
              <a:off x="10716340" y="8064027"/>
              <a:ext cx="413923" cy="130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0" extrusionOk="0">
                  <a:moveTo>
                    <a:pt x="0" y="264"/>
                  </a:moveTo>
                  <a:cubicBezTo>
                    <a:pt x="450" y="1111"/>
                    <a:pt x="900" y="1958"/>
                    <a:pt x="1350" y="2558"/>
                  </a:cubicBezTo>
                  <a:cubicBezTo>
                    <a:pt x="1800" y="3158"/>
                    <a:pt x="2250" y="3511"/>
                    <a:pt x="3600" y="3581"/>
                  </a:cubicBezTo>
                  <a:cubicBezTo>
                    <a:pt x="4950" y="3652"/>
                    <a:pt x="7200" y="3440"/>
                    <a:pt x="9000" y="3122"/>
                  </a:cubicBezTo>
                  <a:cubicBezTo>
                    <a:pt x="10800" y="2805"/>
                    <a:pt x="12150" y="2381"/>
                    <a:pt x="13162" y="1746"/>
                  </a:cubicBezTo>
                  <a:cubicBezTo>
                    <a:pt x="14175" y="1111"/>
                    <a:pt x="14850" y="264"/>
                    <a:pt x="14962" y="52"/>
                  </a:cubicBezTo>
                  <a:cubicBezTo>
                    <a:pt x="15075" y="-160"/>
                    <a:pt x="14625" y="264"/>
                    <a:pt x="14287" y="1675"/>
                  </a:cubicBezTo>
                  <a:cubicBezTo>
                    <a:pt x="13950" y="3087"/>
                    <a:pt x="13725" y="5487"/>
                    <a:pt x="13612" y="8028"/>
                  </a:cubicBezTo>
                  <a:cubicBezTo>
                    <a:pt x="13500" y="10569"/>
                    <a:pt x="13500" y="13252"/>
                    <a:pt x="13387" y="15264"/>
                  </a:cubicBezTo>
                  <a:cubicBezTo>
                    <a:pt x="13275" y="17275"/>
                    <a:pt x="13050" y="18616"/>
                    <a:pt x="12712" y="19569"/>
                  </a:cubicBezTo>
                  <a:cubicBezTo>
                    <a:pt x="12375" y="20522"/>
                    <a:pt x="11925" y="21087"/>
                    <a:pt x="11250" y="21264"/>
                  </a:cubicBezTo>
                  <a:cubicBezTo>
                    <a:pt x="10575" y="21440"/>
                    <a:pt x="9675" y="21228"/>
                    <a:pt x="8662" y="20311"/>
                  </a:cubicBezTo>
                  <a:cubicBezTo>
                    <a:pt x="7650" y="19393"/>
                    <a:pt x="6525" y="17769"/>
                    <a:pt x="6637" y="16075"/>
                  </a:cubicBezTo>
                  <a:cubicBezTo>
                    <a:pt x="6750" y="14381"/>
                    <a:pt x="8100" y="12616"/>
                    <a:pt x="10800" y="11381"/>
                  </a:cubicBezTo>
                  <a:cubicBezTo>
                    <a:pt x="13500" y="10146"/>
                    <a:pt x="17550" y="9440"/>
                    <a:pt x="21600" y="873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55" name="Line">
              <a:extLst>
                <a:ext uri="{FF2B5EF4-FFF2-40B4-BE49-F238E27FC236}">
                  <a16:creationId xmlns:a16="http://schemas.microsoft.com/office/drawing/2014/main" id="{9085CC58-33E8-4049-808A-4E44BCE1E43C}"/>
                </a:ext>
              </a:extLst>
            </p:cNvPr>
            <p:cNvSpPr/>
            <p:nvPr/>
          </p:nvSpPr>
          <p:spPr>
            <a:xfrm>
              <a:off x="8943320" y="9097970"/>
              <a:ext cx="580142" cy="520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328" extrusionOk="0">
                  <a:moveTo>
                    <a:pt x="1413" y="82"/>
                  </a:moveTo>
                  <a:cubicBezTo>
                    <a:pt x="1093" y="-95"/>
                    <a:pt x="773" y="-272"/>
                    <a:pt x="533" y="2826"/>
                  </a:cubicBezTo>
                  <a:cubicBezTo>
                    <a:pt x="293" y="5925"/>
                    <a:pt x="133" y="12298"/>
                    <a:pt x="53" y="16017"/>
                  </a:cubicBezTo>
                  <a:cubicBezTo>
                    <a:pt x="-27" y="19735"/>
                    <a:pt x="-27" y="20797"/>
                    <a:pt x="133" y="20885"/>
                  </a:cubicBezTo>
                  <a:cubicBezTo>
                    <a:pt x="293" y="20974"/>
                    <a:pt x="613" y="20089"/>
                    <a:pt x="1413" y="17787"/>
                  </a:cubicBezTo>
                  <a:cubicBezTo>
                    <a:pt x="2213" y="15485"/>
                    <a:pt x="3493" y="11767"/>
                    <a:pt x="4453" y="9554"/>
                  </a:cubicBezTo>
                  <a:cubicBezTo>
                    <a:pt x="5413" y="7341"/>
                    <a:pt x="6053" y="6633"/>
                    <a:pt x="6773" y="6544"/>
                  </a:cubicBezTo>
                  <a:cubicBezTo>
                    <a:pt x="7493" y="6456"/>
                    <a:pt x="8293" y="6987"/>
                    <a:pt x="9253" y="8846"/>
                  </a:cubicBezTo>
                  <a:cubicBezTo>
                    <a:pt x="10213" y="10705"/>
                    <a:pt x="11333" y="13892"/>
                    <a:pt x="12133" y="15839"/>
                  </a:cubicBezTo>
                  <a:cubicBezTo>
                    <a:pt x="12933" y="17787"/>
                    <a:pt x="13413" y="18495"/>
                    <a:pt x="13973" y="18584"/>
                  </a:cubicBezTo>
                  <a:cubicBezTo>
                    <a:pt x="14533" y="18672"/>
                    <a:pt x="15173" y="18141"/>
                    <a:pt x="16133" y="16105"/>
                  </a:cubicBezTo>
                  <a:cubicBezTo>
                    <a:pt x="17093" y="14069"/>
                    <a:pt x="18373" y="10528"/>
                    <a:pt x="19093" y="8138"/>
                  </a:cubicBezTo>
                  <a:cubicBezTo>
                    <a:pt x="19813" y="5748"/>
                    <a:pt x="19973" y="4508"/>
                    <a:pt x="20053" y="4331"/>
                  </a:cubicBezTo>
                  <a:cubicBezTo>
                    <a:pt x="20133" y="4154"/>
                    <a:pt x="20133" y="5039"/>
                    <a:pt x="20133" y="7695"/>
                  </a:cubicBezTo>
                  <a:cubicBezTo>
                    <a:pt x="20133" y="10351"/>
                    <a:pt x="20133" y="14777"/>
                    <a:pt x="20373" y="17344"/>
                  </a:cubicBezTo>
                  <a:cubicBezTo>
                    <a:pt x="20613" y="19912"/>
                    <a:pt x="21093" y="20620"/>
                    <a:pt x="21573" y="2132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56" name="Line">
              <a:extLst>
                <a:ext uri="{FF2B5EF4-FFF2-40B4-BE49-F238E27FC236}">
                  <a16:creationId xmlns:a16="http://schemas.microsoft.com/office/drawing/2014/main" id="{E7D70F93-3328-4368-8D08-D4ABAF95F9CE}"/>
                </a:ext>
              </a:extLst>
            </p:cNvPr>
            <p:cNvSpPr/>
            <p:nvPr/>
          </p:nvSpPr>
          <p:spPr>
            <a:xfrm>
              <a:off x="9484352" y="9076126"/>
              <a:ext cx="0" cy="50969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57" name="Line">
              <a:extLst>
                <a:ext uri="{FF2B5EF4-FFF2-40B4-BE49-F238E27FC236}">
                  <a16:creationId xmlns:a16="http://schemas.microsoft.com/office/drawing/2014/main" id="{96063064-7F19-4BAF-9A41-78646BF847D5}"/>
                </a:ext>
              </a:extLst>
            </p:cNvPr>
            <p:cNvSpPr/>
            <p:nvPr/>
          </p:nvSpPr>
          <p:spPr>
            <a:xfrm>
              <a:off x="9722276" y="9272721"/>
              <a:ext cx="202072" cy="360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457" extrusionOk="0">
                  <a:moveTo>
                    <a:pt x="6518" y="11428"/>
                  </a:moveTo>
                  <a:cubicBezTo>
                    <a:pt x="8318" y="8857"/>
                    <a:pt x="10118" y="6286"/>
                    <a:pt x="10793" y="4357"/>
                  </a:cubicBezTo>
                  <a:cubicBezTo>
                    <a:pt x="11468" y="2428"/>
                    <a:pt x="11018" y="1143"/>
                    <a:pt x="9668" y="500"/>
                  </a:cubicBezTo>
                  <a:cubicBezTo>
                    <a:pt x="8318" y="-143"/>
                    <a:pt x="6068" y="-143"/>
                    <a:pt x="4268" y="371"/>
                  </a:cubicBezTo>
                  <a:cubicBezTo>
                    <a:pt x="2468" y="886"/>
                    <a:pt x="1118" y="1914"/>
                    <a:pt x="443" y="4228"/>
                  </a:cubicBezTo>
                  <a:cubicBezTo>
                    <a:pt x="-232" y="6543"/>
                    <a:pt x="-232" y="10143"/>
                    <a:pt x="1118" y="13100"/>
                  </a:cubicBezTo>
                  <a:cubicBezTo>
                    <a:pt x="2468" y="16057"/>
                    <a:pt x="5168" y="18371"/>
                    <a:pt x="8768" y="19657"/>
                  </a:cubicBezTo>
                  <a:cubicBezTo>
                    <a:pt x="12368" y="20943"/>
                    <a:pt x="16868" y="21200"/>
                    <a:pt x="21368" y="2145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58" name="Line">
              <a:extLst>
                <a:ext uri="{FF2B5EF4-FFF2-40B4-BE49-F238E27FC236}">
                  <a16:creationId xmlns:a16="http://schemas.microsoft.com/office/drawing/2014/main" id="{079A6FCE-1F99-4F5E-B6C5-1992B97A375F}"/>
                </a:ext>
              </a:extLst>
            </p:cNvPr>
            <p:cNvSpPr/>
            <p:nvPr/>
          </p:nvSpPr>
          <p:spPr>
            <a:xfrm>
              <a:off x="9976496" y="9210829"/>
              <a:ext cx="234664" cy="46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extrusionOk="0">
                  <a:moveTo>
                    <a:pt x="0" y="8108"/>
                  </a:moveTo>
                  <a:cubicBezTo>
                    <a:pt x="2000" y="11908"/>
                    <a:pt x="4000" y="15708"/>
                    <a:pt x="4800" y="18108"/>
                  </a:cubicBezTo>
                  <a:cubicBezTo>
                    <a:pt x="5600" y="20508"/>
                    <a:pt x="5200" y="21508"/>
                    <a:pt x="4800" y="21508"/>
                  </a:cubicBezTo>
                  <a:cubicBezTo>
                    <a:pt x="4400" y="21508"/>
                    <a:pt x="4000" y="20508"/>
                    <a:pt x="5200" y="17608"/>
                  </a:cubicBezTo>
                  <a:cubicBezTo>
                    <a:pt x="6400" y="14708"/>
                    <a:pt x="9200" y="9908"/>
                    <a:pt x="11000" y="6908"/>
                  </a:cubicBezTo>
                  <a:cubicBezTo>
                    <a:pt x="12800" y="3908"/>
                    <a:pt x="13600" y="2708"/>
                    <a:pt x="14600" y="1708"/>
                  </a:cubicBezTo>
                  <a:cubicBezTo>
                    <a:pt x="15600" y="708"/>
                    <a:pt x="16800" y="-92"/>
                    <a:pt x="18000" y="8"/>
                  </a:cubicBezTo>
                  <a:cubicBezTo>
                    <a:pt x="19200" y="108"/>
                    <a:pt x="20400" y="1108"/>
                    <a:pt x="21600" y="210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59" name="Line">
              <a:extLst>
                <a:ext uri="{FF2B5EF4-FFF2-40B4-BE49-F238E27FC236}">
                  <a16:creationId xmlns:a16="http://schemas.microsoft.com/office/drawing/2014/main" id="{2770AFDB-0C3E-4925-82D6-70B9CDEF6FE3}"/>
                </a:ext>
              </a:extLst>
            </p:cNvPr>
            <p:cNvSpPr/>
            <p:nvPr/>
          </p:nvSpPr>
          <p:spPr>
            <a:xfrm>
              <a:off x="10227455" y="9392861"/>
              <a:ext cx="215109" cy="356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481" extrusionOk="0">
                  <a:moveTo>
                    <a:pt x="16253" y="5867"/>
                  </a:moveTo>
                  <a:cubicBezTo>
                    <a:pt x="16253" y="4565"/>
                    <a:pt x="16253" y="3264"/>
                    <a:pt x="15194" y="2353"/>
                  </a:cubicBezTo>
                  <a:cubicBezTo>
                    <a:pt x="14135" y="1442"/>
                    <a:pt x="12017" y="922"/>
                    <a:pt x="10323" y="1182"/>
                  </a:cubicBezTo>
                  <a:cubicBezTo>
                    <a:pt x="8629" y="1442"/>
                    <a:pt x="7359" y="2483"/>
                    <a:pt x="5664" y="5216"/>
                  </a:cubicBezTo>
                  <a:cubicBezTo>
                    <a:pt x="3970" y="7948"/>
                    <a:pt x="1853" y="12373"/>
                    <a:pt x="794" y="15235"/>
                  </a:cubicBezTo>
                  <a:cubicBezTo>
                    <a:pt x="-265" y="18098"/>
                    <a:pt x="-265" y="19399"/>
                    <a:pt x="794" y="20050"/>
                  </a:cubicBezTo>
                  <a:cubicBezTo>
                    <a:pt x="1853" y="20700"/>
                    <a:pt x="3970" y="20700"/>
                    <a:pt x="6511" y="19659"/>
                  </a:cubicBezTo>
                  <a:cubicBezTo>
                    <a:pt x="9053" y="18618"/>
                    <a:pt x="12017" y="16536"/>
                    <a:pt x="13923" y="13544"/>
                  </a:cubicBezTo>
                  <a:cubicBezTo>
                    <a:pt x="15829" y="10551"/>
                    <a:pt x="16676" y="6647"/>
                    <a:pt x="16888" y="4045"/>
                  </a:cubicBezTo>
                  <a:cubicBezTo>
                    <a:pt x="17100" y="1442"/>
                    <a:pt x="16676" y="141"/>
                    <a:pt x="15829" y="11"/>
                  </a:cubicBezTo>
                  <a:cubicBezTo>
                    <a:pt x="14982" y="-119"/>
                    <a:pt x="13711" y="922"/>
                    <a:pt x="12864" y="3524"/>
                  </a:cubicBezTo>
                  <a:cubicBezTo>
                    <a:pt x="12017" y="6127"/>
                    <a:pt x="11594" y="10291"/>
                    <a:pt x="13076" y="13544"/>
                  </a:cubicBezTo>
                  <a:cubicBezTo>
                    <a:pt x="14559" y="16797"/>
                    <a:pt x="17947" y="19139"/>
                    <a:pt x="21335" y="2148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60" name="Line">
              <a:extLst>
                <a:ext uri="{FF2B5EF4-FFF2-40B4-BE49-F238E27FC236}">
                  <a16:creationId xmlns:a16="http://schemas.microsoft.com/office/drawing/2014/main" id="{65DAC188-2FD8-4F51-809F-34ED14911201}"/>
                </a:ext>
              </a:extLst>
            </p:cNvPr>
            <p:cNvSpPr/>
            <p:nvPr/>
          </p:nvSpPr>
          <p:spPr>
            <a:xfrm>
              <a:off x="10494712" y="9374659"/>
              <a:ext cx="299849" cy="415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6" extrusionOk="0">
                  <a:moveTo>
                    <a:pt x="0" y="8585"/>
                  </a:moveTo>
                  <a:cubicBezTo>
                    <a:pt x="0" y="7471"/>
                    <a:pt x="0" y="6358"/>
                    <a:pt x="470" y="6358"/>
                  </a:cubicBezTo>
                  <a:cubicBezTo>
                    <a:pt x="939" y="6358"/>
                    <a:pt x="1878" y="7471"/>
                    <a:pt x="2661" y="9809"/>
                  </a:cubicBezTo>
                  <a:cubicBezTo>
                    <a:pt x="3443" y="12147"/>
                    <a:pt x="4069" y="15710"/>
                    <a:pt x="4383" y="18048"/>
                  </a:cubicBezTo>
                  <a:cubicBezTo>
                    <a:pt x="4696" y="20387"/>
                    <a:pt x="4696" y="21500"/>
                    <a:pt x="5009" y="21389"/>
                  </a:cubicBezTo>
                  <a:cubicBezTo>
                    <a:pt x="5322" y="21277"/>
                    <a:pt x="5948" y="19941"/>
                    <a:pt x="7513" y="16378"/>
                  </a:cubicBezTo>
                  <a:cubicBezTo>
                    <a:pt x="9078" y="12815"/>
                    <a:pt x="11583" y="7026"/>
                    <a:pt x="13461" y="3797"/>
                  </a:cubicBezTo>
                  <a:cubicBezTo>
                    <a:pt x="15339" y="568"/>
                    <a:pt x="16591" y="-100"/>
                    <a:pt x="17843" y="11"/>
                  </a:cubicBezTo>
                  <a:cubicBezTo>
                    <a:pt x="19096" y="123"/>
                    <a:pt x="20348" y="1013"/>
                    <a:pt x="21600" y="190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61" name="Line">
              <a:extLst>
                <a:ext uri="{FF2B5EF4-FFF2-40B4-BE49-F238E27FC236}">
                  <a16:creationId xmlns:a16="http://schemas.microsoft.com/office/drawing/2014/main" id="{6A670276-9E02-4EB4-8990-B1B84EB6A22B}"/>
                </a:ext>
              </a:extLst>
            </p:cNvPr>
            <p:cNvSpPr/>
            <p:nvPr/>
          </p:nvSpPr>
          <p:spPr>
            <a:xfrm>
              <a:off x="10921672" y="9483878"/>
              <a:ext cx="374810" cy="309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0973" extrusionOk="0">
                  <a:moveTo>
                    <a:pt x="7368" y="2201"/>
                  </a:moveTo>
                  <a:cubicBezTo>
                    <a:pt x="5895" y="1034"/>
                    <a:pt x="4423" y="-134"/>
                    <a:pt x="3318" y="12"/>
                  </a:cubicBezTo>
                  <a:cubicBezTo>
                    <a:pt x="2214" y="158"/>
                    <a:pt x="1477" y="1617"/>
                    <a:pt x="864" y="4390"/>
                  </a:cubicBezTo>
                  <a:cubicBezTo>
                    <a:pt x="250" y="7163"/>
                    <a:pt x="-241" y="11250"/>
                    <a:pt x="127" y="14461"/>
                  </a:cubicBezTo>
                  <a:cubicBezTo>
                    <a:pt x="495" y="17671"/>
                    <a:pt x="1723" y="20007"/>
                    <a:pt x="3932" y="20736"/>
                  </a:cubicBezTo>
                  <a:cubicBezTo>
                    <a:pt x="6141" y="21466"/>
                    <a:pt x="9332" y="20590"/>
                    <a:pt x="12400" y="16942"/>
                  </a:cubicBezTo>
                  <a:cubicBezTo>
                    <a:pt x="15468" y="13293"/>
                    <a:pt x="18414" y="6871"/>
                    <a:pt x="21359" y="45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62" name="Line">
              <a:extLst>
                <a:ext uri="{FF2B5EF4-FFF2-40B4-BE49-F238E27FC236}">
                  <a16:creationId xmlns:a16="http://schemas.microsoft.com/office/drawing/2014/main" id="{83106C3A-BDDC-426C-A3DC-700730986196}"/>
                </a:ext>
              </a:extLst>
            </p:cNvPr>
            <p:cNvSpPr/>
            <p:nvPr/>
          </p:nvSpPr>
          <p:spPr>
            <a:xfrm>
              <a:off x="11273668" y="9050641"/>
              <a:ext cx="244441" cy="753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600" extrusionOk="0">
                  <a:moveTo>
                    <a:pt x="9030" y="0"/>
                  </a:moveTo>
                  <a:cubicBezTo>
                    <a:pt x="6756" y="1234"/>
                    <a:pt x="4482" y="2469"/>
                    <a:pt x="2967" y="5246"/>
                  </a:cubicBezTo>
                  <a:cubicBezTo>
                    <a:pt x="1451" y="8023"/>
                    <a:pt x="693" y="12343"/>
                    <a:pt x="314" y="15120"/>
                  </a:cubicBezTo>
                  <a:cubicBezTo>
                    <a:pt x="-65" y="17897"/>
                    <a:pt x="-65" y="19131"/>
                    <a:pt x="124" y="20057"/>
                  </a:cubicBezTo>
                  <a:cubicBezTo>
                    <a:pt x="314" y="20983"/>
                    <a:pt x="693" y="21600"/>
                    <a:pt x="1261" y="21600"/>
                  </a:cubicBezTo>
                  <a:cubicBezTo>
                    <a:pt x="1830" y="21600"/>
                    <a:pt x="2588" y="20983"/>
                    <a:pt x="3535" y="19749"/>
                  </a:cubicBezTo>
                  <a:cubicBezTo>
                    <a:pt x="4482" y="18514"/>
                    <a:pt x="5619" y="16663"/>
                    <a:pt x="6946" y="15552"/>
                  </a:cubicBezTo>
                  <a:cubicBezTo>
                    <a:pt x="8272" y="14441"/>
                    <a:pt x="9788" y="14071"/>
                    <a:pt x="11114" y="14318"/>
                  </a:cubicBezTo>
                  <a:cubicBezTo>
                    <a:pt x="12440" y="14565"/>
                    <a:pt x="13577" y="15429"/>
                    <a:pt x="15282" y="16478"/>
                  </a:cubicBezTo>
                  <a:cubicBezTo>
                    <a:pt x="16988" y="17527"/>
                    <a:pt x="19261" y="18761"/>
                    <a:pt x="21535" y="1999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63" name="Line">
              <a:extLst>
                <a:ext uri="{FF2B5EF4-FFF2-40B4-BE49-F238E27FC236}">
                  <a16:creationId xmlns:a16="http://schemas.microsoft.com/office/drawing/2014/main" id="{DE25F679-BB1D-4081-864D-43EFAF546DD4}"/>
                </a:ext>
              </a:extLst>
            </p:cNvPr>
            <p:cNvSpPr/>
            <p:nvPr/>
          </p:nvSpPr>
          <p:spPr>
            <a:xfrm>
              <a:off x="11602849" y="9451111"/>
              <a:ext cx="433478" cy="1383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575" extrusionOk="0">
                  <a:moveTo>
                    <a:pt x="1576" y="0"/>
                  </a:moveTo>
                  <a:cubicBezTo>
                    <a:pt x="934" y="1009"/>
                    <a:pt x="293" y="2019"/>
                    <a:pt x="79" y="2692"/>
                  </a:cubicBezTo>
                  <a:cubicBezTo>
                    <a:pt x="-135" y="3364"/>
                    <a:pt x="79" y="3701"/>
                    <a:pt x="827" y="3869"/>
                  </a:cubicBezTo>
                  <a:cubicBezTo>
                    <a:pt x="1576" y="4037"/>
                    <a:pt x="2859" y="4037"/>
                    <a:pt x="4249" y="3735"/>
                  </a:cubicBezTo>
                  <a:cubicBezTo>
                    <a:pt x="5639" y="3432"/>
                    <a:pt x="7136" y="2826"/>
                    <a:pt x="8206" y="2355"/>
                  </a:cubicBezTo>
                  <a:cubicBezTo>
                    <a:pt x="9275" y="1884"/>
                    <a:pt x="9917" y="1548"/>
                    <a:pt x="10558" y="1077"/>
                  </a:cubicBezTo>
                  <a:cubicBezTo>
                    <a:pt x="11200" y="606"/>
                    <a:pt x="11841" y="0"/>
                    <a:pt x="12162" y="0"/>
                  </a:cubicBezTo>
                  <a:cubicBezTo>
                    <a:pt x="12483" y="0"/>
                    <a:pt x="12483" y="606"/>
                    <a:pt x="12269" y="2187"/>
                  </a:cubicBezTo>
                  <a:cubicBezTo>
                    <a:pt x="12055" y="3768"/>
                    <a:pt x="11627" y="6325"/>
                    <a:pt x="11307" y="8815"/>
                  </a:cubicBezTo>
                  <a:cubicBezTo>
                    <a:pt x="10986" y="11305"/>
                    <a:pt x="10772" y="13727"/>
                    <a:pt x="10451" y="15510"/>
                  </a:cubicBezTo>
                  <a:cubicBezTo>
                    <a:pt x="10130" y="17293"/>
                    <a:pt x="9703" y="18437"/>
                    <a:pt x="9168" y="19279"/>
                  </a:cubicBezTo>
                  <a:cubicBezTo>
                    <a:pt x="8633" y="20120"/>
                    <a:pt x="7992" y="20658"/>
                    <a:pt x="7136" y="20994"/>
                  </a:cubicBezTo>
                  <a:cubicBezTo>
                    <a:pt x="6281" y="21331"/>
                    <a:pt x="5212" y="21465"/>
                    <a:pt x="4142" y="21533"/>
                  </a:cubicBezTo>
                  <a:cubicBezTo>
                    <a:pt x="3073" y="21600"/>
                    <a:pt x="2004" y="21600"/>
                    <a:pt x="1255" y="21432"/>
                  </a:cubicBezTo>
                  <a:cubicBezTo>
                    <a:pt x="507" y="21264"/>
                    <a:pt x="79" y="20927"/>
                    <a:pt x="79" y="19682"/>
                  </a:cubicBezTo>
                  <a:cubicBezTo>
                    <a:pt x="79" y="18437"/>
                    <a:pt x="507" y="16284"/>
                    <a:pt x="2218" y="14501"/>
                  </a:cubicBezTo>
                  <a:cubicBezTo>
                    <a:pt x="3928" y="12718"/>
                    <a:pt x="6922" y="11305"/>
                    <a:pt x="10344" y="10464"/>
                  </a:cubicBezTo>
                  <a:cubicBezTo>
                    <a:pt x="13766" y="9622"/>
                    <a:pt x="17616" y="9353"/>
                    <a:pt x="21465" y="908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64" name="Line">
              <a:extLst>
                <a:ext uri="{FF2B5EF4-FFF2-40B4-BE49-F238E27FC236}">
                  <a16:creationId xmlns:a16="http://schemas.microsoft.com/office/drawing/2014/main" id="{8CC546BB-4FC3-4A85-A956-420B42D9E98C}"/>
                </a:ext>
              </a:extLst>
            </p:cNvPr>
            <p:cNvSpPr/>
            <p:nvPr/>
          </p:nvSpPr>
          <p:spPr>
            <a:xfrm>
              <a:off x="7287632" y="3924614"/>
              <a:ext cx="6554307" cy="2897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586" extrusionOk="0">
                  <a:moveTo>
                    <a:pt x="74" y="275"/>
                  </a:moveTo>
                  <a:cubicBezTo>
                    <a:pt x="32" y="147"/>
                    <a:pt x="-11" y="18"/>
                    <a:pt x="3" y="2"/>
                  </a:cubicBezTo>
                  <a:cubicBezTo>
                    <a:pt x="17" y="-14"/>
                    <a:pt x="88" y="82"/>
                    <a:pt x="266" y="147"/>
                  </a:cubicBezTo>
                  <a:cubicBezTo>
                    <a:pt x="444" y="211"/>
                    <a:pt x="728" y="243"/>
                    <a:pt x="1019" y="356"/>
                  </a:cubicBezTo>
                  <a:cubicBezTo>
                    <a:pt x="1311" y="468"/>
                    <a:pt x="1609" y="661"/>
                    <a:pt x="1986" y="1031"/>
                  </a:cubicBezTo>
                  <a:cubicBezTo>
                    <a:pt x="2362" y="1400"/>
                    <a:pt x="2817" y="1947"/>
                    <a:pt x="3300" y="2445"/>
                  </a:cubicBezTo>
                  <a:cubicBezTo>
                    <a:pt x="3783" y="2943"/>
                    <a:pt x="4295" y="3393"/>
                    <a:pt x="4806" y="3827"/>
                  </a:cubicBezTo>
                  <a:cubicBezTo>
                    <a:pt x="5318" y="4261"/>
                    <a:pt x="5830" y="4679"/>
                    <a:pt x="6327" y="5145"/>
                  </a:cubicBezTo>
                  <a:cubicBezTo>
                    <a:pt x="6824" y="5611"/>
                    <a:pt x="7307" y="6125"/>
                    <a:pt x="7791" y="6640"/>
                  </a:cubicBezTo>
                  <a:cubicBezTo>
                    <a:pt x="8274" y="7154"/>
                    <a:pt x="8757" y="7668"/>
                    <a:pt x="9240" y="8166"/>
                  </a:cubicBezTo>
                  <a:cubicBezTo>
                    <a:pt x="9723" y="8665"/>
                    <a:pt x="10206" y="9147"/>
                    <a:pt x="10711" y="9661"/>
                  </a:cubicBezTo>
                  <a:cubicBezTo>
                    <a:pt x="11215" y="10175"/>
                    <a:pt x="11741" y="10722"/>
                    <a:pt x="12253" y="11252"/>
                  </a:cubicBezTo>
                  <a:cubicBezTo>
                    <a:pt x="12764" y="11782"/>
                    <a:pt x="13262" y="12297"/>
                    <a:pt x="13773" y="12843"/>
                  </a:cubicBezTo>
                  <a:cubicBezTo>
                    <a:pt x="14285" y="13390"/>
                    <a:pt x="14811" y="13968"/>
                    <a:pt x="15315" y="14531"/>
                  </a:cubicBezTo>
                  <a:cubicBezTo>
                    <a:pt x="15820" y="15093"/>
                    <a:pt x="16303" y="15640"/>
                    <a:pt x="16729" y="16122"/>
                  </a:cubicBezTo>
                  <a:cubicBezTo>
                    <a:pt x="17155" y="16604"/>
                    <a:pt x="17525" y="17022"/>
                    <a:pt x="17908" y="17456"/>
                  </a:cubicBezTo>
                  <a:cubicBezTo>
                    <a:pt x="18292" y="17890"/>
                    <a:pt x="18690" y="18340"/>
                    <a:pt x="19074" y="18774"/>
                  </a:cubicBezTo>
                  <a:cubicBezTo>
                    <a:pt x="19457" y="19207"/>
                    <a:pt x="19827" y="19625"/>
                    <a:pt x="20175" y="19979"/>
                  </a:cubicBezTo>
                  <a:cubicBezTo>
                    <a:pt x="20523" y="20332"/>
                    <a:pt x="20850" y="20622"/>
                    <a:pt x="21056" y="20815"/>
                  </a:cubicBezTo>
                  <a:cubicBezTo>
                    <a:pt x="21262" y="21007"/>
                    <a:pt x="21347" y="21104"/>
                    <a:pt x="21426" y="21216"/>
                  </a:cubicBezTo>
                  <a:cubicBezTo>
                    <a:pt x="21504" y="21329"/>
                    <a:pt x="21575" y="21457"/>
                    <a:pt x="21582" y="21522"/>
                  </a:cubicBezTo>
                  <a:cubicBezTo>
                    <a:pt x="21589" y="21586"/>
                    <a:pt x="21532" y="21586"/>
                    <a:pt x="21475" y="2158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65" name="Line">
              <a:extLst>
                <a:ext uri="{FF2B5EF4-FFF2-40B4-BE49-F238E27FC236}">
                  <a16:creationId xmlns:a16="http://schemas.microsoft.com/office/drawing/2014/main" id="{2C5011B7-809C-463A-A54A-F18D7044919A}"/>
                </a:ext>
              </a:extLst>
            </p:cNvPr>
            <p:cNvSpPr/>
            <p:nvPr/>
          </p:nvSpPr>
          <p:spPr>
            <a:xfrm>
              <a:off x="13568164" y="6811646"/>
              <a:ext cx="371552" cy="364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8" h="20744" extrusionOk="0">
                  <a:moveTo>
                    <a:pt x="12917" y="12538"/>
                  </a:moveTo>
                  <a:cubicBezTo>
                    <a:pt x="13402" y="11311"/>
                    <a:pt x="13887" y="10084"/>
                    <a:pt x="14009" y="8856"/>
                  </a:cubicBezTo>
                  <a:cubicBezTo>
                    <a:pt x="14130" y="7629"/>
                    <a:pt x="13887" y="6402"/>
                    <a:pt x="13159" y="5788"/>
                  </a:cubicBezTo>
                  <a:cubicBezTo>
                    <a:pt x="12431" y="5174"/>
                    <a:pt x="11218" y="5174"/>
                    <a:pt x="10004" y="5420"/>
                  </a:cubicBezTo>
                  <a:cubicBezTo>
                    <a:pt x="8791" y="5665"/>
                    <a:pt x="7577" y="6156"/>
                    <a:pt x="6728" y="7015"/>
                  </a:cubicBezTo>
                  <a:cubicBezTo>
                    <a:pt x="5878" y="7874"/>
                    <a:pt x="5393" y="9102"/>
                    <a:pt x="5393" y="10329"/>
                  </a:cubicBezTo>
                  <a:cubicBezTo>
                    <a:pt x="5393" y="11556"/>
                    <a:pt x="5878" y="12784"/>
                    <a:pt x="7213" y="13152"/>
                  </a:cubicBezTo>
                  <a:cubicBezTo>
                    <a:pt x="8548" y="13520"/>
                    <a:pt x="10732" y="13029"/>
                    <a:pt x="11946" y="12047"/>
                  </a:cubicBezTo>
                  <a:cubicBezTo>
                    <a:pt x="13159" y="11065"/>
                    <a:pt x="13402" y="9593"/>
                    <a:pt x="12553" y="8120"/>
                  </a:cubicBezTo>
                  <a:cubicBezTo>
                    <a:pt x="11703" y="6647"/>
                    <a:pt x="9762" y="5174"/>
                    <a:pt x="7456" y="5665"/>
                  </a:cubicBezTo>
                  <a:cubicBezTo>
                    <a:pt x="5150" y="6156"/>
                    <a:pt x="2481" y="8611"/>
                    <a:pt x="1146" y="10452"/>
                  </a:cubicBezTo>
                  <a:cubicBezTo>
                    <a:pt x="-189" y="12293"/>
                    <a:pt x="-189" y="13520"/>
                    <a:pt x="296" y="15115"/>
                  </a:cubicBezTo>
                  <a:cubicBezTo>
                    <a:pt x="782" y="16711"/>
                    <a:pt x="1753" y="18674"/>
                    <a:pt x="3573" y="19411"/>
                  </a:cubicBezTo>
                  <a:cubicBezTo>
                    <a:pt x="5393" y="20147"/>
                    <a:pt x="8063" y="19656"/>
                    <a:pt x="10126" y="18184"/>
                  </a:cubicBezTo>
                  <a:cubicBezTo>
                    <a:pt x="12189" y="16711"/>
                    <a:pt x="13645" y="14256"/>
                    <a:pt x="13766" y="11802"/>
                  </a:cubicBezTo>
                  <a:cubicBezTo>
                    <a:pt x="13887" y="9347"/>
                    <a:pt x="12674" y="6893"/>
                    <a:pt x="11218" y="5543"/>
                  </a:cubicBezTo>
                  <a:cubicBezTo>
                    <a:pt x="9762" y="4193"/>
                    <a:pt x="8063" y="3947"/>
                    <a:pt x="6242" y="5420"/>
                  </a:cubicBezTo>
                  <a:cubicBezTo>
                    <a:pt x="4422" y="6893"/>
                    <a:pt x="2481" y="10084"/>
                    <a:pt x="1874" y="12906"/>
                  </a:cubicBezTo>
                  <a:cubicBezTo>
                    <a:pt x="1267" y="15729"/>
                    <a:pt x="1995" y="18184"/>
                    <a:pt x="3816" y="19534"/>
                  </a:cubicBezTo>
                  <a:cubicBezTo>
                    <a:pt x="5636" y="20884"/>
                    <a:pt x="8548" y="21129"/>
                    <a:pt x="11582" y="20147"/>
                  </a:cubicBezTo>
                  <a:cubicBezTo>
                    <a:pt x="14616" y="19165"/>
                    <a:pt x="17771" y="16956"/>
                    <a:pt x="19469" y="14502"/>
                  </a:cubicBezTo>
                  <a:cubicBezTo>
                    <a:pt x="21168" y="12047"/>
                    <a:pt x="21411" y="9347"/>
                    <a:pt x="20440" y="6893"/>
                  </a:cubicBezTo>
                  <a:cubicBezTo>
                    <a:pt x="19469" y="4438"/>
                    <a:pt x="17285" y="2229"/>
                    <a:pt x="14373" y="1370"/>
                  </a:cubicBezTo>
                  <a:cubicBezTo>
                    <a:pt x="11460" y="511"/>
                    <a:pt x="7820" y="1002"/>
                    <a:pt x="5514" y="3211"/>
                  </a:cubicBezTo>
                  <a:cubicBezTo>
                    <a:pt x="3209" y="5420"/>
                    <a:pt x="2238" y="9347"/>
                    <a:pt x="2359" y="12415"/>
                  </a:cubicBezTo>
                  <a:cubicBezTo>
                    <a:pt x="2481" y="15484"/>
                    <a:pt x="3694" y="17693"/>
                    <a:pt x="6121" y="18429"/>
                  </a:cubicBezTo>
                  <a:cubicBezTo>
                    <a:pt x="8548" y="19165"/>
                    <a:pt x="12189" y="18429"/>
                    <a:pt x="14858" y="16956"/>
                  </a:cubicBezTo>
                  <a:cubicBezTo>
                    <a:pt x="17528" y="15484"/>
                    <a:pt x="19227" y="13274"/>
                    <a:pt x="18984" y="10206"/>
                  </a:cubicBezTo>
                  <a:cubicBezTo>
                    <a:pt x="18741" y="7138"/>
                    <a:pt x="16557" y="3211"/>
                    <a:pt x="14130" y="1370"/>
                  </a:cubicBezTo>
                  <a:cubicBezTo>
                    <a:pt x="11703" y="-471"/>
                    <a:pt x="9034" y="-226"/>
                    <a:pt x="7213" y="756"/>
                  </a:cubicBezTo>
                  <a:cubicBezTo>
                    <a:pt x="5393" y="1738"/>
                    <a:pt x="4422" y="3456"/>
                    <a:pt x="3451" y="517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66" name="Line">
              <a:extLst>
                <a:ext uri="{FF2B5EF4-FFF2-40B4-BE49-F238E27FC236}">
                  <a16:creationId xmlns:a16="http://schemas.microsoft.com/office/drawing/2014/main" id="{768AD8F6-3DC3-4F75-8F54-F8F4B099BE54}"/>
                </a:ext>
              </a:extLst>
            </p:cNvPr>
            <p:cNvSpPr/>
            <p:nvPr/>
          </p:nvSpPr>
          <p:spPr>
            <a:xfrm>
              <a:off x="12812024" y="7587102"/>
              <a:ext cx="91258" cy="425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571" y="873"/>
                    <a:pt x="19543" y="1745"/>
                    <a:pt x="15943" y="5345"/>
                  </a:cubicBezTo>
                  <a:cubicBezTo>
                    <a:pt x="12343" y="8945"/>
                    <a:pt x="6171" y="1527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67" name="Line">
              <a:extLst>
                <a:ext uri="{FF2B5EF4-FFF2-40B4-BE49-F238E27FC236}">
                  <a16:creationId xmlns:a16="http://schemas.microsoft.com/office/drawing/2014/main" id="{94A07FAE-A2C2-4802-99BA-943C5CAF981B}"/>
                </a:ext>
              </a:extLst>
            </p:cNvPr>
            <p:cNvSpPr/>
            <p:nvPr/>
          </p:nvSpPr>
          <p:spPr>
            <a:xfrm>
              <a:off x="12733802" y="7962089"/>
              <a:ext cx="312886" cy="2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68" name="Line">
              <a:extLst>
                <a:ext uri="{FF2B5EF4-FFF2-40B4-BE49-F238E27FC236}">
                  <a16:creationId xmlns:a16="http://schemas.microsoft.com/office/drawing/2014/main" id="{5FC86FE1-AC04-42C4-8A6A-A7C719A0111A}"/>
                </a:ext>
              </a:extLst>
            </p:cNvPr>
            <p:cNvSpPr/>
            <p:nvPr/>
          </p:nvSpPr>
          <p:spPr>
            <a:xfrm>
              <a:off x="12730542" y="7466962"/>
              <a:ext cx="391107" cy="134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extrusionOk="0">
                  <a:moveTo>
                    <a:pt x="210" y="21600"/>
                  </a:moveTo>
                  <a:cubicBezTo>
                    <a:pt x="-25" y="16723"/>
                    <a:pt x="-260" y="11845"/>
                    <a:pt x="679" y="7665"/>
                  </a:cubicBezTo>
                  <a:cubicBezTo>
                    <a:pt x="1618" y="3484"/>
                    <a:pt x="3731" y="0"/>
                    <a:pt x="7370" y="0"/>
                  </a:cubicBezTo>
                  <a:cubicBezTo>
                    <a:pt x="11010" y="0"/>
                    <a:pt x="16175" y="3484"/>
                    <a:pt x="21340" y="696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69" name="Line">
              <a:extLst>
                <a:ext uri="{FF2B5EF4-FFF2-40B4-BE49-F238E27FC236}">
                  <a16:creationId xmlns:a16="http://schemas.microsoft.com/office/drawing/2014/main" id="{A2F3DC25-9E05-4D85-9C46-33D44623F106}"/>
                </a:ext>
              </a:extLst>
            </p:cNvPr>
            <p:cNvSpPr/>
            <p:nvPr/>
          </p:nvSpPr>
          <p:spPr>
            <a:xfrm>
              <a:off x="13216168" y="7674477"/>
              <a:ext cx="475847" cy="429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600" extrusionOk="0">
                  <a:moveTo>
                    <a:pt x="3457" y="2808"/>
                  </a:moveTo>
                  <a:cubicBezTo>
                    <a:pt x="2484" y="3024"/>
                    <a:pt x="1511" y="3240"/>
                    <a:pt x="1024" y="3996"/>
                  </a:cubicBezTo>
                  <a:cubicBezTo>
                    <a:pt x="538" y="4752"/>
                    <a:pt x="538" y="6048"/>
                    <a:pt x="440" y="7884"/>
                  </a:cubicBezTo>
                  <a:cubicBezTo>
                    <a:pt x="343" y="9720"/>
                    <a:pt x="149" y="12096"/>
                    <a:pt x="51" y="13932"/>
                  </a:cubicBezTo>
                  <a:cubicBezTo>
                    <a:pt x="-46" y="15768"/>
                    <a:pt x="-46" y="17064"/>
                    <a:pt x="440" y="16848"/>
                  </a:cubicBezTo>
                  <a:cubicBezTo>
                    <a:pt x="927" y="16632"/>
                    <a:pt x="1900" y="14904"/>
                    <a:pt x="2678" y="12960"/>
                  </a:cubicBezTo>
                  <a:cubicBezTo>
                    <a:pt x="3457" y="11016"/>
                    <a:pt x="4040" y="8856"/>
                    <a:pt x="4624" y="7344"/>
                  </a:cubicBezTo>
                  <a:cubicBezTo>
                    <a:pt x="5208" y="5832"/>
                    <a:pt x="5792" y="4968"/>
                    <a:pt x="6473" y="4968"/>
                  </a:cubicBezTo>
                  <a:cubicBezTo>
                    <a:pt x="7154" y="4968"/>
                    <a:pt x="7932" y="5832"/>
                    <a:pt x="8419" y="7452"/>
                  </a:cubicBezTo>
                  <a:cubicBezTo>
                    <a:pt x="8905" y="9072"/>
                    <a:pt x="9100" y="11448"/>
                    <a:pt x="9295" y="13176"/>
                  </a:cubicBezTo>
                  <a:cubicBezTo>
                    <a:pt x="9489" y="14904"/>
                    <a:pt x="9684" y="15984"/>
                    <a:pt x="10073" y="15984"/>
                  </a:cubicBezTo>
                  <a:cubicBezTo>
                    <a:pt x="10462" y="15984"/>
                    <a:pt x="11046" y="14904"/>
                    <a:pt x="12019" y="12420"/>
                  </a:cubicBezTo>
                  <a:cubicBezTo>
                    <a:pt x="12992" y="9936"/>
                    <a:pt x="14354" y="6048"/>
                    <a:pt x="15424" y="3564"/>
                  </a:cubicBezTo>
                  <a:cubicBezTo>
                    <a:pt x="16495" y="1080"/>
                    <a:pt x="17273" y="0"/>
                    <a:pt x="17954" y="0"/>
                  </a:cubicBezTo>
                  <a:cubicBezTo>
                    <a:pt x="18635" y="0"/>
                    <a:pt x="19219" y="1080"/>
                    <a:pt x="19608" y="3672"/>
                  </a:cubicBezTo>
                  <a:cubicBezTo>
                    <a:pt x="19997" y="6264"/>
                    <a:pt x="20192" y="10368"/>
                    <a:pt x="20484" y="13608"/>
                  </a:cubicBezTo>
                  <a:cubicBezTo>
                    <a:pt x="20776" y="16848"/>
                    <a:pt x="21165" y="19224"/>
                    <a:pt x="21554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70" name="Line">
              <a:extLst>
                <a:ext uri="{FF2B5EF4-FFF2-40B4-BE49-F238E27FC236}">
                  <a16:creationId xmlns:a16="http://schemas.microsoft.com/office/drawing/2014/main" id="{6186859D-70E0-4DBC-B1EB-A96A0E2061B8}"/>
                </a:ext>
              </a:extLst>
            </p:cNvPr>
            <p:cNvSpPr/>
            <p:nvPr/>
          </p:nvSpPr>
          <p:spPr>
            <a:xfrm>
              <a:off x="13822384" y="7561618"/>
              <a:ext cx="65185" cy="815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160" y="4114"/>
                    <a:pt x="18720" y="8229"/>
                    <a:pt x="17280" y="11600"/>
                  </a:cubicBezTo>
                  <a:cubicBezTo>
                    <a:pt x="15840" y="14971"/>
                    <a:pt x="14400" y="17600"/>
                    <a:pt x="11520" y="19143"/>
                  </a:cubicBezTo>
                  <a:cubicBezTo>
                    <a:pt x="8640" y="20686"/>
                    <a:pt x="4320" y="2114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71" name="Line">
              <a:extLst>
                <a:ext uri="{FF2B5EF4-FFF2-40B4-BE49-F238E27FC236}">
                  <a16:creationId xmlns:a16="http://schemas.microsoft.com/office/drawing/2014/main" id="{EEA23DD6-8008-4EAD-B2BE-4326385FD43D}"/>
                </a:ext>
              </a:extLst>
            </p:cNvPr>
            <p:cNvSpPr/>
            <p:nvPr/>
          </p:nvSpPr>
          <p:spPr>
            <a:xfrm>
              <a:off x="13822384" y="7754571"/>
              <a:ext cx="267257" cy="385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1249" extrusionOk="0">
                  <a:moveTo>
                    <a:pt x="0" y="15078"/>
                  </a:moveTo>
                  <a:cubicBezTo>
                    <a:pt x="337" y="11517"/>
                    <a:pt x="675" y="7957"/>
                    <a:pt x="2025" y="5346"/>
                  </a:cubicBezTo>
                  <a:cubicBezTo>
                    <a:pt x="3375" y="2735"/>
                    <a:pt x="5737" y="1073"/>
                    <a:pt x="8606" y="361"/>
                  </a:cubicBezTo>
                  <a:cubicBezTo>
                    <a:pt x="11475" y="-351"/>
                    <a:pt x="14850" y="-114"/>
                    <a:pt x="17381" y="2023"/>
                  </a:cubicBezTo>
                  <a:cubicBezTo>
                    <a:pt x="19912" y="4159"/>
                    <a:pt x="21600" y="8194"/>
                    <a:pt x="20587" y="11636"/>
                  </a:cubicBezTo>
                  <a:cubicBezTo>
                    <a:pt x="19575" y="15078"/>
                    <a:pt x="15862" y="17926"/>
                    <a:pt x="13162" y="19469"/>
                  </a:cubicBezTo>
                  <a:cubicBezTo>
                    <a:pt x="10462" y="21012"/>
                    <a:pt x="8775" y="21249"/>
                    <a:pt x="7594" y="21249"/>
                  </a:cubicBezTo>
                  <a:cubicBezTo>
                    <a:pt x="6412" y="21249"/>
                    <a:pt x="5738" y="21012"/>
                    <a:pt x="5063" y="2077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72" name="Line">
              <a:extLst>
                <a:ext uri="{FF2B5EF4-FFF2-40B4-BE49-F238E27FC236}">
                  <a16:creationId xmlns:a16="http://schemas.microsoft.com/office/drawing/2014/main" id="{48F69766-89F2-4480-9DA8-AF99F13E2CC2}"/>
                </a:ext>
              </a:extLst>
            </p:cNvPr>
            <p:cNvSpPr/>
            <p:nvPr/>
          </p:nvSpPr>
          <p:spPr>
            <a:xfrm>
              <a:off x="14184157" y="7780057"/>
              <a:ext cx="221627" cy="298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78"/>
                  </a:moveTo>
                  <a:cubicBezTo>
                    <a:pt x="1271" y="7200"/>
                    <a:pt x="2541" y="12522"/>
                    <a:pt x="3177" y="16122"/>
                  </a:cubicBezTo>
                  <a:cubicBezTo>
                    <a:pt x="3812" y="19722"/>
                    <a:pt x="3812" y="21600"/>
                    <a:pt x="3600" y="21600"/>
                  </a:cubicBezTo>
                  <a:cubicBezTo>
                    <a:pt x="3388" y="21600"/>
                    <a:pt x="2965" y="19722"/>
                    <a:pt x="4024" y="16591"/>
                  </a:cubicBezTo>
                  <a:cubicBezTo>
                    <a:pt x="5082" y="13461"/>
                    <a:pt x="7624" y="9078"/>
                    <a:pt x="10800" y="6104"/>
                  </a:cubicBezTo>
                  <a:cubicBezTo>
                    <a:pt x="13977" y="3130"/>
                    <a:pt x="17788" y="1565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73" name="Line">
              <a:extLst>
                <a:ext uri="{FF2B5EF4-FFF2-40B4-BE49-F238E27FC236}">
                  <a16:creationId xmlns:a16="http://schemas.microsoft.com/office/drawing/2014/main" id="{2B53538F-18FB-4EF0-9A33-9E397F503F5C}"/>
                </a:ext>
              </a:extLst>
            </p:cNvPr>
            <p:cNvSpPr/>
            <p:nvPr/>
          </p:nvSpPr>
          <p:spPr>
            <a:xfrm>
              <a:off x="14451414" y="7761853"/>
              <a:ext cx="175998" cy="331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5" h="21114" extrusionOk="0">
                  <a:moveTo>
                    <a:pt x="12653" y="7821"/>
                  </a:moveTo>
                  <a:cubicBezTo>
                    <a:pt x="13156" y="6436"/>
                    <a:pt x="13658" y="5052"/>
                    <a:pt x="12402" y="4913"/>
                  </a:cubicBezTo>
                  <a:cubicBezTo>
                    <a:pt x="11147" y="4775"/>
                    <a:pt x="8133" y="5882"/>
                    <a:pt x="5621" y="7959"/>
                  </a:cubicBezTo>
                  <a:cubicBezTo>
                    <a:pt x="3109" y="10036"/>
                    <a:pt x="1100" y="13082"/>
                    <a:pt x="347" y="15298"/>
                  </a:cubicBezTo>
                  <a:cubicBezTo>
                    <a:pt x="-407" y="17513"/>
                    <a:pt x="95" y="18898"/>
                    <a:pt x="1602" y="19867"/>
                  </a:cubicBezTo>
                  <a:cubicBezTo>
                    <a:pt x="3109" y="20836"/>
                    <a:pt x="5621" y="21390"/>
                    <a:pt x="9137" y="20975"/>
                  </a:cubicBezTo>
                  <a:cubicBezTo>
                    <a:pt x="12653" y="20559"/>
                    <a:pt x="17174" y="19175"/>
                    <a:pt x="19184" y="15990"/>
                  </a:cubicBezTo>
                  <a:cubicBezTo>
                    <a:pt x="21193" y="12805"/>
                    <a:pt x="20691" y="7821"/>
                    <a:pt x="19686" y="4775"/>
                  </a:cubicBezTo>
                  <a:cubicBezTo>
                    <a:pt x="18681" y="1728"/>
                    <a:pt x="17174" y="621"/>
                    <a:pt x="15165" y="205"/>
                  </a:cubicBezTo>
                  <a:cubicBezTo>
                    <a:pt x="13156" y="-210"/>
                    <a:pt x="10644" y="67"/>
                    <a:pt x="9137" y="482"/>
                  </a:cubicBezTo>
                  <a:cubicBezTo>
                    <a:pt x="7630" y="898"/>
                    <a:pt x="7128" y="1452"/>
                    <a:pt x="6626" y="200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74" name="Line">
              <a:extLst>
                <a:ext uri="{FF2B5EF4-FFF2-40B4-BE49-F238E27FC236}">
                  <a16:creationId xmlns:a16="http://schemas.microsoft.com/office/drawing/2014/main" id="{2015FA79-EE3E-4BAD-BE20-5D01B250DB65}"/>
                </a:ext>
              </a:extLst>
            </p:cNvPr>
            <p:cNvSpPr/>
            <p:nvPr/>
          </p:nvSpPr>
          <p:spPr>
            <a:xfrm>
              <a:off x="14806671" y="7729088"/>
              <a:ext cx="143406" cy="342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extrusionOk="0">
                  <a:moveTo>
                    <a:pt x="0" y="4050"/>
                  </a:moveTo>
                  <a:cubicBezTo>
                    <a:pt x="2618" y="9180"/>
                    <a:pt x="5236" y="14310"/>
                    <a:pt x="7527" y="17415"/>
                  </a:cubicBezTo>
                  <a:cubicBezTo>
                    <a:pt x="9818" y="20520"/>
                    <a:pt x="11782" y="21600"/>
                    <a:pt x="13418" y="21465"/>
                  </a:cubicBezTo>
                  <a:cubicBezTo>
                    <a:pt x="15054" y="21330"/>
                    <a:pt x="16364" y="19980"/>
                    <a:pt x="17673" y="16200"/>
                  </a:cubicBezTo>
                  <a:cubicBezTo>
                    <a:pt x="18982" y="12420"/>
                    <a:pt x="20291" y="621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75" name="Line">
              <a:extLst>
                <a:ext uri="{FF2B5EF4-FFF2-40B4-BE49-F238E27FC236}">
                  <a16:creationId xmlns:a16="http://schemas.microsoft.com/office/drawing/2014/main" id="{FC3F870C-CC11-4F1E-A4C4-294259DC3B26}"/>
                </a:ext>
              </a:extLst>
            </p:cNvPr>
            <p:cNvSpPr/>
            <p:nvPr/>
          </p:nvSpPr>
          <p:spPr>
            <a:xfrm>
              <a:off x="15054372" y="7794620"/>
              <a:ext cx="48887" cy="287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extrusionOk="0">
                  <a:moveTo>
                    <a:pt x="20982" y="0"/>
                  </a:moveTo>
                  <a:cubicBezTo>
                    <a:pt x="13782" y="2901"/>
                    <a:pt x="6582" y="5803"/>
                    <a:pt x="2982" y="8866"/>
                  </a:cubicBezTo>
                  <a:cubicBezTo>
                    <a:pt x="-618" y="11928"/>
                    <a:pt x="-618" y="15152"/>
                    <a:pt x="1182" y="17570"/>
                  </a:cubicBezTo>
                  <a:cubicBezTo>
                    <a:pt x="2982" y="19988"/>
                    <a:pt x="6582" y="21600"/>
                    <a:pt x="8382" y="21600"/>
                  </a:cubicBezTo>
                  <a:cubicBezTo>
                    <a:pt x="10182" y="21600"/>
                    <a:pt x="10182" y="19988"/>
                    <a:pt x="10182" y="1837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76" name="Line">
              <a:extLst>
                <a:ext uri="{FF2B5EF4-FFF2-40B4-BE49-F238E27FC236}">
                  <a16:creationId xmlns:a16="http://schemas.microsoft.com/office/drawing/2014/main" id="{BACD8514-7938-4BEB-89F0-B90799A3F40B}"/>
                </a:ext>
              </a:extLst>
            </p:cNvPr>
            <p:cNvSpPr/>
            <p:nvPr/>
          </p:nvSpPr>
          <p:spPr>
            <a:xfrm>
              <a:off x="15051112" y="7612587"/>
              <a:ext cx="39111" cy="14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77" name="Line">
              <a:extLst>
                <a:ext uri="{FF2B5EF4-FFF2-40B4-BE49-F238E27FC236}">
                  <a16:creationId xmlns:a16="http://schemas.microsoft.com/office/drawing/2014/main" id="{2DE1156A-A960-4DAB-BC29-5E57534B9180}"/>
                </a:ext>
              </a:extLst>
            </p:cNvPr>
            <p:cNvSpPr/>
            <p:nvPr/>
          </p:nvSpPr>
          <p:spPr>
            <a:xfrm>
              <a:off x="15194518" y="7765494"/>
              <a:ext cx="322665" cy="313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9" extrusionOk="0">
                  <a:moveTo>
                    <a:pt x="0" y="3659"/>
                  </a:moveTo>
                  <a:cubicBezTo>
                    <a:pt x="1440" y="8037"/>
                    <a:pt x="2880" y="12415"/>
                    <a:pt x="3600" y="15626"/>
                  </a:cubicBezTo>
                  <a:cubicBezTo>
                    <a:pt x="4320" y="18837"/>
                    <a:pt x="4320" y="20880"/>
                    <a:pt x="4320" y="21172"/>
                  </a:cubicBezTo>
                  <a:cubicBezTo>
                    <a:pt x="4320" y="21464"/>
                    <a:pt x="4320" y="20005"/>
                    <a:pt x="5184" y="16794"/>
                  </a:cubicBezTo>
                  <a:cubicBezTo>
                    <a:pt x="6048" y="13583"/>
                    <a:pt x="7776" y="8621"/>
                    <a:pt x="9072" y="5264"/>
                  </a:cubicBezTo>
                  <a:cubicBezTo>
                    <a:pt x="10368" y="1907"/>
                    <a:pt x="11232" y="156"/>
                    <a:pt x="11952" y="10"/>
                  </a:cubicBezTo>
                  <a:cubicBezTo>
                    <a:pt x="12672" y="-136"/>
                    <a:pt x="13248" y="1323"/>
                    <a:pt x="13536" y="3805"/>
                  </a:cubicBezTo>
                  <a:cubicBezTo>
                    <a:pt x="13824" y="6286"/>
                    <a:pt x="13824" y="9788"/>
                    <a:pt x="13968" y="12269"/>
                  </a:cubicBezTo>
                  <a:cubicBezTo>
                    <a:pt x="14112" y="14750"/>
                    <a:pt x="14400" y="16210"/>
                    <a:pt x="15696" y="17086"/>
                  </a:cubicBezTo>
                  <a:cubicBezTo>
                    <a:pt x="16992" y="17961"/>
                    <a:pt x="19296" y="18253"/>
                    <a:pt x="21600" y="1854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78" name="Line">
              <a:extLst>
                <a:ext uri="{FF2B5EF4-FFF2-40B4-BE49-F238E27FC236}">
                  <a16:creationId xmlns:a16="http://schemas.microsoft.com/office/drawing/2014/main" id="{864D343E-AE5A-44CD-AE1E-8549E99A932B}"/>
                </a:ext>
              </a:extLst>
            </p:cNvPr>
            <p:cNvSpPr/>
            <p:nvPr/>
          </p:nvSpPr>
          <p:spPr>
            <a:xfrm>
              <a:off x="15324887" y="7761853"/>
              <a:ext cx="498663" cy="524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266" extrusionOk="0">
                  <a:moveTo>
                    <a:pt x="13292" y="4944"/>
                  </a:moveTo>
                  <a:cubicBezTo>
                    <a:pt x="13292" y="4066"/>
                    <a:pt x="13292" y="3188"/>
                    <a:pt x="13200" y="2222"/>
                  </a:cubicBezTo>
                  <a:cubicBezTo>
                    <a:pt x="13108" y="1256"/>
                    <a:pt x="12923" y="202"/>
                    <a:pt x="12554" y="27"/>
                  </a:cubicBezTo>
                  <a:cubicBezTo>
                    <a:pt x="12185" y="-149"/>
                    <a:pt x="11631" y="553"/>
                    <a:pt x="11077" y="1519"/>
                  </a:cubicBezTo>
                  <a:cubicBezTo>
                    <a:pt x="10523" y="2485"/>
                    <a:pt x="9969" y="3714"/>
                    <a:pt x="9692" y="4768"/>
                  </a:cubicBezTo>
                  <a:cubicBezTo>
                    <a:pt x="9415" y="5822"/>
                    <a:pt x="9415" y="6700"/>
                    <a:pt x="9877" y="7139"/>
                  </a:cubicBezTo>
                  <a:cubicBezTo>
                    <a:pt x="10338" y="7578"/>
                    <a:pt x="11262" y="7578"/>
                    <a:pt x="12646" y="7314"/>
                  </a:cubicBezTo>
                  <a:cubicBezTo>
                    <a:pt x="14031" y="7051"/>
                    <a:pt x="15877" y="6524"/>
                    <a:pt x="17446" y="6261"/>
                  </a:cubicBezTo>
                  <a:cubicBezTo>
                    <a:pt x="19015" y="5997"/>
                    <a:pt x="20308" y="5997"/>
                    <a:pt x="20954" y="6788"/>
                  </a:cubicBezTo>
                  <a:cubicBezTo>
                    <a:pt x="21600" y="7578"/>
                    <a:pt x="21600" y="9158"/>
                    <a:pt x="20862" y="11617"/>
                  </a:cubicBezTo>
                  <a:cubicBezTo>
                    <a:pt x="20123" y="14075"/>
                    <a:pt x="18646" y="17412"/>
                    <a:pt x="15877" y="19256"/>
                  </a:cubicBezTo>
                  <a:cubicBezTo>
                    <a:pt x="13108" y="21100"/>
                    <a:pt x="9046" y="21451"/>
                    <a:pt x="6185" y="21188"/>
                  </a:cubicBezTo>
                  <a:cubicBezTo>
                    <a:pt x="3323" y="20924"/>
                    <a:pt x="1662" y="20046"/>
                    <a:pt x="0" y="1916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79" name="Line">
              <a:extLst>
                <a:ext uri="{FF2B5EF4-FFF2-40B4-BE49-F238E27FC236}">
                  <a16:creationId xmlns:a16="http://schemas.microsoft.com/office/drawing/2014/main" id="{7B34E872-E0B2-429C-8A4E-705A57C90181}"/>
                </a:ext>
              </a:extLst>
            </p:cNvPr>
            <p:cNvSpPr/>
            <p:nvPr/>
          </p:nvSpPr>
          <p:spPr>
            <a:xfrm>
              <a:off x="13160760" y="8530030"/>
              <a:ext cx="182517" cy="611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3" extrusionOk="0">
                  <a:moveTo>
                    <a:pt x="0" y="2284"/>
                  </a:moveTo>
                  <a:cubicBezTo>
                    <a:pt x="0" y="1226"/>
                    <a:pt x="0" y="169"/>
                    <a:pt x="257" y="18"/>
                  </a:cubicBezTo>
                  <a:cubicBezTo>
                    <a:pt x="514" y="-133"/>
                    <a:pt x="1029" y="622"/>
                    <a:pt x="1029" y="3190"/>
                  </a:cubicBezTo>
                  <a:cubicBezTo>
                    <a:pt x="1029" y="5758"/>
                    <a:pt x="514" y="10138"/>
                    <a:pt x="1029" y="13386"/>
                  </a:cubicBezTo>
                  <a:cubicBezTo>
                    <a:pt x="1543" y="16633"/>
                    <a:pt x="3086" y="18748"/>
                    <a:pt x="5657" y="19957"/>
                  </a:cubicBezTo>
                  <a:cubicBezTo>
                    <a:pt x="8229" y="21165"/>
                    <a:pt x="11829" y="21467"/>
                    <a:pt x="14657" y="21391"/>
                  </a:cubicBezTo>
                  <a:cubicBezTo>
                    <a:pt x="17486" y="21316"/>
                    <a:pt x="19543" y="20863"/>
                    <a:pt x="21600" y="2041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80" name="Line">
              <a:extLst>
                <a:ext uri="{FF2B5EF4-FFF2-40B4-BE49-F238E27FC236}">
                  <a16:creationId xmlns:a16="http://schemas.microsoft.com/office/drawing/2014/main" id="{BA1D315C-0772-4D1F-A0A8-EB7D476F995C}"/>
                </a:ext>
              </a:extLst>
            </p:cNvPr>
            <p:cNvSpPr/>
            <p:nvPr/>
          </p:nvSpPr>
          <p:spPr>
            <a:xfrm>
              <a:off x="13001059" y="8766670"/>
              <a:ext cx="433476" cy="87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343" extrusionOk="0">
                  <a:moveTo>
                    <a:pt x="4821" y="21343"/>
                  </a:moveTo>
                  <a:cubicBezTo>
                    <a:pt x="3751" y="19286"/>
                    <a:pt x="2682" y="17229"/>
                    <a:pt x="1720" y="14657"/>
                  </a:cubicBezTo>
                  <a:cubicBezTo>
                    <a:pt x="757" y="12086"/>
                    <a:pt x="-98" y="9000"/>
                    <a:pt x="9" y="6429"/>
                  </a:cubicBezTo>
                  <a:cubicBezTo>
                    <a:pt x="116" y="3857"/>
                    <a:pt x="1185" y="1800"/>
                    <a:pt x="4393" y="772"/>
                  </a:cubicBezTo>
                  <a:cubicBezTo>
                    <a:pt x="7601" y="-257"/>
                    <a:pt x="12948" y="-257"/>
                    <a:pt x="16155" y="772"/>
                  </a:cubicBezTo>
                  <a:cubicBezTo>
                    <a:pt x="19363" y="1800"/>
                    <a:pt x="20433" y="3857"/>
                    <a:pt x="21502" y="591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81" name="Line">
              <a:extLst>
                <a:ext uri="{FF2B5EF4-FFF2-40B4-BE49-F238E27FC236}">
                  <a16:creationId xmlns:a16="http://schemas.microsoft.com/office/drawing/2014/main" id="{200550E8-21DC-41F6-9187-83DB9438A0DB}"/>
                </a:ext>
              </a:extLst>
            </p:cNvPr>
            <p:cNvSpPr/>
            <p:nvPr/>
          </p:nvSpPr>
          <p:spPr>
            <a:xfrm>
              <a:off x="13424758" y="8795795"/>
              <a:ext cx="185775" cy="291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365" extrusionOk="0">
                  <a:moveTo>
                    <a:pt x="982" y="7278"/>
                  </a:moveTo>
                  <a:cubicBezTo>
                    <a:pt x="982" y="8843"/>
                    <a:pt x="982" y="10409"/>
                    <a:pt x="2209" y="11504"/>
                  </a:cubicBezTo>
                  <a:cubicBezTo>
                    <a:pt x="3436" y="12600"/>
                    <a:pt x="5891" y="13226"/>
                    <a:pt x="8345" y="13382"/>
                  </a:cubicBezTo>
                  <a:cubicBezTo>
                    <a:pt x="10800" y="13539"/>
                    <a:pt x="13254" y="13226"/>
                    <a:pt x="15709" y="11504"/>
                  </a:cubicBezTo>
                  <a:cubicBezTo>
                    <a:pt x="18164" y="9782"/>
                    <a:pt x="20618" y="6652"/>
                    <a:pt x="21109" y="4461"/>
                  </a:cubicBezTo>
                  <a:cubicBezTo>
                    <a:pt x="21600" y="2269"/>
                    <a:pt x="20127" y="1017"/>
                    <a:pt x="16936" y="391"/>
                  </a:cubicBezTo>
                  <a:cubicBezTo>
                    <a:pt x="13746" y="-235"/>
                    <a:pt x="8836" y="-235"/>
                    <a:pt x="5400" y="1330"/>
                  </a:cubicBezTo>
                  <a:cubicBezTo>
                    <a:pt x="1964" y="2895"/>
                    <a:pt x="0" y="6026"/>
                    <a:pt x="0" y="9156"/>
                  </a:cubicBezTo>
                  <a:cubicBezTo>
                    <a:pt x="0" y="12287"/>
                    <a:pt x="1964" y="15417"/>
                    <a:pt x="5155" y="17452"/>
                  </a:cubicBezTo>
                  <a:cubicBezTo>
                    <a:pt x="8345" y="19487"/>
                    <a:pt x="12764" y="20426"/>
                    <a:pt x="17182" y="2136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82" name="Line">
              <a:extLst>
                <a:ext uri="{FF2B5EF4-FFF2-40B4-BE49-F238E27FC236}">
                  <a16:creationId xmlns:a16="http://schemas.microsoft.com/office/drawing/2014/main" id="{83A4A4FB-4266-48CD-AC09-DC0E4C04E6A0}"/>
                </a:ext>
              </a:extLst>
            </p:cNvPr>
            <p:cNvSpPr/>
            <p:nvPr/>
          </p:nvSpPr>
          <p:spPr>
            <a:xfrm>
              <a:off x="13760458" y="8803077"/>
              <a:ext cx="231406" cy="32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471" extrusionOk="0">
                  <a:moveTo>
                    <a:pt x="10577" y="0"/>
                  </a:moveTo>
                  <a:cubicBezTo>
                    <a:pt x="8577" y="0"/>
                    <a:pt x="6577" y="0"/>
                    <a:pt x="4777" y="1872"/>
                  </a:cubicBezTo>
                  <a:cubicBezTo>
                    <a:pt x="2977" y="3744"/>
                    <a:pt x="1377" y="7488"/>
                    <a:pt x="577" y="10800"/>
                  </a:cubicBezTo>
                  <a:cubicBezTo>
                    <a:pt x="-223" y="14112"/>
                    <a:pt x="-223" y="16992"/>
                    <a:pt x="777" y="18864"/>
                  </a:cubicBezTo>
                  <a:cubicBezTo>
                    <a:pt x="1777" y="20736"/>
                    <a:pt x="3777" y="21600"/>
                    <a:pt x="7377" y="21456"/>
                  </a:cubicBezTo>
                  <a:cubicBezTo>
                    <a:pt x="10977" y="21312"/>
                    <a:pt x="16177" y="20160"/>
                    <a:pt x="21377" y="1900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83" name="Line">
              <a:extLst>
                <a:ext uri="{FF2B5EF4-FFF2-40B4-BE49-F238E27FC236}">
                  <a16:creationId xmlns:a16="http://schemas.microsoft.com/office/drawing/2014/main" id="{FDBE5D53-E33F-4F55-80E5-BB575C6A0AE7}"/>
                </a:ext>
              </a:extLst>
            </p:cNvPr>
            <p:cNvSpPr/>
            <p:nvPr/>
          </p:nvSpPr>
          <p:spPr>
            <a:xfrm>
              <a:off x="14044012" y="8493623"/>
              <a:ext cx="231404" cy="709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0" y="0"/>
                  </a:moveTo>
                  <a:cubicBezTo>
                    <a:pt x="800" y="4713"/>
                    <a:pt x="400" y="9425"/>
                    <a:pt x="200" y="12109"/>
                  </a:cubicBezTo>
                  <a:cubicBezTo>
                    <a:pt x="0" y="14793"/>
                    <a:pt x="0" y="15447"/>
                    <a:pt x="0" y="16102"/>
                  </a:cubicBezTo>
                  <a:cubicBezTo>
                    <a:pt x="0" y="16756"/>
                    <a:pt x="0" y="17411"/>
                    <a:pt x="800" y="17542"/>
                  </a:cubicBezTo>
                  <a:cubicBezTo>
                    <a:pt x="1600" y="17673"/>
                    <a:pt x="3200" y="17280"/>
                    <a:pt x="4800" y="16625"/>
                  </a:cubicBezTo>
                  <a:cubicBezTo>
                    <a:pt x="6400" y="15971"/>
                    <a:pt x="8000" y="15055"/>
                    <a:pt x="9600" y="14204"/>
                  </a:cubicBezTo>
                  <a:cubicBezTo>
                    <a:pt x="11200" y="13353"/>
                    <a:pt x="12800" y="12567"/>
                    <a:pt x="13800" y="12567"/>
                  </a:cubicBezTo>
                  <a:cubicBezTo>
                    <a:pt x="14800" y="12567"/>
                    <a:pt x="15200" y="13353"/>
                    <a:pt x="15600" y="14793"/>
                  </a:cubicBezTo>
                  <a:cubicBezTo>
                    <a:pt x="16000" y="16233"/>
                    <a:pt x="16400" y="18327"/>
                    <a:pt x="17400" y="19571"/>
                  </a:cubicBezTo>
                  <a:cubicBezTo>
                    <a:pt x="18400" y="20815"/>
                    <a:pt x="20000" y="2120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84" name="Line">
              <a:extLst>
                <a:ext uri="{FF2B5EF4-FFF2-40B4-BE49-F238E27FC236}">
                  <a16:creationId xmlns:a16="http://schemas.microsoft.com/office/drawing/2014/main" id="{D856881D-5B6D-4D4B-A835-C1C90AA924F3}"/>
                </a:ext>
              </a:extLst>
            </p:cNvPr>
            <p:cNvSpPr/>
            <p:nvPr/>
          </p:nvSpPr>
          <p:spPr>
            <a:xfrm>
              <a:off x="14353637" y="8803077"/>
              <a:ext cx="501921" cy="349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518" y="2400"/>
                  </a:moveTo>
                  <a:cubicBezTo>
                    <a:pt x="335" y="7200"/>
                    <a:pt x="152" y="12000"/>
                    <a:pt x="61" y="15600"/>
                  </a:cubicBezTo>
                  <a:cubicBezTo>
                    <a:pt x="-31" y="19200"/>
                    <a:pt x="-31" y="21600"/>
                    <a:pt x="152" y="21600"/>
                  </a:cubicBezTo>
                  <a:cubicBezTo>
                    <a:pt x="335" y="21600"/>
                    <a:pt x="701" y="19200"/>
                    <a:pt x="1250" y="16267"/>
                  </a:cubicBezTo>
                  <a:cubicBezTo>
                    <a:pt x="1799" y="13333"/>
                    <a:pt x="2532" y="9867"/>
                    <a:pt x="3172" y="7467"/>
                  </a:cubicBezTo>
                  <a:cubicBezTo>
                    <a:pt x="3813" y="5067"/>
                    <a:pt x="4362" y="3733"/>
                    <a:pt x="5094" y="3200"/>
                  </a:cubicBezTo>
                  <a:cubicBezTo>
                    <a:pt x="5827" y="2667"/>
                    <a:pt x="6742" y="2933"/>
                    <a:pt x="7474" y="4667"/>
                  </a:cubicBezTo>
                  <a:cubicBezTo>
                    <a:pt x="8206" y="6400"/>
                    <a:pt x="8755" y="9600"/>
                    <a:pt x="9030" y="12000"/>
                  </a:cubicBezTo>
                  <a:cubicBezTo>
                    <a:pt x="9305" y="14400"/>
                    <a:pt x="9305" y="16000"/>
                    <a:pt x="9671" y="17200"/>
                  </a:cubicBezTo>
                  <a:cubicBezTo>
                    <a:pt x="10037" y="18400"/>
                    <a:pt x="10769" y="19200"/>
                    <a:pt x="11959" y="18667"/>
                  </a:cubicBezTo>
                  <a:cubicBezTo>
                    <a:pt x="13149" y="18133"/>
                    <a:pt x="14796" y="16267"/>
                    <a:pt x="15803" y="14667"/>
                  </a:cubicBezTo>
                  <a:cubicBezTo>
                    <a:pt x="16810" y="13067"/>
                    <a:pt x="17176" y="11733"/>
                    <a:pt x="17542" y="9867"/>
                  </a:cubicBezTo>
                  <a:cubicBezTo>
                    <a:pt x="17908" y="8000"/>
                    <a:pt x="18274" y="5600"/>
                    <a:pt x="18091" y="4800"/>
                  </a:cubicBezTo>
                  <a:cubicBezTo>
                    <a:pt x="17908" y="4000"/>
                    <a:pt x="17176" y="4800"/>
                    <a:pt x="16627" y="6667"/>
                  </a:cubicBezTo>
                  <a:cubicBezTo>
                    <a:pt x="16077" y="8533"/>
                    <a:pt x="15711" y="11467"/>
                    <a:pt x="15528" y="13600"/>
                  </a:cubicBezTo>
                  <a:cubicBezTo>
                    <a:pt x="15345" y="15733"/>
                    <a:pt x="15345" y="17067"/>
                    <a:pt x="15894" y="18000"/>
                  </a:cubicBezTo>
                  <a:cubicBezTo>
                    <a:pt x="16444" y="18933"/>
                    <a:pt x="17542" y="19467"/>
                    <a:pt x="18457" y="19200"/>
                  </a:cubicBezTo>
                  <a:cubicBezTo>
                    <a:pt x="19372" y="18933"/>
                    <a:pt x="20105" y="17867"/>
                    <a:pt x="20654" y="15600"/>
                  </a:cubicBezTo>
                  <a:cubicBezTo>
                    <a:pt x="21203" y="13333"/>
                    <a:pt x="21569" y="9867"/>
                    <a:pt x="21203" y="7067"/>
                  </a:cubicBezTo>
                  <a:cubicBezTo>
                    <a:pt x="20837" y="4267"/>
                    <a:pt x="19738" y="2133"/>
                    <a:pt x="18274" y="1067"/>
                  </a:cubicBezTo>
                  <a:cubicBezTo>
                    <a:pt x="16810" y="0"/>
                    <a:pt x="14979" y="0"/>
                    <a:pt x="13149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85" name="Line">
              <a:extLst>
                <a:ext uri="{FF2B5EF4-FFF2-40B4-BE49-F238E27FC236}">
                  <a16:creationId xmlns:a16="http://schemas.microsoft.com/office/drawing/2014/main" id="{DFAB5918-2C61-4777-8641-D08171EDD099}"/>
                </a:ext>
              </a:extLst>
            </p:cNvPr>
            <p:cNvSpPr/>
            <p:nvPr/>
          </p:nvSpPr>
          <p:spPr>
            <a:xfrm>
              <a:off x="14904448" y="8533669"/>
              <a:ext cx="68443" cy="644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1600" extrusionOk="0">
                  <a:moveTo>
                    <a:pt x="20806" y="0"/>
                  </a:moveTo>
                  <a:cubicBezTo>
                    <a:pt x="14453" y="3312"/>
                    <a:pt x="8100" y="6624"/>
                    <a:pt x="4288" y="9576"/>
                  </a:cubicBezTo>
                  <a:cubicBezTo>
                    <a:pt x="477" y="12528"/>
                    <a:pt x="-794" y="15120"/>
                    <a:pt x="477" y="17064"/>
                  </a:cubicBezTo>
                  <a:cubicBezTo>
                    <a:pt x="1747" y="19008"/>
                    <a:pt x="5559" y="20304"/>
                    <a:pt x="937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86" name="Line">
              <a:extLst>
                <a:ext uri="{FF2B5EF4-FFF2-40B4-BE49-F238E27FC236}">
                  <a16:creationId xmlns:a16="http://schemas.microsoft.com/office/drawing/2014/main" id="{0625AF62-5237-4C3C-8F39-28A2982097BB}"/>
                </a:ext>
              </a:extLst>
            </p:cNvPr>
            <p:cNvSpPr/>
            <p:nvPr/>
          </p:nvSpPr>
          <p:spPr>
            <a:xfrm>
              <a:off x="15109778" y="8759389"/>
              <a:ext cx="1003842" cy="1376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516" extrusionOk="0">
                  <a:moveTo>
                    <a:pt x="726" y="2106"/>
                  </a:moveTo>
                  <a:cubicBezTo>
                    <a:pt x="541" y="3254"/>
                    <a:pt x="357" y="4401"/>
                    <a:pt x="357" y="5144"/>
                  </a:cubicBezTo>
                  <a:cubicBezTo>
                    <a:pt x="357" y="5886"/>
                    <a:pt x="541" y="6224"/>
                    <a:pt x="910" y="6426"/>
                  </a:cubicBezTo>
                  <a:cubicBezTo>
                    <a:pt x="1280" y="6629"/>
                    <a:pt x="1833" y="6696"/>
                    <a:pt x="2203" y="6561"/>
                  </a:cubicBezTo>
                  <a:cubicBezTo>
                    <a:pt x="2572" y="6426"/>
                    <a:pt x="2757" y="6089"/>
                    <a:pt x="2710" y="5211"/>
                  </a:cubicBezTo>
                  <a:cubicBezTo>
                    <a:pt x="2664" y="4334"/>
                    <a:pt x="2387" y="2916"/>
                    <a:pt x="2110" y="2072"/>
                  </a:cubicBezTo>
                  <a:cubicBezTo>
                    <a:pt x="1833" y="1229"/>
                    <a:pt x="1557" y="958"/>
                    <a:pt x="1141" y="790"/>
                  </a:cubicBezTo>
                  <a:cubicBezTo>
                    <a:pt x="726" y="621"/>
                    <a:pt x="172" y="554"/>
                    <a:pt x="33" y="689"/>
                  </a:cubicBezTo>
                  <a:cubicBezTo>
                    <a:pt x="-105" y="824"/>
                    <a:pt x="172" y="1161"/>
                    <a:pt x="1049" y="1364"/>
                  </a:cubicBezTo>
                  <a:cubicBezTo>
                    <a:pt x="1926" y="1566"/>
                    <a:pt x="3403" y="1634"/>
                    <a:pt x="4741" y="1532"/>
                  </a:cubicBezTo>
                  <a:cubicBezTo>
                    <a:pt x="6080" y="1431"/>
                    <a:pt x="7280" y="1161"/>
                    <a:pt x="8018" y="891"/>
                  </a:cubicBezTo>
                  <a:cubicBezTo>
                    <a:pt x="8757" y="621"/>
                    <a:pt x="9033" y="351"/>
                    <a:pt x="8941" y="182"/>
                  </a:cubicBezTo>
                  <a:cubicBezTo>
                    <a:pt x="8849" y="13"/>
                    <a:pt x="8387" y="-54"/>
                    <a:pt x="7926" y="47"/>
                  </a:cubicBezTo>
                  <a:cubicBezTo>
                    <a:pt x="7464" y="149"/>
                    <a:pt x="7003" y="418"/>
                    <a:pt x="6633" y="891"/>
                  </a:cubicBezTo>
                  <a:cubicBezTo>
                    <a:pt x="6264" y="1363"/>
                    <a:pt x="5987" y="2039"/>
                    <a:pt x="6080" y="3186"/>
                  </a:cubicBezTo>
                  <a:cubicBezTo>
                    <a:pt x="6172" y="4334"/>
                    <a:pt x="6633" y="5954"/>
                    <a:pt x="6910" y="6966"/>
                  </a:cubicBezTo>
                  <a:cubicBezTo>
                    <a:pt x="7187" y="7979"/>
                    <a:pt x="7280" y="8384"/>
                    <a:pt x="7372" y="8755"/>
                  </a:cubicBezTo>
                  <a:cubicBezTo>
                    <a:pt x="7464" y="9126"/>
                    <a:pt x="7557" y="9464"/>
                    <a:pt x="7603" y="9430"/>
                  </a:cubicBezTo>
                  <a:cubicBezTo>
                    <a:pt x="7649" y="9396"/>
                    <a:pt x="7649" y="8991"/>
                    <a:pt x="7926" y="8012"/>
                  </a:cubicBezTo>
                  <a:cubicBezTo>
                    <a:pt x="8203" y="7034"/>
                    <a:pt x="8757" y="5481"/>
                    <a:pt x="9126" y="4536"/>
                  </a:cubicBezTo>
                  <a:cubicBezTo>
                    <a:pt x="9495" y="3591"/>
                    <a:pt x="9680" y="3254"/>
                    <a:pt x="9957" y="2950"/>
                  </a:cubicBezTo>
                  <a:cubicBezTo>
                    <a:pt x="10233" y="2646"/>
                    <a:pt x="10603" y="2376"/>
                    <a:pt x="11018" y="2342"/>
                  </a:cubicBezTo>
                  <a:cubicBezTo>
                    <a:pt x="11433" y="2309"/>
                    <a:pt x="11895" y="2511"/>
                    <a:pt x="12172" y="2916"/>
                  </a:cubicBezTo>
                  <a:cubicBezTo>
                    <a:pt x="12449" y="3321"/>
                    <a:pt x="12541" y="3929"/>
                    <a:pt x="12680" y="4469"/>
                  </a:cubicBezTo>
                  <a:cubicBezTo>
                    <a:pt x="12818" y="5009"/>
                    <a:pt x="13003" y="5481"/>
                    <a:pt x="13326" y="5616"/>
                  </a:cubicBezTo>
                  <a:cubicBezTo>
                    <a:pt x="13649" y="5751"/>
                    <a:pt x="14110" y="5548"/>
                    <a:pt x="14618" y="5177"/>
                  </a:cubicBezTo>
                  <a:cubicBezTo>
                    <a:pt x="15126" y="4806"/>
                    <a:pt x="15680" y="4266"/>
                    <a:pt x="16141" y="3726"/>
                  </a:cubicBezTo>
                  <a:cubicBezTo>
                    <a:pt x="16603" y="3186"/>
                    <a:pt x="16972" y="2646"/>
                    <a:pt x="17157" y="2680"/>
                  </a:cubicBezTo>
                  <a:cubicBezTo>
                    <a:pt x="17341" y="2714"/>
                    <a:pt x="17341" y="3321"/>
                    <a:pt x="17341" y="4874"/>
                  </a:cubicBezTo>
                  <a:cubicBezTo>
                    <a:pt x="17341" y="6426"/>
                    <a:pt x="17341" y="8924"/>
                    <a:pt x="17295" y="11354"/>
                  </a:cubicBezTo>
                  <a:cubicBezTo>
                    <a:pt x="17249" y="13784"/>
                    <a:pt x="17157" y="16146"/>
                    <a:pt x="17018" y="17732"/>
                  </a:cubicBezTo>
                  <a:cubicBezTo>
                    <a:pt x="16880" y="19319"/>
                    <a:pt x="16695" y="20129"/>
                    <a:pt x="16372" y="20669"/>
                  </a:cubicBezTo>
                  <a:cubicBezTo>
                    <a:pt x="16049" y="21209"/>
                    <a:pt x="15587" y="21479"/>
                    <a:pt x="15126" y="21512"/>
                  </a:cubicBezTo>
                  <a:cubicBezTo>
                    <a:pt x="14664" y="21546"/>
                    <a:pt x="14203" y="21344"/>
                    <a:pt x="13787" y="20534"/>
                  </a:cubicBezTo>
                  <a:cubicBezTo>
                    <a:pt x="13372" y="19724"/>
                    <a:pt x="13003" y="18306"/>
                    <a:pt x="13372" y="16787"/>
                  </a:cubicBezTo>
                  <a:cubicBezTo>
                    <a:pt x="13741" y="15269"/>
                    <a:pt x="14849" y="13649"/>
                    <a:pt x="16326" y="12636"/>
                  </a:cubicBezTo>
                  <a:cubicBezTo>
                    <a:pt x="17803" y="11624"/>
                    <a:pt x="19649" y="11219"/>
                    <a:pt x="21495" y="1081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146" name="Drawing">
            <a:extLst>
              <a:ext uri="{FF2B5EF4-FFF2-40B4-BE49-F238E27FC236}">
                <a16:creationId xmlns:a16="http://schemas.microsoft.com/office/drawing/2014/main" id="{05D4A5BF-82A9-42CA-9147-A5A1AE112A9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609600"/>
            <a:ext cx="7543800" cy="5638800"/>
            <a:chOff x="0" y="0"/>
            <a:chExt cx="16367237" cy="12934261"/>
          </a:xfrm>
        </p:grpSpPr>
        <p:sp>
          <p:nvSpPr>
            <p:cNvPr id="1989" name="Line">
              <a:extLst>
                <a:ext uri="{FF2B5EF4-FFF2-40B4-BE49-F238E27FC236}">
                  <a16:creationId xmlns:a16="http://schemas.microsoft.com/office/drawing/2014/main" id="{B89431CE-E7AF-4414-82F2-095E92904115}"/>
                </a:ext>
              </a:extLst>
            </p:cNvPr>
            <p:cNvSpPr/>
            <p:nvPr/>
          </p:nvSpPr>
          <p:spPr>
            <a:xfrm>
              <a:off x="2163010" y="0"/>
              <a:ext cx="633748" cy="724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220" extrusionOk="0">
                  <a:moveTo>
                    <a:pt x="18129" y="4606"/>
                  </a:moveTo>
                  <a:cubicBezTo>
                    <a:pt x="18273" y="3974"/>
                    <a:pt x="18417" y="3343"/>
                    <a:pt x="18489" y="2585"/>
                  </a:cubicBezTo>
                  <a:cubicBezTo>
                    <a:pt x="18561" y="1827"/>
                    <a:pt x="18561" y="943"/>
                    <a:pt x="18201" y="438"/>
                  </a:cubicBezTo>
                  <a:cubicBezTo>
                    <a:pt x="17841" y="-68"/>
                    <a:pt x="17121" y="-194"/>
                    <a:pt x="15465" y="374"/>
                  </a:cubicBezTo>
                  <a:cubicBezTo>
                    <a:pt x="13809" y="943"/>
                    <a:pt x="11217" y="2206"/>
                    <a:pt x="8553" y="4290"/>
                  </a:cubicBezTo>
                  <a:cubicBezTo>
                    <a:pt x="5889" y="6374"/>
                    <a:pt x="3153" y="9280"/>
                    <a:pt x="1569" y="11806"/>
                  </a:cubicBezTo>
                  <a:cubicBezTo>
                    <a:pt x="-15" y="14332"/>
                    <a:pt x="-447" y="16480"/>
                    <a:pt x="489" y="18059"/>
                  </a:cubicBezTo>
                  <a:cubicBezTo>
                    <a:pt x="1425" y="19638"/>
                    <a:pt x="3729" y="20648"/>
                    <a:pt x="7401" y="21027"/>
                  </a:cubicBezTo>
                  <a:cubicBezTo>
                    <a:pt x="11073" y="21406"/>
                    <a:pt x="16113" y="21153"/>
                    <a:pt x="21153" y="2090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90" name="Line">
              <a:extLst>
                <a:ext uri="{FF2B5EF4-FFF2-40B4-BE49-F238E27FC236}">
                  <a16:creationId xmlns:a16="http://schemas.microsoft.com/office/drawing/2014/main" id="{7E593F7C-6CD9-4263-9D8D-78B6993653A9}"/>
                </a:ext>
              </a:extLst>
            </p:cNvPr>
            <p:cNvSpPr/>
            <p:nvPr/>
          </p:nvSpPr>
          <p:spPr>
            <a:xfrm>
              <a:off x="2862201" y="156581"/>
              <a:ext cx="61997" cy="648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3744"/>
                    <a:pt x="8640" y="7488"/>
                    <a:pt x="12240" y="11088"/>
                  </a:cubicBezTo>
                  <a:cubicBezTo>
                    <a:pt x="15840" y="14688"/>
                    <a:pt x="18720" y="1814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91" name="Line">
              <a:extLst>
                <a:ext uri="{FF2B5EF4-FFF2-40B4-BE49-F238E27FC236}">
                  <a16:creationId xmlns:a16="http://schemas.microsoft.com/office/drawing/2014/main" id="{B2AC70E0-BAA0-438F-9D52-18B53D8C5A69}"/>
                </a:ext>
              </a:extLst>
            </p:cNvPr>
            <p:cNvSpPr/>
            <p:nvPr/>
          </p:nvSpPr>
          <p:spPr>
            <a:xfrm>
              <a:off x="2786427" y="101959"/>
              <a:ext cx="368537" cy="509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8" h="21004" extrusionOk="0">
                  <a:moveTo>
                    <a:pt x="1364" y="9222"/>
                  </a:moveTo>
                  <a:cubicBezTo>
                    <a:pt x="627" y="8330"/>
                    <a:pt x="-109" y="7437"/>
                    <a:pt x="14" y="6098"/>
                  </a:cubicBezTo>
                  <a:cubicBezTo>
                    <a:pt x="136" y="4759"/>
                    <a:pt x="1118" y="2974"/>
                    <a:pt x="4186" y="1635"/>
                  </a:cubicBezTo>
                  <a:cubicBezTo>
                    <a:pt x="7255" y="297"/>
                    <a:pt x="12409" y="-596"/>
                    <a:pt x="15968" y="475"/>
                  </a:cubicBezTo>
                  <a:cubicBezTo>
                    <a:pt x="19527" y="1546"/>
                    <a:pt x="21491" y="4581"/>
                    <a:pt x="20877" y="7973"/>
                  </a:cubicBezTo>
                  <a:cubicBezTo>
                    <a:pt x="20264" y="11364"/>
                    <a:pt x="17073" y="15113"/>
                    <a:pt x="14496" y="17344"/>
                  </a:cubicBezTo>
                  <a:cubicBezTo>
                    <a:pt x="11918" y="19576"/>
                    <a:pt x="9955" y="20290"/>
                    <a:pt x="7991" y="2100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92" name="Line">
              <a:extLst>
                <a:ext uri="{FF2B5EF4-FFF2-40B4-BE49-F238E27FC236}">
                  <a16:creationId xmlns:a16="http://schemas.microsoft.com/office/drawing/2014/main" id="{AF32AD5D-F1E2-434E-B3CC-65DBCDAD255D}"/>
                </a:ext>
              </a:extLst>
            </p:cNvPr>
            <p:cNvSpPr/>
            <p:nvPr/>
          </p:nvSpPr>
          <p:spPr>
            <a:xfrm>
              <a:off x="3430507" y="160222"/>
              <a:ext cx="361651" cy="728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222" extrusionOk="0">
                  <a:moveTo>
                    <a:pt x="768" y="2955"/>
                  </a:moveTo>
                  <a:cubicBezTo>
                    <a:pt x="260" y="7099"/>
                    <a:pt x="-248" y="11243"/>
                    <a:pt x="133" y="14257"/>
                  </a:cubicBezTo>
                  <a:cubicBezTo>
                    <a:pt x="514" y="17271"/>
                    <a:pt x="1785" y="19155"/>
                    <a:pt x="3945" y="20222"/>
                  </a:cubicBezTo>
                  <a:cubicBezTo>
                    <a:pt x="6105" y="21290"/>
                    <a:pt x="9154" y="21541"/>
                    <a:pt x="12077" y="20788"/>
                  </a:cubicBezTo>
                  <a:cubicBezTo>
                    <a:pt x="14999" y="20034"/>
                    <a:pt x="17794" y="18276"/>
                    <a:pt x="19065" y="15639"/>
                  </a:cubicBezTo>
                  <a:cubicBezTo>
                    <a:pt x="20336" y="13001"/>
                    <a:pt x="20081" y="9485"/>
                    <a:pt x="19827" y="6974"/>
                  </a:cubicBezTo>
                  <a:cubicBezTo>
                    <a:pt x="19573" y="4462"/>
                    <a:pt x="19319" y="2955"/>
                    <a:pt x="19192" y="1825"/>
                  </a:cubicBezTo>
                  <a:cubicBezTo>
                    <a:pt x="19065" y="694"/>
                    <a:pt x="19065" y="-59"/>
                    <a:pt x="19446" y="4"/>
                  </a:cubicBezTo>
                  <a:cubicBezTo>
                    <a:pt x="19827" y="67"/>
                    <a:pt x="20590" y="946"/>
                    <a:pt x="21352" y="182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93" name="Line">
              <a:extLst>
                <a:ext uri="{FF2B5EF4-FFF2-40B4-BE49-F238E27FC236}">
                  <a16:creationId xmlns:a16="http://schemas.microsoft.com/office/drawing/2014/main" id="{F4D5C7A0-F2B0-4E80-8C4D-882F2EBE9D0F}"/>
                </a:ext>
              </a:extLst>
            </p:cNvPr>
            <p:cNvSpPr/>
            <p:nvPr/>
          </p:nvSpPr>
          <p:spPr>
            <a:xfrm>
              <a:off x="3895486" y="790185"/>
              <a:ext cx="196323" cy="29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94" name="Line">
              <a:extLst>
                <a:ext uri="{FF2B5EF4-FFF2-40B4-BE49-F238E27FC236}">
                  <a16:creationId xmlns:a16="http://schemas.microsoft.com/office/drawing/2014/main" id="{9507CA2C-9FC8-4F87-8EC7-2EBAC1226B64}"/>
                </a:ext>
              </a:extLst>
            </p:cNvPr>
            <p:cNvSpPr/>
            <p:nvPr/>
          </p:nvSpPr>
          <p:spPr>
            <a:xfrm>
              <a:off x="4415572" y="203919"/>
              <a:ext cx="75774" cy="651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3" extrusionOk="0">
                  <a:moveTo>
                    <a:pt x="21600" y="970"/>
                  </a:moveTo>
                  <a:cubicBezTo>
                    <a:pt x="18000" y="401"/>
                    <a:pt x="14400" y="-167"/>
                    <a:pt x="12000" y="46"/>
                  </a:cubicBezTo>
                  <a:cubicBezTo>
                    <a:pt x="9600" y="259"/>
                    <a:pt x="8400" y="1254"/>
                    <a:pt x="7800" y="4238"/>
                  </a:cubicBezTo>
                  <a:cubicBezTo>
                    <a:pt x="7200" y="7222"/>
                    <a:pt x="7200" y="12196"/>
                    <a:pt x="6000" y="15394"/>
                  </a:cubicBezTo>
                  <a:cubicBezTo>
                    <a:pt x="4800" y="18591"/>
                    <a:pt x="2400" y="20012"/>
                    <a:pt x="0" y="2143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95" name="Line">
              <a:extLst>
                <a:ext uri="{FF2B5EF4-FFF2-40B4-BE49-F238E27FC236}">
                  <a16:creationId xmlns:a16="http://schemas.microsoft.com/office/drawing/2014/main" id="{A63D89D8-9DF5-4CB9-B071-0A2962720B77}"/>
                </a:ext>
              </a:extLst>
            </p:cNvPr>
            <p:cNvSpPr/>
            <p:nvPr/>
          </p:nvSpPr>
          <p:spPr>
            <a:xfrm>
              <a:off x="4363909" y="600833"/>
              <a:ext cx="347872" cy="313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9" extrusionOk="0">
                  <a:moveTo>
                    <a:pt x="0" y="7601"/>
                  </a:moveTo>
                  <a:cubicBezTo>
                    <a:pt x="267" y="6161"/>
                    <a:pt x="533" y="4721"/>
                    <a:pt x="2667" y="3425"/>
                  </a:cubicBezTo>
                  <a:cubicBezTo>
                    <a:pt x="4800" y="2129"/>
                    <a:pt x="8800" y="977"/>
                    <a:pt x="11467" y="401"/>
                  </a:cubicBezTo>
                  <a:cubicBezTo>
                    <a:pt x="14133" y="-175"/>
                    <a:pt x="15467" y="-175"/>
                    <a:pt x="16133" y="689"/>
                  </a:cubicBezTo>
                  <a:cubicBezTo>
                    <a:pt x="16800" y="1553"/>
                    <a:pt x="16800" y="3281"/>
                    <a:pt x="16800" y="6305"/>
                  </a:cubicBezTo>
                  <a:cubicBezTo>
                    <a:pt x="16800" y="9329"/>
                    <a:pt x="16800" y="13649"/>
                    <a:pt x="17200" y="16673"/>
                  </a:cubicBezTo>
                  <a:cubicBezTo>
                    <a:pt x="17600" y="19697"/>
                    <a:pt x="18400" y="21425"/>
                    <a:pt x="19200" y="20993"/>
                  </a:cubicBezTo>
                  <a:cubicBezTo>
                    <a:pt x="20000" y="20561"/>
                    <a:pt x="20800" y="17969"/>
                    <a:pt x="21600" y="1537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96" name="Line">
              <a:extLst>
                <a:ext uri="{FF2B5EF4-FFF2-40B4-BE49-F238E27FC236}">
                  <a16:creationId xmlns:a16="http://schemas.microsoft.com/office/drawing/2014/main" id="{0E61B6A6-15AC-4A2F-B597-E4B89FFA1212}"/>
                </a:ext>
              </a:extLst>
            </p:cNvPr>
            <p:cNvSpPr/>
            <p:nvPr/>
          </p:nvSpPr>
          <p:spPr>
            <a:xfrm>
              <a:off x="4660117" y="455176"/>
              <a:ext cx="13777" cy="14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97" name="Line">
              <a:extLst>
                <a:ext uri="{FF2B5EF4-FFF2-40B4-BE49-F238E27FC236}">
                  <a16:creationId xmlns:a16="http://schemas.microsoft.com/office/drawing/2014/main" id="{7F1DDA3C-23B7-457C-92E2-55E02BEE3553}"/>
                </a:ext>
              </a:extLst>
            </p:cNvPr>
            <p:cNvSpPr/>
            <p:nvPr/>
          </p:nvSpPr>
          <p:spPr>
            <a:xfrm>
              <a:off x="4880551" y="462459"/>
              <a:ext cx="1009174" cy="49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extrusionOk="0">
                  <a:moveTo>
                    <a:pt x="0" y="8014"/>
                  </a:moveTo>
                  <a:cubicBezTo>
                    <a:pt x="0" y="11180"/>
                    <a:pt x="0" y="14345"/>
                    <a:pt x="92" y="16859"/>
                  </a:cubicBezTo>
                  <a:cubicBezTo>
                    <a:pt x="185" y="19373"/>
                    <a:pt x="369" y="21235"/>
                    <a:pt x="646" y="21328"/>
                  </a:cubicBezTo>
                  <a:cubicBezTo>
                    <a:pt x="923" y="21421"/>
                    <a:pt x="1292" y="19745"/>
                    <a:pt x="1662" y="17138"/>
                  </a:cubicBezTo>
                  <a:cubicBezTo>
                    <a:pt x="2031" y="14531"/>
                    <a:pt x="2400" y="10993"/>
                    <a:pt x="2677" y="8666"/>
                  </a:cubicBezTo>
                  <a:cubicBezTo>
                    <a:pt x="2954" y="6338"/>
                    <a:pt x="3138" y="5221"/>
                    <a:pt x="3369" y="5221"/>
                  </a:cubicBezTo>
                  <a:cubicBezTo>
                    <a:pt x="3600" y="5221"/>
                    <a:pt x="3877" y="6338"/>
                    <a:pt x="4062" y="8759"/>
                  </a:cubicBezTo>
                  <a:cubicBezTo>
                    <a:pt x="4246" y="11180"/>
                    <a:pt x="4338" y="14904"/>
                    <a:pt x="4477" y="17231"/>
                  </a:cubicBezTo>
                  <a:cubicBezTo>
                    <a:pt x="4615" y="19559"/>
                    <a:pt x="4800" y="20490"/>
                    <a:pt x="5031" y="20397"/>
                  </a:cubicBezTo>
                  <a:cubicBezTo>
                    <a:pt x="5262" y="20304"/>
                    <a:pt x="5538" y="19187"/>
                    <a:pt x="5862" y="16673"/>
                  </a:cubicBezTo>
                  <a:cubicBezTo>
                    <a:pt x="6185" y="14159"/>
                    <a:pt x="6554" y="10249"/>
                    <a:pt x="6831" y="7828"/>
                  </a:cubicBezTo>
                  <a:cubicBezTo>
                    <a:pt x="7108" y="5407"/>
                    <a:pt x="7292" y="4476"/>
                    <a:pt x="7523" y="4755"/>
                  </a:cubicBezTo>
                  <a:cubicBezTo>
                    <a:pt x="7754" y="5035"/>
                    <a:pt x="8031" y="6524"/>
                    <a:pt x="8169" y="8852"/>
                  </a:cubicBezTo>
                  <a:cubicBezTo>
                    <a:pt x="8308" y="11180"/>
                    <a:pt x="8308" y="14345"/>
                    <a:pt x="8308" y="16393"/>
                  </a:cubicBezTo>
                  <a:cubicBezTo>
                    <a:pt x="8308" y="18442"/>
                    <a:pt x="8308" y="19373"/>
                    <a:pt x="8538" y="20024"/>
                  </a:cubicBezTo>
                  <a:cubicBezTo>
                    <a:pt x="8769" y="20676"/>
                    <a:pt x="9231" y="21049"/>
                    <a:pt x="10108" y="20304"/>
                  </a:cubicBezTo>
                  <a:cubicBezTo>
                    <a:pt x="10985" y="19559"/>
                    <a:pt x="12277" y="17697"/>
                    <a:pt x="13292" y="14624"/>
                  </a:cubicBezTo>
                  <a:cubicBezTo>
                    <a:pt x="14308" y="11552"/>
                    <a:pt x="15046" y="7269"/>
                    <a:pt x="15323" y="4662"/>
                  </a:cubicBezTo>
                  <a:cubicBezTo>
                    <a:pt x="15600" y="2055"/>
                    <a:pt x="15415" y="1124"/>
                    <a:pt x="15092" y="566"/>
                  </a:cubicBezTo>
                  <a:cubicBezTo>
                    <a:pt x="14769" y="7"/>
                    <a:pt x="14308" y="-179"/>
                    <a:pt x="13938" y="193"/>
                  </a:cubicBezTo>
                  <a:cubicBezTo>
                    <a:pt x="13569" y="566"/>
                    <a:pt x="13292" y="1497"/>
                    <a:pt x="13015" y="3638"/>
                  </a:cubicBezTo>
                  <a:cubicBezTo>
                    <a:pt x="12738" y="5780"/>
                    <a:pt x="12462" y="9131"/>
                    <a:pt x="13200" y="11645"/>
                  </a:cubicBezTo>
                  <a:cubicBezTo>
                    <a:pt x="13938" y="14159"/>
                    <a:pt x="15692" y="15835"/>
                    <a:pt x="17262" y="16580"/>
                  </a:cubicBezTo>
                  <a:cubicBezTo>
                    <a:pt x="18831" y="17324"/>
                    <a:pt x="20215" y="17138"/>
                    <a:pt x="21600" y="1695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98" name="Line">
              <a:extLst>
                <a:ext uri="{FF2B5EF4-FFF2-40B4-BE49-F238E27FC236}">
                  <a16:creationId xmlns:a16="http://schemas.microsoft.com/office/drawing/2014/main" id="{11450EF6-0F2A-40BF-84A4-80412230FAC6}"/>
                </a:ext>
              </a:extLst>
            </p:cNvPr>
            <p:cNvSpPr/>
            <p:nvPr/>
          </p:nvSpPr>
          <p:spPr>
            <a:xfrm>
              <a:off x="6303040" y="531645"/>
              <a:ext cx="220434" cy="54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29" y="0"/>
                    <a:pt x="11859" y="0"/>
                    <a:pt x="15459" y="3600"/>
                  </a:cubicBezTo>
                  <a:cubicBezTo>
                    <a:pt x="19059" y="7200"/>
                    <a:pt x="20329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99" name="Line">
              <a:extLst>
                <a:ext uri="{FF2B5EF4-FFF2-40B4-BE49-F238E27FC236}">
                  <a16:creationId xmlns:a16="http://schemas.microsoft.com/office/drawing/2014/main" id="{021118DD-A6A8-4A1B-B638-F464872D8420}"/>
                </a:ext>
              </a:extLst>
            </p:cNvPr>
            <p:cNvSpPr/>
            <p:nvPr/>
          </p:nvSpPr>
          <p:spPr>
            <a:xfrm>
              <a:off x="6199711" y="779260"/>
              <a:ext cx="258322" cy="0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00" name="Line">
              <a:extLst>
                <a:ext uri="{FF2B5EF4-FFF2-40B4-BE49-F238E27FC236}">
                  <a16:creationId xmlns:a16="http://schemas.microsoft.com/office/drawing/2014/main" id="{79D9E730-4D53-4C39-8D78-EBD120D12FE2}"/>
                </a:ext>
              </a:extLst>
            </p:cNvPr>
            <p:cNvSpPr/>
            <p:nvPr/>
          </p:nvSpPr>
          <p:spPr>
            <a:xfrm>
              <a:off x="7288105" y="211201"/>
              <a:ext cx="51665" cy="892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1" extrusionOk="0">
                  <a:moveTo>
                    <a:pt x="0" y="4960"/>
                  </a:moveTo>
                  <a:cubicBezTo>
                    <a:pt x="3600" y="3812"/>
                    <a:pt x="7200" y="2664"/>
                    <a:pt x="10800" y="1725"/>
                  </a:cubicBezTo>
                  <a:cubicBezTo>
                    <a:pt x="14400" y="786"/>
                    <a:pt x="18000" y="55"/>
                    <a:pt x="19800" y="3"/>
                  </a:cubicBezTo>
                  <a:cubicBezTo>
                    <a:pt x="21600" y="-49"/>
                    <a:pt x="21600" y="577"/>
                    <a:pt x="21600" y="3081"/>
                  </a:cubicBezTo>
                  <a:cubicBezTo>
                    <a:pt x="21600" y="5586"/>
                    <a:pt x="21600" y="9968"/>
                    <a:pt x="18900" y="13360"/>
                  </a:cubicBezTo>
                  <a:cubicBezTo>
                    <a:pt x="16200" y="16751"/>
                    <a:pt x="10800" y="19151"/>
                    <a:pt x="5400" y="2155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01" name="Line">
              <a:extLst>
                <a:ext uri="{FF2B5EF4-FFF2-40B4-BE49-F238E27FC236}">
                  <a16:creationId xmlns:a16="http://schemas.microsoft.com/office/drawing/2014/main" id="{7C3A9CEB-149C-4AED-BC58-C5FF599705AA}"/>
                </a:ext>
              </a:extLst>
            </p:cNvPr>
            <p:cNvSpPr/>
            <p:nvPr/>
          </p:nvSpPr>
          <p:spPr>
            <a:xfrm>
              <a:off x="7198553" y="946765"/>
              <a:ext cx="430537" cy="116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600" extrusionOk="0">
                  <a:moveTo>
                    <a:pt x="0" y="21600"/>
                  </a:moveTo>
                  <a:cubicBezTo>
                    <a:pt x="3850" y="18400"/>
                    <a:pt x="7699" y="15200"/>
                    <a:pt x="10800" y="13200"/>
                  </a:cubicBezTo>
                  <a:cubicBezTo>
                    <a:pt x="13901" y="11200"/>
                    <a:pt x="16254" y="10400"/>
                    <a:pt x="17964" y="9200"/>
                  </a:cubicBezTo>
                  <a:cubicBezTo>
                    <a:pt x="19675" y="8000"/>
                    <a:pt x="20745" y="6400"/>
                    <a:pt x="21172" y="4800"/>
                  </a:cubicBezTo>
                  <a:cubicBezTo>
                    <a:pt x="21600" y="3200"/>
                    <a:pt x="21386" y="1600"/>
                    <a:pt x="21172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02" name="Line">
              <a:extLst>
                <a:ext uri="{FF2B5EF4-FFF2-40B4-BE49-F238E27FC236}">
                  <a16:creationId xmlns:a16="http://schemas.microsoft.com/office/drawing/2014/main" id="{0C44F11F-E24F-400A-98A5-B91B46D15A34}"/>
                </a:ext>
              </a:extLst>
            </p:cNvPr>
            <p:cNvSpPr/>
            <p:nvPr/>
          </p:nvSpPr>
          <p:spPr>
            <a:xfrm>
              <a:off x="7047005" y="134733"/>
              <a:ext cx="513199" cy="254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382" extrusionOk="0">
                  <a:moveTo>
                    <a:pt x="1369" y="21382"/>
                  </a:moveTo>
                  <a:cubicBezTo>
                    <a:pt x="643" y="19942"/>
                    <a:pt x="-83" y="18502"/>
                    <a:pt x="8" y="15982"/>
                  </a:cubicBezTo>
                  <a:cubicBezTo>
                    <a:pt x="99" y="13462"/>
                    <a:pt x="1006" y="9862"/>
                    <a:pt x="3820" y="6982"/>
                  </a:cubicBezTo>
                  <a:cubicBezTo>
                    <a:pt x="6633" y="4102"/>
                    <a:pt x="11352" y="1942"/>
                    <a:pt x="14257" y="862"/>
                  </a:cubicBezTo>
                  <a:cubicBezTo>
                    <a:pt x="17161" y="-218"/>
                    <a:pt x="18250" y="-218"/>
                    <a:pt x="19157" y="502"/>
                  </a:cubicBezTo>
                  <a:cubicBezTo>
                    <a:pt x="20065" y="1222"/>
                    <a:pt x="20791" y="2662"/>
                    <a:pt x="21517" y="410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03" name="Line">
              <a:extLst>
                <a:ext uri="{FF2B5EF4-FFF2-40B4-BE49-F238E27FC236}">
                  <a16:creationId xmlns:a16="http://schemas.microsoft.com/office/drawing/2014/main" id="{6DC5A187-B420-4BA3-8031-5D7CC232A71F}"/>
                </a:ext>
              </a:extLst>
            </p:cNvPr>
            <p:cNvSpPr/>
            <p:nvPr/>
          </p:nvSpPr>
          <p:spPr>
            <a:xfrm>
              <a:off x="7863301" y="305878"/>
              <a:ext cx="382314" cy="564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2" h="21398" extrusionOk="0">
                  <a:moveTo>
                    <a:pt x="17905" y="5689"/>
                  </a:moveTo>
                  <a:cubicBezTo>
                    <a:pt x="18137" y="4871"/>
                    <a:pt x="18369" y="4053"/>
                    <a:pt x="18602" y="3071"/>
                  </a:cubicBezTo>
                  <a:cubicBezTo>
                    <a:pt x="18834" y="2089"/>
                    <a:pt x="19066" y="943"/>
                    <a:pt x="18253" y="371"/>
                  </a:cubicBezTo>
                  <a:cubicBezTo>
                    <a:pt x="17440" y="-202"/>
                    <a:pt x="15582" y="-202"/>
                    <a:pt x="12447" y="1025"/>
                  </a:cubicBezTo>
                  <a:cubicBezTo>
                    <a:pt x="9311" y="2253"/>
                    <a:pt x="4898" y="4707"/>
                    <a:pt x="2344" y="7489"/>
                  </a:cubicBezTo>
                  <a:cubicBezTo>
                    <a:pt x="-211" y="10271"/>
                    <a:pt x="-908" y="13380"/>
                    <a:pt x="1415" y="15753"/>
                  </a:cubicBezTo>
                  <a:cubicBezTo>
                    <a:pt x="3737" y="18125"/>
                    <a:pt x="9079" y="19762"/>
                    <a:pt x="12795" y="20580"/>
                  </a:cubicBezTo>
                  <a:cubicBezTo>
                    <a:pt x="16511" y="21398"/>
                    <a:pt x="18602" y="21398"/>
                    <a:pt x="20692" y="2139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04" name="Line">
              <a:extLst>
                <a:ext uri="{FF2B5EF4-FFF2-40B4-BE49-F238E27FC236}">
                  <a16:creationId xmlns:a16="http://schemas.microsoft.com/office/drawing/2014/main" id="{A9657793-6EAD-4BE1-9CD5-23DD69A6312B}"/>
                </a:ext>
              </a:extLst>
            </p:cNvPr>
            <p:cNvSpPr/>
            <p:nvPr/>
          </p:nvSpPr>
          <p:spPr>
            <a:xfrm>
              <a:off x="8855255" y="378706"/>
              <a:ext cx="154992" cy="52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200" y="3161"/>
                    <a:pt x="16800" y="6322"/>
                    <a:pt x="13200" y="9922"/>
                  </a:cubicBezTo>
                  <a:cubicBezTo>
                    <a:pt x="9600" y="13522"/>
                    <a:pt x="4800" y="17561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05" name="Line">
              <a:extLst>
                <a:ext uri="{FF2B5EF4-FFF2-40B4-BE49-F238E27FC236}">
                  <a16:creationId xmlns:a16="http://schemas.microsoft.com/office/drawing/2014/main" id="{0E935B9E-B3D3-4852-AA71-25B595FB99B1}"/>
                </a:ext>
              </a:extLst>
            </p:cNvPr>
            <p:cNvSpPr/>
            <p:nvPr/>
          </p:nvSpPr>
          <p:spPr>
            <a:xfrm>
              <a:off x="8827701" y="535287"/>
              <a:ext cx="234211" cy="400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392" extrusionOk="0">
                  <a:moveTo>
                    <a:pt x="1188" y="3973"/>
                  </a:moveTo>
                  <a:cubicBezTo>
                    <a:pt x="402" y="2115"/>
                    <a:pt x="-383" y="257"/>
                    <a:pt x="206" y="24"/>
                  </a:cubicBezTo>
                  <a:cubicBezTo>
                    <a:pt x="795" y="-208"/>
                    <a:pt x="2759" y="1186"/>
                    <a:pt x="6490" y="5018"/>
                  </a:cubicBezTo>
                  <a:cubicBezTo>
                    <a:pt x="10221" y="8850"/>
                    <a:pt x="15719" y="15121"/>
                    <a:pt x="21217" y="2139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06" name="Line">
              <a:extLst>
                <a:ext uri="{FF2B5EF4-FFF2-40B4-BE49-F238E27FC236}">
                  <a16:creationId xmlns:a16="http://schemas.microsoft.com/office/drawing/2014/main" id="{9781A2A7-9A27-4D7E-A265-EAC4B7E1EEC6}"/>
                </a:ext>
              </a:extLst>
            </p:cNvPr>
            <p:cNvSpPr/>
            <p:nvPr/>
          </p:nvSpPr>
          <p:spPr>
            <a:xfrm>
              <a:off x="8751926" y="611756"/>
              <a:ext cx="464977" cy="142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000" y="17673"/>
                    <a:pt x="4000" y="13745"/>
                    <a:pt x="7600" y="10145"/>
                  </a:cubicBezTo>
                  <a:cubicBezTo>
                    <a:pt x="11200" y="6545"/>
                    <a:pt x="16400" y="3273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07" name="Line">
              <a:extLst>
                <a:ext uri="{FF2B5EF4-FFF2-40B4-BE49-F238E27FC236}">
                  <a16:creationId xmlns:a16="http://schemas.microsoft.com/office/drawing/2014/main" id="{4BF30893-56E7-46AF-AB3C-AEAAB1CBF6FD}"/>
                </a:ext>
              </a:extLst>
            </p:cNvPr>
            <p:cNvSpPr/>
            <p:nvPr/>
          </p:nvSpPr>
          <p:spPr>
            <a:xfrm>
              <a:off x="9833432" y="294955"/>
              <a:ext cx="523531" cy="578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062" extrusionOk="0">
                  <a:moveTo>
                    <a:pt x="9660" y="6282"/>
                  </a:moveTo>
                  <a:cubicBezTo>
                    <a:pt x="9835" y="4091"/>
                    <a:pt x="10011" y="1899"/>
                    <a:pt x="9484" y="804"/>
                  </a:cubicBezTo>
                  <a:cubicBezTo>
                    <a:pt x="8957" y="-292"/>
                    <a:pt x="7728" y="-292"/>
                    <a:pt x="5972" y="960"/>
                  </a:cubicBezTo>
                  <a:cubicBezTo>
                    <a:pt x="4216" y="2212"/>
                    <a:pt x="1933" y="4717"/>
                    <a:pt x="791" y="7769"/>
                  </a:cubicBezTo>
                  <a:cubicBezTo>
                    <a:pt x="-350" y="10821"/>
                    <a:pt x="-350" y="14421"/>
                    <a:pt x="1406" y="16847"/>
                  </a:cubicBezTo>
                  <a:cubicBezTo>
                    <a:pt x="3162" y="19273"/>
                    <a:pt x="6674" y="20525"/>
                    <a:pt x="10274" y="20917"/>
                  </a:cubicBezTo>
                  <a:cubicBezTo>
                    <a:pt x="13874" y="21308"/>
                    <a:pt x="17562" y="20838"/>
                    <a:pt x="21250" y="2036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08" name="Line">
              <a:extLst>
                <a:ext uri="{FF2B5EF4-FFF2-40B4-BE49-F238E27FC236}">
                  <a16:creationId xmlns:a16="http://schemas.microsoft.com/office/drawing/2014/main" id="{86A85D3F-FFAE-4987-BF07-6480B3069823}"/>
                </a:ext>
              </a:extLst>
            </p:cNvPr>
            <p:cNvSpPr/>
            <p:nvPr/>
          </p:nvSpPr>
          <p:spPr>
            <a:xfrm>
              <a:off x="10601506" y="455176"/>
              <a:ext cx="13777" cy="531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09" name="Line">
              <a:extLst>
                <a:ext uri="{FF2B5EF4-FFF2-40B4-BE49-F238E27FC236}">
                  <a16:creationId xmlns:a16="http://schemas.microsoft.com/office/drawing/2014/main" id="{8FCEE24C-314F-4F0F-91E8-1A57A07243A6}"/>
                </a:ext>
              </a:extLst>
            </p:cNvPr>
            <p:cNvSpPr/>
            <p:nvPr/>
          </p:nvSpPr>
          <p:spPr>
            <a:xfrm>
              <a:off x="10536065" y="302238"/>
              <a:ext cx="365094" cy="404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140" extrusionOk="0">
                  <a:moveTo>
                    <a:pt x="0" y="9973"/>
                  </a:moveTo>
                  <a:cubicBezTo>
                    <a:pt x="1271" y="6823"/>
                    <a:pt x="2541" y="3673"/>
                    <a:pt x="5336" y="1873"/>
                  </a:cubicBezTo>
                  <a:cubicBezTo>
                    <a:pt x="8132" y="73"/>
                    <a:pt x="12452" y="-377"/>
                    <a:pt x="15755" y="298"/>
                  </a:cubicBezTo>
                  <a:cubicBezTo>
                    <a:pt x="19059" y="973"/>
                    <a:pt x="21346" y="2773"/>
                    <a:pt x="21473" y="5585"/>
                  </a:cubicBezTo>
                  <a:cubicBezTo>
                    <a:pt x="21600" y="8398"/>
                    <a:pt x="19567" y="12223"/>
                    <a:pt x="16899" y="14811"/>
                  </a:cubicBezTo>
                  <a:cubicBezTo>
                    <a:pt x="14231" y="17398"/>
                    <a:pt x="10927" y="18748"/>
                    <a:pt x="8386" y="19648"/>
                  </a:cubicBezTo>
                  <a:cubicBezTo>
                    <a:pt x="5845" y="20548"/>
                    <a:pt x="4066" y="20998"/>
                    <a:pt x="3431" y="21111"/>
                  </a:cubicBezTo>
                  <a:cubicBezTo>
                    <a:pt x="2795" y="21223"/>
                    <a:pt x="3304" y="20998"/>
                    <a:pt x="3812" y="2077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10" name="Line">
              <a:extLst>
                <a:ext uri="{FF2B5EF4-FFF2-40B4-BE49-F238E27FC236}">
                  <a16:creationId xmlns:a16="http://schemas.microsoft.com/office/drawing/2014/main" id="{43CD9B2A-20A2-4F36-BA45-8B95A69BB628}"/>
                </a:ext>
              </a:extLst>
            </p:cNvPr>
            <p:cNvSpPr/>
            <p:nvPr/>
          </p:nvSpPr>
          <p:spPr>
            <a:xfrm>
              <a:off x="11224922" y="415120"/>
              <a:ext cx="89551" cy="608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514" y="1991"/>
                    <a:pt x="15429" y="3983"/>
                    <a:pt x="14400" y="6740"/>
                  </a:cubicBezTo>
                  <a:cubicBezTo>
                    <a:pt x="13372" y="9498"/>
                    <a:pt x="14400" y="13021"/>
                    <a:pt x="12343" y="15626"/>
                  </a:cubicBezTo>
                  <a:cubicBezTo>
                    <a:pt x="10286" y="18230"/>
                    <a:pt x="5143" y="1991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11" name="Line">
              <a:extLst>
                <a:ext uri="{FF2B5EF4-FFF2-40B4-BE49-F238E27FC236}">
                  <a16:creationId xmlns:a16="http://schemas.microsoft.com/office/drawing/2014/main" id="{4740FCF7-EC89-43F2-BB16-25677896B616}"/>
                </a:ext>
              </a:extLst>
            </p:cNvPr>
            <p:cNvSpPr/>
            <p:nvPr/>
          </p:nvSpPr>
          <p:spPr>
            <a:xfrm>
              <a:off x="11107817" y="961330"/>
              <a:ext cx="206657" cy="50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400" y="19800"/>
                    <a:pt x="10800" y="18000"/>
                    <a:pt x="14400" y="14400"/>
                  </a:cubicBezTo>
                  <a:cubicBezTo>
                    <a:pt x="18000" y="10800"/>
                    <a:pt x="19800" y="54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12" name="Line">
              <a:extLst>
                <a:ext uri="{FF2B5EF4-FFF2-40B4-BE49-F238E27FC236}">
                  <a16:creationId xmlns:a16="http://schemas.microsoft.com/office/drawing/2014/main" id="{5E610A3B-2722-4F22-BBC7-44B3B9B7A1DD}"/>
                </a:ext>
              </a:extLst>
            </p:cNvPr>
            <p:cNvSpPr/>
            <p:nvPr/>
          </p:nvSpPr>
          <p:spPr>
            <a:xfrm>
              <a:off x="11094039" y="262181"/>
              <a:ext cx="361649" cy="142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6" extrusionOk="0">
                  <a:moveTo>
                    <a:pt x="0" y="20856"/>
                  </a:moveTo>
                  <a:cubicBezTo>
                    <a:pt x="0" y="17044"/>
                    <a:pt x="0" y="13232"/>
                    <a:pt x="2057" y="9421"/>
                  </a:cubicBezTo>
                  <a:cubicBezTo>
                    <a:pt x="4114" y="5609"/>
                    <a:pt x="8229" y="1797"/>
                    <a:pt x="11829" y="527"/>
                  </a:cubicBezTo>
                  <a:cubicBezTo>
                    <a:pt x="15429" y="-744"/>
                    <a:pt x="18514" y="527"/>
                    <a:pt x="21600" y="179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13" name="Line">
              <a:extLst>
                <a:ext uri="{FF2B5EF4-FFF2-40B4-BE49-F238E27FC236}">
                  <a16:creationId xmlns:a16="http://schemas.microsoft.com/office/drawing/2014/main" id="{37970E3D-C3DA-4158-83E4-5284A14317F6}"/>
                </a:ext>
              </a:extLst>
            </p:cNvPr>
            <p:cNvSpPr/>
            <p:nvPr/>
          </p:nvSpPr>
          <p:spPr>
            <a:xfrm>
              <a:off x="11961999" y="455176"/>
              <a:ext cx="220434" cy="469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6" extrusionOk="0">
                  <a:moveTo>
                    <a:pt x="21600" y="0"/>
                  </a:moveTo>
                  <a:cubicBezTo>
                    <a:pt x="19059" y="3535"/>
                    <a:pt x="16518" y="7069"/>
                    <a:pt x="13976" y="10309"/>
                  </a:cubicBezTo>
                  <a:cubicBezTo>
                    <a:pt x="11435" y="13549"/>
                    <a:pt x="8894" y="16495"/>
                    <a:pt x="6988" y="18360"/>
                  </a:cubicBezTo>
                  <a:cubicBezTo>
                    <a:pt x="5082" y="20225"/>
                    <a:pt x="3812" y="21011"/>
                    <a:pt x="2753" y="21305"/>
                  </a:cubicBezTo>
                  <a:cubicBezTo>
                    <a:pt x="1694" y="21600"/>
                    <a:pt x="847" y="21404"/>
                    <a:pt x="0" y="2120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14" name="Line">
              <a:extLst>
                <a:ext uri="{FF2B5EF4-FFF2-40B4-BE49-F238E27FC236}">
                  <a16:creationId xmlns:a16="http://schemas.microsoft.com/office/drawing/2014/main" id="{C2B57CF8-D212-4831-B53A-A063171745A7}"/>
                </a:ext>
              </a:extLst>
            </p:cNvPr>
            <p:cNvSpPr/>
            <p:nvPr/>
          </p:nvSpPr>
          <p:spPr>
            <a:xfrm>
              <a:off x="11879336" y="538928"/>
              <a:ext cx="406425" cy="484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283" extrusionOk="0">
                  <a:moveTo>
                    <a:pt x="925" y="7641"/>
                  </a:moveTo>
                  <a:cubicBezTo>
                    <a:pt x="698" y="6694"/>
                    <a:pt x="470" y="5746"/>
                    <a:pt x="243" y="4420"/>
                  </a:cubicBezTo>
                  <a:cubicBezTo>
                    <a:pt x="15" y="3094"/>
                    <a:pt x="-212" y="1388"/>
                    <a:pt x="356" y="536"/>
                  </a:cubicBezTo>
                  <a:cubicBezTo>
                    <a:pt x="925" y="-317"/>
                    <a:pt x="2289" y="-317"/>
                    <a:pt x="4676" y="1767"/>
                  </a:cubicBezTo>
                  <a:cubicBezTo>
                    <a:pt x="7064" y="3851"/>
                    <a:pt x="10474" y="8020"/>
                    <a:pt x="13430" y="11620"/>
                  </a:cubicBezTo>
                  <a:cubicBezTo>
                    <a:pt x="16386" y="15220"/>
                    <a:pt x="18887" y="18251"/>
                    <a:pt x="21388" y="2128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15" name="Line">
              <a:extLst>
                <a:ext uri="{FF2B5EF4-FFF2-40B4-BE49-F238E27FC236}">
                  <a16:creationId xmlns:a16="http://schemas.microsoft.com/office/drawing/2014/main" id="{779F7D44-7378-415F-84C2-B700A7028D70}"/>
                </a:ext>
              </a:extLst>
            </p:cNvPr>
            <p:cNvSpPr/>
            <p:nvPr/>
          </p:nvSpPr>
          <p:spPr>
            <a:xfrm>
              <a:off x="11896557" y="662735"/>
              <a:ext cx="516643" cy="116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800" y="18400"/>
                    <a:pt x="3600" y="15200"/>
                    <a:pt x="7200" y="11600"/>
                  </a:cubicBezTo>
                  <a:cubicBezTo>
                    <a:pt x="10800" y="8000"/>
                    <a:pt x="16200" y="40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16" name="Line">
              <a:extLst>
                <a:ext uri="{FF2B5EF4-FFF2-40B4-BE49-F238E27FC236}">
                  <a16:creationId xmlns:a16="http://schemas.microsoft.com/office/drawing/2014/main" id="{A85E020A-68B7-47DB-B70B-0CBDF545A0CC}"/>
                </a:ext>
              </a:extLst>
            </p:cNvPr>
            <p:cNvSpPr/>
            <p:nvPr/>
          </p:nvSpPr>
          <p:spPr>
            <a:xfrm>
              <a:off x="12871290" y="243975"/>
              <a:ext cx="489088" cy="600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473" extrusionOk="0">
                  <a:moveTo>
                    <a:pt x="21104" y="2959"/>
                  </a:moveTo>
                  <a:cubicBezTo>
                    <a:pt x="20918" y="2033"/>
                    <a:pt x="20732" y="1107"/>
                    <a:pt x="20173" y="567"/>
                  </a:cubicBezTo>
                  <a:cubicBezTo>
                    <a:pt x="19614" y="27"/>
                    <a:pt x="18683" y="-127"/>
                    <a:pt x="16542" y="104"/>
                  </a:cubicBezTo>
                  <a:cubicBezTo>
                    <a:pt x="14401" y="336"/>
                    <a:pt x="11049" y="953"/>
                    <a:pt x="7976" y="3036"/>
                  </a:cubicBezTo>
                  <a:cubicBezTo>
                    <a:pt x="4904" y="5119"/>
                    <a:pt x="2111" y="8667"/>
                    <a:pt x="807" y="11522"/>
                  </a:cubicBezTo>
                  <a:cubicBezTo>
                    <a:pt x="-496" y="14376"/>
                    <a:pt x="-310" y="16536"/>
                    <a:pt x="2018" y="18079"/>
                  </a:cubicBezTo>
                  <a:cubicBezTo>
                    <a:pt x="4345" y="19622"/>
                    <a:pt x="8814" y="20547"/>
                    <a:pt x="11980" y="21010"/>
                  </a:cubicBezTo>
                  <a:cubicBezTo>
                    <a:pt x="15145" y="21473"/>
                    <a:pt x="17007" y="21473"/>
                    <a:pt x="18869" y="2147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17" name="Line">
              <a:extLst>
                <a:ext uri="{FF2B5EF4-FFF2-40B4-BE49-F238E27FC236}">
                  <a16:creationId xmlns:a16="http://schemas.microsoft.com/office/drawing/2014/main" id="{383BA5F1-4C64-40C3-BC6F-6F9816395014}"/>
                </a:ext>
              </a:extLst>
            </p:cNvPr>
            <p:cNvSpPr/>
            <p:nvPr/>
          </p:nvSpPr>
          <p:spPr>
            <a:xfrm>
              <a:off x="13467150" y="349575"/>
              <a:ext cx="499422" cy="429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296" extrusionOk="0">
                  <a:moveTo>
                    <a:pt x="10130" y="124"/>
                  </a:moveTo>
                  <a:cubicBezTo>
                    <a:pt x="9041" y="-90"/>
                    <a:pt x="7952" y="-304"/>
                    <a:pt x="6046" y="2048"/>
                  </a:cubicBezTo>
                  <a:cubicBezTo>
                    <a:pt x="4140" y="4401"/>
                    <a:pt x="1418" y="9320"/>
                    <a:pt x="419" y="12742"/>
                  </a:cubicBezTo>
                  <a:cubicBezTo>
                    <a:pt x="-579" y="16163"/>
                    <a:pt x="147" y="18088"/>
                    <a:pt x="3233" y="19371"/>
                  </a:cubicBezTo>
                  <a:cubicBezTo>
                    <a:pt x="6318" y="20654"/>
                    <a:pt x="11764" y="21296"/>
                    <a:pt x="15122" y="21296"/>
                  </a:cubicBezTo>
                  <a:cubicBezTo>
                    <a:pt x="18480" y="21296"/>
                    <a:pt x="19750" y="20654"/>
                    <a:pt x="21021" y="2001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18" name="Line">
              <a:extLst>
                <a:ext uri="{FF2B5EF4-FFF2-40B4-BE49-F238E27FC236}">
                  <a16:creationId xmlns:a16="http://schemas.microsoft.com/office/drawing/2014/main" id="{17190B4C-12A5-4539-BD47-536350C097AD}"/>
                </a:ext>
              </a:extLst>
            </p:cNvPr>
            <p:cNvSpPr/>
            <p:nvPr/>
          </p:nvSpPr>
          <p:spPr>
            <a:xfrm>
              <a:off x="14069901" y="182070"/>
              <a:ext cx="506309" cy="91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69" y="16457"/>
                    <a:pt x="738" y="11314"/>
                    <a:pt x="2677" y="7714"/>
                  </a:cubicBezTo>
                  <a:cubicBezTo>
                    <a:pt x="4615" y="4114"/>
                    <a:pt x="8123" y="2057"/>
                    <a:pt x="11538" y="1029"/>
                  </a:cubicBezTo>
                  <a:cubicBezTo>
                    <a:pt x="14954" y="0"/>
                    <a:pt x="18277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19" name="Line">
              <a:extLst>
                <a:ext uri="{FF2B5EF4-FFF2-40B4-BE49-F238E27FC236}">
                  <a16:creationId xmlns:a16="http://schemas.microsoft.com/office/drawing/2014/main" id="{611970A4-0CFB-4349-9637-483691CF44C0}"/>
                </a:ext>
              </a:extLst>
            </p:cNvPr>
            <p:cNvSpPr/>
            <p:nvPr/>
          </p:nvSpPr>
          <p:spPr>
            <a:xfrm>
              <a:off x="14355775" y="196636"/>
              <a:ext cx="13777" cy="739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2905"/>
                    <a:pt x="21600" y="5811"/>
                    <a:pt x="18000" y="9411"/>
                  </a:cubicBezTo>
                  <a:cubicBezTo>
                    <a:pt x="14400" y="13011"/>
                    <a:pt x="7200" y="1730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20" name="Line">
              <a:extLst>
                <a:ext uri="{FF2B5EF4-FFF2-40B4-BE49-F238E27FC236}">
                  <a16:creationId xmlns:a16="http://schemas.microsoft.com/office/drawing/2014/main" id="{6FA36376-1E10-40F0-9B67-0E629262B4B3}"/>
                </a:ext>
              </a:extLst>
            </p:cNvPr>
            <p:cNvSpPr/>
            <p:nvPr/>
          </p:nvSpPr>
          <p:spPr>
            <a:xfrm>
              <a:off x="2190565" y="1310905"/>
              <a:ext cx="12774850" cy="502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600" extrusionOk="0">
                  <a:moveTo>
                    <a:pt x="234" y="21600"/>
                  </a:moveTo>
                  <a:cubicBezTo>
                    <a:pt x="197" y="21415"/>
                    <a:pt x="161" y="21231"/>
                    <a:pt x="113" y="20954"/>
                  </a:cubicBezTo>
                  <a:cubicBezTo>
                    <a:pt x="66" y="20677"/>
                    <a:pt x="8" y="20308"/>
                    <a:pt x="0" y="20031"/>
                  </a:cubicBezTo>
                  <a:cubicBezTo>
                    <a:pt x="-7" y="19754"/>
                    <a:pt x="37" y="19569"/>
                    <a:pt x="186" y="19385"/>
                  </a:cubicBezTo>
                  <a:cubicBezTo>
                    <a:pt x="336" y="19200"/>
                    <a:pt x="591" y="19015"/>
                    <a:pt x="857" y="18831"/>
                  </a:cubicBezTo>
                  <a:cubicBezTo>
                    <a:pt x="1124" y="18646"/>
                    <a:pt x="1401" y="18462"/>
                    <a:pt x="1674" y="18369"/>
                  </a:cubicBezTo>
                  <a:cubicBezTo>
                    <a:pt x="1948" y="18277"/>
                    <a:pt x="2218" y="18277"/>
                    <a:pt x="2484" y="18185"/>
                  </a:cubicBezTo>
                  <a:cubicBezTo>
                    <a:pt x="2750" y="18092"/>
                    <a:pt x="3013" y="17908"/>
                    <a:pt x="3287" y="17631"/>
                  </a:cubicBezTo>
                  <a:cubicBezTo>
                    <a:pt x="3560" y="17354"/>
                    <a:pt x="3845" y="16985"/>
                    <a:pt x="4140" y="16615"/>
                  </a:cubicBezTo>
                  <a:cubicBezTo>
                    <a:pt x="4436" y="16246"/>
                    <a:pt x="4742" y="15877"/>
                    <a:pt x="5015" y="15600"/>
                  </a:cubicBezTo>
                  <a:cubicBezTo>
                    <a:pt x="5289" y="15323"/>
                    <a:pt x="5530" y="15138"/>
                    <a:pt x="5774" y="14862"/>
                  </a:cubicBezTo>
                  <a:cubicBezTo>
                    <a:pt x="6019" y="14585"/>
                    <a:pt x="6267" y="14215"/>
                    <a:pt x="6522" y="13846"/>
                  </a:cubicBezTo>
                  <a:cubicBezTo>
                    <a:pt x="6777" y="13477"/>
                    <a:pt x="7040" y="13108"/>
                    <a:pt x="7299" y="12738"/>
                  </a:cubicBezTo>
                  <a:cubicBezTo>
                    <a:pt x="7558" y="12369"/>
                    <a:pt x="7813" y="12000"/>
                    <a:pt x="8068" y="11723"/>
                  </a:cubicBezTo>
                  <a:cubicBezTo>
                    <a:pt x="8324" y="11446"/>
                    <a:pt x="8579" y="11262"/>
                    <a:pt x="8831" y="10985"/>
                  </a:cubicBezTo>
                  <a:cubicBezTo>
                    <a:pt x="9082" y="10708"/>
                    <a:pt x="9330" y="10338"/>
                    <a:pt x="9578" y="10062"/>
                  </a:cubicBezTo>
                  <a:cubicBezTo>
                    <a:pt x="9826" y="9785"/>
                    <a:pt x="10074" y="9600"/>
                    <a:pt x="10322" y="9415"/>
                  </a:cubicBezTo>
                  <a:cubicBezTo>
                    <a:pt x="10571" y="9231"/>
                    <a:pt x="10819" y="9046"/>
                    <a:pt x="11067" y="8769"/>
                  </a:cubicBezTo>
                  <a:cubicBezTo>
                    <a:pt x="11315" y="8492"/>
                    <a:pt x="11563" y="8123"/>
                    <a:pt x="11807" y="7754"/>
                  </a:cubicBezTo>
                  <a:cubicBezTo>
                    <a:pt x="12051" y="7385"/>
                    <a:pt x="12292" y="7015"/>
                    <a:pt x="12536" y="6646"/>
                  </a:cubicBezTo>
                  <a:cubicBezTo>
                    <a:pt x="12781" y="6277"/>
                    <a:pt x="13029" y="5908"/>
                    <a:pt x="13273" y="5538"/>
                  </a:cubicBezTo>
                  <a:cubicBezTo>
                    <a:pt x="13518" y="5169"/>
                    <a:pt x="13758" y="4800"/>
                    <a:pt x="13999" y="4431"/>
                  </a:cubicBezTo>
                  <a:cubicBezTo>
                    <a:pt x="14240" y="4062"/>
                    <a:pt x="14481" y="3692"/>
                    <a:pt x="14754" y="3323"/>
                  </a:cubicBezTo>
                  <a:cubicBezTo>
                    <a:pt x="15028" y="2954"/>
                    <a:pt x="15334" y="2585"/>
                    <a:pt x="15626" y="2308"/>
                  </a:cubicBezTo>
                  <a:cubicBezTo>
                    <a:pt x="15918" y="2031"/>
                    <a:pt x="16195" y="1846"/>
                    <a:pt x="16476" y="1662"/>
                  </a:cubicBezTo>
                  <a:cubicBezTo>
                    <a:pt x="16757" y="1477"/>
                    <a:pt x="17041" y="1292"/>
                    <a:pt x="17344" y="1200"/>
                  </a:cubicBezTo>
                  <a:cubicBezTo>
                    <a:pt x="17646" y="1108"/>
                    <a:pt x="17967" y="1108"/>
                    <a:pt x="18270" y="1015"/>
                  </a:cubicBezTo>
                  <a:cubicBezTo>
                    <a:pt x="18573" y="923"/>
                    <a:pt x="18857" y="738"/>
                    <a:pt x="19142" y="738"/>
                  </a:cubicBezTo>
                  <a:cubicBezTo>
                    <a:pt x="19426" y="738"/>
                    <a:pt x="19711" y="923"/>
                    <a:pt x="19992" y="1015"/>
                  </a:cubicBezTo>
                  <a:cubicBezTo>
                    <a:pt x="20273" y="1108"/>
                    <a:pt x="20550" y="1108"/>
                    <a:pt x="20802" y="1015"/>
                  </a:cubicBezTo>
                  <a:cubicBezTo>
                    <a:pt x="21053" y="923"/>
                    <a:pt x="21279" y="738"/>
                    <a:pt x="21414" y="646"/>
                  </a:cubicBezTo>
                  <a:cubicBezTo>
                    <a:pt x="21549" y="554"/>
                    <a:pt x="21593" y="554"/>
                    <a:pt x="21593" y="462"/>
                  </a:cubicBezTo>
                  <a:cubicBezTo>
                    <a:pt x="21593" y="369"/>
                    <a:pt x="21549" y="185"/>
                    <a:pt x="21513" y="92"/>
                  </a:cubicBezTo>
                  <a:cubicBezTo>
                    <a:pt x="21476" y="0"/>
                    <a:pt x="21447" y="0"/>
                    <a:pt x="21418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21" name="Line">
              <a:extLst>
                <a:ext uri="{FF2B5EF4-FFF2-40B4-BE49-F238E27FC236}">
                  <a16:creationId xmlns:a16="http://schemas.microsoft.com/office/drawing/2014/main" id="{AD1C35DB-3F09-4314-B29B-DD718E7F9C8E}"/>
                </a:ext>
              </a:extLst>
            </p:cNvPr>
            <p:cNvSpPr/>
            <p:nvPr/>
          </p:nvSpPr>
          <p:spPr>
            <a:xfrm>
              <a:off x="4556789" y="2833011"/>
              <a:ext cx="41331" cy="702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8" h="21339" extrusionOk="0">
                  <a:moveTo>
                    <a:pt x="0" y="1309"/>
                  </a:moveTo>
                  <a:cubicBezTo>
                    <a:pt x="2160" y="655"/>
                    <a:pt x="4320" y="0"/>
                    <a:pt x="5400" y="0"/>
                  </a:cubicBezTo>
                  <a:cubicBezTo>
                    <a:pt x="6480" y="0"/>
                    <a:pt x="6480" y="655"/>
                    <a:pt x="9720" y="2880"/>
                  </a:cubicBezTo>
                  <a:cubicBezTo>
                    <a:pt x="12960" y="5105"/>
                    <a:pt x="19440" y="8902"/>
                    <a:pt x="20520" y="11978"/>
                  </a:cubicBezTo>
                  <a:cubicBezTo>
                    <a:pt x="21600" y="15055"/>
                    <a:pt x="17280" y="17411"/>
                    <a:pt x="12960" y="19047"/>
                  </a:cubicBezTo>
                  <a:cubicBezTo>
                    <a:pt x="8640" y="20684"/>
                    <a:pt x="4320" y="21600"/>
                    <a:pt x="3240" y="21273"/>
                  </a:cubicBezTo>
                  <a:cubicBezTo>
                    <a:pt x="2160" y="20945"/>
                    <a:pt x="4320" y="19375"/>
                    <a:pt x="6480" y="1780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22" name="Line">
              <a:extLst>
                <a:ext uri="{FF2B5EF4-FFF2-40B4-BE49-F238E27FC236}">
                  <a16:creationId xmlns:a16="http://schemas.microsoft.com/office/drawing/2014/main" id="{7EC0B3DB-CEBE-44EF-B50D-70B4BFC5C873}"/>
                </a:ext>
              </a:extLst>
            </p:cNvPr>
            <p:cNvSpPr/>
            <p:nvPr/>
          </p:nvSpPr>
          <p:spPr>
            <a:xfrm>
              <a:off x="4529234" y="2614527"/>
              <a:ext cx="506309" cy="972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4" extrusionOk="0">
                  <a:moveTo>
                    <a:pt x="0" y="7218"/>
                  </a:moveTo>
                  <a:cubicBezTo>
                    <a:pt x="554" y="5306"/>
                    <a:pt x="1108" y="3395"/>
                    <a:pt x="2308" y="2057"/>
                  </a:cubicBezTo>
                  <a:cubicBezTo>
                    <a:pt x="3508" y="719"/>
                    <a:pt x="5354" y="-46"/>
                    <a:pt x="7569" y="2"/>
                  </a:cubicBezTo>
                  <a:cubicBezTo>
                    <a:pt x="9785" y="50"/>
                    <a:pt x="12369" y="910"/>
                    <a:pt x="13754" y="2582"/>
                  </a:cubicBezTo>
                  <a:cubicBezTo>
                    <a:pt x="15138" y="4255"/>
                    <a:pt x="15323" y="6740"/>
                    <a:pt x="14215" y="8460"/>
                  </a:cubicBezTo>
                  <a:cubicBezTo>
                    <a:pt x="13108" y="10181"/>
                    <a:pt x="10708" y="11136"/>
                    <a:pt x="8677" y="11614"/>
                  </a:cubicBezTo>
                  <a:cubicBezTo>
                    <a:pt x="6646" y="12092"/>
                    <a:pt x="4985" y="12092"/>
                    <a:pt x="4708" y="12092"/>
                  </a:cubicBezTo>
                  <a:cubicBezTo>
                    <a:pt x="4431" y="12092"/>
                    <a:pt x="5538" y="12092"/>
                    <a:pt x="7569" y="12761"/>
                  </a:cubicBezTo>
                  <a:cubicBezTo>
                    <a:pt x="9600" y="13430"/>
                    <a:pt x="12554" y="14768"/>
                    <a:pt x="15046" y="16345"/>
                  </a:cubicBezTo>
                  <a:cubicBezTo>
                    <a:pt x="17538" y="17922"/>
                    <a:pt x="19569" y="19738"/>
                    <a:pt x="21600" y="2155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23" name="Line">
              <a:extLst>
                <a:ext uri="{FF2B5EF4-FFF2-40B4-BE49-F238E27FC236}">
                  <a16:creationId xmlns:a16="http://schemas.microsoft.com/office/drawing/2014/main" id="{964A9948-8E85-41F6-AAFE-A725CE792BD3}"/>
                </a:ext>
              </a:extLst>
            </p:cNvPr>
            <p:cNvSpPr/>
            <p:nvPr/>
          </p:nvSpPr>
          <p:spPr>
            <a:xfrm>
              <a:off x="5100986" y="3146172"/>
              <a:ext cx="296208" cy="338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600" extrusionOk="0">
                  <a:moveTo>
                    <a:pt x="0" y="9969"/>
                  </a:moveTo>
                  <a:cubicBezTo>
                    <a:pt x="5554" y="9415"/>
                    <a:pt x="11109" y="8862"/>
                    <a:pt x="14503" y="8169"/>
                  </a:cubicBezTo>
                  <a:cubicBezTo>
                    <a:pt x="17897" y="7477"/>
                    <a:pt x="19131" y="6646"/>
                    <a:pt x="20057" y="5538"/>
                  </a:cubicBezTo>
                  <a:cubicBezTo>
                    <a:pt x="20983" y="4431"/>
                    <a:pt x="21600" y="3046"/>
                    <a:pt x="21137" y="1938"/>
                  </a:cubicBezTo>
                  <a:cubicBezTo>
                    <a:pt x="20674" y="831"/>
                    <a:pt x="19131" y="0"/>
                    <a:pt x="16971" y="0"/>
                  </a:cubicBezTo>
                  <a:cubicBezTo>
                    <a:pt x="14811" y="0"/>
                    <a:pt x="12034" y="831"/>
                    <a:pt x="10183" y="2631"/>
                  </a:cubicBezTo>
                  <a:cubicBezTo>
                    <a:pt x="8331" y="4431"/>
                    <a:pt x="7406" y="7200"/>
                    <a:pt x="7869" y="10385"/>
                  </a:cubicBezTo>
                  <a:cubicBezTo>
                    <a:pt x="8331" y="13569"/>
                    <a:pt x="10183" y="17169"/>
                    <a:pt x="11880" y="19108"/>
                  </a:cubicBezTo>
                  <a:cubicBezTo>
                    <a:pt x="13577" y="21046"/>
                    <a:pt x="15120" y="21323"/>
                    <a:pt x="16663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24" name="Line">
              <a:extLst>
                <a:ext uri="{FF2B5EF4-FFF2-40B4-BE49-F238E27FC236}">
                  <a16:creationId xmlns:a16="http://schemas.microsoft.com/office/drawing/2014/main" id="{75EBA496-159C-4C85-A54E-D8C4E9936E71}"/>
                </a:ext>
              </a:extLst>
            </p:cNvPr>
            <p:cNvSpPr/>
            <p:nvPr/>
          </p:nvSpPr>
          <p:spPr>
            <a:xfrm>
              <a:off x="5710623" y="2712846"/>
              <a:ext cx="967845" cy="812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498" extrusionOk="0">
                  <a:moveTo>
                    <a:pt x="8316" y="11898"/>
                  </a:moveTo>
                  <a:cubicBezTo>
                    <a:pt x="7932" y="11441"/>
                    <a:pt x="7548" y="10984"/>
                    <a:pt x="6252" y="11498"/>
                  </a:cubicBezTo>
                  <a:cubicBezTo>
                    <a:pt x="4956" y="12012"/>
                    <a:pt x="2748" y="13498"/>
                    <a:pt x="1548" y="14527"/>
                  </a:cubicBezTo>
                  <a:cubicBezTo>
                    <a:pt x="348" y="15555"/>
                    <a:pt x="156" y="16127"/>
                    <a:pt x="60" y="16869"/>
                  </a:cubicBezTo>
                  <a:cubicBezTo>
                    <a:pt x="-36" y="17612"/>
                    <a:pt x="-36" y="18527"/>
                    <a:pt x="204" y="19041"/>
                  </a:cubicBezTo>
                  <a:cubicBezTo>
                    <a:pt x="444" y="19555"/>
                    <a:pt x="924" y="19669"/>
                    <a:pt x="1836" y="18584"/>
                  </a:cubicBezTo>
                  <a:cubicBezTo>
                    <a:pt x="2748" y="17498"/>
                    <a:pt x="4092" y="15212"/>
                    <a:pt x="4956" y="12241"/>
                  </a:cubicBezTo>
                  <a:cubicBezTo>
                    <a:pt x="5820" y="9269"/>
                    <a:pt x="6204" y="5612"/>
                    <a:pt x="6252" y="3327"/>
                  </a:cubicBezTo>
                  <a:cubicBezTo>
                    <a:pt x="6300" y="1041"/>
                    <a:pt x="6012" y="127"/>
                    <a:pt x="5820" y="12"/>
                  </a:cubicBezTo>
                  <a:cubicBezTo>
                    <a:pt x="5628" y="-102"/>
                    <a:pt x="5532" y="584"/>
                    <a:pt x="5436" y="2698"/>
                  </a:cubicBezTo>
                  <a:cubicBezTo>
                    <a:pt x="5340" y="4812"/>
                    <a:pt x="5244" y="8355"/>
                    <a:pt x="5532" y="11269"/>
                  </a:cubicBezTo>
                  <a:cubicBezTo>
                    <a:pt x="5820" y="14184"/>
                    <a:pt x="6492" y="16469"/>
                    <a:pt x="7308" y="17727"/>
                  </a:cubicBezTo>
                  <a:cubicBezTo>
                    <a:pt x="8124" y="18984"/>
                    <a:pt x="9084" y="19212"/>
                    <a:pt x="10044" y="18469"/>
                  </a:cubicBezTo>
                  <a:cubicBezTo>
                    <a:pt x="11004" y="17727"/>
                    <a:pt x="11964" y="16012"/>
                    <a:pt x="12492" y="14869"/>
                  </a:cubicBezTo>
                  <a:cubicBezTo>
                    <a:pt x="13020" y="13727"/>
                    <a:pt x="13116" y="13155"/>
                    <a:pt x="13260" y="13212"/>
                  </a:cubicBezTo>
                  <a:cubicBezTo>
                    <a:pt x="13404" y="13269"/>
                    <a:pt x="13596" y="13955"/>
                    <a:pt x="13740" y="14869"/>
                  </a:cubicBezTo>
                  <a:cubicBezTo>
                    <a:pt x="13884" y="15784"/>
                    <a:pt x="13980" y="16927"/>
                    <a:pt x="14076" y="17784"/>
                  </a:cubicBezTo>
                  <a:cubicBezTo>
                    <a:pt x="14172" y="18641"/>
                    <a:pt x="14268" y="19212"/>
                    <a:pt x="14556" y="19498"/>
                  </a:cubicBezTo>
                  <a:cubicBezTo>
                    <a:pt x="14844" y="19784"/>
                    <a:pt x="15324" y="19784"/>
                    <a:pt x="15852" y="19098"/>
                  </a:cubicBezTo>
                  <a:cubicBezTo>
                    <a:pt x="16380" y="18412"/>
                    <a:pt x="16956" y="17041"/>
                    <a:pt x="17292" y="16012"/>
                  </a:cubicBezTo>
                  <a:cubicBezTo>
                    <a:pt x="17628" y="14984"/>
                    <a:pt x="17724" y="14298"/>
                    <a:pt x="17868" y="13669"/>
                  </a:cubicBezTo>
                  <a:cubicBezTo>
                    <a:pt x="18012" y="13041"/>
                    <a:pt x="18204" y="12469"/>
                    <a:pt x="18396" y="12641"/>
                  </a:cubicBezTo>
                  <a:cubicBezTo>
                    <a:pt x="18588" y="12812"/>
                    <a:pt x="18780" y="13727"/>
                    <a:pt x="19068" y="15155"/>
                  </a:cubicBezTo>
                  <a:cubicBezTo>
                    <a:pt x="19356" y="16584"/>
                    <a:pt x="19740" y="18527"/>
                    <a:pt x="20172" y="19669"/>
                  </a:cubicBezTo>
                  <a:cubicBezTo>
                    <a:pt x="20604" y="20812"/>
                    <a:pt x="21084" y="21155"/>
                    <a:pt x="21564" y="2149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25" name="Line">
              <a:extLst>
                <a:ext uri="{FF2B5EF4-FFF2-40B4-BE49-F238E27FC236}">
                  <a16:creationId xmlns:a16="http://schemas.microsoft.com/office/drawing/2014/main" id="{9B1534AB-2137-4C35-B341-46CAEE3E57BF}"/>
                </a:ext>
              </a:extLst>
            </p:cNvPr>
            <p:cNvSpPr/>
            <p:nvPr/>
          </p:nvSpPr>
          <p:spPr>
            <a:xfrm>
              <a:off x="6898902" y="3175303"/>
              <a:ext cx="520086" cy="33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600" extrusionOk="0">
                  <a:moveTo>
                    <a:pt x="8007" y="0"/>
                  </a:moveTo>
                  <a:cubicBezTo>
                    <a:pt x="6945" y="0"/>
                    <a:pt x="5883" y="0"/>
                    <a:pt x="4466" y="2492"/>
                  </a:cubicBezTo>
                  <a:cubicBezTo>
                    <a:pt x="3050" y="4985"/>
                    <a:pt x="1279" y="9969"/>
                    <a:pt x="483" y="13154"/>
                  </a:cubicBezTo>
                  <a:cubicBezTo>
                    <a:pt x="-314" y="16338"/>
                    <a:pt x="-137" y="17723"/>
                    <a:pt x="1102" y="18692"/>
                  </a:cubicBezTo>
                  <a:cubicBezTo>
                    <a:pt x="2342" y="19662"/>
                    <a:pt x="4643" y="20215"/>
                    <a:pt x="7476" y="19523"/>
                  </a:cubicBezTo>
                  <a:cubicBezTo>
                    <a:pt x="10309" y="18831"/>
                    <a:pt x="13673" y="16892"/>
                    <a:pt x="15886" y="14400"/>
                  </a:cubicBezTo>
                  <a:cubicBezTo>
                    <a:pt x="18099" y="11908"/>
                    <a:pt x="19161" y="8862"/>
                    <a:pt x="19604" y="6646"/>
                  </a:cubicBezTo>
                  <a:cubicBezTo>
                    <a:pt x="20047" y="4431"/>
                    <a:pt x="19870" y="3046"/>
                    <a:pt x="19338" y="2631"/>
                  </a:cubicBezTo>
                  <a:cubicBezTo>
                    <a:pt x="18807" y="2215"/>
                    <a:pt x="17922" y="2769"/>
                    <a:pt x="17391" y="3738"/>
                  </a:cubicBezTo>
                  <a:cubicBezTo>
                    <a:pt x="16860" y="4708"/>
                    <a:pt x="16683" y="6092"/>
                    <a:pt x="17391" y="9138"/>
                  </a:cubicBezTo>
                  <a:cubicBezTo>
                    <a:pt x="18099" y="12185"/>
                    <a:pt x="19693" y="16892"/>
                    <a:pt x="21286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26" name="Line">
              <a:extLst>
                <a:ext uri="{FF2B5EF4-FFF2-40B4-BE49-F238E27FC236}">
                  <a16:creationId xmlns:a16="http://schemas.microsoft.com/office/drawing/2014/main" id="{162AC55A-2731-4AE0-B39F-5B9B8D0E379A}"/>
                </a:ext>
              </a:extLst>
            </p:cNvPr>
            <p:cNvSpPr/>
            <p:nvPr/>
          </p:nvSpPr>
          <p:spPr>
            <a:xfrm>
              <a:off x="7301882" y="2825728"/>
              <a:ext cx="75774" cy="167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27" name="Line">
              <a:extLst>
                <a:ext uri="{FF2B5EF4-FFF2-40B4-BE49-F238E27FC236}">
                  <a16:creationId xmlns:a16="http://schemas.microsoft.com/office/drawing/2014/main" id="{86A83DD5-9BDE-4F7B-9393-CD1A6B27AED3}"/>
                </a:ext>
              </a:extLst>
            </p:cNvPr>
            <p:cNvSpPr/>
            <p:nvPr/>
          </p:nvSpPr>
          <p:spPr>
            <a:xfrm>
              <a:off x="7584313" y="3135249"/>
              <a:ext cx="389205" cy="375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5" extrusionOk="0">
                  <a:moveTo>
                    <a:pt x="0" y="5045"/>
                  </a:moveTo>
                  <a:cubicBezTo>
                    <a:pt x="1440" y="8972"/>
                    <a:pt x="2880" y="12899"/>
                    <a:pt x="3600" y="15845"/>
                  </a:cubicBezTo>
                  <a:cubicBezTo>
                    <a:pt x="4320" y="18790"/>
                    <a:pt x="4320" y="20754"/>
                    <a:pt x="4320" y="21122"/>
                  </a:cubicBezTo>
                  <a:cubicBezTo>
                    <a:pt x="4320" y="21490"/>
                    <a:pt x="4320" y="20263"/>
                    <a:pt x="5400" y="16826"/>
                  </a:cubicBezTo>
                  <a:cubicBezTo>
                    <a:pt x="6480" y="13390"/>
                    <a:pt x="8640" y="7745"/>
                    <a:pt x="10080" y="4431"/>
                  </a:cubicBezTo>
                  <a:cubicBezTo>
                    <a:pt x="11520" y="1117"/>
                    <a:pt x="12240" y="135"/>
                    <a:pt x="13080" y="13"/>
                  </a:cubicBezTo>
                  <a:cubicBezTo>
                    <a:pt x="13920" y="-110"/>
                    <a:pt x="14880" y="626"/>
                    <a:pt x="15600" y="3081"/>
                  </a:cubicBezTo>
                  <a:cubicBezTo>
                    <a:pt x="16320" y="5535"/>
                    <a:pt x="16800" y="9708"/>
                    <a:pt x="17760" y="12899"/>
                  </a:cubicBezTo>
                  <a:cubicBezTo>
                    <a:pt x="18720" y="16090"/>
                    <a:pt x="20160" y="18299"/>
                    <a:pt x="21600" y="2050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28" name="Line">
              <a:extLst>
                <a:ext uri="{FF2B5EF4-FFF2-40B4-BE49-F238E27FC236}">
                  <a16:creationId xmlns:a16="http://schemas.microsoft.com/office/drawing/2014/main" id="{D998959E-56E6-4F15-A7B8-A1460F2C8C13}"/>
                </a:ext>
              </a:extLst>
            </p:cNvPr>
            <p:cNvSpPr/>
            <p:nvPr/>
          </p:nvSpPr>
          <p:spPr>
            <a:xfrm>
              <a:off x="7832302" y="3095192"/>
              <a:ext cx="540754" cy="833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414" extrusionOk="0">
                  <a:moveTo>
                    <a:pt x="17858" y="665"/>
                  </a:moveTo>
                  <a:cubicBezTo>
                    <a:pt x="17178" y="332"/>
                    <a:pt x="16498" y="0"/>
                    <a:pt x="15817" y="0"/>
                  </a:cubicBezTo>
                  <a:cubicBezTo>
                    <a:pt x="15137" y="0"/>
                    <a:pt x="14457" y="332"/>
                    <a:pt x="13691" y="1052"/>
                  </a:cubicBezTo>
                  <a:cubicBezTo>
                    <a:pt x="12926" y="1772"/>
                    <a:pt x="12076" y="2880"/>
                    <a:pt x="11650" y="3766"/>
                  </a:cubicBezTo>
                  <a:cubicBezTo>
                    <a:pt x="11225" y="4652"/>
                    <a:pt x="11225" y="5317"/>
                    <a:pt x="11735" y="5538"/>
                  </a:cubicBezTo>
                  <a:cubicBezTo>
                    <a:pt x="12246" y="5760"/>
                    <a:pt x="13266" y="5538"/>
                    <a:pt x="14202" y="5206"/>
                  </a:cubicBezTo>
                  <a:cubicBezTo>
                    <a:pt x="15137" y="4874"/>
                    <a:pt x="15987" y="4431"/>
                    <a:pt x="16838" y="4098"/>
                  </a:cubicBezTo>
                  <a:cubicBezTo>
                    <a:pt x="17688" y="3766"/>
                    <a:pt x="18539" y="3545"/>
                    <a:pt x="19219" y="3766"/>
                  </a:cubicBezTo>
                  <a:cubicBezTo>
                    <a:pt x="19899" y="3988"/>
                    <a:pt x="20409" y="4652"/>
                    <a:pt x="20835" y="6535"/>
                  </a:cubicBezTo>
                  <a:cubicBezTo>
                    <a:pt x="21260" y="8418"/>
                    <a:pt x="21600" y="11520"/>
                    <a:pt x="21175" y="14123"/>
                  </a:cubicBezTo>
                  <a:cubicBezTo>
                    <a:pt x="20750" y="16726"/>
                    <a:pt x="19559" y="18831"/>
                    <a:pt x="17773" y="20049"/>
                  </a:cubicBezTo>
                  <a:cubicBezTo>
                    <a:pt x="15987" y="21268"/>
                    <a:pt x="13606" y="21600"/>
                    <a:pt x="10545" y="21323"/>
                  </a:cubicBezTo>
                  <a:cubicBezTo>
                    <a:pt x="7483" y="21046"/>
                    <a:pt x="3742" y="20160"/>
                    <a:pt x="0" y="1927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29" name="Line">
              <a:extLst>
                <a:ext uri="{FF2B5EF4-FFF2-40B4-BE49-F238E27FC236}">
                  <a16:creationId xmlns:a16="http://schemas.microsoft.com/office/drawing/2014/main" id="{BCA585D4-74CD-4919-976A-ED4F7EC72D4A}"/>
                </a:ext>
              </a:extLst>
            </p:cNvPr>
            <p:cNvSpPr/>
            <p:nvPr/>
          </p:nvSpPr>
          <p:spPr>
            <a:xfrm>
              <a:off x="9024024" y="2650941"/>
              <a:ext cx="533865" cy="702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239" extrusionOk="0">
                  <a:moveTo>
                    <a:pt x="20860" y="3696"/>
                  </a:moveTo>
                  <a:cubicBezTo>
                    <a:pt x="21030" y="2394"/>
                    <a:pt x="21200" y="1093"/>
                    <a:pt x="20860" y="443"/>
                  </a:cubicBezTo>
                  <a:cubicBezTo>
                    <a:pt x="20520" y="-208"/>
                    <a:pt x="19669" y="-208"/>
                    <a:pt x="17203" y="898"/>
                  </a:cubicBezTo>
                  <a:cubicBezTo>
                    <a:pt x="14737" y="2004"/>
                    <a:pt x="10655" y="4216"/>
                    <a:pt x="7424" y="6688"/>
                  </a:cubicBezTo>
                  <a:cubicBezTo>
                    <a:pt x="4192" y="9161"/>
                    <a:pt x="1811" y="11893"/>
                    <a:pt x="706" y="14040"/>
                  </a:cubicBezTo>
                  <a:cubicBezTo>
                    <a:pt x="-400" y="16187"/>
                    <a:pt x="-230" y="17749"/>
                    <a:pt x="1386" y="18920"/>
                  </a:cubicBezTo>
                  <a:cubicBezTo>
                    <a:pt x="3002" y="20091"/>
                    <a:pt x="6063" y="20872"/>
                    <a:pt x="9550" y="21132"/>
                  </a:cubicBezTo>
                  <a:cubicBezTo>
                    <a:pt x="13036" y="21392"/>
                    <a:pt x="16948" y="21132"/>
                    <a:pt x="20860" y="2087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30" name="Line">
              <a:extLst>
                <a:ext uri="{FF2B5EF4-FFF2-40B4-BE49-F238E27FC236}">
                  <a16:creationId xmlns:a16="http://schemas.microsoft.com/office/drawing/2014/main" id="{BC1A3D6E-F287-43CF-8D00-97E092A1C501}"/>
                </a:ext>
              </a:extLst>
            </p:cNvPr>
            <p:cNvSpPr/>
            <p:nvPr/>
          </p:nvSpPr>
          <p:spPr>
            <a:xfrm>
              <a:off x="9767989" y="2690997"/>
              <a:ext cx="588974" cy="604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135" extrusionOk="0">
                  <a:moveTo>
                    <a:pt x="15239" y="2821"/>
                  </a:moveTo>
                  <a:cubicBezTo>
                    <a:pt x="15239" y="1915"/>
                    <a:pt x="15239" y="1008"/>
                    <a:pt x="14847" y="480"/>
                  </a:cubicBezTo>
                  <a:cubicBezTo>
                    <a:pt x="14456" y="-49"/>
                    <a:pt x="13673" y="-200"/>
                    <a:pt x="11873" y="329"/>
                  </a:cubicBezTo>
                  <a:cubicBezTo>
                    <a:pt x="10073" y="857"/>
                    <a:pt x="7256" y="2066"/>
                    <a:pt x="5065" y="4256"/>
                  </a:cubicBezTo>
                  <a:cubicBezTo>
                    <a:pt x="2873" y="6446"/>
                    <a:pt x="1308" y="9618"/>
                    <a:pt x="526" y="12035"/>
                  </a:cubicBezTo>
                  <a:cubicBezTo>
                    <a:pt x="-257" y="14452"/>
                    <a:pt x="-257" y="16113"/>
                    <a:pt x="1152" y="17624"/>
                  </a:cubicBezTo>
                  <a:cubicBezTo>
                    <a:pt x="2560" y="19134"/>
                    <a:pt x="5378" y="20494"/>
                    <a:pt x="8978" y="20947"/>
                  </a:cubicBezTo>
                  <a:cubicBezTo>
                    <a:pt x="12578" y="21400"/>
                    <a:pt x="16960" y="20947"/>
                    <a:pt x="21343" y="2049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31" name="Line">
              <a:extLst>
                <a:ext uri="{FF2B5EF4-FFF2-40B4-BE49-F238E27FC236}">
                  <a16:creationId xmlns:a16="http://schemas.microsoft.com/office/drawing/2014/main" id="{7DBF010B-23EA-4922-9272-C8D2EE52C752}"/>
                </a:ext>
              </a:extLst>
            </p:cNvPr>
            <p:cNvSpPr/>
            <p:nvPr/>
          </p:nvSpPr>
          <p:spPr>
            <a:xfrm>
              <a:off x="10584285" y="2676432"/>
              <a:ext cx="458089" cy="94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039" extrusionOk="0">
                  <a:moveTo>
                    <a:pt x="233" y="21039"/>
                  </a:moveTo>
                  <a:cubicBezTo>
                    <a:pt x="31" y="16343"/>
                    <a:pt x="-171" y="11648"/>
                    <a:pt x="233" y="8361"/>
                  </a:cubicBezTo>
                  <a:cubicBezTo>
                    <a:pt x="636" y="5074"/>
                    <a:pt x="1646" y="3196"/>
                    <a:pt x="4270" y="1787"/>
                  </a:cubicBezTo>
                  <a:cubicBezTo>
                    <a:pt x="6894" y="378"/>
                    <a:pt x="11134" y="-561"/>
                    <a:pt x="14263" y="378"/>
                  </a:cubicBezTo>
                  <a:cubicBezTo>
                    <a:pt x="17392" y="1317"/>
                    <a:pt x="19410" y="4135"/>
                    <a:pt x="21429" y="695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32" name="Line">
              <a:extLst>
                <a:ext uri="{FF2B5EF4-FFF2-40B4-BE49-F238E27FC236}">
                  <a16:creationId xmlns:a16="http://schemas.microsoft.com/office/drawing/2014/main" id="{846C5236-F104-4BE7-B116-9ED1AEEADCC2}"/>
                </a:ext>
              </a:extLst>
            </p:cNvPr>
            <p:cNvSpPr/>
            <p:nvPr/>
          </p:nvSpPr>
          <p:spPr>
            <a:xfrm>
              <a:off x="10797831" y="2709203"/>
              <a:ext cx="206657" cy="761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900" y="0"/>
                    <a:pt x="16200" y="0"/>
                    <a:pt x="13725" y="0"/>
                  </a:cubicBezTo>
                  <a:cubicBezTo>
                    <a:pt x="11250" y="0"/>
                    <a:pt x="9000" y="0"/>
                    <a:pt x="7200" y="366"/>
                  </a:cubicBezTo>
                  <a:cubicBezTo>
                    <a:pt x="5400" y="732"/>
                    <a:pt x="4050" y="1464"/>
                    <a:pt x="2925" y="3783"/>
                  </a:cubicBezTo>
                  <a:cubicBezTo>
                    <a:pt x="1800" y="6102"/>
                    <a:pt x="900" y="10007"/>
                    <a:pt x="450" y="13241"/>
                  </a:cubicBezTo>
                  <a:cubicBezTo>
                    <a:pt x="0" y="16475"/>
                    <a:pt x="0" y="19037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33" name="Line">
              <a:extLst>
                <a:ext uri="{FF2B5EF4-FFF2-40B4-BE49-F238E27FC236}">
                  <a16:creationId xmlns:a16="http://schemas.microsoft.com/office/drawing/2014/main" id="{7FEC0C85-03A6-4287-BE98-E76EA9127544}"/>
                </a:ext>
              </a:extLst>
            </p:cNvPr>
            <p:cNvSpPr/>
            <p:nvPr/>
          </p:nvSpPr>
          <p:spPr>
            <a:xfrm>
              <a:off x="840405" y="4435228"/>
              <a:ext cx="6557917" cy="311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562" extrusionOk="0">
                  <a:moveTo>
                    <a:pt x="21486" y="589"/>
                  </a:moveTo>
                  <a:cubicBezTo>
                    <a:pt x="21543" y="321"/>
                    <a:pt x="21600" y="52"/>
                    <a:pt x="21586" y="7"/>
                  </a:cubicBezTo>
                  <a:cubicBezTo>
                    <a:pt x="21572" y="-38"/>
                    <a:pt x="21486" y="141"/>
                    <a:pt x="21231" y="545"/>
                  </a:cubicBezTo>
                  <a:cubicBezTo>
                    <a:pt x="20975" y="948"/>
                    <a:pt x="20548" y="1575"/>
                    <a:pt x="20079" y="2173"/>
                  </a:cubicBezTo>
                  <a:cubicBezTo>
                    <a:pt x="19611" y="2770"/>
                    <a:pt x="19099" y="3338"/>
                    <a:pt x="18602" y="3846"/>
                  </a:cubicBezTo>
                  <a:cubicBezTo>
                    <a:pt x="18104" y="4354"/>
                    <a:pt x="17621" y="4802"/>
                    <a:pt x="17124" y="5250"/>
                  </a:cubicBezTo>
                  <a:cubicBezTo>
                    <a:pt x="16626" y="5698"/>
                    <a:pt x="16115" y="6146"/>
                    <a:pt x="15575" y="6594"/>
                  </a:cubicBezTo>
                  <a:cubicBezTo>
                    <a:pt x="15035" y="7042"/>
                    <a:pt x="14466" y="7491"/>
                    <a:pt x="13962" y="7909"/>
                  </a:cubicBezTo>
                  <a:cubicBezTo>
                    <a:pt x="13457" y="8327"/>
                    <a:pt x="13017" y="8716"/>
                    <a:pt x="12569" y="9104"/>
                  </a:cubicBezTo>
                  <a:cubicBezTo>
                    <a:pt x="12122" y="9492"/>
                    <a:pt x="11667" y="9881"/>
                    <a:pt x="11219" y="10254"/>
                  </a:cubicBezTo>
                  <a:cubicBezTo>
                    <a:pt x="10772" y="10628"/>
                    <a:pt x="10331" y="10986"/>
                    <a:pt x="9883" y="11360"/>
                  </a:cubicBezTo>
                  <a:cubicBezTo>
                    <a:pt x="9436" y="11733"/>
                    <a:pt x="8981" y="12121"/>
                    <a:pt x="8541" y="12510"/>
                  </a:cubicBezTo>
                  <a:cubicBezTo>
                    <a:pt x="8100" y="12898"/>
                    <a:pt x="7674" y="13286"/>
                    <a:pt x="7205" y="13735"/>
                  </a:cubicBezTo>
                  <a:cubicBezTo>
                    <a:pt x="6736" y="14183"/>
                    <a:pt x="6224" y="14691"/>
                    <a:pt x="5727" y="15184"/>
                  </a:cubicBezTo>
                  <a:cubicBezTo>
                    <a:pt x="5229" y="15677"/>
                    <a:pt x="4746" y="16155"/>
                    <a:pt x="4270" y="16647"/>
                  </a:cubicBezTo>
                  <a:cubicBezTo>
                    <a:pt x="3794" y="17140"/>
                    <a:pt x="3325" y="17648"/>
                    <a:pt x="2906" y="18111"/>
                  </a:cubicBezTo>
                  <a:cubicBezTo>
                    <a:pt x="2487" y="18574"/>
                    <a:pt x="2117" y="18993"/>
                    <a:pt x="1719" y="19456"/>
                  </a:cubicBezTo>
                  <a:cubicBezTo>
                    <a:pt x="1322" y="19919"/>
                    <a:pt x="895" y="20427"/>
                    <a:pt x="604" y="20785"/>
                  </a:cubicBezTo>
                  <a:cubicBezTo>
                    <a:pt x="313" y="21144"/>
                    <a:pt x="156" y="21353"/>
                    <a:pt x="0" y="2156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34" name="Line">
              <a:extLst>
                <a:ext uri="{FF2B5EF4-FFF2-40B4-BE49-F238E27FC236}">
                  <a16:creationId xmlns:a16="http://schemas.microsoft.com/office/drawing/2014/main" id="{BD2D3D19-A4CF-4C1C-BE7D-996519A34508}"/>
                </a:ext>
              </a:extLst>
            </p:cNvPr>
            <p:cNvSpPr/>
            <p:nvPr/>
          </p:nvSpPr>
          <p:spPr>
            <a:xfrm>
              <a:off x="892071" y="7319219"/>
              <a:ext cx="216989" cy="30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0527" extrusionOk="0">
                  <a:moveTo>
                    <a:pt x="11435" y="4000"/>
                  </a:moveTo>
                  <a:cubicBezTo>
                    <a:pt x="9318" y="4288"/>
                    <a:pt x="7200" y="4576"/>
                    <a:pt x="5294" y="6592"/>
                  </a:cubicBezTo>
                  <a:cubicBezTo>
                    <a:pt x="3388" y="8608"/>
                    <a:pt x="1694" y="12352"/>
                    <a:pt x="1271" y="14944"/>
                  </a:cubicBezTo>
                  <a:cubicBezTo>
                    <a:pt x="847" y="17536"/>
                    <a:pt x="1694" y="18976"/>
                    <a:pt x="3176" y="19840"/>
                  </a:cubicBezTo>
                  <a:cubicBezTo>
                    <a:pt x="4659" y="20704"/>
                    <a:pt x="6777" y="20992"/>
                    <a:pt x="9953" y="19264"/>
                  </a:cubicBezTo>
                  <a:cubicBezTo>
                    <a:pt x="13129" y="17536"/>
                    <a:pt x="17365" y="13792"/>
                    <a:pt x="19482" y="10624"/>
                  </a:cubicBezTo>
                  <a:cubicBezTo>
                    <a:pt x="21600" y="7456"/>
                    <a:pt x="21600" y="4864"/>
                    <a:pt x="19694" y="2848"/>
                  </a:cubicBezTo>
                  <a:cubicBezTo>
                    <a:pt x="17788" y="832"/>
                    <a:pt x="13976" y="-608"/>
                    <a:pt x="10376" y="256"/>
                  </a:cubicBezTo>
                  <a:cubicBezTo>
                    <a:pt x="6776" y="1120"/>
                    <a:pt x="3388" y="4288"/>
                    <a:pt x="0" y="745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35" name="Line">
              <a:extLst>
                <a:ext uri="{FF2B5EF4-FFF2-40B4-BE49-F238E27FC236}">
                  <a16:creationId xmlns:a16="http://schemas.microsoft.com/office/drawing/2014/main" id="{7E918095-DC2F-41A9-A69B-2FA049054876}"/>
                </a:ext>
              </a:extLst>
            </p:cNvPr>
            <p:cNvSpPr/>
            <p:nvPr/>
          </p:nvSpPr>
          <p:spPr>
            <a:xfrm>
              <a:off x="285877" y="8207721"/>
              <a:ext cx="55109" cy="739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684"/>
                  </a:moveTo>
                  <a:cubicBezTo>
                    <a:pt x="0" y="4295"/>
                    <a:pt x="0" y="2905"/>
                    <a:pt x="2492" y="1832"/>
                  </a:cubicBezTo>
                  <a:cubicBezTo>
                    <a:pt x="4985" y="758"/>
                    <a:pt x="9969" y="0"/>
                    <a:pt x="14123" y="0"/>
                  </a:cubicBezTo>
                  <a:cubicBezTo>
                    <a:pt x="18277" y="0"/>
                    <a:pt x="21600" y="758"/>
                    <a:pt x="21600" y="2968"/>
                  </a:cubicBezTo>
                  <a:cubicBezTo>
                    <a:pt x="21600" y="5179"/>
                    <a:pt x="18277" y="8842"/>
                    <a:pt x="15785" y="12189"/>
                  </a:cubicBezTo>
                  <a:cubicBezTo>
                    <a:pt x="13292" y="15537"/>
                    <a:pt x="11631" y="18568"/>
                    <a:pt x="9969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36" name="Line">
              <a:extLst>
                <a:ext uri="{FF2B5EF4-FFF2-40B4-BE49-F238E27FC236}">
                  <a16:creationId xmlns:a16="http://schemas.microsoft.com/office/drawing/2014/main" id="{B8D5CFBF-F0AF-4AE6-A377-650B554894F0}"/>
                </a:ext>
              </a:extLst>
            </p:cNvPr>
            <p:cNvSpPr/>
            <p:nvPr/>
          </p:nvSpPr>
          <p:spPr>
            <a:xfrm>
              <a:off x="79220" y="9048886"/>
              <a:ext cx="516643" cy="65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500" y="14400"/>
                    <a:pt x="9000" y="7200"/>
                    <a:pt x="12600" y="3600"/>
                  </a:cubicBezTo>
                  <a:cubicBezTo>
                    <a:pt x="16200" y="0"/>
                    <a:pt x="18900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37" name="Line">
              <a:extLst>
                <a:ext uri="{FF2B5EF4-FFF2-40B4-BE49-F238E27FC236}">
                  <a16:creationId xmlns:a16="http://schemas.microsoft.com/office/drawing/2014/main" id="{F646C738-9E98-4ADD-9FB8-80ACBB69AF10}"/>
                </a:ext>
              </a:extLst>
            </p:cNvPr>
            <p:cNvSpPr/>
            <p:nvPr/>
          </p:nvSpPr>
          <p:spPr>
            <a:xfrm>
              <a:off x="0" y="8098479"/>
              <a:ext cx="609639" cy="225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7" extrusionOk="0">
                  <a:moveTo>
                    <a:pt x="0" y="21157"/>
                  </a:moveTo>
                  <a:cubicBezTo>
                    <a:pt x="0" y="15957"/>
                    <a:pt x="0" y="10757"/>
                    <a:pt x="1455" y="6957"/>
                  </a:cubicBezTo>
                  <a:cubicBezTo>
                    <a:pt x="2911" y="3157"/>
                    <a:pt x="5821" y="757"/>
                    <a:pt x="8962" y="157"/>
                  </a:cubicBezTo>
                  <a:cubicBezTo>
                    <a:pt x="12102" y="-443"/>
                    <a:pt x="15472" y="757"/>
                    <a:pt x="17617" y="2357"/>
                  </a:cubicBezTo>
                  <a:cubicBezTo>
                    <a:pt x="19762" y="3957"/>
                    <a:pt x="20681" y="5957"/>
                    <a:pt x="21600" y="795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38" name="Line">
              <a:extLst>
                <a:ext uri="{FF2B5EF4-FFF2-40B4-BE49-F238E27FC236}">
                  <a16:creationId xmlns:a16="http://schemas.microsoft.com/office/drawing/2014/main" id="{D7B9F866-76F2-474E-8815-B4BD49A62165}"/>
                </a:ext>
              </a:extLst>
            </p:cNvPr>
            <p:cNvSpPr/>
            <p:nvPr/>
          </p:nvSpPr>
          <p:spPr>
            <a:xfrm>
              <a:off x="706079" y="8244135"/>
              <a:ext cx="440868" cy="78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404" extrusionOk="0">
                  <a:moveTo>
                    <a:pt x="18943" y="1845"/>
                  </a:moveTo>
                  <a:cubicBezTo>
                    <a:pt x="19150" y="1140"/>
                    <a:pt x="19358" y="436"/>
                    <a:pt x="18839" y="142"/>
                  </a:cubicBezTo>
                  <a:cubicBezTo>
                    <a:pt x="18320" y="-151"/>
                    <a:pt x="17073" y="-34"/>
                    <a:pt x="14270" y="906"/>
                  </a:cubicBezTo>
                  <a:cubicBezTo>
                    <a:pt x="11466" y="1845"/>
                    <a:pt x="7104" y="3606"/>
                    <a:pt x="4508" y="4721"/>
                  </a:cubicBezTo>
                  <a:cubicBezTo>
                    <a:pt x="1912" y="5836"/>
                    <a:pt x="1081" y="6306"/>
                    <a:pt x="562" y="6834"/>
                  </a:cubicBezTo>
                  <a:cubicBezTo>
                    <a:pt x="43" y="7362"/>
                    <a:pt x="-165" y="7949"/>
                    <a:pt x="147" y="8419"/>
                  </a:cubicBezTo>
                  <a:cubicBezTo>
                    <a:pt x="458" y="8888"/>
                    <a:pt x="1289" y="9240"/>
                    <a:pt x="4093" y="10121"/>
                  </a:cubicBezTo>
                  <a:cubicBezTo>
                    <a:pt x="6897" y="11001"/>
                    <a:pt x="11673" y="12410"/>
                    <a:pt x="14893" y="13642"/>
                  </a:cubicBezTo>
                  <a:cubicBezTo>
                    <a:pt x="18112" y="14875"/>
                    <a:pt x="19773" y="15932"/>
                    <a:pt x="20604" y="16753"/>
                  </a:cubicBezTo>
                  <a:cubicBezTo>
                    <a:pt x="21435" y="17575"/>
                    <a:pt x="21435" y="18162"/>
                    <a:pt x="20500" y="18808"/>
                  </a:cubicBezTo>
                  <a:cubicBezTo>
                    <a:pt x="19566" y="19453"/>
                    <a:pt x="17697" y="20158"/>
                    <a:pt x="15100" y="20627"/>
                  </a:cubicBezTo>
                  <a:cubicBezTo>
                    <a:pt x="12504" y="21097"/>
                    <a:pt x="9181" y="21332"/>
                    <a:pt x="7000" y="21390"/>
                  </a:cubicBezTo>
                  <a:cubicBezTo>
                    <a:pt x="4820" y="21449"/>
                    <a:pt x="3781" y="21332"/>
                    <a:pt x="3054" y="20979"/>
                  </a:cubicBezTo>
                  <a:cubicBezTo>
                    <a:pt x="2327" y="20627"/>
                    <a:pt x="1912" y="20040"/>
                    <a:pt x="2120" y="19512"/>
                  </a:cubicBezTo>
                  <a:cubicBezTo>
                    <a:pt x="2327" y="18984"/>
                    <a:pt x="3158" y="18514"/>
                    <a:pt x="3989" y="1804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39" name="Line">
              <a:extLst>
                <a:ext uri="{FF2B5EF4-FFF2-40B4-BE49-F238E27FC236}">
                  <a16:creationId xmlns:a16="http://schemas.microsoft.com/office/drawing/2014/main" id="{6E30B23C-4D92-4A86-82ED-9F6A201A5BCC}"/>
                </a:ext>
              </a:extLst>
            </p:cNvPr>
            <p:cNvSpPr/>
            <p:nvPr/>
          </p:nvSpPr>
          <p:spPr>
            <a:xfrm>
              <a:off x="1336382" y="8123970"/>
              <a:ext cx="451202" cy="94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472" extrusionOk="0">
                  <a:moveTo>
                    <a:pt x="9109" y="3391"/>
                  </a:moveTo>
                  <a:cubicBezTo>
                    <a:pt x="8081" y="3588"/>
                    <a:pt x="7052" y="3784"/>
                    <a:pt x="6538" y="4864"/>
                  </a:cubicBezTo>
                  <a:cubicBezTo>
                    <a:pt x="6023" y="5944"/>
                    <a:pt x="6023" y="7908"/>
                    <a:pt x="5509" y="10460"/>
                  </a:cubicBezTo>
                  <a:cubicBezTo>
                    <a:pt x="4995" y="13013"/>
                    <a:pt x="3966" y="16155"/>
                    <a:pt x="3349" y="17971"/>
                  </a:cubicBezTo>
                  <a:cubicBezTo>
                    <a:pt x="2732" y="19788"/>
                    <a:pt x="2526" y="20279"/>
                    <a:pt x="2012" y="20720"/>
                  </a:cubicBezTo>
                  <a:cubicBezTo>
                    <a:pt x="1498" y="21162"/>
                    <a:pt x="675" y="21555"/>
                    <a:pt x="263" y="21457"/>
                  </a:cubicBezTo>
                  <a:cubicBezTo>
                    <a:pt x="-148" y="21359"/>
                    <a:pt x="-148" y="20770"/>
                    <a:pt x="778" y="18659"/>
                  </a:cubicBezTo>
                  <a:cubicBezTo>
                    <a:pt x="1703" y="16548"/>
                    <a:pt x="3555" y="12915"/>
                    <a:pt x="4995" y="9675"/>
                  </a:cubicBezTo>
                  <a:cubicBezTo>
                    <a:pt x="6435" y="6435"/>
                    <a:pt x="7463" y="3588"/>
                    <a:pt x="8286" y="1968"/>
                  </a:cubicBezTo>
                  <a:cubicBezTo>
                    <a:pt x="9109" y="348"/>
                    <a:pt x="9726" y="-45"/>
                    <a:pt x="10241" y="4"/>
                  </a:cubicBezTo>
                  <a:cubicBezTo>
                    <a:pt x="10755" y="53"/>
                    <a:pt x="11166" y="544"/>
                    <a:pt x="11886" y="2360"/>
                  </a:cubicBezTo>
                  <a:cubicBezTo>
                    <a:pt x="12606" y="4177"/>
                    <a:pt x="13635" y="7319"/>
                    <a:pt x="14972" y="10313"/>
                  </a:cubicBezTo>
                  <a:cubicBezTo>
                    <a:pt x="16309" y="13308"/>
                    <a:pt x="17955" y="16155"/>
                    <a:pt x="18881" y="17824"/>
                  </a:cubicBezTo>
                  <a:cubicBezTo>
                    <a:pt x="19806" y="19493"/>
                    <a:pt x="20012" y="19984"/>
                    <a:pt x="20423" y="20475"/>
                  </a:cubicBezTo>
                  <a:cubicBezTo>
                    <a:pt x="20835" y="20966"/>
                    <a:pt x="21452" y="21457"/>
                    <a:pt x="21452" y="21457"/>
                  </a:cubicBezTo>
                  <a:cubicBezTo>
                    <a:pt x="21452" y="21457"/>
                    <a:pt x="20835" y="20966"/>
                    <a:pt x="20218" y="2047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40" name="Line">
              <a:extLst>
                <a:ext uri="{FF2B5EF4-FFF2-40B4-BE49-F238E27FC236}">
                  <a16:creationId xmlns:a16="http://schemas.microsoft.com/office/drawing/2014/main" id="{7D23129A-5180-4F84-913B-947E9A454F4F}"/>
                </a:ext>
              </a:extLst>
            </p:cNvPr>
            <p:cNvSpPr/>
            <p:nvPr/>
          </p:nvSpPr>
          <p:spPr>
            <a:xfrm>
              <a:off x="1422490" y="8753931"/>
              <a:ext cx="337540" cy="91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262" y="16457"/>
                    <a:pt x="10523" y="11314"/>
                    <a:pt x="14123" y="7714"/>
                  </a:cubicBezTo>
                  <a:cubicBezTo>
                    <a:pt x="17723" y="4114"/>
                    <a:pt x="19662" y="2057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41" name="Line">
              <a:extLst>
                <a:ext uri="{FF2B5EF4-FFF2-40B4-BE49-F238E27FC236}">
                  <a16:creationId xmlns:a16="http://schemas.microsoft.com/office/drawing/2014/main" id="{2636C8F2-2976-4E12-B288-D7311439D32A}"/>
                </a:ext>
              </a:extLst>
            </p:cNvPr>
            <p:cNvSpPr/>
            <p:nvPr/>
          </p:nvSpPr>
          <p:spPr>
            <a:xfrm>
              <a:off x="4415572" y="4559036"/>
              <a:ext cx="2982750" cy="3051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86" extrusionOk="0">
                  <a:moveTo>
                    <a:pt x="20875" y="628"/>
                  </a:moveTo>
                  <a:cubicBezTo>
                    <a:pt x="20969" y="505"/>
                    <a:pt x="21062" y="383"/>
                    <a:pt x="21203" y="261"/>
                  </a:cubicBezTo>
                  <a:cubicBezTo>
                    <a:pt x="21343" y="139"/>
                    <a:pt x="21531" y="17"/>
                    <a:pt x="21562" y="1"/>
                  </a:cubicBezTo>
                  <a:cubicBezTo>
                    <a:pt x="21593" y="-14"/>
                    <a:pt x="21468" y="78"/>
                    <a:pt x="21078" y="521"/>
                  </a:cubicBezTo>
                  <a:cubicBezTo>
                    <a:pt x="20688" y="964"/>
                    <a:pt x="20032" y="1758"/>
                    <a:pt x="19377" y="2552"/>
                  </a:cubicBezTo>
                  <a:cubicBezTo>
                    <a:pt x="18721" y="3347"/>
                    <a:pt x="18066" y="4141"/>
                    <a:pt x="17410" y="4966"/>
                  </a:cubicBezTo>
                  <a:cubicBezTo>
                    <a:pt x="16755" y="5791"/>
                    <a:pt x="16099" y="6646"/>
                    <a:pt x="15413" y="7502"/>
                  </a:cubicBezTo>
                  <a:cubicBezTo>
                    <a:pt x="14726" y="8357"/>
                    <a:pt x="14008" y="9213"/>
                    <a:pt x="13228" y="10099"/>
                  </a:cubicBezTo>
                  <a:cubicBezTo>
                    <a:pt x="12447" y="10985"/>
                    <a:pt x="11605" y="11901"/>
                    <a:pt x="10762" y="12772"/>
                  </a:cubicBezTo>
                  <a:cubicBezTo>
                    <a:pt x="9919" y="13643"/>
                    <a:pt x="9076" y="14467"/>
                    <a:pt x="8171" y="15277"/>
                  </a:cubicBezTo>
                  <a:cubicBezTo>
                    <a:pt x="7266" y="16087"/>
                    <a:pt x="6298" y="16881"/>
                    <a:pt x="5346" y="17599"/>
                  </a:cubicBezTo>
                  <a:cubicBezTo>
                    <a:pt x="4394" y="18317"/>
                    <a:pt x="3458" y="18959"/>
                    <a:pt x="2849" y="19356"/>
                  </a:cubicBezTo>
                  <a:cubicBezTo>
                    <a:pt x="2240" y="19753"/>
                    <a:pt x="1959" y="19906"/>
                    <a:pt x="1694" y="20058"/>
                  </a:cubicBezTo>
                  <a:cubicBezTo>
                    <a:pt x="1429" y="20211"/>
                    <a:pt x="1179" y="20364"/>
                    <a:pt x="992" y="20394"/>
                  </a:cubicBezTo>
                  <a:cubicBezTo>
                    <a:pt x="805" y="20425"/>
                    <a:pt x="680" y="20333"/>
                    <a:pt x="570" y="20349"/>
                  </a:cubicBezTo>
                  <a:cubicBezTo>
                    <a:pt x="461" y="20364"/>
                    <a:pt x="368" y="20486"/>
                    <a:pt x="274" y="20608"/>
                  </a:cubicBezTo>
                  <a:cubicBezTo>
                    <a:pt x="180" y="20731"/>
                    <a:pt x="87" y="20853"/>
                    <a:pt x="87" y="20975"/>
                  </a:cubicBezTo>
                  <a:cubicBezTo>
                    <a:pt x="87" y="21097"/>
                    <a:pt x="180" y="21219"/>
                    <a:pt x="305" y="21250"/>
                  </a:cubicBezTo>
                  <a:cubicBezTo>
                    <a:pt x="430" y="21280"/>
                    <a:pt x="586" y="21219"/>
                    <a:pt x="758" y="21082"/>
                  </a:cubicBezTo>
                  <a:cubicBezTo>
                    <a:pt x="929" y="20944"/>
                    <a:pt x="1117" y="20731"/>
                    <a:pt x="1210" y="20547"/>
                  </a:cubicBezTo>
                  <a:cubicBezTo>
                    <a:pt x="1304" y="20364"/>
                    <a:pt x="1304" y="20211"/>
                    <a:pt x="1226" y="20120"/>
                  </a:cubicBezTo>
                  <a:cubicBezTo>
                    <a:pt x="1148" y="20028"/>
                    <a:pt x="992" y="19997"/>
                    <a:pt x="789" y="20089"/>
                  </a:cubicBezTo>
                  <a:cubicBezTo>
                    <a:pt x="586" y="20181"/>
                    <a:pt x="336" y="20394"/>
                    <a:pt x="196" y="20578"/>
                  </a:cubicBezTo>
                  <a:cubicBezTo>
                    <a:pt x="55" y="20761"/>
                    <a:pt x="24" y="20914"/>
                    <a:pt x="9" y="21067"/>
                  </a:cubicBezTo>
                  <a:cubicBezTo>
                    <a:pt x="-7" y="21219"/>
                    <a:pt x="-7" y="21372"/>
                    <a:pt x="71" y="21464"/>
                  </a:cubicBezTo>
                  <a:cubicBezTo>
                    <a:pt x="149" y="21555"/>
                    <a:pt x="305" y="21586"/>
                    <a:pt x="461" y="21586"/>
                  </a:cubicBezTo>
                  <a:cubicBezTo>
                    <a:pt x="617" y="21586"/>
                    <a:pt x="773" y="21555"/>
                    <a:pt x="945" y="21403"/>
                  </a:cubicBezTo>
                  <a:cubicBezTo>
                    <a:pt x="1117" y="21250"/>
                    <a:pt x="1304" y="20975"/>
                    <a:pt x="1398" y="20761"/>
                  </a:cubicBezTo>
                  <a:cubicBezTo>
                    <a:pt x="1491" y="20547"/>
                    <a:pt x="1491" y="20394"/>
                    <a:pt x="1444" y="20257"/>
                  </a:cubicBezTo>
                  <a:cubicBezTo>
                    <a:pt x="1398" y="20120"/>
                    <a:pt x="1304" y="19997"/>
                    <a:pt x="1164" y="19936"/>
                  </a:cubicBezTo>
                  <a:cubicBezTo>
                    <a:pt x="1023" y="19875"/>
                    <a:pt x="836" y="19875"/>
                    <a:pt x="680" y="19951"/>
                  </a:cubicBezTo>
                  <a:cubicBezTo>
                    <a:pt x="524" y="20028"/>
                    <a:pt x="399" y="20181"/>
                    <a:pt x="321" y="20333"/>
                  </a:cubicBezTo>
                  <a:cubicBezTo>
                    <a:pt x="243" y="20486"/>
                    <a:pt x="211" y="20639"/>
                    <a:pt x="211" y="20792"/>
                  </a:cubicBezTo>
                  <a:cubicBezTo>
                    <a:pt x="211" y="20944"/>
                    <a:pt x="243" y="21097"/>
                    <a:pt x="321" y="21219"/>
                  </a:cubicBezTo>
                  <a:cubicBezTo>
                    <a:pt x="399" y="21342"/>
                    <a:pt x="524" y="21433"/>
                    <a:pt x="664" y="21464"/>
                  </a:cubicBezTo>
                  <a:cubicBezTo>
                    <a:pt x="805" y="21494"/>
                    <a:pt x="961" y="21464"/>
                    <a:pt x="1164" y="21311"/>
                  </a:cubicBezTo>
                  <a:cubicBezTo>
                    <a:pt x="1366" y="21158"/>
                    <a:pt x="1616" y="20883"/>
                    <a:pt x="1757" y="20669"/>
                  </a:cubicBezTo>
                  <a:cubicBezTo>
                    <a:pt x="1897" y="20456"/>
                    <a:pt x="1928" y="20303"/>
                    <a:pt x="1928" y="20150"/>
                  </a:cubicBezTo>
                  <a:cubicBezTo>
                    <a:pt x="1928" y="19997"/>
                    <a:pt x="1897" y="19845"/>
                    <a:pt x="1710" y="19783"/>
                  </a:cubicBezTo>
                  <a:cubicBezTo>
                    <a:pt x="1522" y="19722"/>
                    <a:pt x="1179" y="19753"/>
                    <a:pt x="836" y="1978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42" name="Line">
              <a:extLst>
                <a:ext uri="{FF2B5EF4-FFF2-40B4-BE49-F238E27FC236}">
                  <a16:creationId xmlns:a16="http://schemas.microsoft.com/office/drawing/2014/main" id="{FED5C205-DC7C-4AE3-BBCD-29F667239C79}"/>
                </a:ext>
              </a:extLst>
            </p:cNvPr>
            <p:cNvSpPr/>
            <p:nvPr/>
          </p:nvSpPr>
          <p:spPr>
            <a:xfrm>
              <a:off x="3988481" y="7901843"/>
              <a:ext cx="399537" cy="720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9" extrusionOk="0">
                  <a:moveTo>
                    <a:pt x="4181" y="1482"/>
                  </a:moveTo>
                  <a:cubicBezTo>
                    <a:pt x="3484" y="710"/>
                    <a:pt x="2787" y="-61"/>
                    <a:pt x="2206" y="3"/>
                  </a:cubicBezTo>
                  <a:cubicBezTo>
                    <a:pt x="1626" y="68"/>
                    <a:pt x="1161" y="968"/>
                    <a:pt x="813" y="3410"/>
                  </a:cubicBezTo>
                  <a:cubicBezTo>
                    <a:pt x="465" y="5853"/>
                    <a:pt x="232" y="9839"/>
                    <a:pt x="116" y="12603"/>
                  </a:cubicBezTo>
                  <a:cubicBezTo>
                    <a:pt x="0" y="15368"/>
                    <a:pt x="0" y="16910"/>
                    <a:pt x="0" y="18003"/>
                  </a:cubicBezTo>
                  <a:cubicBezTo>
                    <a:pt x="0" y="19096"/>
                    <a:pt x="0" y="19739"/>
                    <a:pt x="465" y="20253"/>
                  </a:cubicBezTo>
                  <a:cubicBezTo>
                    <a:pt x="929" y="20768"/>
                    <a:pt x="1858" y="21153"/>
                    <a:pt x="3484" y="21282"/>
                  </a:cubicBezTo>
                  <a:cubicBezTo>
                    <a:pt x="5110" y="21410"/>
                    <a:pt x="7432" y="21282"/>
                    <a:pt x="9755" y="21089"/>
                  </a:cubicBezTo>
                  <a:cubicBezTo>
                    <a:pt x="12077" y="20896"/>
                    <a:pt x="14400" y="20639"/>
                    <a:pt x="16374" y="20703"/>
                  </a:cubicBezTo>
                  <a:cubicBezTo>
                    <a:pt x="18348" y="20768"/>
                    <a:pt x="19974" y="21153"/>
                    <a:pt x="21600" y="2153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43" name="Line">
              <a:extLst>
                <a:ext uri="{FF2B5EF4-FFF2-40B4-BE49-F238E27FC236}">
                  <a16:creationId xmlns:a16="http://schemas.microsoft.com/office/drawing/2014/main" id="{295E2983-F776-4A6D-AAE3-BF1FC90A819E}"/>
                </a:ext>
              </a:extLst>
            </p:cNvPr>
            <p:cNvSpPr/>
            <p:nvPr/>
          </p:nvSpPr>
          <p:spPr>
            <a:xfrm>
              <a:off x="4574009" y="8276909"/>
              <a:ext cx="303097" cy="342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6" h="20875" extrusionOk="0">
                  <a:moveTo>
                    <a:pt x="16494" y="564"/>
                  </a:moveTo>
                  <a:cubicBezTo>
                    <a:pt x="14718" y="37"/>
                    <a:pt x="12943" y="-490"/>
                    <a:pt x="10132" y="827"/>
                  </a:cubicBezTo>
                  <a:cubicBezTo>
                    <a:pt x="7321" y="2144"/>
                    <a:pt x="3475" y="5305"/>
                    <a:pt x="1551" y="8203"/>
                  </a:cubicBezTo>
                  <a:cubicBezTo>
                    <a:pt x="-372" y="11100"/>
                    <a:pt x="-372" y="13734"/>
                    <a:pt x="812" y="16105"/>
                  </a:cubicBezTo>
                  <a:cubicBezTo>
                    <a:pt x="1995" y="18476"/>
                    <a:pt x="4362" y="20583"/>
                    <a:pt x="7469" y="20847"/>
                  </a:cubicBezTo>
                  <a:cubicBezTo>
                    <a:pt x="10576" y="21110"/>
                    <a:pt x="14423" y="19530"/>
                    <a:pt x="17086" y="16764"/>
                  </a:cubicBezTo>
                  <a:cubicBezTo>
                    <a:pt x="19749" y="13998"/>
                    <a:pt x="21228" y="10047"/>
                    <a:pt x="20636" y="7149"/>
                  </a:cubicBezTo>
                  <a:cubicBezTo>
                    <a:pt x="20044" y="4251"/>
                    <a:pt x="17381" y="2408"/>
                    <a:pt x="15014" y="1486"/>
                  </a:cubicBezTo>
                  <a:cubicBezTo>
                    <a:pt x="12647" y="564"/>
                    <a:pt x="10576" y="564"/>
                    <a:pt x="8801" y="827"/>
                  </a:cubicBezTo>
                  <a:cubicBezTo>
                    <a:pt x="7025" y="1091"/>
                    <a:pt x="5546" y="1617"/>
                    <a:pt x="5102" y="2539"/>
                  </a:cubicBezTo>
                  <a:cubicBezTo>
                    <a:pt x="4658" y="3461"/>
                    <a:pt x="5250" y="4778"/>
                    <a:pt x="5842" y="609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44" name="Line">
              <a:extLst>
                <a:ext uri="{FF2B5EF4-FFF2-40B4-BE49-F238E27FC236}">
                  <a16:creationId xmlns:a16="http://schemas.microsoft.com/office/drawing/2014/main" id="{7B60120C-1975-438A-AD1B-457D9E1179EE}"/>
                </a:ext>
              </a:extLst>
            </p:cNvPr>
            <p:cNvSpPr/>
            <p:nvPr/>
          </p:nvSpPr>
          <p:spPr>
            <a:xfrm>
              <a:off x="4935660" y="8145818"/>
              <a:ext cx="561417" cy="906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409" extrusionOk="0">
                  <a:moveTo>
                    <a:pt x="12290" y="2095"/>
                  </a:moveTo>
                  <a:cubicBezTo>
                    <a:pt x="12455" y="1585"/>
                    <a:pt x="12620" y="1076"/>
                    <a:pt x="12373" y="668"/>
                  </a:cubicBezTo>
                  <a:cubicBezTo>
                    <a:pt x="12126" y="261"/>
                    <a:pt x="11466" y="-45"/>
                    <a:pt x="10312" y="6"/>
                  </a:cubicBezTo>
                  <a:cubicBezTo>
                    <a:pt x="9158" y="57"/>
                    <a:pt x="7509" y="464"/>
                    <a:pt x="5860" y="1229"/>
                  </a:cubicBezTo>
                  <a:cubicBezTo>
                    <a:pt x="4211" y="1993"/>
                    <a:pt x="2562" y="3113"/>
                    <a:pt x="1573" y="3980"/>
                  </a:cubicBezTo>
                  <a:cubicBezTo>
                    <a:pt x="584" y="4846"/>
                    <a:pt x="254" y="5457"/>
                    <a:pt x="89" y="6017"/>
                  </a:cubicBezTo>
                  <a:cubicBezTo>
                    <a:pt x="-76" y="6578"/>
                    <a:pt x="-76" y="7087"/>
                    <a:pt x="666" y="7393"/>
                  </a:cubicBezTo>
                  <a:cubicBezTo>
                    <a:pt x="1408" y="7698"/>
                    <a:pt x="2892" y="7800"/>
                    <a:pt x="4788" y="8717"/>
                  </a:cubicBezTo>
                  <a:cubicBezTo>
                    <a:pt x="6684" y="9634"/>
                    <a:pt x="8993" y="11366"/>
                    <a:pt x="10312" y="13149"/>
                  </a:cubicBezTo>
                  <a:cubicBezTo>
                    <a:pt x="11631" y="14932"/>
                    <a:pt x="11961" y="16766"/>
                    <a:pt x="11631" y="18142"/>
                  </a:cubicBezTo>
                  <a:cubicBezTo>
                    <a:pt x="11301" y="19517"/>
                    <a:pt x="10312" y="20434"/>
                    <a:pt x="9322" y="20944"/>
                  </a:cubicBezTo>
                  <a:cubicBezTo>
                    <a:pt x="8333" y="21453"/>
                    <a:pt x="7344" y="21555"/>
                    <a:pt x="6849" y="21198"/>
                  </a:cubicBezTo>
                  <a:cubicBezTo>
                    <a:pt x="6355" y="20842"/>
                    <a:pt x="6355" y="20027"/>
                    <a:pt x="7509" y="17785"/>
                  </a:cubicBezTo>
                  <a:cubicBezTo>
                    <a:pt x="8663" y="15544"/>
                    <a:pt x="10971" y="11876"/>
                    <a:pt x="12950" y="9074"/>
                  </a:cubicBezTo>
                  <a:cubicBezTo>
                    <a:pt x="14929" y="6272"/>
                    <a:pt x="16577" y="4336"/>
                    <a:pt x="17897" y="3164"/>
                  </a:cubicBezTo>
                  <a:cubicBezTo>
                    <a:pt x="19216" y="1993"/>
                    <a:pt x="20205" y="1585"/>
                    <a:pt x="20782" y="1636"/>
                  </a:cubicBezTo>
                  <a:cubicBezTo>
                    <a:pt x="21359" y="1687"/>
                    <a:pt x="21524" y="2197"/>
                    <a:pt x="21442" y="3980"/>
                  </a:cubicBezTo>
                  <a:cubicBezTo>
                    <a:pt x="21359" y="5763"/>
                    <a:pt x="21029" y="8819"/>
                    <a:pt x="20700" y="1187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45" name="Line">
              <a:extLst>
                <a:ext uri="{FF2B5EF4-FFF2-40B4-BE49-F238E27FC236}">
                  <a16:creationId xmlns:a16="http://schemas.microsoft.com/office/drawing/2014/main" id="{E0964E1A-E956-4314-A0B0-C2154935A53E}"/>
                </a:ext>
              </a:extLst>
            </p:cNvPr>
            <p:cNvSpPr/>
            <p:nvPr/>
          </p:nvSpPr>
          <p:spPr>
            <a:xfrm>
              <a:off x="5438525" y="7989237"/>
              <a:ext cx="24109" cy="40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46" name="Line">
              <a:extLst>
                <a:ext uri="{FF2B5EF4-FFF2-40B4-BE49-F238E27FC236}">
                  <a16:creationId xmlns:a16="http://schemas.microsoft.com/office/drawing/2014/main" id="{080C8927-D508-4CB5-9108-64CD0798680C}"/>
                </a:ext>
              </a:extLst>
            </p:cNvPr>
            <p:cNvSpPr/>
            <p:nvPr/>
          </p:nvSpPr>
          <p:spPr>
            <a:xfrm>
              <a:off x="5751954" y="8164024"/>
              <a:ext cx="254877" cy="396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1263" extrusionOk="0">
                  <a:moveTo>
                    <a:pt x="16762" y="1693"/>
                  </a:moveTo>
                  <a:cubicBezTo>
                    <a:pt x="15345" y="996"/>
                    <a:pt x="13929" y="300"/>
                    <a:pt x="12336" y="67"/>
                  </a:cubicBezTo>
                  <a:cubicBezTo>
                    <a:pt x="10742" y="-165"/>
                    <a:pt x="8972" y="67"/>
                    <a:pt x="6670" y="2970"/>
                  </a:cubicBezTo>
                  <a:cubicBezTo>
                    <a:pt x="4368" y="5874"/>
                    <a:pt x="1536" y="11448"/>
                    <a:pt x="473" y="14816"/>
                  </a:cubicBezTo>
                  <a:cubicBezTo>
                    <a:pt x="-589" y="18183"/>
                    <a:pt x="119" y="19345"/>
                    <a:pt x="2775" y="20158"/>
                  </a:cubicBezTo>
                  <a:cubicBezTo>
                    <a:pt x="5431" y="20970"/>
                    <a:pt x="10034" y="21435"/>
                    <a:pt x="13398" y="21203"/>
                  </a:cubicBezTo>
                  <a:cubicBezTo>
                    <a:pt x="16762" y="20970"/>
                    <a:pt x="18886" y="20041"/>
                    <a:pt x="21011" y="1911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47" name="Line">
              <a:extLst>
                <a:ext uri="{FF2B5EF4-FFF2-40B4-BE49-F238E27FC236}">
                  <a16:creationId xmlns:a16="http://schemas.microsoft.com/office/drawing/2014/main" id="{65356EA0-323E-4F06-A2E7-E9E6CA392A30}"/>
                </a:ext>
              </a:extLst>
            </p:cNvPr>
            <p:cNvSpPr/>
            <p:nvPr/>
          </p:nvSpPr>
          <p:spPr>
            <a:xfrm>
              <a:off x="6292708" y="8043859"/>
              <a:ext cx="282431" cy="52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1" extrusionOk="0">
                  <a:moveTo>
                    <a:pt x="21600" y="369"/>
                  </a:moveTo>
                  <a:cubicBezTo>
                    <a:pt x="19636" y="24"/>
                    <a:pt x="17673" y="-322"/>
                    <a:pt x="14400" y="542"/>
                  </a:cubicBezTo>
                  <a:cubicBezTo>
                    <a:pt x="11127" y="1406"/>
                    <a:pt x="6545" y="3480"/>
                    <a:pt x="3764" y="4948"/>
                  </a:cubicBezTo>
                  <a:cubicBezTo>
                    <a:pt x="982" y="6417"/>
                    <a:pt x="0" y="7281"/>
                    <a:pt x="0" y="8059"/>
                  </a:cubicBezTo>
                  <a:cubicBezTo>
                    <a:pt x="0" y="8836"/>
                    <a:pt x="982" y="9528"/>
                    <a:pt x="3273" y="10219"/>
                  </a:cubicBezTo>
                  <a:cubicBezTo>
                    <a:pt x="5564" y="10910"/>
                    <a:pt x="9164" y="11601"/>
                    <a:pt x="11618" y="12292"/>
                  </a:cubicBezTo>
                  <a:cubicBezTo>
                    <a:pt x="14073" y="12984"/>
                    <a:pt x="15382" y="13675"/>
                    <a:pt x="16200" y="14452"/>
                  </a:cubicBezTo>
                  <a:cubicBezTo>
                    <a:pt x="17018" y="15230"/>
                    <a:pt x="17345" y="16094"/>
                    <a:pt x="16855" y="16872"/>
                  </a:cubicBezTo>
                  <a:cubicBezTo>
                    <a:pt x="16364" y="17649"/>
                    <a:pt x="15055" y="18340"/>
                    <a:pt x="13745" y="18945"/>
                  </a:cubicBezTo>
                  <a:cubicBezTo>
                    <a:pt x="12436" y="19550"/>
                    <a:pt x="11127" y="20068"/>
                    <a:pt x="9655" y="20500"/>
                  </a:cubicBezTo>
                  <a:cubicBezTo>
                    <a:pt x="8182" y="20932"/>
                    <a:pt x="6545" y="21278"/>
                    <a:pt x="5891" y="21105"/>
                  </a:cubicBezTo>
                  <a:cubicBezTo>
                    <a:pt x="5236" y="20932"/>
                    <a:pt x="5564" y="20241"/>
                    <a:pt x="5891" y="1955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48" name="Line">
              <a:extLst>
                <a:ext uri="{FF2B5EF4-FFF2-40B4-BE49-F238E27FC236}">
                  <a16:creationId xmlns:a16="http://schemas.microsoft.com/office/drawing/2014/main" id="{9188425E-18D5-4D68-A91F-CAF5FB289C99}"/>
                </a:ext>
              </a:extLst>
            </p:cNvPr>
            <p:cNvSpPr/>
            <p:nvPr/>
          </p:nvSpPr>
          <p:spPr>
            <a:xfrm>
              <a:off x="6626802" y="8116687"/>
              <a:ext cx="750854" cy="1445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1" extrusionOk="0">
                  <a:moveTo>
                    <a:pt x="0" y="243"/>
                  </a:moveTo>
                  <a:cubicBezTo>
                    <a:pt x="745" y="1073"/>
                    <a:pt x="1490" y="1904"/>
                    <a:pt x="2483" y="2447"/>
                  </a:cubicBezTo>
                  <a:cubicBezTo>
                    <a:pt x="3476" y="2990"/>
                    <a:pt x="4717" y="3246"/>
                    <a:pt x="5710" y="3118"/>
                  </a:cubicBezTo>
                  <a:cubicBezTo>
                    <a:pt x="6703" y="2990"/>
                    <a:pt x="7448" y="2479"/>
                    <a:pt x="7883" y="2064"/>
                  </a:cubicBezTo>
                  <a:cubicBezTo>
                    <a:pt x="8317" y="1648"/>
                    <a:pt x="8441" y="1329"/>
                    <a:pt x="8379" y="945"/>
                  </a:cubicBezTo>
                  <a:cubicBezTo>
                    <a:pt x="8317" y="562"/>
                    <a:pt x="8069" y="115"/>
                    <a:pt x="7759" y="19"/>
                  </a:cubicBezTo>
                  <a:cubicBezTo>
                    <a:pt x="7448" y="-77"/>
                    <a:pt x="7076" y="179"/>
                    <a:pt x="6890" y="1297"/>
                  </a:cubicBezTo>
                  <a:cubicBezTo>
                    <a:pt x="6703" y="2415"/>
                    <a:pt x="6703" y="4396"/>
                    <a:pt x="6703" y="6857"/>
                  </a:cubicBezTo>
                  <a:cubicBezTo>
                    <a:pt x="6703" y="9317"/>
                    <a:pt x="6703" y="12257"/>
                    <a:pt x="6641" y="14398"/>
                  </a:cubicBezTo>
                  <a:cubicBezTo>
                    <a:pt x="6579" y="16538"/>
                    <a:pt x="6455" y="17880"/>
                    <a:pt x="6269" y="18871"/>
                  </a:cubicBezTo>
                  <a:cubicBezTo>
                    <a:pt x="6083" y="19861"/>
                    <a:pt x="5834" y="20501"/>
                    <a:pt x="5462" y="20916"/>
                  </a:cubicBezTo>
                  <a:cubicBezTo>
                    <a:pt x="5090" y="21331"/>
                    <a:pt x="4593" y="21523"/>
                    <a:pt x="4159" y="21427"/>
                  </a:cubicBezTo>
                  <a:cubicBezTo>
                    <a:pt x="3724" y="21331"/>
                    <a:pt x="3352" y="20948"/>
                    <a:pt x="3228" y="19702"/>
                  </a:cubicBezTo>
                  <a:cubicBezTo>
                    <a:pt x="3103" y="18456"/>
                    <a:pt x="3228" y="16347"/>
                    <a:pt x="3724" y="14078"/>
                  </a:cubicBezTo>
                  <a:cubicBezTo>
                    <a:pt x="4221" y="11809"/>
                    <a:pt x="5090" y="9381"/>
                    <a:pt x="6083" y="7368"/>
                  </a:cubicBezTo>
                  <a:cubicBezTo>
                    <a:pt x="7076" y="5355"/>
                    <a:pt x="8193" y="3757"/>
                    <a:pt x="9062" y="2767"/>
                  </a:cubicBezTo>
                  <a:cubicBezTo>
                    <a:pt x="9931" y="1776"/>
                    <a:pt x="10552" y="1393"/>
                    <a:pt x="11172" y="1233"/>
                  </a:cubicBezTo>
                  <a:cubicBezTo>
                    <a:pt x="11793" y="1073"/>
                    <a:pt x="12414" y="1137"/>
                    <a:pt x="12972" y="1553"/>
                  </a:cubicBezTo>
                  <a:cubicBezTo>
                    <a:pt x="13531" y="1968"/>
                    <a:pt x="14028" y="2735"/>
                    <a:pt x="14276" y="3278"/>
                  </a:cubicBezTo>
                  <a:cubicBezTo>
                    <a:pt x="14524" y="3821"/>
                    <a:pt x="14524" y="4141"/>
                    <a:pt x="14586" y="4556"/>
                  </a:cubicBezTo>
                  <a:cubicBezTo>
                    <a:pt x="14648" y="4972"/>
                    <a:pt x="14772" y="5483"/>
                    <a:pt x="14834" y="5579"/>
                  </a:cubicBezTo>
                  <a:cubicBezTo>
                    <a:pt x="14897" y="5674"/>
                    <a:pt x="14897" y="5355"/>
                    <a:pt x="15207" y="4652"/>
                  </a:cubicBezTo>
                  <a:cubicBezTo>
                    <a:pt x="15517" y="3949"/>
                    <a:pt x="16138" y="2863"/>
                    <a:pt x="16634" y="2160"/>
                  </a:cubicBezTo>
                  <a:cubicBezTo>
                    <a:pt x="17131" y="1457"/>
                    <a:pt x="17503" y="1137"/>
                    <a:pt x="18000" y="1041"/>
                  </a:cubicBezTo>
                  <a:cubicBezTo>
                    <a:pt x="18497" y="945"/>
                    <a:pt x="19117" y="1073"/>
                    <a:pt x="19614" y="1712"/>
                  </a:cubicBezTo>
                  <a:cubicBezTo>
                    <a:pt x="20110" y="2351"/>
                    <a:pt x="20483" y="3502"/>
                    <a:pt x="20669" y="4237"/>
                  </a:cubicBezTo>
                  <a:cubicBezTo>
                    <a:pt x="20855" y="4972"/>
                    <a:pt x="20855" y="5291"/>
                    <a:pt x="20855" y="5611"/>
                  </a:cubicBezTo>
                  <a:cubicBezTo>
                    <a:pt x="20855" y="5930"/>
                    <a:pt x="20855" y="6250"/>
                    <a:pt x="20979" y="6314"/>
                  </a:cubicBezTo>
                  <a:cubicBezTo>
                    <a:pt x="21103" y="6377"/>
                    <a:pt x="21352" y="6186"/>
                    <a:pt x="21600" y="599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49" name="Line">
              <a:extLst>
                <a:ext uri="{FF2B5EF4-FFF2-40B4-BE49-F238E27FC236}">
                  <a16:creationId xmlns:a16="http://schemas.microsoft.com/office/drawing/2014/main" id="{A56C70EA-6D97-48F9-9C54-88CD0B721F0C}"/>
                </a:ext>
              </a:extLst>
            </p:cNvPr>
            <p:cNvSpPr/>
            <p:nvPr/>
          </p:nvSpPr>
          <p:spPr>
            <a:xfrm>
              <a:off x="7604979" y="7716133"/>
              <a:ext cx="27554" cy="841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85" h="21600" extrusionOk="0">
                  <a:moveTo>
                    <a:pt x="4363" y="0"/>
                  </a:moveTo>
                  <a:cubicBezTo>
                    <a:pt x="1278" y="3655"/>
                    <a:pt x="-1808" y="7311"/>
                    <a:pt x="1278" y="10634"/>
                  </a:cubicBezTo>
                  <a:cubicBezTo>
                    <a:pt x="4363" y="13957"/>
                    <a:pt x="13621" y="16948"/>
                    <a:pt x="16706" y="18720"/>
                  </a:cubicBezTo>
                  <a:cubicBezTo>
                    <a:pt x="19792" y="20492"/>
                    <a:pt x="16706" y="21046"/>
                    <a:pt x="13621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50" name="Line">
              <a:extLst>
                <a:ext uri="{FF2B5EF4-FFF2-40B4-BE49-F238E27FC236}">
                  <a16:creationId xmlns:a16="http://schemas.microsoft.com/office/drawing/2014/main" id="{B42DB756-99BC-4249-AB17-C4F0DB3D1DC4}"/>
                </a:ext>
              </a:extLst>
            </p:cNvPr>
            <p:cNvSpPr/>
            <p:nvPr/>
          </p:nvSpPr>
          <p:spPr>
            <a:xfrm>
              <a:off x="7563647" y="7665153"/>
              <a:ext cx="709522" cy="932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600" extrusionOk="0">
                  <a:moveTo>
                    <a:pt x="330" y="16800"/>
                  </a:moveTo>
                  <a:cubicBezTo>
                    <a:pt x="69" y="16200"/>
                    <a:pt x="-191" y="15600"/>
                    <a:pt x="199" y="14750"/>
                  </a:cubicBezTo>
                  <a:cubicBezTo>
                    <a:pt x="590" y="13900"/>
                    <a:pt x="1631" y="12800"/>
                    <a:pt x="3257" y="10850"/>
                  </a:cubicBezTo>
                  <a:cubicBezTo>
                    <a:pt x="4884" y="8900"/>
                    <a:pt x="7096" y="6100"/>
                    <a:pt x="8397" y="4350"/>
                  </a:cubicBezTo>
                  <a:cubicBezTo>
                    <a:pt x="9698" y="2600"/>
                    <a:pt x="10089" y="1900"/>
                    <a:pt x="10284" y="1250"/>
                  </a:cubicBezTo>
                  <a:cubicBezTo>
                    <a:pt x="10479" y="600"/>
                    <a:pt x="10479" y="0"/>
                    <a:pt x="10219" y="0"/>
                  </a:cubicBezTo>
                  <a:cubicBezTo>
                    <a:pt x="9958" y="0"/>
                    <a:pt x="9438" y="600"/>
                    <a:pt x="8982" y="2500"/>
                  </a:cubicBezTo>
                  <a:cubicBezTo>
                    <a:pt x="8527" y="4400"/>
                    <a:pt x="8137" y="7600"/>
                    <a:pt x="7876" y="10700"/>
                  </a:cubicBezTo>
                  <a:cubicBezTo>
                    <a:pt x="7616" y="13800"/>
                    <a:pt x="7486" y="16800"/>
                    <a:pt x="7616" y="18700"/>
                  </a:cubicBezTo>
                  <a:cubicBezTo>
                    <a:pt x="7746" y="20600"/>
                    <a:pt x="8137" y="21400"/>
                    <a:pt x="8332" y="21500"/>
                  </a:cubicBezTo>
                  <a:cubicBezTo>
                    <a:pt x="8527" y="21600"/>
                    <a:pt x="8527" y="21000"/>
                    <a:pt x="8917" y="19750"/>
                  </a:cubicBezTo>
                  <a:cubicBezTo>
                    <a:pt x="9308" y="18500"/>
                    <a:pt x="10089" y="16600"/>
                    <a:pt x="10739" y="15500"/>
                  </a:cubicBezTo>
                  <a:cubicBezTo>
                    <a:pt x="11390" y="14400"/>
                    <a:pt x="11910" y="14100"/>
                    <a:pt x="12301" y="14250"/>
                  </a:cubicBezTo>
                  <a:cubicBezTo>
                    <a:pt x="12691" y="14400"/>
                    <a:pt x="12951" y="15000"/>
                    <a:pt x="13211" y="15800"/>
                  </a:cubicBezTo>
                  <a:cubicBezTo>
                    <a:pt x="13472" y="16600"/>
                    <a:pt x="13732" y="17600"/>
                    <a:pt x="13992" y="18350"/>
                  </a:cubicBezTo>
                  <a:cubicBezTo>
                    <a:pt x="14252" y="19100"/>
                    <a:pt x="14513" y="19600"/>
                    <a:pt x="15033" y="19850"/>
                  </a:cubicBezTo>
                  <a:cubicBezTo>
                    <a:pt x="15554" y="20100"/>
                    <a:pt x="16334" y="20100"/>
                    <a:pt x="17245" y="19600"/>
                  </a:cubicBezTo>
                  <a:cubicBezTo>
                    <a:pt x="18156" y="19100"/>
                    <a:pt x="19197" y="18100"/>
                    <a:pt x="19782" y="17300"/>
                  </a:cubicBezTo>
                  <a:cubicBezTo>
                    <a:pt x="20368" y="16500"/>
                    <a:pt x="20498" y="15900"/>
                    <a:pt x="20628" y="15350"/>
                  </a:cubicBezTo>
                  <a:cubicBezTo>
                    <a:pt x="20758" y="14800"/>
                    <a:pt x="20889" y="14300"/>
                    <a:pt x="20889" y="13800"/>
                  </a:cubicBezTo>
                  <a:cubicBezTo>
                    <a:pt x="20889" y="13300"/>
                    <a:pt x="20758" y="12800"/>
                    <a:pt x="20433" y="12750"/>
                  </a:cubicBezTo>
                  <a:cubicBezTo>
                    <a:pt x="20108" y="12700"/>
                    <a:pt x="19587" y="13100"/>
                    <a:pt x="19197" y="14200"/>
                  </a:cubicBezTo>
                  <a:cubicBezTo>
                    <a:pt x="18807" y="15300"/>
                    <a:pt x="18546" y="17100"/>
                    <a:pt x="18416" y="18250"/>
                  </a:cubicBezTo>
                  <a:cubicBezTo>
                    <a:pt x="18286" y="19400"/>
                    <a:pt x="18286" y="19900"/>
                    <a:pt x="18807" y="20350"/>
                  </a:cubicBezTo>
                  <a:cubicBezTo>
                    <a:pt x="19327" y="20800"/>
                    <a:pt x="20368" y="21200"/>
                    <a:pt x="21409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51" name="Line">
              <a:extLst>
                <a:ext uri="{FF2B5EF4-FFF2-40B4-BE49-F238E27FC236}">
                  <a16:creationId xmlns:a16="http://schemas.microsoft.com/office/drawing/2014/main" id="{2E41E3C9-D44B-4E90-B1B6-9B6E7BD5ED3B}"/>
                </a:ext>
              </a:extLst>
            </p:cNvPr>
            <p:cNvSpPr/>
            <p:nvPr/>
          </p:nvSpPr>
          <p:spPr>
            <a:xfrm>
              <a:off x="8417830" y="8123970"/>
              <a:ext cx="161882" cy="447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3" h="21304" extrusionOk="0">
                  <a:moveTo>
                    <a:pt x="17667" y="1552"/>
                  </a:moveTo>
                  <a:cubicBezTo>
                    <a:pt x="16005" y="729"/>
                    <a:pt x="14344" y="-94"/>
                    <a:pt x="11575" y="9"/>
                  </a:cubicBezTo>
                  <a:cubicBezTo>
                    <a:pt x="8805" y="112"/>
                    <a:pt x="4928" y="1140"/>
                    <a:pt x="2990" y="2169"/>
                  </a:cubicBezTo>
                  <a:cubicBezTo>
                    <a:pt x="1052" y="3197"/>
                    <a:pt x="1052" y="4226"/>
                    <a:pt x="3544" y="5460"/>
                  </a:cubicBezTo>
                  <a:cubicBezTo>
                    <a:pt x="6036" y="6695"/>
                    <a:pt x="11021" y="8135"/>
                    <a:pt x="14621" y="9883"/>
                  </a:cubicBezTo>
                  <a:cubicBezTo>
                    <a:pt x="18221" y="11632"/>
                    <a:pt x="20436" y="13689"/>
                    <a:pt x="20713" y="15232"/>
                  </a:cubicBezTo>
                  <a:cubicBezTo>
                    <a:pt x="20990" y="16775"/>
                    <a:pt x="19328" y="17803"/>
                    <a:pt x="16836" y="18626"/>
                  </a:cubicBezTo>
                  <a:cubicBezTo>
                    <a:pt x="14344" y="19449"/>
                    <a:pt x="11021" y="20066"/>
                    <a:pt x="7698" y="20580"/>
                  </a:cubicBezTo>
                  <a:cubicBezTo>
                    <a:pt x="4375" y="21095"/>
                    <a:pt x="1052" y="21506"/>
                    <a:pt x="221" y="21197"/>
                  </a:cubicBezTo>
                  <a:cubicBezTo>
                    <a:pt x="-610" y="20889"/>
                    <a:pt x="1052" y="19860"/>
                    <a:pt x="2713" y="1883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52" name="Line">
              <a:extLst>
                <a:ext uri="{FF2B5EF4-FFF2-40B4-BE49-F238E27FC236}">
                  <a16:creationId xmlns:a16="http://schemas.microsoft.com/office/drawing/2014/main" id="{2DDCE6A5-BB1A-4BD9-8CF5-DED3EE814F3D}"/>
                </a:ext>
              </a:extLst>
            </p:cNvPr>
            <p:cNvSpPr/>
            <p:nvPr/>
          </p:nvSpPr>
          <p:spPr>
            <a:xfrm>
              <a:off x="8769147" y="8120327"/>
              <a:ext cx="48220" cy="440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6" extrusionOk="0">
                  <a:moveTo>
                    <a:pt x="3927" y="0"/>
                  </a:moveTo>
                  <a:cubicBezTo>
                    <a:pt x="1964" y="5243"/>
                    <a:pt x="0" y="10485"/>
                    <a:pt x="0" y="13736"/>
                  </a:cubicBezTo>
                  <a:cubicBezTo>
                    <a:pt x="0" y="16986"/>
                    <a:pt x="1964" y="18245"/>
                    <a:pt x="5891" y="19293"/>
                  </a:cubicBezTo>
                  <a:cubicBezTo>
                    <a:pt x="9818" y="20342"/>
                    <a:pt x="15709" y="21181"/>
                    <a:pt x="18655" y="21390"/>
                  </a:cubicBezTo>
                  <a:cubicBezTo>
                    <a:pt x="21600" y="21600"/>
                    <a:pt x="21600" y="21181"/>
                    <a:pt x="21600" y="2076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53" name="Line">
              <a:extLst>
                <a:ext uri="{FF2B5EF4-FFF2-40B4-BE49-F238E27FC236}">
                  <a16:creationId xmlns:a16="http://schemas.microsoft.com/office/drawing/2014/main" id="{2D61A379-3FD1-4552-AED6-AEE53F0C1E47}"/>
                </a:ext>
              </a:extLst>
            </p:cNvPr>
            <p:cNvSpPr/>
            <p:nvPr/>
          </p:nvSpPr>
          <p:spPr>
            <a:xfrm>
              <a:off x="8762258" y="7872712"/>
              <a:ext cx="13777" cy="50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54" name="Line">
              <a:extLst>
                <a:ext uri="{FF2B5EF4-FFF2-40B4-BE49-F238E27FC236}">
                  <a16:creationId xmlns:a16="http://schemas.microsoft.com/office/drawing/2014/main" id="{FD422889-8E3A-4D24-9D40-2218F0DB0D8E}"/>
                </a:ext>
              </a:extLst>
            </p:cNvPr>
            <p:cNvSpPr/>
            <p:nvPr/>
          </p:nvSpPr>
          <p:spPr>
            <a:xfrm>
              <a:off x="8879364" y="8131253"/>
              <a:ext cx="323763" cy="415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568" y="900"/>
                    <a:pt x="13536" y="1800"/>
                    <a:pt x="10944" y="2700"/>
                  </a:cubicBezTo>
                  <a:cubicBezTo>
                    <a:pt x="8352" y="3600"/>
                    <a:pt x="7200" y="4500"/>
                    <a:pt x="6480" y="5513"/>
                  </a:cubicBezTo>
                  <a:cubicBezTo>
                    <a:pt x="5760" y="6525"/>
                    <a:pt x="5472" y="7650"/>
                    <a:pt x="7344" y="9562"/>
                  </a:cubicBezTo>
                  <a:cubicBezTo>
                    <a:pt x="9216" y="11475"/>
                    <a:pt x="13248" y="14175"/>
                    <a:pt x="15552" y="16088"/>
                  </a:cubicBezTo>
                  <a:cubicBezTo>
                    <a:pt x="17856" y="18000"/>
                    <a:pt x="18432" y="19125"/>
                    <a:pt x="17568" y="20025"/>
                  </a:cubicBezTo>
                  <a:cubicBezTo>
                    <a:pt x="16704" y="20925"/>
                    <a:pt x="14400" y="21600"/>
                    <a:pt x="11232" y="21600"/>
                  </a:cubicBezTo>
                  <a:cubicBezTo>
                    <a:pt x="8064" y="21600"/>
                    <a:pt x="4032" y="20925"/>
                    <a:pt x="0" y="2025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55" name="Line">
              <a:extLst>
                <a:ext uri="{FF2B5EF4-FFF2-40B4-BE49-F238E27FC236}">
                  <a16:creationId xmlns:a16="http://schemas.microsoft.com/office/drawing/2014/main" id="{0FC3EA50-4FFF-4D16-8F49-23EBA00987BF}"/>
                </a:ext>
              </a:extLst>
            </p:cNvPr>
            <p:cNvSpPr/>
            <p:nvPr/>
          </p:nvSpPr>
          <p:spPr>
            <a:xfrm>
              <a:off x="7377656" y="4610015"/>
              <a:ext cx="3382287" cy="304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591" extrusionOk="0">
                  <a:moveTo>
                    <a:pt x="0" y="0"/>
                  </a:moveTo>
                  <a:cubicBezTo>
                    <a:pt x="248" y="153"/>
                    <a:pt x="496" y="306"/>
                    <a:pt x="964" y="720"/>
                  </a:cubicBezTo>
                  <a:cubicBezTo>
                    <a:pt x="1433" y="1134"/>
                    <a:pt x="2121" y="1808"/>
                    <a:pt x="2810" y="2497"/>
                  </a:cubicBezTo>
                  <a:cubicBezTo>
                    <a:pt x="3499" y="3186"/>
                    <a:pt x="4188" y="3891"/>
                    <a:pt x="4835" y="4611"/>
                  </a:cubicBezTo>
                  <a:cubicBezTo>
                    <a:pt x="5483" y="5331"/>
                    <a:pt x="6089" y="6066"/>
                    <a:pt x="6750" y="6786"/>
                  </a:cubicBezTo>
                  <a:cubicBezTo>
                    <a:pt x="7411" y="7506"/>
                    <a:pt x="8128" y="8211"/>
                    <a:pt x="8871" y="8931"/>
                  </a:cubicBezTo>
                  <a:cubicBezTo>
                    <a:pt x="9615" y="9651"/>
                    <a:pt x="10387" y="10386"/>
                    <a:pt x="11172" y="11106"/>
                  </a:cubicBezTo>
                  <a:cubicBezTo>
                    <a:pt x="11957" y="11826"/>
                    <a:pt x="12756" y="12531"/>
                    <a:pt x="13514" y="13236"/>
                  </a:cubicBezTo>
                  <a:cubicBezTo>
                    <a:pt x="14271" y="13940"/>
                    <a:pt x="14988" y="14645"/>
                    <a:pt x="15635" y="15319"/>
                  </a:cubicBezTo>
                  <a:cubicBezTo>
                    <a:pt x="16283" y="15993"/>
                    <a:pt x="16861" y="16637"/>
                    <a:pt x="17481" y="17311"/>
                  </a:cubicBezTo>
                  <a:cubicBezTo>
                    <a:pt x="18101" y="17985"/>
                    <a:pt x="18762" y="18689"/>
                    <a:pt x="19272" y="19241"/>
                  </a:cubicBezTo>
                  <a:cubicBezTo>
                    <a:pt x="19782" y="19792"/>
                    <a:pt x="20140" y="20191"/>
                    <a:pt x="20388" y="20436"/>
                  </a:cubicBezTo>
                  <a:cubicBezTo>
                    <a:pt x="20636" y="20681"/>
                    <a:pt x="20773" y="20773"/>
                    <a:pt x="20856" y="20742"/>
                  </a:cubicBezTo>
                  <a:cubicBezTo>
                    <a:pt x="20939" y="20711"/>
                    <a:pt x="20966" y="20558"/>
                    <a:pt x="20911" y="20497"/>
                  </a:cubicBezTo>
                  <a:cubicBezTo>
                    <a:pt x="20856" y="20436"/>
                    <a:pt x="20718" y="20466"/>
                    <a:pt x="20608" y="20543"/>
                  </a:cubicBezTo>
                  <a:cubicBezTo>
                    <a:pt x="20498" y="20620"/>
                    <a:pt x="20415" y="20742"/>
                    <a:pt x="20374" y="20880"/>
                  </a:cubicBezTo>
                  <a:cubicBezTo>
                    <a:pt x="20333" y="21018"/>
                    <a:pt x="20333" y="21171"/>
                    <a:pt x="20388" y="21294"/>
                  </a:cubicBezTo>
                  <a:cubicBezTo>
                    <a:pt x="20443" y="21416"/>
                    <a:pt x="20553" y="21508"/>
                    <a:pt x="20677" y="21554"/>
                  </a:cubicBezTo>
                  <a:cubicBezTo>
                    <a:pt x="20801" y="21600"/>
                    <a:pt x="20939" y="21600"/>
                    <a:pt x="21077" y="21569"/>
                  </a:cubicBezTo>
                  <a:cubicBezTo>
                    <a:pt x="21214" y="21539"/>
                    <a:pt x="21352" y="21477"/>
                    <a:pt x="21448" y="21370"/>
                  </a:cubicBezTo>
                  <a:cubicBezTo>
                    <a:pt x="21545" y="21263"/>
                    <a:pt x="21600" y="21110"/>
                    <a:pt x="21572" y="20972"/>
                  </a:cubicBezTo>
                  <a:cubicBezTo>
                    <a:pt x="21545" y="20834"/>
                    <a:pt x="21435" y="20711"/>
                    <a:pt x="21283" y="20604"/>
                  </a:cubicBezTo>
                  <a:cubicBezTo>
                    <a:pt x="21132" y="20497"/>
                    <a:pt x="20939" y="20405"/>
                    <a:pt x="20746" y="20344"/>
                  </a:cubicBezTo>
                  <a:cubicBezTo>
                    <a:pt x="20553" y="20283"/>
                    <a:pt x="20360" y="20252"/>
                    <a:pt x="20278" y="20313"/>
                  </a:cubicBezTo>
                  <a:cubicBezTo>
                    <a:pt x="20195" y="20374"/>
                    <a:pt x="20222" y="20528"/>
                    <a:pt x="20250" y="2068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56" name="Line">
              <a:extLst>
                <a:ext uri="{FF2B5EF4-FFF2-40B4-BE49-F238E27FC236}">
                  <a16:creationId xmlns:a16="http://schemas.microsoft.com/office/drawing/2014/main" id="{E3D99C8D-3D94-4576-9FD3-F1432BD9F0A9}"/>
                </a:ext>
              </a:extLst>
            </p:cNvPr>
            <p:cNvSpPr/>
            <p:nvPr/>
          </p:nvSpPr>
          <p:spPr>
            <a:xfrm>
              <a:off x="10150306" y="8062065"/>
              <a:ext cx="24109" cy="680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383" extrusionOk="0">
                  <a:moveTo>
                    <a:pt x="10350" y="1403"/>
                  </a:moveTo>
                  <a:cubicBezTo>
                    <a:pt x="6750" y="593"/>
                    <a:pt x="3150" y="-217"/>
                    <a:pt x="1350" y="53"/>
                  </a:cubicBezTo>
                  <a:cubicBezTo>
                    <a:pt x="-450" y="323"/>
                    <a:pt x="-450" y="1673"/>
                    <a:pt x="1350" y="4576"/>
                  </a:cubicBezTo>
                  <a:cubicBezTo>
                    <a:pt x="3150" y="7478"/>
                    <a:pt x="6750" y="11933"/>
                    <a:pt x="8550" y="14633"/>
                  </a:cubicBezTo>
                  <a:cubicBezTo>
                    <a:pt x="10350" y="17333"/>
                    <a:pt x="10350" y="18278"/>
                    <a:pt x="10350" y="19290"/>
                  </a:cubicBezTo>
                  <a:cubicBezTo>
                    <a:pt x="10350" y="20303"/>
                    <a:pt x="10350" y="21383"/>
                    <a:pt x="12150" y="21383"/>
                  </a:cubicBezTo>
                  <a:cubicBezTo>
                    <a:pt x="13950" y="21383"/>
                    <a:pt x="17550" y="20303"/>
                    <a:pt x="21150" y="1922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57" name="Line">
              <a:extLst>
                <a:ext uri="{FF2B5EF4-FFF2-40B4-BE49-F238E27FC236}">
                  <a16:creationId xmlns:a16="http://schemas.microsoft.com/office/drawing/2014/main" id="{94E4BE8E-9A16-4DF8-8F98-C93A093E6525}"/>
                </a:ext>
              </a:extLst>
            </p:cNvPr>
            <p:cNvSpPr/>
            <p:nvPr/>
          </p:nvSpPr>
          <p:spPr>
            <a:xfrm>
              <a:off x="10091752" y="7978314"/>
              <a:ext cx="471868" cy="812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396" extrusionOk="0">
                  <a:moveTo>
                    <a:pt x="1481" y="10482"/>
                  </a:moveTo>
                  <a:cubicBezTo>
                    <a:pt x="695" y="8322"/>
                    <a:pt x="-90" y="6162"/>
                    <a:pt x="8" y="4457"/>
                  </a:cubicBezTo>
                  <a:cubicBezTo>
                    <a:pt x="106" y="2752"/>
                    <a:pt x="1088" y="1501"/>
                    <a:pt x="3150" y="762"/>
                  </a:cubicBezTo>
                  <a:cubicBezTo>
                    <a:pt x="5212" y="23"/>
                    <a:pt x="8354" y="-204"/>
                    <a:pt x="10710" y="194"/>
                  </a:cubicBezTo>
                  <a:cubicBezTo>
                    <a:pt x="13066" y="592"/>
                    <a:pt x="14637" y="1615"/>
                    <a:pt x="14637" y="3548"/>
                  </a:cubicBezTo>
                  <a:cubicBezTo>
                    <a:pt x="14637" y="5480"/>
                    <a:pt x="13066" y="8322"/>
                    <a:pt x="11299" y="10028"/>
                  </a:cubicBezTo>
                  <a:cubicBezTo>
                    <a:pt x="9532" y="11733"/>
                    <a:pt x="7568" y="12301"/>
                    <a:pt x="5801" y="12699"/>
                  </a:cubicBezTo>
                  <a:cubicBezTo>
                    <a:pt x="4034" y="13097"/>
                    <a:pt x="2463" y="13324"/>
                    <a:pt x="2168" y="13381"/>
                  </a:cubicBezTo>
                  <a:cubicBezTo>
                    <a:pt x="1874" y="13438"/>
                    <a:pt x="2855" y="13324"/>
                    <a:pt x="4132" y="13609"/>
                  </a:cubicBezTo>
                  <a:cubicBezTo>
                    <a:pt x="5408" y="13893"/>
                    <a:pt x="6979" y="14575"/>
                    <a:pt x="9925" y="15939"/>
                  </a:cubicBezTo>
                  <a:cubicBezTo>
                    <a:pt x="12870" y="17303"/>
                    <a:pt x="17190" y="19350"/>
                    <a:pt x="21510" y="2139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58" name="Line">
              <a:extLst>
                <a:ext uri="{FF2B5EF4-FFF2-40B4-BE49-F238E27FC236}">
                  <a16:creationId xmlns:a16="http://schemas.microsoft.com/office/drawing/2014/main" id="{40974306-EC0A-4FDA-9006-4ABB7DD1C982}"/>
                </a:ext>
              </a:extLst>
            </p:cNvPr>
            <p:cNvSpPr/>
            <p:nvPr/>
          </p:nvSpPr>
          <p:spPr>
            <a:xfrm>
              <a:off x="10515400" y="8404357"/>
              <a:ext cx="282431" cy="367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085" extrusionOk="0">
                  <a:moveTo>
                    <a:pt x="601" y="5157"/>
                  </a:moveTo>
                  <a:cubicBezTo>
                    <a:pt x="928" y="6398"/>
                    <a:pt x="1255" y="7640"/>
                    <a:pt x="2237" y="8509"/>
                  </a:cubicBezTo>
                  <a:cubicBezTo>
                    <a:pt x="3219" y="9378"/>
                    <a:pt x="4855" y="9874"/>
                    <a:pt x="6983" y="9378"/>
                  </a:cubicBezTo>
                  <a:cubicBezTo>
                    <a:pt x="9110" y="8881"/>
                    <a:pt x="11728" y="7392"/>
                    <a:pt x="13201" y="6026"/>
                  </a:cubicBezTo>
                  <a:cubicBezTo>
                    <a:pt x="14674" y="4661"/>
                    <a:pt x="15001" y="3419"/>
                    <a:pt x="13855" y="2178"/>
                  </a:cubicBezTo>
                  <a:cubicBezTo>
                    <a:pt x="12710" y="936"/>
                    <a:pt x="10092" y="-305"/>
                    <a:pt x="7474" y="67"/>
                  </a:cubicBezTo>
                  <a:cubicBezTo>
                    <a:pt x="4855" y="440"/>
                    <a:pt x="2237" y="2426"/>
                    <a:pt x="928" y="5654"/>
                  </a:cubicBezTo>
                  <a:cubicBezTo>
                    <a:pt x="-381" y="8881"/>
                    <a:pt x="-381" y="13350"/>
                    <a:pt x="1419" y="16205"/>
                  </a:cubicBezTo>
                  <a:cubicBezTo>
                    <a:pt x="3219" y="19061"/>
                    <a:pt x="6819" y="20302"/>
                    <a:pt x="10419" y="20798"/>
                  </a:cubicBezTo>
                  <a:cubicBezTo>
                    <a:pt x="14019" y="21295"/>
                    <a:pt x="17619" y="21047"/>
                    <a:pt x="21219" y="2079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59" name="Line">
              <a:extLst>
                <a:ext uri="{FF2B5EF4-FFF2-40B4-BE49-F238E27FC236}">
                  <a16:creationId xmlns:a16="http://schemas.microsoft.com/office/drawing/2014/main" id="{059287A2-8233-4D4B-8C69-8D9EDE3818F9}"/>
                </a:ext>
              </a:extLst>
            </p:cNvPr>
            <p:cNvSpPr/>
            <p:nvPr/>
          </p:nvSpPr>
          <p:spPr>
            <a:xfrm>
              <a:off x="10925268" y="8032933"/>
              <a:ext cx="79220" cy="753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9" extrusionOk="0">
                  <a:moveTo>
                    <a:pt x="21600" y="926"/>
                  </a:moveTo>
                  <a:cubicBezTo>
                    <a:pt x="18000" y="435"/>
                    <a:pt x="14400" y="-56"/>
                    <a:pt x="12000" y="5"/>
                  </a:cubicBezTo>
                  <a:cubicBezTo>
                    <a:pt x="9600" y="67"/>
                    <a:pt x="8400" y="680"/>
                    <a:pt x="8400" y="2705"/>
                  </a:cubicBezTo>
                  <a:cubicBezTo>
                    <a:pt x="8400" y="4730"/>
                    <a:pt x="9600" y="8167"/>
                    <a:pt x="11400" y="11235"/>
                  </a:cubicBezTo>
                  <a:cubicBezTo>
                    <a:pt x="13200" y="14303"/>
                    <a:pt x="15600" y="17003"/>
                    <a:pt x="16800" y="18721"/>
                  </a:cubicBezTo>
                  <a:cubicBezTo>
                    <a:pt x="18000" y="20439"/>
                    <a:pt x="18000" y="21176"/>
                    <a:pt x="15000" y="21360"/>
                  </a:cubicBezTo>
                  <a:cubicBezTo>
                    <a:pt x="12000" y="21544"/>
                    <a:pt x="6000" y="21176"/>
                    <a:pt x="0" y="2080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60" name="Line">
              <a:extLst>
                <a:ext uri="{FF2B5EF4-FFF2-40B4-BE49-F238E27FC236}">
                  <a16:creationId xmlns:a16="http://schemas.microsoft.com/office/drawing/2014/main" id="{576F8E05-E6D8-49E2-8CEE-E65DE04E4A32}"/>
                </a:ext>
              </a:extLst>
            </p:cNvPr>
            <p:cNvSpPr/>
            <p:nvPr/>
          </p:nvSpPr>
          <p:spPr>
            <a:xfrm>
              <a:off x="10846051" y="8469902"/>
              <a:ext cx="402980" cy="349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533" extrusionOk="0">
                  <a:moveTo>
                    <a:pt x="750" y="7133"/>
                  </a:moveTo>
                  <a:cubicBezTo>
                    <a:pt x="291" y="5800"/>
                    <a:pt x="-169" y="4466"/>
                    <a:pt x="61" y="3400"/>
                  </a:cubicBezTo>
                  <a:cubicBezTo>
                    <a:pt x="291" y="2333"/>
                    <a:pt x="1210" y="1533"/>
                    <a:pt x="3622" y="1000"/>
                  </a:cubicBezTo>
                  <a:cubicBezTo>
                    <a:pt x="6035" y="466"/>
                    <a:pt x="9942" y="200"/>
                    <a:pt x="12469" y="66"/>
                  </a:cubicBezTo>
                  <a:cubicBezTo>
                    <a:pt x="14997" y="-67"/>
                    <a:pt x="16146" y="-67"/>
                    <a:pt x="16950" y="733"/>
                  </a:cubicBezTo>
                  <a:cubicBezTo>
                    <a:pt x="17754" y="1533"/>
                    <a:pt x="18214" y="3133"/>
                    <a:pt x="18903" y="6733"/>
                  </a:cubicBezTo>
                  <a:cubicBezTo>
                    <a:pt x="19593" y="10333"/>
                    <a:pt x="20512" y="15933"/>
                    <a:pt x="21431" y="2153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61" name="Line">
              <a:extLst>
                <a:ext uri="{FF2B5EF4-FFF2-40B4-BE49-F238E27FC236}">
                  <a16:creationId xmlns:a16="http://schemas.microsoft.com/office/drawing/2014/main" id="{8AA0CCFF-9EC9-4B6D-A863-66E0844F3DBC}"/>
                </a:ext>
              </a:extLst>
            </p:cNvPr>
            <p:cNvSpPr/>
            <p:nvPr/>
          </p:nvSpPr>
          <p:spPr>
            <a:xfrm>
              <a:off x="11249031" y="8207721"/>
              <a:ext cx="13777" cy="91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62" name="Line">
              <a:extLst>
                <a:ext uri="{FF2B5EF4-FFF2-40B4-BE49-F238E27FC236}">
                  <a16:creationId xmlns:a16="http://schemas.microsoft.com/office/drawing/2014/main" id="{20E036CA-419E-418A-96F1-95B3B0B55B75}"/>
                </a:ext>
              </a:extLst>
            </p:cNvPr>
            <p:cNvSpPr/>
            <p:nvPr/>
          </p:nvSpPr>
          <p:spPr>
            <a:xfrm>
              <a:off x="11338583" y="8455336"/>
              <a:ext cx="468423" cy="32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3" extrusionOk="0">
                  <a:moveTo>
                    <a:pt x="0" y="726"/>
                  </a:moveTo>
                  <a:cubicBezTo>
                    <a:pt x="1200" y="6694"/>
                    <a:pt x="2400" y="12662"/>
                    <a:pt x="3000" y="16357"/>
                  </a:cubicBezTo>
                  <a:cubicBezTo>
                    <a:pt x="3600" y="20052"/>
                    <a:pt x="3600" y="21473"/>
                    <a:pt x="3600" y="21473"/>
                  </a:cubicBezTo>
                  <a:cubicBezTo>
                    <a:pt x="3600" y="21473"/>
                    <a:pt x="3600" y="20052"/>
                    <a:pt x="3800" y="17068"/>
                  </a:cubicBezTo>
                  <a:cubicBezTo>
                    <a:pt x="4000" y="14084"/>
                    <a:pt x="4400" y="9536"/>
                    <a:pt x="4800" y="6410"/>
                  </a:cubicBezTo>
                  <a:cubicBezTo>
                    <a:pt x="5200" y="3284"/>
                    <a:pt x="5600" y="1578"/>
                    <a:pt x="6200" y="1436"/>
                  </a:cubicBezTo>
                  <a:cubicBezTo>
                    <a:pt x="6800" y="1294"/>
                    <a:pt x="7600" y="2715"/>
                    <a:pt x="8200" y="4989"/>
                  </a:cubicBezTo>
                  <a:cubicBezTo>
                    <a:pt x="8800" y="7262"/>
                    <a:pt x="9200" y="10389"/>
                    <a:pt x="9500" y="12662"/>
                  </a:cubicBezTo>
                  <a:cubicBezTo>
                    <a:pt x="9800" y="14936"/>
                    <a:pt x="10000" y="16357"/>
                    <a:pt x="10200" y="16215"/>
                  </a:cubicBezTo>
                  <a:cubicBezTo>
                    <a:pt x="10400" y="16073"/>
                    <a:pt x="10600" y="14368"/>
                    <a:pt x="11100" y="11668"/>
                  </a:cubicBezTo>
                  <a:cubicBezTo>
                    <a:pt x="11600" y="8968"/>
                    <a:pt x="12400" y="5273"/>
                    <a:pt x="13200" y="2999"/>
                  </a:cubicBezTo>
                  <a:cubicBezTo>
                    <a:pt x="14000" y="726"/>
                    <a:pt x="14800" y="-127"/>
                    <a:pt x="15500" y="15"/>
                  </a:cubicBezTo>
                  <a:cubicBezTo>
                    <a:pt x="16200" y="157"/>
                    <a:pt x="16800" y="1294"/>
                    <a:pt x="17300" y="3426"/>
                  </a:cubicBezTo>
                  <a:cubicBezTo>
                    <a:pt x="17800" y="5557"/>
                    <a:pt x="18200" y="8684"/>
                    <a:pt x="18900" y="11526"/>
                  </a:cubicBezTo>
                  <a:cubicBezTo>
                    <a:pt x="19600" y="14368"/>
                    <a:pt x="20600" y="16926"/>
                    <a:pt x="21600" y="1948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63" name="Line">
              <a:extLst>
                <a:ext uri="{FF2B5EF4-FFF2-40B4-BE49-F238E27FC236}">
                  <a16:creationId xmlns:a16="http://schemas.microsoft.com/office/drawing/2014/main" id="{7C815220-AAD1-41C6-A18D-C43343ABB27C}"/>
                </a:ext>
              </a:extLst>
            </p:cNvPr>
            <p:cNvSpPr/>
            <p:nvPr/>
          </p:nvSpPr>
          <p:spPr>
            <a:xfrm>
              <a:off x="11896557" y="8378868"/>
              <a:ext cx="13777" cy="375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64" name="Line">
              <a:extLst>
                <a:ext uri="{FF2B5EF4-FFF2-40B4-BE49-F238E27FC236}">
                  <a16:creationId xmlns:a16="http://schemas.microsoft.com/office/drawing/2014/main" id="{751257C4-6E6E-45F6-8878-5A5A8120D39F}"/>
                </a:ext>
              </a:extLst>
            </p:cNvPr>
            <p:cNvSpPr/>
            <p:nvPr/>
          </p:nvSpPr>
          <p:spPr>
            <a:xfrm>
              <a:off x="11831116" y="8236852"/>
              <a:ext cx="27554" cy="36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65" name="Line">
              <a:extLst>
                <a:ext uri="{FF2B5EF4-FFF2-40B4-BE49-F238E27FC236}">
                  <a16:creationId xmlns:a16="http://schemas.microsoft.com/office/drawing/2014/main" id="{CF1BA862-6DE4-4E76-81B7-8CABBCF7F8EC}"/>
                </a:ext>
              </a:extLst>
            </p:cNvPr>
            <p:cNvSpPr/>
            <p:nvPr/>
          </p:nvSpPr>
          <p:spPr>
            <a:xfrm>
              <a:off x="12065328" y="8375225"/>
              <a:ext cx="309986" cy="367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3" extrusionOk="0">
                  <a:moveTo>
                    <a:pt x="0" y="1538"/>
                  </a:moveTo>
                  <a:cubicBezTo>
                    <a:pt x="1200" y="5557"/>
                    <a:pt x="2400" y="9575"/>
                    <a:pt x="3000" y="12338"/>
                  </a:cubicBezTo>
                  <a:cubicBezTo>
                    <a:pt x="3600" y="15101"/>
                    <a:pt x="3600" y="16608"/>
                    <a:pt x="3750" y="18115"/>
                  </a:cubicBezTo>
                  <a:cubicBezTo>
                    <a:pt x="3900" y="19622"/>
                    <a:pt x="4200" y="21129"/>
                    <a:pt x="4500" y="21254"/>
                  </a:cubicBezTo>
                  <a:cubicBezTo>
                    <a:pt x="4800" y="21380"/>
                    <a:pt x="5100" y="20124"/>
                    <a:pt x="6000" y="16733"/>
                  </a:cubicBezTo>
                  <a:cubicBezTo>
                    <a:pt x="6900" y="13343"/>
                    <a:pt x="8400" y="7817"/>
                    <a:pt x="9750" y="4427"/>
                  </a:cubicBezTo>
                  <a:cubicBezTo>
                    <a:pt x="11100" y="1036"/>
                    <a:pt x="12300" y="-220"/>
                    <a:pt x="13350" y="31"/>
                  </a:cubicBezTo>
                  <a:cubicBezTo>
                    <a:pt x="14400" y="282"/>
                    <a:pt x="15300" y="2040"/>
                    <a:pt x="16050" y="5306"/>
                  </a:cubicBezTo>
                  <a:cubicBezTo>
                    <a:pt x="16800" y="8571"/>
                    <a:pt x="17400" y="13343"/>
                    <a:pt x="18300" y="16231"/>
                  </a:cubicBezTo>
                  <a:cubicBezTo>
                    <a:pt x="19200" y="19120"/>
                    <a:pt x="20400" y="20124"/>
                    <a:pt x="21600" y="2112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66" name="Line">
              <a:extLst>
                <a:ext uri="{FF2B5EF4-FFF2-40B4-BE49-F238E27FC236}">
                  <a16:creationId xmlns:a16="http://schemas.microsoft.com/office/drawing/2014/main" id="{12CDB13F-A5EC-4D0B-ABE3-C5F1A3A9F528}"/>
                </a:ext>
              </a:extLst>
            </p:cNvPr>
            <p:cNvSpPr/>
            <p:nvPr/>
          </p:nvSpPr>
          <p:spPr>
            <a:xfrm>
              <a:off x="12285762" y="8400716"/>
              <a:ext cx="402980" cy="964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483" extrusionOk="0">
                  <a:moveTo>
                    <a:pt x="19992" y="631"/>
                  </a:moveTo>
                  <a:cubicBezTo>
                    <a:pt x="19072" y="343"/>
                    <a:pt x="18153" y="55"/>
                    <a:pt x="17119" y="7"/>
                  </a:cubicBezTo>
                  <a:cubicBezTo>
                    <a:pt x="16085" y="-41"/>
                    <a:pt x="14936" y="151"/>
                    <a:pt x="13902" y="631"/>
                  </a:cubicBezTo>
                  <a:cubicBezTo>
                    <a:pt x="12868" y="1111"/>
                    <a:pt x="11949" y="1879"/>
                    <a:pt x="11374" y="2551"/>
                  </a:cubicBezTo>
                  <a:cubicBezTo>
                    <a:pt x="10800" y="3223"/>
                    <a:pt x="10570" y="3799"/>
                    <a:pt x="11030" y="4135"/>
                  </a:cubicBezTo>
                  <a:cubicBezTo>
                    <a:pt x="11489" y="4471"/>
                    <a:pt x="12638" y="4567"/>
                    <a:pt x="13672" y="4471"/>
                  </a:cubicBezTo>
                  <a:cubicBezTo>
                    <a:pt x="14706" y="4375"/>
                    <a:pt x="15626" y="4087"/>
                    <a:pt x="16774" y="3607"/>
                  </a:cubicBezTo>
                  <a:cubicBezTo>
                    <a:pt x="17923" y="3127"/>
                    <a:pt x="19302" y="2455"/>
                    <a:pt x="19992" y="2359"/>
                  </a:cubicBezTo>
                  <a:cubicBezTo>
                    <a:pt x="20681" y="2263"/>
                    <a:pt x="20681" y="2743"/>
                    <a:pt x="20911" y="4567"/>
                  </a:cubicBezTo>
                  <a:cubicBezTo>
                    <a:pt x="21140" y="6391"/>
                    <a:pt x="21600" y="9559"/>
                    <a:pt x="21370" y="12391"/>
                  </a:cubicBezTo>
                  <a:cubicBezTo>
                    <a:pt x="21140" y="15223"/>
                    <a:pt x="20221" y="17719"/>
                    <a:pt x="19417" y="19159"/>
                  </a:cubicBezTo>
                  <a:cubicBezTo>
                    <a:pt x="18613" y="20599"/>
                    <a:pt x="17923" y="20983"/>
                    <a:pt x="17004" y="21223"/>
                  </a:cubicBezTo>
                  <a:cubicBezTo>
                    <a:pt x="16085" y="21463"/>
                    <a:pt x="14936" y="21559"/>
                    <a:pt x="13213" y="21415"/>
                  </a:cubicBezTo>
                  <a:cubicBezTo>
                    <a:pt x="11489" y="21271"/>
                    <a:pt x="9192" y="20887"/>
                    <a:pt x="6894" y="20119"/>
                  </a:cubicBezTo>
                  <a:cubicBezTo>
                    <a:pt x="4596" y="19351"/>
                    <a:pt x="2298" y="18199"/>
                    <a:pt x="0" y="1704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67" name="Line">
              <a:extLst>
                <a:ext uri="{FF2B5EF4-FFF2-40B4-BE49-F238E27FC236}">
                  <a16:creationId xmlns:a16="http://schemas.microsoft.com/office/drawing/2014/main" id="{CD6202C0-B2E3-4EEA-937E-E81B6CC3F13D}"/>
                </a:ext>
              </a:extLst>
            </p:cNvPr>
            <p:cNvSpPr/>
            <p:nvPr/>
          </p:nvSpPr>
          <p:spPr>
            <a:xfrm>
              <a:off x="9616441" y="9216390"/>
              <a:ext cx="296208" cy="1103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1" h="21454" extrusionOk="0">
                  <a:moveTo>
                    <a:pt x="19411" y="2039"/>
                  </a:moveTo>
                  <a:cubicBezTo>
                    <a:pt x="20323" y="1283"/>
                    <a:pt x="21236" y="526"/>
                    <a:pt x="20932" y="190"/>
                  </a:cubicBezTo>
                  <a:cubicBezTo>
                    <a:pt x="20628" y="-146"/>
                    <a:pt x="19106" y="-62"/>
                    <a:pt x="16216" y="652"/>
                  </a:cubicBezTo>
                  <a:cubicBezTo>
                    <a:pt x="13326" y="1367"/>
                    <a:pt x="9067" y="2712"/>
                    <a:pt x="5873" y="4645"/>
                  </a:cubicBezTo>
                  <a:cubicBezTo>
                    <a:pt x="2678" y="6578"/>
                    <a:pt x="549" y="9099"/>
                    <a:pt x="92" y="11368"/>
                  </a:cubicBezTo>
                  <a:cubicBezTo>
                    <a:pt x="-364" y="13638"/>
                    <a:pt x="853" y="15655"/>
                    <a:pt x="4351" y="17294"/>
                  </a:cubicBezTo>
                  <a:cubicBezTo>
                    <a:pt x="7850" y="18933"/>
                    <a:pt x="13630" y="20193"/>
                    <a:pt x="19411" y="2145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68" name="Line">
              <a:extLst>
                <a:ext uri="{FF2B5EF4-FFF2-40B4-BE49-F238E27FC236}">
                  <a16:creationId xmlns:a16="http://schemas.microsoft.com/office/drawing/2014/main" id="{5FE71F21-1429-4FBA-A656-CB5F67204C4D}"/>
                </a:ext>
              </a:extLst>
            </p:cNvPr>
            <p:cNvSpPr/>
            <p:nvPr/>
          </p:nvSpPr>
          <p:spPr>
            <a:xfrm>
              <a:off x="10033200" y="9555040"/>
              <a:ext cx="389203" cy="48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" y="4281"/>
                    <a:pt x="960" y="8562"/>
                    <a:pt x="1200" y="11189"/>
                  </a:cubicBezTo>
                  <a:cubicBezTo>
                    <a:pt x="1440" y="13816"/>
                    <a:pt x="1440" y="14789"/>
                    <a:pt x="1440" y="15859"/>
                  </a:cubicBezTo>
                  <a:cubicBezTo>
                    <a:pt x="1440" y="16930"/>
                    <a:pt x="1440" y="18097"/>
                    <a:pt x="1560" y="18195"/>
                  </a:cubicBezTo>
                  <a:cubicBezTo>
                    <a:pt x="1680" y="18292"/>
                    <a:pt x="1920" y="17319"/>
                    <a:pt x="2400" y="14789"/>
                  </a:cubicBezTo>
                  <a:cubicBezTo>
                    <a:pt x="2880" y="12259"/>
                    <a:pt x="3600" y="8173"/>
                    <a:pt x="4200" y="5643"/>
                  </a:cubicBezTo>
                  <a:cubicBezTo>
                    <a:pt x="4800" y="3113"/>
                    <a:pt x="5280" y="2141"/>
                    <a:pt x="5880" y="2432"/>
                  </a:cubicBezTo>
                  <a:cubicBezTo>
                    <a:pt x="6480" y="2724"/>
                    <a:pt x="7200" y="4281"/>
                    <a:pt x="7680" y="6227"/>
                  </a:cubicBezTo>
                  <a:cubicBezTo>
                    <a:pt x="8160" y="8173"/>
                    <a:pt x="8400" y="10508"/>
                    <a:pt x="8520" y="12162"/>
                  </a:cubicBezTo>
                  <a:cubicBezTo>
                    <a:pt x="8640" y="13816"/>
                    <a:pt x="8640" y="14789"/>
                    <a:pt x="9240" y="14984"/>
                  </a:cubicBezTo>
                  <a:cubicBezTo>
                    <a:pt x="9840" y="15178"/>
                    <a:pt x="11040" y="14595"/>
                    <a:pt x="12000" y="12843"/>
                  </a:cubicBezTo>
                  <a:cubicBezTo>
                    <a:pt x="12960" y="11092"/>
                    <a:pt x="13680" y="8173"/>
                    <a:pt x="14160" y="6227"/>
                  </a:cubicBezTo>
                  <a:cubicBezTo>
                    <a:pt x="14640" y="4281"/>
                    <a:pt x="14880" y="3308"/>
                    <a:pt x="15360" y="2432"/>
                  </a:cubicBezTo>
                  <a:cubicBezTo>
                    <a:pt x="15840" y="1557"/>
                    <a:pt x="16560" y="778"/>
                    <a:pt x="17040" y="1070"/>
                  </a:cubicBezTo>
                  <a:cubicBezTo>
                    <a:pt x="17520" y="1362"/>
                    <a:pt x="17760" y="2724"/>
                    <a:pt x="18120" y="5838"/>
                  </a:cubicBezTo>
                  <a:cubicBezTo>
                    <a:pt x="18480" y="8951"/>
                    <a:pt x="18960" y="13816"/>
                    <a:pt x="19560" y="16735"/>
                  </a:cubicBezTo>
                  <a:cubicBezTo>
                    <a:pt x="20160" y="19654"/>
                    <a:pt x="20880" y="2062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69" name="Line">
              <a:extLst>
                <a:ext uri="{FF2B5EF4-FFF2-40B4-BE49-F238E27FC236}">
                  <a16:creationId xmlns:a16="http://schemas.microsoft.com/office/drawing/2014/main" id="{1CE7A327-1C85-4C3F-8631-356920B63A94}"/>
                </a:ext>
              </a:extLst>
            </p:cNvPr>
            <p:cNvSpPr/>
            <p:nvPr/>
          </p:nvSpPr>
          <p:spPr>
            <a:xfrm>
              <a:off x="10553286" y="9569605"/>
              <a:ext cx="196325" cy="396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45" h="21496" extrusionOk="0">
                  <a:moveTo>
                    <a:pt x="10432" y="0"/>
                  </a:moveTo>
                  <a:cubicBezTo>
                    <a:pt x="7347" y="3484"/>
                    <a:pt x="4261" y="6968"/>
                    <a:pt x="2718" y="10219"/>
                  </a:cubicBezTo>
                  <a:cubicBezTo>
                    <a:pt x="1175" y="13471"/>
                    <a:pt x="1175" y="16490"/>
                    <a:pt x="1836" y="18465"/>
                  </a:cubicBezTo>
                  <a:cubicBezTo>
                    <a:pt x="2498" y="20439"/>
                    <a:pt x="3820" y="21368"/>
                    <a:pt x="6685" y="21484"/>
                  </a:cubicBezTo>
                  <a:cubicBezTo>
                    <a:pt x="9551" y="21600"/>
                    <a:pt x="13959" y="20903"/>
                    <a:pt x="16824" y="18929"/>
                  </a:cubicBezTo>
                  <a:cubicBezTo>
                    <a:pt x="19690" y="16955"/>
                    <a:pt x="21012" y="13703"/>
                    <a:pt x="19249" y="10568"/>
                  </a:cubicBezTo>
                  <a:cubicBezTo>
                    <a:pt x="17485" y="7432"/>
                    <a:pt x="12636" y="4413"/>
                    <a:pt x="8669" y="2903"/>
                  </a:cubicBezTo>
                  <a:cubicBezTo>
                    <a:pt x="4702" y="1394"/>
                    <a:pt x="1616" y="1394"/>
                    <a:pt x="514" y="1974"/>
                  </a:cubicBezTo>
                  <a:cubicBezTo>
                    <a:pt x="-588" y="2555"/>
                    <a:pt x="294" y="3716"/>
                    <a:pt x="1175" y="487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70" name="Line">
              <a:extLst>
                <a:ext uri="{FF2B5EF4-FFF2-40B4-BE49-F238E27FC236}">
                  <a16:creationId xmlns:a16="http://schemas.microsoft.com/office/drawing/2014/main" id="{B2765CFF-4195-4673-84AD-2B8FCE3EB8B2}"/>
                </a:ext>
              </a:extLst>
            </p:cNvPr>
            <p:cNvSpPr/>
            <p:nvPr/>
          </p:nvSpPr>
          <p:spPr>
            <a:xfrm>
              <a:off x="10859828" y="9555040"/>
              <a:ext cx="196323" cy="498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3" extrusionOk="0">
                  <a:moveTo>
                    <a:pt x="0" y="2239"/>
                  </a:moveTo>
                  <a:cubicBezTo>
                    <a:pt x="2400" y="7224"/>
                    <a:pt x="4800" y="12208"/>
                    <a:pt x="6240" y="15162"/>
                  </a:cubicBezTo>
                  <a:cubicBezTo>
                    <a:pt x="7680" y="18116"/>
                    <a:pt x="8160" y="19039"/>
                    <a:pt x="9360" y="19870"/>
                  </a:cubicBezTo>
                  <a:cubicBezTo>
                    <a:pt x="10560" y="20701"/>
                    <a:pt x="12480" y="21439"/>
                    <a:pt x="13920" y="21254"/>
                  </a:cubicBezTo>
                  <a:cubicBezTo>
                    <a:pt x="15360" y="21070"/>
                    <a:pt x="16320" y="19962"/>
                    <a:pt x="17280" y="16731"/>
                  </a:cubicBezTo>
                  <a:cubicBezTo>
                    <a:pt x="18240" y="13501"/>
                    <a:pt x="19200" y="8147"/>
                    <a:pt x="19920" y="4824"/>
                  </a:cubicBezTo>
                  <a:cubicBezTo>
                    <a:pt x="20640" y="1501"/>
                    <a:pt x="21120" y="208"/>
                    <a:pt x="21360" y="24"/>
                  </a:cubicBezTo>
                  <a:cubicBezTo>
                    <a:pt x="21600" y="-161"/>
                    <a:pt x="21600" y="762"/>
                    <a:pt x="21600" y="168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71" name="Line">
              <a:extLst>
                <a:ext uri="{FF2B5EF4-FFF2-40B4-BE49-F238E27FC236}">
                  <a16:creationId xmlns:a16="http://schemas.microsoft.com/office/drawing/2014/main" id="{85F42905-DB55-4651-81D8-269EA5D582F0}"/>
                </a:ext>
              </a:extLst>
            </p:cNvPr>
            <p:cNvSpPr/>
            <p:nvPr/>
          </p:nvSpPr>
          <p:spPr>
            <a:xfrm>
              <a:off x="11235254" y="9722544"/>
              <a:ext cx="41331" cy="324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72" name="Line">
              <a:extLst>
                <a:ext uri="{FF2B5EF4-FFF2-40B4-BE49-F238E27FC236}">
                  <a16:creationId xmlns:a16="http://schemas.microsoft.com/office/drawing/2014/main" id="{28EC1B5E-00E5-4B38-9304-A1A728EE44F1}"/>
                </a:ext>
              </a:extLst>
            </p:cNvPr>
            <p:cNvSpPr/>
            <p:nvPr/>
          </p:nvSpPr>
          <p:spPr>
            <a:xfrm>
              <a:off x="11235254" y="9438515"/>
              <a:ext cx="13777" cy="105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73" name="Line">
              <a:extLst>
                <a:ext uri="{FF2B5EF4-FFF2-40B4-BE49-F238E27FC236}">
                  <a16:creationId xmlns:a16="http://schemas.microsoft.com/office/drawing/2014/main" id="{7368FDC7-B29E-44C4-9947-8A535D752CD1}"/>
                </a:ext>
              </a:extLst>
            </p:cNvPr>
            <p:cNvSpPr/>
            <p:nvPr/>
          </p:nvSpPr>
          <p:spPr>
            <a:xfrm>
              <a:off x="11431579" y="9642433"/>
              <a:ext cx="375426" cy="440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1" extrusionOk="0">
                  <a:moveTo>
                    <a:pt x="0" y="3925"/>
                  </a:moveTo>
                  <a:cubicBezTo>
                    <a:pt x="993" y="8795"/>
                    <a:pt x="1986" y="13666"/>
                    <a:pt x="2483" y="16842"/>
                  </a:cubicBezTo>
                  <a:cubicBezTo>
                    <a:pt x="2979" y="20019"/>
                    <a:pt x="2979" y="21501"/>
                    <a:pt x="3103" y="21501"/>
                  </a:cubicBezTo>
                  <a:cubicBezTo>
                    <a:pt x="3228" y="21501"/>
                    <a:pt x="3476" y="20019"/>
                    <a:pt x="4221" y="16525"/>
                  </a:cubicBezTo>
                  <a:cubicBezTo>
                    <a:pt x="4965" y="13030"/>
                    <a:pt x="6207" y="7525"/>
                    <a:pt x="7200" y="4242"/>
                  </a:cubicBezTo>
                  <a:cubicBezTo>
                    <a:pt x="8193" y="960"/>
                    <a:pt x="8938" y="-99"/>
                    <a:pt x="9683" y="7"/>
                  </a:cubicBezTo>
                  <a:cubicBezTo>
                    <a:pt x="10428" y="113"/>
                    <a:pt x="11172" y="1383"/>
                    <a:pt x="12165" y="4242"/>
                  </a:cubicBezTo>
                  <a:cubicBezTo>
                    <a:pt x="13159" y="7101"/>
                    <a:pt x="14400" y="11548"/>
                    <a:pt x="15393" y="14195"/>
                  </a:cubicBezTo>
                  <a:cubicBezTo>
                    <a:pt x="16386" y="16842"/>
                    <a:pt x="17131" y="17689"/>
                    <a:pt x="18124" y="18219"/>
                  </a:cubicBezTo>
                  <a:cubicBezTo>
                    <a:pt x="19117" y="18748"/>
                    <a:pt x="20359" y="18960"/>
                    <a:pt x="21600" y="1917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74" name="Line">
              <a:extLst>
                <a:ext uri="{FF2B5EF4-FFF2-40B4-BE49-F238E27FC236}">
                  <a16:creationId xmlns:a16="http://schemas.microsoft.com/office/drawing/2014/main" id="{C4361B2D-20BC-4FF5-AD4E-55E559DE2B66}"/>
                </a:ext>
              </a:extLst>
            </p:cNvPr>
            <p:cNvSpPr/>
            <p:nvPr/>
          </p:nvSpPr>
          <p:spPr>
            <a:xfrm>
              <a:off x="11831116" y="9689773"/>
              <a:ext cx="316874" cy="70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419" extrusionOk="0">
                  <a:moveTo>
                    <a:pt x="11384" y="3429"/>
                  </a:moveTo>
                  <a:cubicBezTo>
                    <a:pt x="11384" y="2774"/>
                    <a:pt x="11384" y="2119"/>
                    <a:pt x="11092" y="1465"/>
                  </a:cubicBezTo>
                  <a:cubicBezTo>
                    <a:pt x="10800" y="810"/>
                    <a:pt x="10216" y="156"/>
                    <a:pt x="9195" y="25"/>
                  </a:cubicBezTo>
                  <a:cubicBezTo>
                    <a:pt x="8173" y="-106"/>
                    <a:pt x="6714" y="287"/>
                    <a:pt x="5546" y="810"/>
                  </a:cubicBezTo>
                  <a:cubicBezTo>
                    <a:pt x="4378" y="1334"/>
                    <a:pt x="3503" y="1989"/>
                    <a:pt x="2773" y="2643"/>
                  </a:cubicBezTo>
                  <a:cubicBezTo>
                    <a:pt x="2043" y="3298"/>
                    <a:pt x="1459" y="3952"/>
                    <a:pt x="1605" y="4541"/>
                  </a:cubicBezTo>
                  <a:cubicBezTo>
                    <a:pt x="1751" y="5130"/>
                    <a:pt x="2627" y="5654"/>
                    <a:pt x="4816" y="5392"/>
                  </a:cubicBezTo>
                  <a:cubicBezTo>
                    <a:pt x="7005" y="5130"/>
                    <a:pt x="10508" y="4083"/>
                    <a:pt x="12989" y="3429"/>
                  </a:cubicBezTo>
                  <a:cubicBezTo>
                    <a:pt x="15470" y="2774"/>
                    <a:pt x="16930" y="2512"/>
                    <a:pt x="17951" y="2709"/>
                  </a:cubicBezTo>
                  <a:cubicBezTo>
                    <a:pt x="18973" y="2905"/>
                    <a:pt x="19557" y="3559"/>
                    <a:pt x="20141" y="6243"/>
                  </a:cubicBezTo>
                  <a:cubicBezTo>
                    <a:pt x="20724" y="8927"/>
                    <a:pt x="21308" y="13639"/>
                    <a:pt x="21454" y="16323"/>
                  </a:cubicBezTo>
                  <a:cubicBezTo>
                    <a:pt x="21600" y="19007"/>
                    <a:pt x="21308" y="19661"/>
                    <a:pt x="20432" y="20185"/>
                  </a:cubicBezTo>
                  <a:cubicBezTo>
                    <a:pt x="19557" y="20709"/>
                    <a:pt x="18097" y="21101"/>
                    <a:pt x="16638" y="21298"/>
                  </a:cubicBezTo>
                  <a:cubicBezTo>
                    <a:pt x="15178" y="21494"/>
                    <a:pt x="13719" y="21494"/>
                    <a:pt x="11968" y="20970"/>
                  </a:cubicBezTo>
                  <a:cubicBezTo>
                    <a:pt x="10216" y="20447"/>
                    <a:pt x="8173" y="19399"/>
                    <a:pt x="6130" y="18156"/>
                  </a:cubicBezTo>
                  <a:cubicBezTo>
                    <a:pt x="4086" y="16912"/>
                    <a:pt x="2043" y="15472"/>
                    <a:pt x="0" y="1403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75" name="Line">
              <a:extLst>
                <a:ext uri="{FF2B5EF4-FFF2-40B4-BE49-F238E27FC236}">
                  <a16:creationId xmlns:a16="http://schemas.microsoft.com/office/drawing/2014/main" id="{D4BE0600-088E-42E1-9C87-108B471F69C3}"/>
                </a:ext>
              </a:extLst>
            </p:cNvPr>
            <p:cNvSpPr/>
            <p:nvPr/>
          </p:nvSpPr>
          <p:spPr>
            <a:xfrm>
              <a:off x="12712853" y="9864560"/>
              <a:ext cx="0" cy="91034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76" name="Line">
              <a:extLst>
                <a:ext uri="{FF2B5EF4-FFF2-40B4-BE49-F238E27FC236}">
                  <a16:creationId xmlns:a16="http://schemas.microsoft.com/office/drawing/2014/main" id="{19054C03-0CFE-424F-AB92-83C38E5BDC25}"/>
                </a:ext>
              </a:extLst>
            </p:cNvPr>
            <p:cNvSpPr/>
            <p:nvPr/>
          </p:nvSpPr>
          <p:spPr>
            <a:xfrm>
              <a:off x="12699076" y="9686130"/>
              <a:ext cx="37886" cy="644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5472"/>
                    <a:pt x="0" y="10944"/>
                    <a:pt x="3600" y="14544"/>
                  </a:cubicBezTo>
                  <a:cubicBezTo>
                    <a:pt x="7200" y="18144"/>
                    <a:pt x="14400" y="1987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77" name="Line">
              <a:extLst>
                <a:ext uri="{FF2B5EF4-FFF2-40B4-BE49-F238E27FC236}">
                  <a16:creationId xmlns:a16="http://schemas.microsoft.com/office/drawing/2014/main" id="{83AC0724-36BD-4FCE-B1C2-A18145E6EFBA}"/>
                </a:ext>
              </a:extLst>
            </p:cNvPr>
            <p:cNvSpPr/>
            <p:nvPr/>
          </p:nvSpPr>
          <p:spPr>
            <a:xfrm>
              <a:off x="12647410" y="9620585"/>
              <a:ext cx="399537" cy="167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477" extrusionOk="0">
                  <a:moveTo>
                    <a:pt x="0" y="14831"/>
                  </a:moveTo>
                  <a:cubicBezTo>
                    <a:pt x="0" y="10954"/>
                    <a:pt x="0" y="7077"/>
                    <a:pt x="581" y="4862"/>
                  </a:cubicBezTo>
                  <a:cubicBezTo>
                    <a:pt x="1161" y="2646"/>
                    <a:pt x="2323" y="2092"/>
                    <a:pt x="4994" y="1539"/>
                  </a:cubicBezTo>
                  <a:cubicBezTo>
                    <a:pt x="7665" y="985"/>
                    <a:pt x="11845" y="431"/>
                    <a:pt x="14632" y="154"/>
                  </a:cubicBezTo>
                  <a:cubicBezTo>
                    <a:pt x="17419" y="-123"/>
                    <a:pt x="18813" y="-123"/>
                    <a:pt x="19858" y="985"/>
                  </a:cubicBezTo>
                  <a:cubicBezTo>
                    <a:pt x="20903" y="2092"/>
                    <a:pt x="21600" y="4308"/>
                    <a:pt x="21368" y="7908"/>
                  </a:cubicBezTo>
                  <a:cubicBezTo>
                    <a:pt x="21135" y="11508"/>
                    <a:pt x="19974" y="16492"/>
                    <a:pt x="18813" y="2147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78" name="Line">
              <a:extLst>
                <a:ext uri="{FF2B5EF4-FFF2-40B4-BE49-F238E27FC236}">
                  <a16:creationId xmlns:a16="http://schemas.microsoft.com/office/drawing/2014/main" id="{0C9BD5D5-3B5A-4AB3-9FB4-A61E29285D46}"/>
                </a:ext>
              </a:extLst>
            </p:cNvPr>
            <p:cNvSpPr/>
            <p:nvPr/>
          </p:nvSpPr>
          <p:spPr>
            <a:xfrm>
              <a:off x="12633633" y="9999291"/>
              <a:ext cx="389205" cy="10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840" y="10800"/>
                    <a:pt x="7680" y="0"/>
                    <a:pt x="11280" y="0"/>
                  </a:cubicBezTo>
                  <a:cubicBezTo>
                    <a:pt x="14880" y="0"/>
                    <a:pt x="18240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79" name="Line">
              <a:extLst>
                <a:ext uri="{FF2B5EF4-FFF2-40B4-BE49-F238E27FC236}">
                  <a16:creationId xmlns:a16="http://schemas.microsoft.com/office/drawing/2014/main" id="{CBE2A888-6128-4266-8DB2-9202CF3DC995}"/>
                </a:ext>
              </a:extLst>
            </p:cNvPr>
            <p:cNvSpPr/>
            <p:nvPr/>
          </p:nvSpPr>
          <p:spPr>
            <a:xfrm>
              <a:off x="13164053" y="9686130"/>
              <a:ext cx="92997" cy="644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457" y="1728"/>
                    <a:pt x="11314" y="3456"/>
                    <a:pt x="8743" y="6264"/>
                  </a:cubicBezTo>
                  <a:cubicBezTo>
                    <a:pt x="6171" y="9072"/>
                    <a:pt x="6171" y="12960"/>
                    <a:pt x="5143" y="15696"/>
                  </a:cubicBezTo>
                  <a:cubicBezTo>
                    <a:pt x="4114" y="18432"/>
                    <a:pt x="2057" y="2001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80" name="Line">
              <a:extLst>
                <a:ext uri="{FF2B5EF4-FFF2-40B4-BE49-F238E27FC236}">
                  <a16:creationId xmlns:a16="http://schemas.microsoft.com/office/drawing/2014/main" id="{2ED17ECB-A2CD-487F-BB72-3C0693C90E0C}"/>
                </a:ext>
              </a:extLst>
            </p:cNvPr>
            <p:cNvSpPr/>
            <p:nvPr/>
          </p:nvSpPr>
          <p:spPr>
            <a:xfrm>
              <a:off x="13153721" y="9529551"/>
              <a:ext cx="399537" cy="131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0906" extrusionOk="0">
                  <a:moveTo>
                    <a:pt x="0" y="18816"/>
                  </a:moveTo>
                  <a:cubicBezTo>
                    <a:pt x="460" y="15332"/>
                    <a:pt x="919" y="11848"/>
                    <a:pt x="3792" y="8364"/>
                  </a:cubicBezTo>
                  <a:cubicBezTo>
                    <a:pt x="6664" y="4880"/>
                    <a:pt x="11949" y="1396"/>
                    <a:pt x="15166" y="351"/>
                  </a:cubicBezTo>
                  <a:cubicBezTo>
                    <a:pt x="18383" y="-694"/>
                    <a:pt x="19532" y="700"/>
                    <a:pt x="20336" y="3138"/>
                  </a:cubicBezTo>
                  <a:cubicBezTo>
                    <a:pt x="21140" y="5577"/>
                    <a:pt x="21600" y="9061"/>
                    <a:pt x="21370" y="12196"/>
                  </a:cubicBezTo>
                  <a:cubicBezTo>
                    <a:pt x="21140" y="15332"/>
                    <a:pt x="20221" y="18119"/>
                    <a:pt x="19302" y="2090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81" name="Line">
              <a:extLst>
                <a:ext uri="{FF2B5EF4-FFF2-40B4-BE49-F238E27FC236}">
                  <a16:creationId xmlns:a16="http://schemas.microsoft.com/office/drawing/2014/main" id="{D0315FAF-AC6B-4F00-A8D5-C4E307975743}"/>
                </a:ext>
              </a:extLst>
            </p:cNvPr>
            <p:cNvSpPr/>
            <p:nvPr/>
          </p:nvSpPr>
          <p:spPr>
            <a:xfrm>
              <a:off x="13139944" y="9919180"/>
              <a:ext cx="285874" cy="10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82" name="Line">
              <a:extLst>
                <a:ext uri="{FF2B5EF4-FFF2-40B4-BE49-F238E27FC236}">
                  <a16:creationId xmlns:a16="http://schemas.microsoft.com/office/drawing/2014/main" id="{95DF763A-E40E-4FBF-8DD1-2E43876672D6}"/>
                </a:ext>
              </a:extLst>
            </p:cNvPr>
            <p:cNvSpPr/>
            <p:nvPr/>
          </p:nvSpPr>
          <p:spPr>
            <a:xfrm>
              <a:off x="13463707" y="9992008"/>
              <a:ext cx="244543" cy="32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9" extrusionOk="0">
                  <a:moveTo>
                    <a:pt x="21600" y="2855"/>
                  </a:moveTo>
                  <a:cubicBezTo>
                    <a:pt x="20463" y="1733"/>
                    <a:pt x="19326" y="611"/>
                    <a:pt x="17810" y="190"/>
                  </a:cubicBezTo>
                  <a:cubicBezTo>
                    <a:pt x="16295" y="-231"/>
                    <a:pt x="14400" y="50"/>
                    <a:pt x="12884" y="1031"/>
                  </a:cubicBezTo>
                  <a:cubicBezTo>
                    <a:pt x="11368" y="2013"/>
                    <a:pt x="10232" y="3696"/>
                    <a:pt x="10611" y="4959"/>
                  </a:cubicBezTo>
                  <a:cubicBezTo>
                    <a:pt x="10990" y="6221"/>
                    <a:pt x="12884" y="7062"/>
                    <a:pt x="14589" y="7904"/>
                  </a:cubicBezTo>
                  <a:cubicBezTo>
                    <a:pt x="16295" y="8746"/>
                    <a:pt x="17810" y="9587"/>
                    <a:pt x="18758" y="10709"/>
                  </a:cubicBezTo>
                  <a:cubicBezTo>
                    <a:pt x="19705" y="11831"/>
                    <a:pt x="20084" y="13234"/>
                    <a:pt x="16863" y="15057"/>
                  </a:cubicBezTo>
                  <a:cubicBezTo>
                    <a:pt x="13642" y="16881"/>
                    <a:pt x="6821" y="19125"/>
                    <a:pt x="0" y="2136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83" name="Line">
              <a:extLst>
                <a:ext uri="{FF2B5EF4-FFF2-40B4-BE49-F238E27FC236}">
                  <a16:creationId xmlns:a16="http://schemas.microsoft.com/office/drawing/2014/main" id="{B363548A-08E4-42E3-B73F-44AA131D65F8}"/>
                </a:ext>
              </a:extLst>
            </p:cNvPr>
            <p:cNvSpPr/>
            <p:nvPr/>
          </p:nvSpPr>
          <p:spPr>
            <a:xfrm>
              <a:off x="10329408" y="10567349"/>
              <a:ext cx="34443" cy="710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483" extrusionOk="0">
                  <a:moveTo>
                    <a:pt x="8100" y="2239"/>
                  </a:moveTo>
                  <a:cubicBezTo>
                    <a:pt x="8100" y="1192"/>
                    <a:pt x="8100" y="145"/>
                    <a:pt x="9450" y="14"/>
                  </a:cubicBezTo>
                  <a:cubicBezTo>
                    <a:pt x="10800" y="-117"/>
                    <a:pt x="13500" y="668"/>
                    <a:pt x="16200" y="3156"/>
                  </a:cubicBezTo>
                  <a:cubicBezTo>
                    <a:pt x="18900" y="5643"/>
                    <a:pt x="21600" y="9832"/>
                    <a:pt x="18900" y="13170"/>
                  </a:cubicBezTo>
                  <a:cubicBezTo>
                    <a:pt x="16200" y="16508"/>
                    <a:pt x="8100" y="18996"/>
                    <a:pt x="0" y="2148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84" name="Line">
              <a:extLst>
                <a:ext uri="{FF2B5EF4-FFF2-40B4-BE49-F238E27FC236}">
                  <a16:creationId xmlns:a16="http://schemas.microsoft.com/office/drawing/2014/main" id="{45AA8B1F-D91D-4BCE-899B-FBBB534A6C3D}"/>
                </a:ext>
              </a:extLst>
            </p:cNvPr>
            <p:cNvSpPr/>
            <p:nvPr/>
          </p:nvSpPr>
          <p:spPr>
            <a:xfrm>
              <a:off x="10239857" y="10865944"/>
              <a:ext cx="482200" cy="243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143" extrusionOk="0">
                  <a:moveTo>
                    <a:pt x="0" y="12126"/>
                  </a:moveTo>
                  <a:cubicBezTo>
                    <a:pt x="0" y="10232"/>
                    <a:pt x="0" y="8337"/>
                    <a:pt x="573" y="6821"/>
                  </a:cubicBezTo>
                  <a:cubicBezTo>
                    <a:pt x="1147" y="5305"/>
                    <a:pt x="2294" y="4168"/>
                    <a:pt x="4492" y="3411"/>
                  </a:cubicBezTo>
                  <a:cubicBezTo>
                    <a:pt x="6690" y="2653"/>
                    <a:pt x="9940" y="2274"/>
                    <a:pt x="12042" y="2084"/>
                  </a:cubicBezTo>
                  <a:cubicBezTo>
                    <a:pt x="14145" y="1895"/>
                    <a:pt x="15101" y="1895"/>
                    <a:pt x="15483" y="2842"/>
                  </a:cubicBezTo>
                  <a:cubicBezTo>
                    <a:pt x="15865" y="3789"/>
                    <a:pt x="15674" y="5684"/>
                    <a:pt x="15483" y="7768"/>
                  </a:cubicBezTo>
                  <a:cubicBezTo>
                    <a:pt x="15292" y="9853"/>
                    <a:pt x="15101" y="12126"/>
                    <a:pt x="15005" y="14211"/>
                  </a:cubicBezTo>
                  <a:cubicBezTo>
                    <a:pt x="14910" y="16295"/>
                    <a:pt x="14910" y="18189"/>
                    <a:pt x="15388" y="19516"/>
                  </a:cubicBezTo>
                  <a:cubicBezTo>
                    <a:pt x="15865" y="20842"/>
                    <a:pt x="16821" y="21600"/>
                    <a:pt x="18064" y="20842"/>
                  </a:cubicBezTo>
                  <a:cubicBezTo>
                    <a:pt x="19306" y="20084"/>
                    <a:pt x="20835" y="17811"/>
                    <a:pt x="21218" y="14589"/>
                  </a:cubicBezTo>
                  <a:cubicBezTo>
                    <a:pt x="21600" y="11368"/>
                    <a:pt x="20835" y="7200"/>
                    <a:pt x="19975" y="4358"/>
                  </a:cubicBezTo>
                  <a:cubicBezTo>
                    <a:pt x="19115" y="1516"/>
                    <a:pt x="18159" y="0"/>
                    <a:pt x="16821" y="0"/>
                  </a:cubicBezTo>
                  <a:cubicBezTo>
                    <a:pt x="15483" y="0"/>
                    <a:pt x="13763" y="1516"/>
                    <a:pt x="12042" y="303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85" name="Line">
              <a:extLst>
                <a:ext uri="{FF2B5EF4-FFF2-40B4-BE49-F238E27FC236}">
                  <a16:creationId xmlns:a16="http://schemas.microsoft.com/office/drawing/2014/main" id="{C646B728-D61E-42AC-B307-7EB53D735E7F}"/>
                </a:ext>
              </a:extLst>
            </p:cNvPr>
            <p:cNvSpPr/>
            <p:nvPr/>
          </p:nvSpPr>
          <p:spPr>
            <a:xfrm>
              <a:off x="11145703" y="10818607"/>
              <a:ext cx="234211" cy="294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6" extrusionOk="0">
                  <a:moveTo>
                    <a:pt x="0" y="4093"/>
                  </a:moveTo>
                  <a:cubicBezTo>
                    <a:pt x="2000" y="4710"/>
                    <a:pt x="4000" y="5327"/>
                    <a:pt x="5600" y="7333"/>
                  </a:cubicBezTo>
                  <a:cubicBezTo>
                    <a:pt x="7200" y="9339"/>
                    <a:pt x="8400" y="12733"/>
                    <a:pt x="9000" y="15202"/>
                  </a:cubicBezTo>
                  <a:cubicBezTo>
                    <a:pt x="9600" y="17670"/>
                    <a:pt x="9600" y="19213"/>
                    <a:pt x="8600" y="20139"/>
                  </a:cubicBezTo>
                  <a:cubicBezTo>
                    <a:pt x="7600" y="21064"/>
                    <a:pt x="5600" y="21373"/>
                    <a:pt x="4400" y="20447"/>
                  </a:cubicBezTo>
                  <a:cubicBezTo>
                    <a:pt x="3200" y="19522"/>
                    <a:pt x="2800" y="17362"/>
                    <a:pt x="3600" y="14276"/>
                  </a:cubicBezTo>
                  <a:cubicBezTo>
                    <a:pt x="4400" y="11190"/>
                    <a:pt x="6400" y="7179"/>
                    <a:pt x="8000" y="4556"/>
                  </a:cubicBezTo>
                  <a:cubicBezTo>
                    <a:pt x="9600" y="1933"/>
                    <a:pt x="10800" y="699"/>
                    <a:pt x="13000" y="236"/>
                  </a:cubicBezTo>
                  <a:cubicBezTo>
                    <a:pt x="15200" y="-227"/>
                    <a:pt x="18400" y="82"/>
                    <a:pt x="21600" y="39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86" name="Line">
              <a:extLst>
                <a:ext uri="{FF2B5EF4-FFF2-40B4-BE49-F238E27FC236}">
                  <a16:creationId xmlns:a16="http://schemas.microsoft.com/office/drawing/2014/main" id="{ADDC996C-32C8-448D-B570-DB762E3AADAD}"/>
                </a:ext>
              </a:extLst>
            </p:cNvPr>
            <p:cNvSpPr/>
            <p:nvPr/>
          </p:nvSpPr>
          <p:spPr>
            <a:xfrm>
              <a:off x="11417802" y="10876870"/>
              <a:ext cx="216989" cy="243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extrusionOk="0">
                  <a:moveTo>
                    <a:pt x="0" y="10232"/>
                  </a:moveTo>
                  <a:cubicBezTo>
                    <a:pt x="4235" y="10232"/>
                    <a:pt x="8471" y="10232"/>
                    <a:pt x="11647" y="9853"/>
                  </a:cubicBezTo>
                  <a:cubicBezTo>
                    <a:pt x="14824" y="9474"/>
                    <a:pt x="16941" y="8716"/>
                    <a:pt x="18635" y="7389"/>
                  </a:cubicBezTo>
                  <a:cubicBezTo>
                    <a:pt x="20329" y="6063"/>
                    <a:pt x="21600" y="4168"/>
                    <a:pt x="21388" y="2653"/>
                  </a:cubicBezTo>
                  <a:cubicBezTo>
                    <a:pt x="21176" y="1137"/>
                    <a:pt x="19482" y="0"/>
                    <a:pt x="16518" y="0"/>
                  </a:cubicBezTo>
                  <a:cubicBezTo>
                    <a:pt x="13553" y="0"/>
                    <a:pt x="9318" y="1137"/>
                    <a:pt x="6777" y="2653"/>
                  </a:cubicBezTo>
                  <a:cubicBezTo>
                    <a:pt x="4235" y="4168"/>
                    <a:pt x="3388" y="6063"/>
                    <a:pt x="3812" y="9284"/>
                  </a:cubicBezTo>
                  <a:cubicBezTo>
                    <a:pt x="4235" y="12505"/>
                    <a:pt x="5929" y="17053"/>
                    <a:pt x="7624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87" name="Line">
              <a:extLst>
                <a:ext uri="{FF2B5EF4-FFF2-40B4-BE49-F238E27FC236}">
                  <a16:creationId xmlns:a16="http://schemas.microsoft.com/office/drawing/2014/main" id="{475991C3-CF17-410D-A0EC-BC4BFF9E0B2B}"/>
                </a:ext>
              </a:extLst>
            </p:cNvPr>
            <p:cNvSpPr/>
            <p:nvPr/>
          </p:nvSpPr>
          <p:spPr>
            <a:xfrm>
              <a:off x="11693345" y="10647460"/>
              <a:ext cx="668191" cy="538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447" extrusionOk="0">
                  <a:moveTo>
                    <a:pt x="8633" y="11676"/>
                  </a:moveTo>
                  <a:cubicBezTo>
                    <a:pt x="7802" y="10990"/>
                    <a:pt x="6972" y="10304"/>
                    <a:pt x="5725" y="10561"/>
                  </a:cubicBezTo>
                  <a:cubicBezTo>
                    <a:pt x="4479" y="10818"/>
                    <a:pt x="2818" y="12018"/>
                    <a:pt x="1779" y="13133"/>
                  </a:cubicBezTo>
                  <a:cubicBezTo>
                    <a:pt x="741" y="14247"/>
                    <a:pt x="325" y="15276"/>
                    <a:pt x="118" y="16218"/>
                  </a:cubicBezTo>
                  <a:cubicBezTo>
                    <a:pt x="-90" y="17161"/>
                    <a:pt x="-90" y="18018"/>
                    <a:pt x="672" y="18447"/>
                  </a:cubicBezTo>
                  <a:cubicBezTo>
                    <a:pt x="1433" y="18876"/>
                    <a:pt x="2956" y="18876"/>
                    <a:pt x="4410" y="16733"/>
                  </a:cubicBezTo>
                  <a:cubicBezTo>
                    <a:pt x="5864" y="14590"/>
                    <a:pt x="7248" y="10304"/>
                    <a:pt x="7941" y="7647"/>
                  </a:cubicBezTo>
                  <a:cubicBezTo>
                    <a:pt x="8633" y="4990"/>
                    <a:pt x="8633" y="3961"/>
                    <a:pt x="8425" y="2761"/>
                  </a:cubicBezTo>
                  <a:cubicBezTo>
                    <a:pt x="8218" y="1561"/>
                    <a:pt x="7802" y="190"/>
                    <a:pt x="7456" y="18"/>
                  </a:cubicBezTo>
                  <a:cubicBezTo>
                    <a:pt x="7110" y="-153"/>
                    <a:pt x="6833" y="876"/>
                    <a:pt x="6695" y="3704"/>
                  </a:cubicBezTo>
                  <a:cubicBezTo>
                    <a:pt x="6556" y="6533"/>
                    <a:pt x="6556" y="11161"/>
                    <a:pt x="6695" y="13904"/>
                  </a:cubicBezTo>
                  <a:cubicBezTo>
                    <a:pt x="6833" y="16647"/>
                    <a:pt x="7110" y="17504"/>
                    <a:pt x="7872" y="18190"/>
                  </a:cubicBezTo>
                  <a:cubicBezTo>
                    <a:pt x="8633" y="18876"/>
                    <a:pt x="9879" y="19390"/>
                    <a:pt x="11264" y="18533"/>
                  </a:cubicBezTo>
                  <a:cubicBezTo>
                    <a:pt x="12648" y="17676"/>
                    <a:pt x="14172" y="15447"/>
                    <a:pt x="15002" y="13733"/>
                  </a:cubicBezTo>
                  <a:cubicBezTo>
                    <a:pt x="15833" y="12018"/>
                    <a:pt x="15972" y="10818"/>
                    <a:pt x="16041" y="10733"/>
                  </a:cubicBezTo>
                  <a:cubicBezTo>
                    <a:pt x="16110" y="10647"/>
                    <a:pt x="16110" y="11676"/>
                    <a:pt x="16110" y="13047"/>
                  </a:cubicBezTo>
                  <a:cubicBezTo>
                    <a:pt x="16110" y="14418"/>
                    <a:pt x="16110" y="16133"/>
                    <a:pt x="16318" y="17333"/>
                  </a:cubicBezTo>
                  <a:cubicBezTo>
                    <a:pt x="16525" y="18533"/>
                    <a:pt x="16941" y="19218"/>
                    <a:pt x="17356" y="19218"/>
                  </a:cubicBezTo>
                  <a:cubicBezTo>
                    <a:pt x="17772" y="19218"/>
                    <a:pt x="18187" y="18533"/>
                    <a:pt x="18602" y="17333"/>
                  </a:cubicBezTo>
                  <a:cubicBezTo>
                    <a:pt x="19018" y="16133"/>
                    <a:pt x="19433" y="14418"/>
                    <a:pt x="19710" y="13133"/>
                  </a:cubicBezTo>
                  <a:cubicBezTo>
                    <a:pt x="19987" y="11847"/>
                    <a:pt x="20125" y="10990"/>
                    <a:pt x="20264" y="10990"/>
                  </a:cubicBezTo>
                  <a:cubicBezTo>
                    <a:pt x="20402" y="10990"/>
                    <a:pt x="20541" y="11847"/>
                    <a:pt x="20748" y="13733"/>
                  </a:cubicBezTo>
                  <a:cubicBezTo>
                    <a:pt x="20956" y="15618"/>
                    <a:pt x="21233" y="18533"/>
                    <a:pt x="21510" y="2144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88" name="Line">
              <a:extLst>
                <a:ext uri="{FF2B5EF4-FFF2-40B4-BE49-F238E27FC236}">
                  <a16:creationId xmlns:a16="http://schemas.microsoft.com/office/drawing/2014/main" id="{91939D5B-31B4-4DAD-99D0-14C53F3EADD3}"/>
                </a:ext>
              </a:extLst>
            </p:cNvPr>
            <p:cNvSpPr/>
            <p:nvPr/>
          </p:nvSpPr>
          <p:spPr>
            <a:xfrm>
              <a:off x="12540639" y="10876870"/>
              <a:ext cx="571751" cy="254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0970" extrusionOk="0">
                  <a:moveTo>
                    <a:pt x="3017" y="0"/>
                  </a:moveTo>
                  <a:cubicBezTo>
                    <a:pt x="2205" y="0"/>
                    <a:pt x="1393" y="0"/>
                    <a:pt x="824" y="1593"/>
                  </a:cubicBezTo>
                  <a:cubicBezTo>
                    <a:pt x="256" y="3187"/>
                    <a:pt x="-69" y="6374"/>
                    <a:pt x="12" y="9738"/>
                  </a:cubicBezTo>
                  <a:cubicBezTo>
                    <a:pt x="93" y="13102"/>
                    <a:pt x="581" y="16643"/>
                    <a:pt x="2042" y="18767"/>
                  </a:cubicBezTo>
                  <a:cubicBezTo>
                    <a:pt x="3504" y="20892"/>
                    <a:pt x="5940" y="21600"/>
                    <a:pt x="7970" y="20361"/>
                  </a:cubicBezTo>
                  <a:cubicBezTo>
                    <a:pt x="10000" y="19121"/>
                    <a:pt x="11624" y="15934"/>
                    <a:pt x="12436" y="13279"/>
                  </a:cubicBezTo>
                  <a:cubicBezTo>
                    <a:pt x="13248" y="10623"/>
                    <a:pt x="13248" y="8498"/>
                    <a:pt x="13167" y="6551"/>
                  </a:cubicBezTo>
                  <a:cubicBezTo>
                    <a:pt x="13086" y="4603"/>
                    <a:pt x="12923" y="2833"/>
                    <a:pt x="12355" y="1948"/>
                  </a:cubicBezTo>
                  <a:cubicBezTo>
                    <a:pt x="11787" y="1062"/>
                    <a:pt x="10812" y="1062"/>
                    <a:pt x="10163" y="1948"/>
                  </a:cubicBezTo>
                  <a:cubicBezTo>
                    <a:pt x="9513" y="2833"/>
                    <a:pt x="9188" y="4603"/>
                    <a:pt x="9026" y="6374"/>
                  </a:cubicBezTo>
                  <a:cubicBezTo>
                    <a:pt x="8863" y="8144"/>
                    <a:pt x="8863" y="9915"/>
                    <a:pt x="10569" y="12216"/>
                  </a:cubicBezTo>
                  <a:cubicBezTo>
                    <a:pt x="12274" y="14518"/>
                    <a:pt x="15684" y="17351"/>
                    <a:pt x="17796" y="18413"/>
                  </a:cubicBezTo>
                  <a:cubicBezTo>
                    <a:pt x="19907" y="19475"/>
                    <a:pt x="20719" y="18767"/>
                    <a:pt x="21531" y="1805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89" name="Line">
              <a:extLst>
                <a:ext uri="{FF2B5EF4-FFF2-40B4-BE49-F238E27FC236}">
                  <a16:creationId xmlns:a16="http://schemas.microsoft.com/office/drawing/2014/main" id="{EEDB8F36-5CA3-4735-8CF6-29ED2B81504C}"/>
                </a:ext>
              </a:extLst>
            </p:cNvPr>
            <p:cNvSpPr/>
            <p:nvPr/>
          </p:nvSpPr>
          <p:spPr>
            <a:xfrm>
              <a:off x="10818497" y="11361175"/>
              <a:ext cx="740520" cy="531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267" extrusionOk="0">
                  <a:moveTo>
                    <a:pt x="10204" y="14782"/>
                  </a:moveTo>
                  <a:cubicBezTo>
                    <a:pt x="10079" y="13918"/>
                    <a:pt x="9954" y="13054"/>
                    <a:pt x="9143" y="12103"/>
                  </a:cubicBezTo>
                  <a:cubicBezTo>
                    <a:pt x="8331" y="11153"/>
                    <a:pt x="6833" y="10116"/>
                    <a:pt x="5210" y="10894"/>
                  </a:cubicBezTo>
                  <a:cubicBezTo>
                    <a:pt x="3587" y="11671"/>
                    <a:pt x="1839" y="14263"/>
                    <a:pt x="902" y="16337"/>
                  </a:cubicBezTo>
                  <a:cubicBezTo>
                    <a:pt x="-34" y="18411"/>
                    <a:pt x="-159" y="19966"/>
                    <a:pt x="153" y="20743"/>
                  </a:cubicBezTo>
                  <a:cubicBezTo>
                    <a:pt x="465" y="21521"/>
                    <a:pt x="1214" y="21521"/>
                    <a:pt x="2588" y="20139"/>
                  </a:cubicBezTo>
                  <a:cubicBezTo>
                    <a:pt x="3961" y="18756"/>
                    <a:pt x="5959" y="15991"/>
                    <a:pt x="7145" y="13313"/>
                  </a:cubicBezTo>
                  <a:cubicBezTo>
                    <a:pt x="8331" y="10635"/>
                    <a:pt x="8706" y="8043"/>
                    <a:pt x="8955" y="6055"/>
                  </a:cubicBezTo>
                  <a:cubicBezTo>
                    <a:pt x="9205" y="4068"/>
                    <a:pt x="9330" y="2686"/>
                    <a:pt x="9143" y="1649"/>
                  </a:cubicBezTo>
                  <a:cubicBezTo>
                    <a:pt x="8955" y="612"/>
                    <a:pt x="8456" y="-79"/>
                    <a:pt x="8081" y="7"/>
                  </a:cubicBezTo>
                  <a:cubicBezTo>
                    <a:pt x="7707" y="94"/>
                    <a:pt x="7457" y="958"/>
                    <a:pt x="7520" y="3636"/>
                  </a:cubicBezTo>
                  <a:cubicBezTo>
                    <a:pt x="7582" y="6315"/>
                    <a:pt x="7957" y="10807"/>
                    <a:pt x="8643" y="14004"/>
                  </a:cubicBezTo>
                  <a:cubicBezTo>
                    <a:pt x="9330" y="17201"/>
                    <a:pt x="10329" y="19102"/>
                    <a:pt x="11640" y="19879"/>
                  </a:cubicBezTo>
                  <a:cubicBezTo>
                    <a:pt x="12951" y="20657"/>
                    <a:pt x="14574" y="20311"/>
                    <a:pt x="15885" y="18929"/>
                  </a:cubicBezTo>
                  <a:cubicBezTo>
                    <a:pt x="17196" y="17547"/>
                    <a:pt x="18195" y="15127"/>
                    <a:pt x="18757" y="13399"/>
                  </a:cubicBezTo>
                  <a:cubicBezTo>
                    <a:pt x="19318" y="11671"/>
                    <a:pt x="19443" y="10635"/>
                    <a:pt x="19318" y="9771"/>
                  </a:cubicBezTo>
                  <a:cubicBezTo>
                    <a:pt x="19194" y="8907"/>
                    <a:pt x="18819" y="8215"/>
                    <a:pt x="18320" y="8043"/>
                  </a:cubicBezTo>
                  <a:cubicBezTo>
                    <a:pt x="17820" y="7870"/>
                    <a:pt x="17196" y="8215"/>
                    <a:pt x="16759" y="9684"/>
                  </a:cubicBezTo>
                  <a:cubicBezTo>
                    <a:pt x="16322" y="11153"/>
                    <a:pt x="16072" y="13745"/>
                    <a:pt x="16322" y="15819"/>
                  </a:cubicBezTo>
                  <a:cubicBezTo>
                    <a:pt x="16572" y="17892"/>
                    <a:pt x="17321" y="19447"/>
                    <a:pt x="18257" y="20225"/>
                  </a:cubicBezTo>
                  <a:cubicBezTo>
                    <a:pt x="19194" y="21003"/>
                    <a:pt x="20317" y="21003"/>
                    <a:pt x="21441" y="2100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90" name="Line">
              <a:extLst>
                <a:ext uri="{FF2B5EF4-FFF2-40B4-BE49-F238E27FC236}">
                  <a16:creationId xmlns:a16="http://schemas.microsoft.com/office/drawing/2014/main" id="{DB05592D-7E1B-4BE1-8168-BFA0177E1D64}"/>
                </a:ext>
              </a:extLst>
            </p:cNvPr>
            <p:cNvSpPr/>
            <p:nvPr/>
          </p:nvSpPr>
          <p:spPr>
            <a:xfrm>
              <a:off x="11614125" y="11434003"/>
              <a:ext cx="48220" cy="436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600" extrusionOk="0">
                  <a:moveTo>
                    <a:pt x="15425" y="0"/>
                  </a:moveTo>
                  <a:cubicBezTo>
                    <a:pt x="10025" y="3600"/>
                    <a:pt x="4625" y="7200"/>
                    <a:pt x="1925" y="10059"/>
                  </a:cubicBezTo>
                  <a:cubicBezTo>
                    <a:pt x="-775" y="12918"/>
                    <a:pt x="-775" y="15035"/>
                    <a:pt x="2825" y="16835"/>
                  </a:cubicBezTo>
                  <a:cubicBezTo>
                    <a:pt x="6425" y="18635"/>
                    <a:pt x="13625" y="20118"/>
                    <a:pt x="20825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91" name="Line">
              <a:extLst>
                <a:ext uri="{FF2B5EF4-FFF2-40B4-BE49-F238E27FC236}">
                  <a16:creationId xmlns:a16="http://schemas.microsoft.com/office/drawing/2014/main" id="{50C3B2FF-5358-4E0D-A339-2561BE9D89BB}"/>
                </a:ext>
              </a:extLst>
            </p:cNvPr>
            <p:cNvSpPr/>
            <p:nvPr/>
          </p:nvSpPr>
          <p:spPr>
            <a:xfrm>
              <a:off x="11758785" y="11612433"/>
              <a:ext cx="268654" cy="287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463" extrusionOk="0">
                  <a:moveTo>
                    <a:pt x="16205" y="2120"/>
                  </a:moveTo>
                  <a:cubicBezTo>
                    <a:pt x="14834" y="1153"/>
                    <a:pt x="13462" y="185"/>
                    <a:pt x="11919" y="24"/>
                  </a:cubicBezTo>
                  <a:cubicBezTo>
                    <a:pt x="10377" y="-137"/>
                    <a:pt x="8662" y="508"/>
                    <a:pt x="6605" y="2281"/>
                  </a:cubicBezTo>
                  <a:cubicBezTo>
                    <a:pt x="4548" y="4054"/>
                    <a:pt x="2148" y="6956"/>
                    <a:pt x="948" y="9373"/>
                  </a:cubicBezTo>
                  <a:cubicBezTo>
                    <a:pt x="-252" y="11791"/>
                    <a:pt x="-252" y="13726"/>
                    <a:pt x="605" y="14854"/>
                  </a:cubicBezTo>
                  <a:cubicBezTo>
                    <a:pt x="1462" y="15982"/>
                    <a:pt x="3177" y="16305"/>
                    <a:pt x="5405" y="15499"/>
                  </a:cubicBezTo>
                  <a:cubicBezTo>
                    <a:pt x="7634" y="14693"/>
                    <a:pt x="10377" y="12759"/>
                    <a:pt x="11919" y="10985"/>
                  </a:cubicBezTo>
                  <a:cubicBezTo>
                    <a:pt x="13462" y="9212"/>
                    <a:pt x="13805" y="7600"/>
                    <a:pt x="13805" y="5988"/>
                  </a:cubicBezTo>
                  <a:cubicBezTo>
                    <a:pt x="13805" y="4376"/>
                    <a:pt x="13462" y="2764"/>
                    <a:pt x="13119" y="2764"/>
                  </a:cubicBezTo>
                  <a:cubicBezTo>
                    <a:pt x="12777" y="2764"/>
                    <a:pt x="12434" y="4376"/>
                    <a:pt x="13805" y="7761"/>
                  </a:cubicBezTo>
                  <a:cubicBezTo>
                    <a:pt x="15177" y="11147"/>
                    <a:pt x="18262" y="16305"/>
                    <a:pt x="21348" y="2146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92" name="Line">
              <a:extLst>
                <a:ext uri="{FF2B5EF4-FFF2-40B4-BE49-F238E27FC236}">
                  <a16:creationId xmlns:a16="http://schemas.microsoft.com/office/drawing/2014/main" id="{6E2EA3B2-421D-4CCE-88CE-0AE22CB00564}"/>
                </a:ext>
              </a:extLst>
            </p:cNvPr>
            <p:cNvSpPr/>
            <p:nvPr/>
          </p:nvSpPr>
          <p:spPr>
            <a:xfrm>
              <a:off x="12065328" y="11590585"/>
              <a:ext cx="320317" cy="568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468" extrusionOk="0">
                  <a:moveTo>
                    <a:pt x="0" y="1832"/>
                  </a:moveTo>
                  <a:cubicBezTo>
                    <a:pt x="288" y="1013"/>
                    <a:pt x="576" y="195"/>
                    <a:pt x="1296" y="32"/>
                  </a:cubicBezTo>
                  <a:cubicBezTo>
                    <a:pt x="2016" y="-132"/>
                    <a:pt x="3168" y="359"/>
                    <a:pt x="4032" y="1013"/>
                  </a:cubicBezTo>
                  <a:cubicBezTo>
                    <a:pt x="4896" y="1668"/>
                    <a:pt x="5472" y="2486"/>
                    <a:pt x="6768" y="3468"/>
                  </a:cubicBezTo>
                  <a:cubicBezTo>
                    <a:pt x="8064" y="4450"/>
                    <a:pt x="10080" y="5595"/>
                    <a:pt x="12384" y="5595"/>
                  </a:cubicBezTo>
                  <a:cubicBezTo>
                    <a:pt x="14688" y="5595"/>
                    <a:pt x="17280" y="4450"/>
                    <a:pt x="18864" y="3141"/>
                  </a:cubicBezTo>
                  <a:cubicBezTo>
                    <a:pt x="20448" y="1832"/>
                    <a:pt x="21024" y="359"/>
                    <a:pt x="21312" y="195"/>
                  </a:cubicBezTo>
                  <a:cubicBezTo>
                    <a:pt x="21600" y="32"/>
                    <a:pt x="21600" y="1177"/>
                    <a:pt x="21024" y="4368"/>
                  </a:cubicBezTo>
                  <a:cubicBezTo>
                    <a:pt x="20448" y="7559"/>
                    <a:pt x="19296" y="12795"/>
                    <a:pt x="18288" y="15986"/>
                  </a:cubicBezTo>
                  <a:cubicBezTo>
                    <a:pt x="17280" y="19177"/>
                    <a:pt x="16416" y="20323"/>
                    <a:pt x="15552" y="2146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93" name="Line">
              <a:extLst>
                <a:ext uri="{FF2B5EF4-FFF2-40B4-BE49-F238E27FC236}">
                  <a16:creationId xmlns:a16="http://schemas.microsoft.com/office/drawing/2014/main" id="{F12ECA18-3AE7-49EF-9670-532C9DEEF4A7}"/>
                </a:ext>
              </a:extLst>
            </p:cNvPr>
            <p:cNvSpPr/>
            <p:nvPr/>
          </p:nvSpPr>
          <p:spPr>
            <a:xfrm>
              <a:off x="12506196" y="11477700"/>
              <a:ext cx="330651" cy="950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1555" extrusionOk="0">
                  <a:moveTo>
                    <a:pt x="15585" y="737"/>
                  </a:moveTo>
                  <a:cubicBezTo>
                    <a:pt x="16405" y="346"/>
                    <a:pt x="17225" y="-45"/>
                    <a:pt x="18046" y="4"/>
                  </a:cubicBezTo>
                  <a:cubicBezTo>
                    <a:pt x="18866" y="53"/>
                    <a:pt x="19686" y="541"/>
                    <a:pt x="20370" y="2545"/>
                  </a:cubicBezTo>
                  <a:cubicBezTo>
                    <a:pt x="21053" y="4549"/>
                    <a:pt x="21600" y="8067"/>
                    <a:pt x="19413" y="11195"/>
                  </a:cubicBezTo>
                  <a:cubicBezTo>
                    <a:pt x="17225" y="14322"/>
                    <a:pt x="12304" y="17059"/>
                    <a:pt x="8613" y="18721"/>
                  </a:cubicBezTo>
                  <a:cubicBezTo>
                    <a:pt x="4921" y="20382"/>
                    <a:pt x="2461" y="20969"/>
                    <a:pt x="0" y="2155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94" name="Line">
              <a:extLst>
                <a:ext uri="{FF2B5EF4-FFF2-40B4-BE49-F238E27FC236}">
                  <a16:creationId xmlns:a16="http://schemas.microsoft.com/office/drawing/2014/main" id="{58290301-AA69-4C4D-9EEB-A0C5C17E5BFB}"/>
                </a:ext>
              </a:extLst>
            </p:cNvPr>
            <p:cNvSpPr/>
            <p:nvPr/>
          </p:nvSpPr>
          <p:spPr>
            <a:xfrm>
              <a:off x="7405210" y="4544470"/>
              <a:ext cx="7157222" cy="2396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7" y="78"/>
                    <a:pt x="495" y="156"/>
                    <a:pt x="820" y="331"/>
                  </a:cubicBezTo>
                  <a:cubicBezTo>
                    <a:pt x="1146" y="506"/>
                    <a:pt x="1549" y="778"/>
                    <a:pt x="1986" y="1129"/>
                  </a:cubicBezTo>
                  <a:cubicBezTo>
                    <a:pt x="2422" y="1479"/>
                    <a:pt x="2890" y="1907"/>
                    <a:pt x="3340" y="2355"/>
                  </a:cubicBezTo>
                  <a:cubicBezTo>
                    <a:pt x="3789" y="2802"/>
                    <a:pt x="4218" y="3269"/>
                    <a:pt x="4681" y="3736"/>
                  </a:cubicBezTo>
                  <a:cubicBezTo>
                    <a:pt x="5143" y="4203"/>
                    <a:pt x="5638" y="4670"/>
                    <a:pt x="6119" y="5118"/>
                  </a:cubicBezTo>
                  <a:cubicBezTo>
                    <a:pt x="6601" y="5565"/>
                    <a:pt x="7070" y="5994"/>
                    <a:pt x="7539" y="6461"/>
                  </a:cubicBezTo>
                  <a:cubicBezTo>
                    <a:pt x="8007" y="6928"/>
                    <a:pt x="8476" y="7434"/>
                    <a:pt x="8951" y="7959"/>
                  </a:cubicBezTo>
                  <a:cubicBezTo>
                    <a:pt x="9426" y="8484"/>
                    <a:pt x="9908" y="9029"/>
                    <a:pt x="10357" y="9496"/>
                  </a:cubicBezTo>
                  <a:cubicBezTo>
                    <a:pt x="10807" y="9963"/>
                    <a:pt x="11223" y="10352"/>
                    <a:pt x="11679" y="10800"/>
                  </a:cubicBezTo>
                  <a:cubicBezTo>
                    <a:pt x="12135" y="11248"/>
                    <a:pt x="12629" y="11754"/>
                    <a:pt x="13124" y="12221"/>
                  </a:cubicBezTo>
                  <a:cubicBezTo>
                    <a:pt x="13619" y="12688"/>
                    <a:pt x="14114" y="13116"/>
                    <a:pt x="14589" y="13544"/>
                  </a:cubicBezTo>
                  <a:cubicBezTo>
                    <a:pt x="15064" y="13972"/>
                    <a:pt x="15520" y="14400"/>
                    <a:pt x="15975" y="14867"/>
                  </a:cubicBezTo>
                  <a:cubicBezTo>
                    <a:pt x="16431" y="15334"/>
                    <a:pt x="16887" y="15840"/>
                    <a:pt x="17329" y="16365"/>
                  </a:cubicBezTo>
                  <a:cubicBezTo>
                    <a:pt x="17772" y="16891"/>
                    <a:pt x="18202" y="17436"/>
                    <a:pt x="18651" y="18019"/>
                  </a:cubicBezTo>
                  <a:cubicBezTo>
                    <a:pt x="19100" y="18603"/>
                    <a:pt x="19569" y="19226"/>
                    <a:pt x="19992" y="19751"/>
                  </a:cubicBezTo>
                  <a:cubicBezTo>
                    <a:pt x="20415" y="20277"/>
                    <a:pt x="20793" y="20705"/>
                    <a:pt x="21053" y="20997"/>
                  </a:cubicBezTo>
                  <a:cubicBezTo>
                    <a:pt x="21314" y="21289"/>
                    <a:pt x="21457" y="2144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95" name="Line">
              <a:extLst>
                <a:ext uri="{FF2B5EF4-FFF2-40B4-BE49-F238E27FC236}">
                  <a16:creationId xmlns:a16="http://schemas.microsoft.com/office/drawing/2014/main" id="{4007685F-A65F-4118-9846-A21771F58BBD}"/>
                </a:ext>
              </a:extLst>
            </p:cNvPr>
            <p:cNvSpPr/>
            <p:nvPr/>
          </p:nvSpPr>
          <p:spPr>
            <a:xfrm>
              <a:off x="14317889" y="6853119"/>
              <a:ext cx="365094" cy="33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9" h="20776" extrusionOk="0">
                  <a:moveTo>
                    <a:pt x="16087" y="7911"/>
                  </a:moveTo>
                  <a:cubicBezTo>
                    <a:pt x="15597" y="6577"/>
                    <a:pt x="15106" y="5244"/>
                    <a:pt x="13265" y="4177"/>
                  </a:cubicBezTo>
                  <a:cubicBezTo>
                    <a:pt x="11424" y="3111"/>
                    <a:pt x="8233" y="2311"/>
                    <a:pt x="5901" y="2977"/>
                  </a:cubicBezTo>
                  <a:cubicBezTo>
                    <a:pt x="3569" y="3644"/>
                    <a:pt x="2097" y="5777"/>
                    <a:pt x="1360" y="7511"/>
                  </a:cubicBezTo>
                  <a:cubicBezTo>
                    <a:pt x="624" y="9244"/>
                    <a:pt x="624" y="10577"/>
                    <a:pt x="1851" y="11777"/>
                  </a:cubicBezTo>
                  <a:cubicBezTo>
                    <a:pt x="3078" y="12977"/>
                    <a:pt x="5533" y="14044"/>
                    <a:pt x="8356" y="13644"/>
                  </a:cubicBezTo>
                  <a:cubicBezTo>
                    <a:pt x="11178" y="13244"/>
                    <a:pt x="14369" y="11377"/>
                    <a:pt x="15965" y="9777"/>
                  </a:cubicBezTo>
                  <a:cubicBezTo>
                    <a:pt x="17560" y="8177"/>
                    <a:pt x="17560" y="6844"/>
                    <a:pt x="16578" y="5511"/>
                  </a:cubicBezTo>
                  <a:cubicBezTo>
                    <a:pt x="15597" y="4177"/>
                    <a:pt x="13633" y="2844"/>
                    <a:pt x="11424" y="2577"/>
                  </a:cubicBezTo>
                  <a:cubicBezTo>
                    <a:pt x="9215" y="2311"/>
                    <a:pt x="6760" y="3111"/>
                    <a:pt x="4674" y="5511"/>
                  </a:cubicBezTo>
                  <a:cubicBezTo>
                    <a:pt x="2587" y="7911"/>
                    <a:pt x="869" y="11911"/>
                    <a:pt x="256" y="14577"/>
                  </a:cubicBezTo>
                  <a:cubicBezTo>
                    <a:pt x="-358" y="17244"/>
                    <a:pt x="133" y="18577"/>
                    <a:pt x="1728" y="19111"/>
                  </a:cubicBezTo>
                  <a:cubicBezTo>
                    <a:pt x="3324" y="19644"/>
                    <a:pt x="6024" y="19377"/>
                    <a:pt x="8356" y="18311"/>
                  </a:cubicBezTo>
                  <a:cubicBezTo>
                    <a:pt x="10687" y="17244"/>
                    <a:pt x="12651" y="15377"/>
                    <a:pt x="13633" y="13777"/>
                  </a:cubicBezTo>
                  <a:cubicBezTo>
                    <a:pt x="14615" y="12177"/>
                    <a:pt x="14615" y="10844"/>
                    <a:pt x="13633" y="9377"/>
                  </a:cubicBezTo>
                  <a:cubicBezTo>
                    <a:pt x="12651" y="7911"/>
                    <a:pt x="10687" y="6311"/>
                    <a:pt x="8847" y="6444"/>
                  </a:cubicBezTo>
                  <a:cubicBezTo>
                    <a:pt x="7006" y="6577"/>
                    <a:pt x="5287" y="8444"/>
                    <a:pt x="4183" y="10844"/>
                  </a:cubicBezTo>
                  <a:cubicBezTo>
                    <a:pt x="3078" y="13244"/>
                    <a:pt x="2587" y="16177"/>
                    <a:pt x="2710" y="18177"/>
                  </a:cubicBezTo>
                  <a:cubicBezTo>
                    <a:pt x="2833" y="20177"/>
                    <a:pt x="3569" y="21244"/>
                    <a:pt x="6515" y="20577"/>
                  </a:cubicBezTo>
                  <a:cubicBezTo>
                    <a:pt x="9460" y="19911"/>
                    <a:pt x="14615" y="17511"/>
                    <a:pt x="17560" y="14577"/>
                  </a:cubicBezTo>
                  <a:cubicBezTo>
                    <a:pt x="20506" y="11644"/>
                    <a:pt x="21242" y="8177"/>
                    <a:pt x="20383" y="5511"/>
                  </a:cubicBezTo>
                  <a:cubicBezTo>
                    <a:pt x="19524" y="2844"/>
                    <a:pt x="17069" y="977"/>
                    <a:pt x="15228" y="311"/>
                  </a:cubicBezTo>
                  <a:cubicBezTo>
                    <a:pt x="13387" y="-356"/>
                    <a:pt x="12160" y="177"/>
                    <a:pt x="10933" y="71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96" name="Line">
              <a:extLst>
                <a:ext uri="{FF2B5EF4-FFF2-40B4-BE49-F238E27FC236}">
                  <a16:creationId xmlns:a16="http://schemas.microsoft.com/office/drawing/2014/main" id="{12957F0C-7505-4BD2-9083-A877C2F2498D}"/>
                </a:ext>
              </a:extLst>
            </p:cNvPr>
            <p:cNvSpPr/>
            <p:nvPr/>
          </p:nvSpPr>
          <p:spPr>
            <a:xfrm>
              <a:off x="13801247" y="7654228"/>
              <a:ext cx="37886" cy="411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075"/>
                  </a:moveTo>
                  <a:cubicBezTo>
                    <a:pt x="0" y="4950"/>
                    <a:pt x="0" y="3825"/>
                    <a:pt x="0" y="2587"/>
                  </a:cubicBezTo>
                  <a:cubicBezTo>
                    <a:pt x="0" y="1350"/>
                    <a:pt x="0" y="0"/>
                    <a:pt x="0" y="0"/>
                  </a:cubicBezTo>
                  <a:cubicBezTo>
                    <a:pt x="0" y="0"/>
                    <a:pt x="0" y="1350"/>
                    <a:pt x="3600" y="5175"/>
                  </a:cubicBezTo>
                  <a:cubicBezTo>
                    <a:pt x="7200" y="9000"/>
                    <a:pt x="14400" y="153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97" name="Line">
              <a:extLst>
                <a:ext uri="{FF2B5EF4-FFF2-40B4-BE49-F238E27FC236}">
                  <a16:creationId xmlns:a16="http://schemas.microsoft.com/office/drawing/2014/main" id="{7AF87728-7CE8-4665-BEC9-C5D4B1111BE2}"/>
                </a:ext>
              </a:extLst>
            </p:cNvPr>
            <p:cNvSpPr/>
            <p:nvPr/>
          </p:nvSpPr>
          <p:spPr>
            <a:xfrm>
              <a:off x="13642810" y="8131253"/>
              <a:ext cx="323763" cy="14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98" name="Line">
              <a:extLst>
                <a:ext uri="{FF2B5EF4-FFF2-40B4-BE49-F238E27FC236}">
                  <a16:creationId xmlns:a16="http://schemas.microsoft.com/office/drawing/2014/main" id="{251A138D-764D-4EAA-9BB1-B7E8455D9D8E}"/>
                </a:ext>
              </a:extLst>
            </p:cNvPr>
            <p:cNvSpPr/>
            <p:nvPr/>
          </p:nvSpPr>
          <p:spPr>
            <a:xfrm>
              <a:off x="13629032" y="7643305"/>
              <a:ext cx="416757" cy="17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249" extrusionOk="0">
                  <a:moveTo>
                    <a:pt x="188" y="21249"/>
                  </a:moveTo>
                  <a:cubicBezTo>
                    <a:pt x="-33" y="17135"/>
                    <a:pt x="-253" y="13020"/>
                    <a:pt x="739" y="9420"/>
                  </a:cubicBezTo>
                  <a:cubicBezTo>
                    <a:pt x="1731" y="5820"/>
                    <a:pt x="3935" y="2735"/>
                    <a:pt x="6800" y="1192"/>
                  </a:cubicBezTo>
                  <a:cubicBezTo>
                    <a:pt x="9665" y="-351"/>
                    <a:pt x="13192" y="-351"/>
                    <a:pt x="15727" y="935"/>
                  </a:cubicBezTo>
                  <a:cubicBezTo>
                    <a:pt x="18261" y="2220"/>
                    <a:pt x="19804" y="4792"/>
                    <a:pt x="21347" y="736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99" name="Line">
              <a:extLst>
                <a:ext uri="{FF2B5EF4-FFF2-40B4-BE49-F238E27FC236}">
                  <a16:creationId xmlns:a16="http://schemas.microsoft.com/office/drawing/2014/main" id="{BBD1E9DA-C495-4F2C-8E31-8746CE8D476A}"/>
                </a:ext>
              </a:extLst>
            </p:cNvPr>
            <p:cNvSpPr/>
            <p:nvPr/>
          </p:nvSpPr>
          <p:spPr>
            <a:xfrm>
              <a:off x="14149118" y="7832658"/>
              <a:ext cx="327208" cy="273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600" extrusionOk="0">
                  <a:moveTo>
                    <a:pt x="0" y="0"/>
                  </a:moveTo>
                  <a:cubicBezTo>
                    <a:pt x="568" y="3429"/>
                    <a:pt x="1137" y="6857"/>
                    <a:pt x="1421" y="10286"/>
                  </a:cubicBezTo>
                  <a:cubicBezTo>
                    <a:pt x="1705" y="13714"/>
                    <a:pt x="1705" y="17143"/>
                    <a:pt x="1847" y="17829"/>
                  </a:cubicBezTo>
                  <a:cubicBezTo>
                    <a:pt x="1989" y="18514"/>
                    <a:pt x="2274" y="16457"/>
                    <a:pt x="2984" y="13543"/>
                  </a:cubicBezTo>
                  <a:cubicBezTo>
                    <a:pt x="3695" y="10629"/>
                    <a:pt x="4832" y="6857"/>
                    <a:pt x="6111" y="4629"/>
                  </a:cubicBezTo>
                  <a:cubicBezTo>
                    <a:pt x="7389" y="2400"/>
                    <a:pt x="8811" y="1714"/>
                    <a:pt x="9805" y="2229"/>
                  </a:cubicBezTo>
                  <a:cubicBezTo>
                    <a:pt x="10800" y="2743"/>
                    <a:pt x="11368" y="4457"/>
                    <a:pt x="11937" y="6171"/>
                  </a:cubicBezTo>
                  <a:cubicBezTo>
                    <a:pt x="12505" y="7886"/>
                    <a:pt x="13074" y="9600"/>
                    <a:pt x="13500" y="11314"/>
                  </a:cubicBezTo>
                  <a:cubicBezTo>
                    <a:pt x="13926" y="13029"/>
                    <a:pt x="14210" y="14743"/>
                    <a:pt x="14637" y="14571"/>
                  </a:cubicBezTo>
                  <a:cubicBezTo>
                    <a:pt x="15063" y="14400"/>
                    <a:pt x="15632" y="12343"/>
                    <a:pt x="16058" y="10457"/>
                  </a:cubicBezTo>
                  <a:cubicBezTo>
                    <a:pt x="16484" y="8571"/>
                    <a:pt x="16768" y="6857"/>
                    <a:pt x="17479" y="5314"/>
                  </a:cubicBezTo>
                  <a:cubicBezTo>
                    <a:pt x="18189" y="3771"/>
                    <a:pt x="19326" y="2400"/>
                    <a:pt x="20179" y="2743"/>
                  </a:cubicBezTo>
                  <a:cubicBezTo>
                    <a:pt x="21032" y="3086"/>
                    <a:pt x="21600" y="5143"/>
                    <a:pt x="21458" y="8571"/>
                  </a:cubicBezTo>
                  <a:cubicBezTo>
                    <a:pt x="21316" y="12000"/>
                    <a:pt x="20463" y="16800"/>
                    <a:pt x="1961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00" name="Line">
              <a:extLst>
                <a:ext uri="{FF2B5EF4-FFF2-40B4-BE49-F238E27FC236}">
                  <a16:creationId xmlns:a16="http://schemas.microsoft.com/office/drawing/2014/main" id="{B2843AD9-E42C-4078-A50A-4C5E509EB383}"/>
                </a:ext>
              </a:extLst>
            </p:cNvPr>
            <p:cNvSpPr/>
            <p:nvPr/>
          </p:nvSpPr>
          <p:spPr>
            <a:xfrm>
              <a:off x="14576209" y="7705207"/>
              <a:ext cx="68886" cy="764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361" extrusionOk="0">
                  <a:moveTo>
                    <a:pt x="0" y="1450"/>
                  </a:moveTo>
                  <a:cubicBezTo>
                    <a:pt x="4050" y="606"/>
                    <a:pt x="8100" y="-239"/>
                    <a:pt x="10800" y="63"/>
                  </a:cubicBezTo>
                  <a:cubicBezTo>
                    <a:pt x="13500" y="364"/>
                    <a:pt x="14850" y="1812"/>
                    <a:pt x="16875" y="4286"/>
                  </a:cubicBezTo>
                  <a:cubicBezTo>
                    <a:pt x="18900" y="6760"/>
                    <a:pt x="21600" y="10259"/>
                    <a:pt x="20925" y="13276"/>
                  </a:cubicBezTo>
                  <a:cubicBezTo>
                    <a:pt x="20250" y="16293"/>
                    <a:pt x="16200" y="18827"/>
                    <a:pt x="12150" y="2136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01" name="Line">
              <a:extLst>
                <a:ext uri="{FF2B5EF4-FFF2-40B4-BE49-F238E27FC236}">
                  <a16:creationId xmlns:a16="http://schemas.microsoft.com/office/drawing/2014/main" id="{A5BCA7FB-E50F-4CE8-B9B7-29617B83CF4F}"/>
                </a:ext>
              </a:extLst>
            </p:cNvPr>
            <p:cNvSpPr/>
            <p:nvPr/>
          </p:nvSpPr>
          <p:spPr>
            <a:xfrm>
              <a:off x="14614098" y="7887277"/>
              <a:ext cx="168769" cy="320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0" extrusionOk="0">
                  <a:moveTo>
                    <a:pt x="1662" y="11916"/>
                  </a:moveTo>
                  <a:cubicBezTo>
                    <a:pt x="2215" y="8748"/>
                    <a:pt x="2769" y="5580"/>
                    <a:pt x="4154" y="3564"/>
                  </a:cubicBezTo>
                  <a:cubicBezTo>
                    <a:pt x="5538" y="1548"/>
                    <a:pt x="7754" y="684"/>
                    <a:pt x="10246" y="252"/>
                  </a:cubicBezTo>
                  <a:cubicBezTo>
                    <a:pt x="12738" y="-180"/>
                    <a:pt x="15508" y="-180"/>
                    <a:pt x="17723" y="1260"/>
                  </a:cubicBezTo>
                  <a:cubicBezTo>
                    <a:pt x="19938" y="2700"/>
                    <a:pt x="21600" y="5580"/>
                    <a:pt x="21600" y="8748"/>
                  </a:cubicBezTo>
                  <a:cubicBezTo>
                    <a:pt x="21600" y="11916"/>
                    <a:pt x="19938" y="15372"/>
                    <a:pt x="16062" y="17532"/>
                  </a:cubicBezTo>
                  <a:cubicBezTo>
                    <a:pt x="12185" y="19692"/>
                    <a:pt x="6092" y="20556"/>
                    <a:pt x="0" y="2142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02" name="Line">
              <a:extLst>
                <a:ext uri="{FF2B5EF4-FFF2-40B4-BE49-F238E27FC236}">
                  <a16:creationId xmlns:a16="http://schemas.microsoft.com/office/drawing/2014/main" id="{77656805-E40E-4D6E-B540-447AAFCABDA7}"/>
                </a:ext>
              </a:extLst>
            </p:cNvPr>
            <p:cNvSpPr/>
            <p:nvPr/>
          </p:nvSpPr>
          <p:spPr>
            <a:xfrm>
              <a:off x="14769089" y="7847223"/>
              <a:ext cx="402982" cy="316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351" extrusionOk="0">
                  <a:moveTo>
                    <a:pt x="0" y="4378"/>
                  </a:moveTo>
                  <a:cubicBezTo>
                    <a:pt x="689" y="3211"/>
                    <a:pt x="1379" y="2043"/>
                    <a:pt x="1953" y="2189"/>
                  </a:cubicBezTo>
                  <a:cubicBezTo>
                    <a:pt x="2528" y="2335"/>
                    <a:pt x="2987" y="3795"/>
                    <a:pt x="3447" y="6568"/>
                  </a:cubicBezTo>
                  <a:cubicBezTo>
                    <a:pt x="3906" y="9341"/>
                    <a:pt x="4366" y="13427"/>
                    <a:pt x="4596" y="16346"/>
                  </a:cubicBezTo>
                  <a:cubicBezTo>
                    <a:pt x="4826" y="19265"/>
                    <a:pt x="4826" y="21016"/>
                    <a:pt x="5285" y="21308"/>
                  </a:cubicBezTo>
                  <a:cubicBezTo>
                    <a:pt x="5745" y="21600"/>
                    <a:pt x="6664" y="20432"/>
                    <a:pt x="8732" y="17222"/>
                  </a:cubicBezTo>
                  <a:cubicBezTo>
                    <a:pt x="10800" y="14011"/>
                    <a:pt x="14017" y="8757"/>
                    <a:pt x="15970" y="5254"/>
                  </a:cubicBezTo>
                  <a:cubicBezTo>
                    <a:pt x="17923" y="1751"/>
                    <a:pt x="18613" y="0"/>
                    <a:pt x="18613" y="438"/>
                  </a:cubicBezTo>
                  <a:cubicBezTo>
                    <a:pt x="18613" y="876"/>
                    <a:pt x="17923" y="3503"/>
                    <a:pt x="17349" y="6276"/>
                  </a:cubicBezTo>
                  <a:cubicBezTo>
                    <a:pt x="16774" y="9049"/>
                    <a:pt x="16315" y="11968"/>
                    <a:pt x="16085" y="14157"/>
                  </a:cubicBezTo>
                  <a:cubicBezTo>
                    <a:pt x="15855" y="16346"/>
                    <a:pt x="15855" y="17805"/>
                    <a:pt x="16430" y="18681"/>
                  </a:cubicBezTo>
                  <a:cubicBezTo>
                    <a:pt x="17004" y="19557"/>
                    <a:pt x="18153" y="19849"/>
                    <a:pt x="19187" y="19411"/>
                  </a:cubicBezTo>
                  <a:cubicBezTo>
                    <a:pt x="20221" y="18973"/>
                    <a:pt x="21140" y="17805"/>
                    <a:pt x="21370" y="14741"/>
                  </a:cubicBezTo>
                  <a:cubicBezTo>
                    <a:pt x="21600" y="11676"/>
                    <a:pt x="21140" y="6714"/>
                    <a:pt x="20336" y="3795"/>
                  </a:cubicBezTo>
                  <a:cubicBezTo>
                    <a:pt x="19532" y="876"/>
                    <a:pt x="18383" y="0"/>
                    <a:pt x="16660" y="0"/>
                  </a:cubicBezTo>
                  <a:cubicBezTo>
                    <a:pt x="14936" y="0"/>
                    <a:pt x="12638" y="876"/>
                    <a:pt x="10340" y="175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03" name="Line">
              <a:extLst>
                <a:ext uri="{FF2B5EF4-FFF2-40B4-BE49-F238E27FC236}">
                  <a16:creationId xmlns:a16="http://schemas.microsoft.com/office/drawing/2014/main" id="{93F66B45-52F1-4DE4-9DCF-4AC7D46600B6}"/>
                </a:ext>
              </a:extLst>
            </p:cNvPr>
            <p:cNvSpPr/>
            <p:nvPr/>
          </p:nvSpPr>
          <p:spPr>
            <a:xfrm>
              <a:off x="15313286" y="7770753"/>
              <a:ext cx="113662" cy="342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extrusionOk="0">
                  <a:moveTo>
                    <a:pt x="0" y="4860"/>
                  </a:moveTo>
                  <a:cubicBezTo>
                    <a:pt x="831" y="9450"/>
                    <a:pt x="1661" y="14040"/>
                    <a:pt x="3323" y="17010"/>
                  </a:cubicBezTo>
                  <a:cubicBezTo>
                    <a:pt x="4985" y="19980"/>
                    <a:pt x="7477" y="21330"/>
                    <a:pt x="10385" y="21465"/>
                  </a:cubicBezTo>
                  <a:cubicBezTo>
                    <a:pt x="13292" y="21600"/>
                    <a:pt x="16615" y="20520"/>
                    <a:pt x="18692" y="17280"/>
                  </a:cubicBezTo>
                  <a:cubicBezTo>
                    <a:pt x="20769" y="14040"/>
                    <a:pt x="21600" y="8640"/>
                    <a:pt x="21600" y="5130"/>
                  </a:cubicBezTo>
                  <a:cubicBezTo>
                    <a:pt x="21600" y="1620"/>
                    <a:pt x="20769" y="0"/>
                    <a:pt x="19108" y="0"/>
                  </a:cubicBezTo>
                  <a:cubicBezTo>
                    <a:pt x="17446" y="0"/>
                    <a:pt x="14954" y="1620"/>
                    <a:pt x="12462" y="324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04" name="Line">
              <a:extLst>
                <a:ext uri="{FF2B5EF4-FFF2-40B4-BE49-F238E27FC236}">
                  <a16:creationId xmlns:a16="http://schemas.microsoft.com/office/drawing/2014/main" id="{FD74A251-C24C-4CB3-A728-5DD592B53AF1}"/>
                </a:ext>
              </a:extLst>
            </p:cNvPr>
            <p:cNvSpPr/>
            <p:nvPr/>
          </p:nvSpPr>
          <p:spPr>
            <a:xfrm>
              <a:off x="15519943" y="7898203"/>
              <a:ext cx="41331" cy="2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05" name="Line">
              <a:extLst>
                <a:ext uri="{FF2B5EF4-FFF2-40B4-BE49-F238E27FC236}">
                  <a16:creationId xmlns:a16="http://schemas.microsoft.com/office/drawing/2014/main" id="{C176E913-98D7-4E16-8092-481F7B0537A3}"/>
                </a:ext>
              </a:extLst>
            </p:cNvPr>
            <p:cNvSpPr/>
            <p:nvPr/>
          </p:nvSpPr>
          <p:spPr>
            <a:xfrm>
              <a:off x="15502723" y="7636022"/>
              <a:ext cx="30997" cy="69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0104" extrusionOk="0">
                  <a:moveTo>
                    <a:pt x="20018" y="8669"/>
                  </a:moveTo>
                  <a:cubicBezTo>
                    <a:pt x="11918" y="3586"/>
                    <a:pt x="3818" y="-1496"/>
                    <a:pt x="1118" y="410"/>
                  </a:cubicBezTo>
                  <a:cubicBezTo>
                    <a:pt x="-1582" y="2316"/>
                    <a:pt x="1118" y="11210"/>
                    <a:pt x="3818" y="2010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06" name="Line">
              <a:extLst>
                <a:ext uri="{FF2B5EF4-FFF2-40B4-BE49-F238E27FC236}">
                  <a16:creationId xmlns:a16="http://schemas.microsoft.com/office/drawing/2014/main" id="{C43AE71D-36A3-4417-99A6-B1F2EDC7DF30}"/>
                </a:ext>
              </a:extLst>
            </p:cNvPr>
            <p:cNvSpPr/>
            <p:nvPr/>
          </p:nvSpPr>
          <p:spPr>
            <a:xfrm>
              <a:off x="15664603" y="7796243"/>
              <a:ext cx="564863" cy="557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396" extrusionOk="0">
                  <a:moveTo>
                    <a:pt x="0" y="3950"/>
                  </a:moveTo>
                  <a:cubicBezTo>
                    <a:pt x="491" y="5611"/>
                    <a:pt x="982" y="7273"/>
                    <a:pt x="1309" y="8685"/>
                  </a:cubicBezTo>
                  <a:cubicBezTo>
                    <a:pt x="1636" y="10098"/>
                    <a:pt x="1800" y="11261"/>
                    <a:pt x="2127" y="11510"/>
                  </a:cubicBezTo>
                  <a:cubicBezTo>
                    <a:pt x="2455" y="11759"/>
                    <a:pt x="2945" y="11094"/>
                    <a:pt x="3518" y="9931"/>
                  </a:cubicBezTo>
                  <a:cubicBezTo>
                    <a:pt x="4091" y="8768"/>
                    <a:pt x="4745" y="7107"/>
                    <a:pt x="5236" y="5861"/>
                  </a:cubicBezTo>
                  <a:cubicBezTo>
                    <a:pt x="5727" y="4614"/>
                    <a:pt x="6055" y="3784"/>
                    <a:pt x="6464" y="3784"/>
                  </a:cubicBezTo>
                  <a:cubicBezTo>
                    <a:pt x="6873" y="3784"/>
                    <a:pt x="7364" y="4614"/>
                    <a:pt x="8018" y="5861"/>
                  </a:cubicBezTo>
                  <a:cubicBezTo>
                    <a:pt x="8673" y="7107"/>
                    <a:pt x="9491" y="8768"/>
                    <a:pt x="10309" y="9682"/>
                  </a:cubicBezTo>
                  <a:cubicBezTo>
                    <a:pt x="11127" y="10596"/>
                    <a:pt x="11945" y="10762"/>
                    <a:pt x="13173" y="10679"/>
                  </a:cubicBezTo>
                  <a:cubicBezTo>
                    <a:pt x="14400" y="10596"/>
                    <a:pt x="16036" y="10264"/>
                    <a:pt x="17509" y="9101"/>
                  </a:cubicBezTo>
                  <a:cubicBezTo>
                    <a:pt x="18982" y="7938"/>
                    <a:pt x="20291" y="5944"/>
                    <a:pt x="20945" y="4531"/>
                  </a:cubicBezTo>
                  <a:cubicBezTo>
                    <a:pt x="21600" y="3119"/>
                    <a:pt x="21600" y="2288"/>
                    <a:pt x="21273" y="1458"/>
                  </a:cubicBezTo>
                  <a:cubicBezTo>
                    <a:pt x="20945" y="627"/>
                    <a:pt x="20291" y="-204"/>
                    <a:pt x="19718" y="45"/>
                  </a:cubicBezTo>
                  <a:cubicBezTo>
                    <a:pt x="19145" y="294"/>
                    <a:pt x="18655" y="1624"/>
                    <a:pt x="18409" y="4864"/>
                  </a:cubicBezTo>
                  <a:cubicBezTo>
                    <a:pt x="18164" y="8104"/>
                    <a:pt x="18164" y="13254"/>
                    <a:pt x="18327" y="16328"/>
                  </a:cubicBezTo>
                  <a:cubicBezTo>
                    <a:pt x="18491" y="19402"/>
                    <a:pt x="18818" y="20399"/>
                    <a:pt x="19145" y="2139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07" name="Line">
              <a:extLst>
                <a:ext uri="{FF2B5EF4-FFF2-40B4-BE49-F238E27FC236}">
                  <a16:creationId xmlns:a16="http://schemas.microsoft.com/office/drawing/2014/main" id="{3C9129FA-796A-4753-8AAB-B61B563C0C5F}"/>
                </a:ext>
              </a:extLst>
            </p:cNvPr>
            <p:cNvSpPr/>
            <p:nvPr/>
          </p:nvSpPr>
          <p:spPr>
            <a:xfrm>
              <a:off x="14007904" y="8495393"/>
              <a:ext cx="168769" cy="568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6" extrusionOk="0">
                  <a:moveTo>
                    <a:pt x="0" y="6249"/>
                  </a:moveTo>
                  <a:cubicBezTo>
                    <a:pt x="1108" y="4637"/>
                    <a:pt x="2215" y="3025"/>
                    <a:pt x="3046" y="1816"/>
                  </a:cubicBezTo>
                  <a:cubicBezTo>
                    <a:pt x="3877" y="607"/>
                    <a:pt x="4431" y="-199"/>
                    <a:pt x="4708" y="43"/>
                  </a:cubicBezTo>
                  <a:cubicBezTo>
                    <a:pt x="4985" y="285"/>
                    <a:pt x="4985" y="1574"/>
                    <a:pt x="5815" y="4073"/>
                  </a:cubicBezTo>
                  <a:cubicBezTo>
                    <a:pt x="6646" y="6571"/>
                    <a:pt x="8308" y="10279"/>
                    <a:pt x="9138" y="12858"/>
                  </a:cubicBezTo>
                  <a:cubicBezTo>
                    <a:pt x="9969" y="15437"/>
                    <a:pt x="9969" y="16888"/>
                    <a:pt x="10523" y="18177"/>
                  </a:cubicBezTo>
                  <a:cubicBezTo>
                    <a:pt x="11077" y="19467"/>
                    <a:pt x="12185" y="20595"/>
                    <a:pt x="14123" y="20998"/>
                  </a:cubicBezTo>
                  <a:cubicBezTo>
                    <a:pt x="16062" y="21401"/>
                    <a:pt x="18831" y="21079"/>
                    <a:pt x="21600" y="2075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08" name="Line">
              <a:extLst>
                <a:ext uri="{FF2B5EF4-FFF2-40B4-BE49-F238E27FC236}">
                  <a16:creationId xmlns:a16="http://schemas.microsoft.com/office/drawing/2014/main" id="{8C859CC2-BD2A-4165-9DBA-2BB079B50A84}"/>
                </a:ext>
              </a:extLst>
            </p:cNvPr>
            <p:cNvSpPr/>
            <p:nvPr/>
          </p:nvSpPr>
          <p:spPr>
            <a:xfrm>
              <a:off x="13914907" y="8721160"/>
              <a:ext cx="323763" cy="69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6" extrusionOk="0">
                  <a:moveTo>
                    <a:pt x="0" y="20806"/>
                  </a:moveTo>
                  <a:cubicBezTo>
                    <a:pt x="0" y="14453"/>
                    <a:pt x="0" y="8100"/>
                    <a:pt x="1008" y="4288"/>
                  </a:cubicBezTo>
                  <a:cubicBezTo>
                    <a:pt x="2016" y="477"/>
                    <a:pt x="4032" y="-794"/>
                    <a:pt x="7632" y="477"/>
                  </a:cubicBezTo>
                  <a:cubicBezTo>
                    <a:pt x="11232" y="1747"/>
                    <a:pt x="16416" y="5559"/>
                    <a:pt x="21600" y="937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09" name="Line">
              <a:extLst>
                <a:ext uri="{FF2B5EF4-FFF2-40B4-BE49-F238E27FC236}">
                  <a16:creationId xmlns:a16="http://schemas.microsoft.com/office/drawing/2014/main" id="{344B137C-3FF0-4F55-A2D0-6C399B208721}"/>
                </a:ext>
              </a:extLst>
            </p:cNvPr>
            <p:cNvSpPr/>
            <p:nvPr/>
          </p:nvSpPr>
          <p:spPr>
            <a:xfrm>
              <a:off x="14266224" y="8743008"/>
              <a:ext cx="168771" cy="294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385" extrusionOk="0">
                  <a:moveTo>
                    <a:pt x="0" y="10115"/>
                  </a:moveTo>
                  <a:cubicBezTo>
                    <a:pt x="5400" y="9176"/>
                    <a:pt x="10800" y="8237"/>
                    <a:pt x="14850" y="6515"/>
                  </a:cubicBezTo>
                  <a:cubicBezTo>
                    <a:pt x="18900" y="4794"/>
                    <a:pt x="21600" y="2289"/>
                    <a:pt x="20790" y="1037"/>
                  </a:cubicBezTo>
                  <a:cubicBezTo>
                    <a:pt x="19980" y="-215"/>
                    <a:pt x="15660" y="-215"/>
                    <a:pt x="12690" y="411"/>
                  </a:cubicBezTo>
                  <a:cubicBezTo>
                    <a:pt x="9720" y="1037"/>
                    <a:pt x="8100" y="2289"/>
                    <a:pt x="6480" y="5107"/>
                  </a:cubicBezTo>
                  <a:cubicBezTo>
                    <a:pt x="4860" y="7924"/>
                    <a:pt x="3240" y="12307"/>
                    <a:pt x="5670" y="15281"/>
                  </a:cubicBezTo>
                  <a:cubicBezTo>
                    <a:pt x="8100" y="18255"/>
                    <a:pt x="14580" y="19820"/>
                    <a:pt x="21060" y="2138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10" name="Line">
              <a:extLst>
                <a:ext uri="{FF2B5EF4-FFF2-40B4-BE49-F238E27FC236}">
                  <a16:creationId xmlns:a16="http://schemas.microsoft.com/office/drawing/2014/main" id="{0A707D19-1554-4273-8E40-57F9DCD30BC3}"/>
                </a:ext>
              </a:extLst>
            </p:cNvPr>
            <p:cNvSpPr/>
            <p:nvPr/>
          </p:nvSpPr>
          <p:spPr>
            <a:xfrm>
              <a:off x="14583098" y="8768497"/>
              <a:ext cx="237657" cy="182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0805" extrusionOk="0">
                  <a:moveTo>
                    <a:pt x="13323" y="4165"/>
                  </a:moveTo>
                  <a:cubicBezTo>
                    <a:pt x="11780" y="2692"/>
                    <a:pt x="10237" y="1220"/>
                    <a:pt x="8502" y="483"/>
                  </a:cubicBezTo>
                  <a:cubicBezTo>
                    <a:pt x="6766" y="-253"/>
                    <a:pt x="4837" y="-253"/>
                    <a:pt x="3102" y="1220"/>
                  </a:cubicBezTo>
                  <a:cubicBezTo>
                    <a:pt x="1366" y="2692"/>
                    <a:pt x="-177" y="5638"/>
                    <a:pt x="16" y="9320"/>
                  </a:cubicBezTo>
                  <a:cubicBezTo>
                    <a:pt x="209" y="13002"/>
                    <a:pt x="2137" y="17420"/>
                    <a:pt x="5994" y="19383"/>
                  </a:cubicBezTo>
                  <a:cubicBezTo>
                    <a:pt x="9852" y="21347"/>
                    <a:pt x="15637" y="20856"/>
                    <a:pt x="21423" y="2036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11" name="Line">
              <a:extLst>
                <a:ext uri="{FF2B5EF4-FFF2-40B4-BE49-F238E27FC236}">
                  <a16:creationId xmlns:a16="http://schemas.microsoft.com/office/drawing/2014/main" id="{141C91C9-FDA4-4F5C-8FC3-BC4DAA801F5F}"/>
                </a:ext>
              </a:extLst>
            </p:cNvPr>
            <p:cNvSpPr/>
            <p:nvPr/>
          </p:nvSpPr>
          <p:spPr>
            <a:xfrm>
              <a:off x="14848309" y="8597352"/>
              <a:ext cx="234211" cy="48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00" y="4476"/>
                    <a:pt x="2400" y="8951"/>
                    <a:pt x="3000" y="12162"/>
                  </a:cubicBezTo>
                  <a:cubicBezTo>
                    <a:pt x="3600" y="15373"/>
                    <a:pt x="3600" y="17319"/>
                    <a:pt x="3800" y="17708"/>
                  </a:cubicBezTo>
                  <a:cubicBezTo>
                    <a:pt x="4000" y="18097"/>
                    <a:pt x="4400" y="16930"/>
                    <a:pt x="5000" y="15859"/>
                  </a:cubicBezTo>
                  <a:cubicBezTo>
                    <a:pt x="5600" y="14789"/>
                    <a:pt x="6400" y="13816"/>
                    <a:pt x="7400" y="12941"/>
                  </a:cubicBezTo>
                  <a:cubicBezTo>
                    <a:pt x="8400" y="12065"/>
                    <a:pt x="9600" y="11287"/>
                    <a:pt x="11000" y="11189"/>
                  </a:cubicBezTo>
                  <a:cubicBezTo>
                    <a:pt x="12400" y="11092"/>
                    <a:pt x="14000" y="11676"/>
                    <a:pt x="15200" y="13135"/>
                  </a:cubicBezTo>
                  <a:cubicBezTo>
                    <a:pt x="16400" y="14595"/>
                    <a:pt x="17200" y="16930"/>
                    <a:pt x="18200" y="18486"/>
                  </a:cubicBezTo>
                  <a:cubicBezTo>
                    <a:pt x="19200" y="20043"/>
                    <a:pt x="20400" y="2082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12" name="Line">
              <a:extLst>
                <a:ext uri="{FF2B5EF4-FFF2-40B4-BE49-F238E27FC236}">
                  <a16:creationId xmlns:a16="http://schemas.microsoft.com/office/drawing/2014/main" id="{8FD3F127-FAB5-40A1-83CA-F6FA4CDFE9B9}"/>
                </a:ext>
              </a:extLst>
            </p:cNvPr>
            <p:cNvSpPr/>
            <p:nvPr/>
          </p:nvSpPr>
          <p:spPr>
            <a:xfrm>
              <a:off x="15103186" y="8819476"/>
              <a:ext cx="261766" cy="229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8" extrusionOk="0">
                  <a:moveTo>
                    <a:pt x="5666" y="2078"/>
                  </a:moveTo>
                  <a:cubicBezTo>
                    <a:pt x="4249" y="878"/>
                    <a:pt x="2833" y="-322"/>
                    <a:pt x="2125" y="78"/>
                  </a:cubicBezTo>
                  <a:cubicBezTo>
                    <a:pt x="1416" y="478"/>
                    <a:pt x="1416" y="2478"/>
                    <a:pt x="1416" y="4678"/>
                  </a:cubicBezTo>
                  <a:cubicBezTo>
                    <a:pt x="1416" y="6878"/>
                    <a:pt x="1416" y="9278"/>
                    <a:pt x="1062" y="12478"/>
                  </a:cubicBezTo>
                  <a:cubicBezTo>
                    <a:pt x="708" y="15678"/>
                    <a:pt x="0" y="19678"/>
                    <a:pt x="0" y="20478"/>
                  </a:cubicBezTo>
                  <a:cubicBezTo>
                    <a:pt x="0" y="21278"/>
                    <a:pt x="708" y="18878"/>
                    <a:pt x="1593" y="16078"/>
                  </a:cubicBezTo>
                  <a:cubicBezTo>
                    <a:pt x="2479" y="13278"/>
                    <a:pt x="3541" y="10078"/>
                    <a:pt x="4426" y="7478"/>
                  </a:cubicBezTo>
                  <a:cubicBezTo>
                    <a:pt x="5311" y="4878"/>
                    <a:pt x="6020" y="2878"/>
                    <a:pt x="7259" y="1878"/>
                  </a:cubicBezTo>
                  <a:cubicBezTo>
                    <a:pt x="8498" y="878"/>
                    <a:pt x="10269" y="878"/>
                    <a:pt x="11508" y="2878"/>
                  </a:cubicBezTo>
                  <a:cubicBezTo>
                    <a:pt x="12747" y="4878"/>
                    <a:pt x="13456" y="8878"/>
                    <a:pt x="14164" y="12278"/>
                  </a:cubicBezTo>
                  <a:cubicBezTo>
                    <a:pt x="14872" y="15678"/>
                    <a:pt x="15580" y="18478"/>
                    <a:pt x="16820" y="19878"/>
                  </a:cubicBezTo>
                  <a:cubicBezTo>
                    <a:pt x="18059" y="21278"/>
                    <a:pt x="19830" y="21278"/>
                    <a:pt x="21600" y="2127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13" name="Line">
              <a:extLst>
                <a:ext uri="{FF2B5EF4-FFF2-40B4-BE49-F238E27FC236}">
                  <a16:creationId xmlns:a16="http://schemas.microsoft.com/office/drawing/2014/main" id="{136D577D-7645-45EF-8848-9E71ADD417C0}"/>
                </a:ext>
              </a:extLst>
            </p:cNvPr>
            <p:cNvSpPr/>
            <p:nvPr/>
          </p:nvSpPr>
          <p:spPr>
            <a:xfrm>
              <a:off x="15327063" y="8830402"/>
              <a:ext cx="182548" cy="225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0966" extrusionOk="0">
                  <a:moveTo>
                    <a:pt x="18084" y="2400"/>
                  </a:moveTo>
                  <a:cubicBezTo>
                    <a:pt x="15572" y="4000"/>
                    <a:pt x="13060" y="5600"/>
                    <a:pt x="11805" y="7400"/>
                  </a:cubicBezTo>
                  <a:cubicBezTo>
                    <a:pt x="10549" y="9200"/>
                    <a:pt x="10549" y="11200"/>
                    <a:pt x="10800" y="13800"/>
                  </a:cubicBezTo>
                  <a:cubicBezTo>
                    <a:pt x="11051" y="16400"/>
                    <a:pt x="11554" y="19600"/>
                    <a:pt x="13061" y="20600"/>
                  </a:cubicBezTo>
                  <a:cubicBezTo>
                    <a:pt x="14567" y="21600"/>
                    <a:pt x="17079" y="20400"/>
                    <a:pt x="18837" y="18800"/>
                  </a:cubicBezTo>
                  <a:cubicBezTo>
                    <a:pt x="20595" y="17200"/>
                    <a:pt x="21600" y="15200"/>
                    <a:pt x="21098" y="12000"/>
                  </a:cubicBezTo>
                  <a:cubicBezTo>
                    <a:pt x="20595" y="8800"/>
                    <a:pt x="18586" y="4400"/>
                    <a:pt x="14819" y="2200"/>
                  </a:cubicBezTo>
                  <a:cubicBezTo>
                    <a:pt x="11051" y="0"/>
                    <a:pt x="5526" y="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14" name="Line">
              <a:extLst>
                <a:ext uri="{FF2B5EF4-FFF2-40B4-BE49-F238E27FC236}">
                  <a16:creationId xmlns:a16="http://schemas.microsoft.com/office/drawing/2014/main" id="{5D3EEF30-61E1-4E26-A596-D28CA265522F}"/>
                </a:ext>
              </a:extLst>
            </p:cNvPr>
            <p:cNvSpPr/>
            <p:nvPr/>
          </p:nvSpPr>
          <p:spPr>
            <a:xfrm>
              <a:off x="15606051" y="8611918"/>
              <a:ext cx="30997" cy="542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7" h="21600" extrusionOk="0">
                  <a:moveTo>
                    <a:pt x="19987" y="0"/>
                  </a:moveTo>
                  <a:cubicBezTo>
                    <a:pt x="14587" y="3429"/>
                    <a:pt x="9187" y="6857"/>
                    <a:pt x="5137" y="10029"/>
                  </a:cubicBezTo>
                  <a:cubicBezTo>
                    <a:pt x="1087" y="13200"/>
                    <a:pt x="-1613" y="16114"/>
                    <a:pt x="1087" y="18000"/>
                  </a:cubicBezTo>
                  <a:cubicBezTo>
                    <a:pt x="3787" y="19886"/>
                    <a:pt x="11887" y="20743"/>
                    <a:pt x="19987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15" name="Line">
              <a:extLst>
                <a:ext uri="{FF2B5EF4-FFF2-40B4-BE49-F238E27FC236}">
                  <a16:creationId xmlns:a16="http://schemas.microsoft.com/office/drawing/2014/main" id="{A4AC71C5-CCAB-4042-A461-555F2E682A35}"/>
                </a:ext>
              </a:extLst>
            </p:cNvPr>
            <p:cNvSpPr/>
            <p:nvPr/>
          </p:nvSpPr>
          <p:spPr>
            <a:xfrm>
              <a:off x="15716268" y="8790345"/>
              <a:ext cx="650969" cy="921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502" extrusionOk="0">
                  <a:moveTo>
                    <a:pt x="2136" y="2123"/>
                  </a:moveTo>
                  <a:cubicBezTo>
                    <a:pt x="1571" y="2425"/>
                    <a:pt x="1006" y="2728"/>
                    <a:pt x="724" y="3384"/>
                  </a:cubicBezTo>
                  <a:cubicBezTo>
                    <a:pt x="442" y="4040"/>
                    <a:pt x="442" y="5050"/>
                    <a:pt x="724" y="5908"/>
                  </a:cubicBezTo>
                  <a:cubicBezTo>
                    <a:pt x="1006" y="6766"/>
                    <a:pt x="1571" y="7472"/>
                    <a:pt x="2065" y="7623"/>
                  </a:cubicBezTo>
                  <a:cubicBezTo>
                    <a:pt x="2559" y="7775"/>
                    <a:pt x="2983" y="7371"/>
                    <a:pt x="3195" y="6665"/>
                  </a:cubicBezTo>
                  <a:cubicBezTo>
                    <a:pt x="3406" y="5958"/>
                    <a:pt x="3406" y="4949"/>
                    <a:pt x="3195" y="4242"/>
                  </a:cubicBezTo>
                  <a:cubicBezTo>
                    <a:pt x="2983" y="3536"/>
                    <a:pt x="2559" y="3132"/>
                    <a:pt x="1853" y="2627"/>
                  </a:cubicBezTo>
                  <a:cubicBezTo>
                    <a:pt x="1148" y="2123"/>
                    <a:pt x="159" y="1517"/>
                    <a:pt x="18" y="1214"/>
                  </a:cubicBezTo>
                  <a:cubicBezTo>
                    <a:pt x="-123" y="911"/>
                    <a:pt x="583" y="911"/>
                    <a:pt x="1642" y="861"/>
                  </a:cubicBezTo>
                  <a:cubicBezTo>
                    <a:pt x="2701" y="810"/>
                    <a:pt x="4112" y="709"/>
                    <a:pt x="5171" y="609"/>
                  </a:cubicBezTo>
                  <a:cubicBezTo>
                    <a:pt x="6230" y="508"/>
                    <a:pt x="6936" y="407"/>
                    <a:pt x="6936" y="255"/>
                  </a:cubicBezTo>
                  <a:cubicBezTo>
                    <a:pt x="6936" y="104"/>
                    <a:pt x="6230" y="-98"/>
                    <a:pt x="5806" y="53"/>
                  </a:cubicBezTo>
                  <a:cubicBezTo>
                    <a:pt x="5383" y="205"/>
                    <a:pt x="5242" y="709"/>
                    <a:pt x="5736" y="2123"/>
                  </a:cubicBezTo>
                  <a:cubicBezTo>
                    <a:pt x="6230" y="3536"/>
                    <a:pt x="7359" y="5857"/>
                    <a:pt x="7995" y="7371"/>
                  </a:cubicBezTo>
                  <a:cubicBezTo>
                    <a:pt x="8630" y="8885"/>
                    <a:pt x="8771" y="9592"/>
                    <a:pt x="8771" y="9693"/>
                  </a:cubicBezTo>
                  <a:cubicBezTo>
                    <a:pt x="8771" y="9794"/>
                    <a:pt x="8630" y="9289"/>
                    <a:pt x="8771" y="8229"/>
                  </a:cubicBezTo>
                  <a:cubicBezTo>
                    <a:pt x="8912" y="7169"/>
                    <a:pt x="9336" y="5554"/>
                    <a:pt x="9759" y="4545"/>
                  </a:cubicBezTo>
                  <a:cubicBezTo>
                    <a:pt x="10183" y="3536"/>
                    <a:pt x="10606" y="3132"/>
                    <a:pt x="11171" y="2981"/>
                  </a:cubicBezTo>
                  <a:cubicBezTo>
                    <a:pt x="11736" y="2829"/>
                    <a:pt x="12442" y="2930"/>
                    <a:pt x="12936" y="3435"/>
                  </a:cubicBezTo>
                  <a:cubicBezTo>
                    <a:pt x="13430" y="3939"/>
                    <a:pt x="13712" y="4848"/>
                    <a:pt x="13853" y="5554"/>
                  </a:cubicBezTo>
                  <a:cubicBezTo>
                    <a:pt x="13995" y="6261"/>
                    <a:pt x="13995" y="6766"/>
                    <a:pt x="14277" y="6866"/>
                  </a:cubicBezTo>
                  <a:cubicBezTo>
                    <a:pt x="14559" y="6967"/>
                    <a:pt x="15124" y="6665"/>
                    <a:pt x="15971" y="6109"/>
                  </a:cubicBezTo>
                  <a:cubicBezTo>
                    <a:pt x="16818" y="5554"/>
                    <a:pt x="17948" y="4747"/>
                    <a:pt x="18865" y="4293"/>
                  </a:cubicBezTo>
                  <a:cubicBezTo>
                    <a:pt x="19783" y="3838"/>
                    <a:pt x="20489" y="3738"/>
                    <a:pt x="20912" y="4040"/>
                  </a:cubicBezTo>
                  <a:cubicBezTo>
                    <a:pt x="21336" y="4343"/>
                    <a:pt x="21477" y="5050"/>
                    <a:pt x="21195" y="6967"/>
                  </a:cubicBezTo>
                  <a:cubicBezTo>
                    <a:pt x="20912" y="8885"/>
                    <a:pt x="20206" y="12014"/>
                    <a:pt x="17736" y="14638"/>
                  </a:cubicBezTo>
                  <a:cubicBezTo>
                    <a:pt x="15265" y="17263"/>
                    <a:pt x="11030" y="19382"/>
                    <a:pt x="8559" y="20442"/>
                  </a:cubicBezTo>
                  <a:cubicBezTo>
                    <a:pt x="6089" y="21502"/>
                    <a:pt x="5383" y="21502"/>
                    <a:pt x="4677" y="2150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16" name="Line">
              <a:extLst>
                <a:ext uri="{FF2B5EF4-FFF2-40B4-BE49-F238E27FC236}">
                  <a16:creationId xmlns:a16="http://schemas.microsoft.com/office/drawing/2014/main" id="{E2334AE1-E78C-4BA6-B0DD-625DD78ACBD9}"/>
                </a:ext>
              </a:extLst>
            </p:cNvPr>
            <p:cNvSpPr/>
            <p:nvPr/>
          </p:nvSpPr>
          <p:spPr>
            <a:xfrm>
              <a:off x="2972418" y="4555395"/>
              <a:ext cx="4456903" cy="5855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576" extrusionOk="0">
                  <a:moveTo>
                    <a:pt x="21580" y="253"/>
                  </a:moveTo>
                  <a:cubicBezTo>
                    <a:pt x="21559" y="174"/>
                    <a:pt x="21538" y="94"/>
                    <a:pt x="21476" y="47"/>
                  </a:cubicBezTo>
                  <a:cubicBezTo>
                    <a:pt x="21413" y="-1"/>
                    <a:pt x="21308" y="-17"/>
                    <a:pt x="21162" y="23"/>
                  </a:cubicBezTo>
                  <a:cubicBezTo>
                    <a:pt x="21016" y="62"/>
                    <a:pt x="20828" y="158"/>
                    <a:pt x="20525" y="341"/>
                  </a:cubicBezTo>
                  <a:cubicBezTo>
                    <a:pt x="20222" y="523"/>
                    <a:pt x="19804" y="794"/>
                    <a:pt x="19334" y="1096"/>
                  </a:cubicBezTo>
                  <a:cubicBezTo>
                    <a:pt x="18864" y="1398"/>
                    <a:pt x="18342" y="1731"/>
                    <a:pt x="17851" y="2057"/>
                  </a:cubicBezTo>
                  <a:cubicBezTo>
                    <a:pt x="17360" y="2383"/>
                    <a:pt x="16901" y="2701"/>
                    <a:pt x="16441" y="3011"/>
                  </a:cubicBezTo>
                  <a:cubicBezTo>
                    <a:pt x="15982" y="3321"/>
                    <a:pt x="15522" y="3623"/>
                    <a:pt x="15052" y="3941"/>
                  </a:cubicBezTo>
                  <a:cubicBezTo>
                    <a:pt x="14582" y="4258"/>
                    <a:pt x="14101" y="4592"/>
                    <a:pt x="13558" y="4934"/>
                  </a:cubicBezTo>
                  <a:cubicBezTo>
                    <a:pt x="13015" y="5276"/>
                    <a:pt x="12409" y="5625"/>
                    <a:pt x="11814" y="5975"/>
                  </a:cubicBezTo>
                  <a:cubicBezTo>
                    <a:pt x="11219" y="6325"/>
                    <a:pt x="10634" y="6674"/>
                    <a:pt x="10028" y="7024"/>
                  </a:cubicBezTo>
                  <a:cubicBezTo>
                    <a:pt x="9422" y="7374"/>
                    <a:pt x="8795" y="7723"/>
                    <a:pt x="8231" y="8033"/>
                  </a:cubicBezTo>
                  <a:cubicBezTo>
                    <a:pt x="7667" y="8343"/>
                    <a:pt x="7166" y="8613"/>
                    <a:pt x="6612" y="8915"/>
                  </a:cubicBezTo>
                  <a:cubicBezTo>
                    <a:pt x="6059" y="9217"/>
                    <a:pt x="5453" y="9551"/>
                    <a:pt x="4910" y="9853"/>
                  </a:cubicBezTo>
                  <a:cubicBezTo>
                    <a:pt x="4367" y="10155"/>
                    <a:pt x="3886" y="10425"/>
                    <a:pt x="3385" y="10735"/>
                  </a:cubicBezTo>
                  <a:cubicBezTo>
                    <a:pt x="2884" y="11045"/>
                    <a:pt x="2361" y="11395"/>
                    <a:pt x="1912" y="11697"/>
                  </a:cubicBezTo>
                  <a:cubicBezTo>
                    <a:pt x="1463" y="11999"/>
                    <a:pt x="1087" y="12253"/>
                    <a:pt x="816" y="12428"/>
                  </a:cubicBezTo>
                  <a:cubicBezTo>
                    <a:pt x="544" y="12603"/>
                    <a:pt x="377" y="12698"/>
                    <a:pt x="272" y="12809"/>
                  </a:cubicBezTo>
                  <a:cubicBezTo>
                    <a:pt x="168" y="12921"/>
                    <a:pt x="126" y="13048"/>
                    <a:pt x="168" y="13088"/>
                  </a:cubicBezTo>
                  <a:cubicBezTo>
                    <a:pt x="210" y="13127"/>
                    <a:pt x="335" y="13080"/>
                    <a:pt x="429" y="13024"/>
                  </a:cubicBezTo>
                  <a:cubicBezTo>
                    <a:pt x="523" y="12968"/>
                    <a:pt x="586" y="12905"/>
                    <a:pt x="648" y="12841"/>
                  </a:cubicBezTo>
                  <a:cubicBezTo>
                    <a:pt x="711" y="12778"/>
                    <a:pt x="774" y="12714"/>
                    <a:pt x="774" y="12651"/>
                  </a:cubicBezTo>
                  <a:cubicBezTo>
                    <a:pt x="774" y="12587"/>
                    <a:pt x="711" y="12523"/>
                    <a:pt x="628" y="12508"/>
                  </a:cubicBezTo>
                  <a:cubicBezTo>
                    <a:pt x="544" y="12492"/>
                    <a:pt x="440" y="12523"/>
                    <a:pt x="335" y="12595"/>
                  </a:cubicBezTo>
                  <a:cubicBezTo>
                    <a:pt x="231" y="12666"/>
                    <a:pt x="126" y="12778"/>
                    <a:pt x="64" y="12873"/>
                  </a:cubicBezTo>
                  <a:cubicBezTo>
                    <a:pt x="1" y="12968"/>
                    <a:pt x="-20" y="13048"/>
                    <a:pt x="22" y="13104"/>
                  </a:cubicBezTo>
                  <a:cubicBezTo>
                    <a:pt x="64" y="13159"/>
                    <a:pt x="168" y="13191"/>
                    <a:pt x="272" y="13191"/>
                  </a:cubicBezTo>
                  <a:cubicBezTo>
                    <a:pt x="377" y="13191"/>
                    <a:pt x="481" y="13159"/>
                    <a:pt x="586" y="13119"/>
                  </a:cubicBezTo>
                  <a:cubicBezTo>
                    <a:pt x="690" y="13080"/>
                    <a:pt x="795" y="13032"/>
                    <a:pt x="889" y="12984"/>
                  </a:cubicBezTo>
                  <a:cubicBezTo>
                    <a:pt x="983" y="12937"/>
                    <a:pt x="1066" y="12889"/>
                    <a:pt x="1108" y="12825"/>
                  </a:cubicBezTo>
                  <a:cubicBezTo>
                    <a:pt x="1150" y="12762"/>
                    <a:pt x="1150" y="12682"/>
                    <a:pt x="1098" y="12643"/>
                  </a:cubicBezTo>
                  <a:cubicBezTo>
                    <a:pt x="1045" y="12603"/>
                    <a:pt x="941" y="12603"/>
                    <a:pt x="816" y="12619"/>
                  </a:cubicBezTo>
                  <a:cubicBezTo>
                    <a:pt x="690" y="12635"/>
                    <a:pt x="544" y="12666"/>
                    <a:pt x="471" y="12738"/>
                  </a:cubicBezTo>
                  <a:cubicBezTo>
                    <a:pt x="398" y="12809"/>
                    <a:pt x="398" y="12921"/>
                    <a:pt x="408" y="13255"/>
                  </a:cubicBezTo>
                  <a:cubicBezTo>
                    <a:pt x="419" y="13588"/>
                    <a:pt x="440" y="14145"/>
                    <a:pt x="471" y="14717"/>
                  </a:cubicBezTo>
                  <a:cubicBezTo>
                    <a:pt x="502" y="15289"/>
                    <a:pt x="544" y="15877"/>
                    <a:pt x="628" y="16481"/>
                  </a:cubicBezTo>
                  <a:cubicBezTo>
                    <a:pt x="711" y="17085"/>
                    <a:pt x="836" y="17705"/>
                    <a:pt x="941" y="18317"/>
                  </a:cubicBezTo>
                  <a:cubicBezTo>
                    <a:pt x="1045" y="18929"/>
                    <a:pt x="1129" y="19533"/>
                    <a:pt x="1181" y="19938"/>
                  </a:cubicBezTo>
                  <a:cubicBezTo>
                    <a:pt x="1233" y="20343"/>
                    <a:pt x="1254" y="20550"/>
                    <a:pt x="1275" y="20693"/>
                  </a:cubicBezTo>
                  <a:cubicBezTo>
                    <a:pt x="1296" y="20836"/>
                    <a:pt x="1317" y="20915"/>
                    <a:pt x="1307" y="20915"/>
                  </a:cubicBezTo>
                  <a:cubicBezTo>
                    <a:pt x="1296" y="20915"/>
                    <a:pt x="1254" y="20836"/>
                    <a:pt x="1192" y="20757"/>
                  </a:cubicBezTo>
                  <a:cubicBezTo>
                    <a:pt x="1129" y="20677"/>
                    <a:pt x="1045" y="20598"/>
                    <a:pt x="983" y="20598"/>
                  </a:cubicBezTo>
                  <a:cubicBezTo>
                    <a:pt x="920" y="20598"/>
                    <a:pt x="878" y="20677"/>
                    <a:pt x="847" y="20757"/>
                  </a:cubicBezTo>
                  <a:cubicBezTo>
                    <a:pt x="816" y="20836"/>
                    <a:pt x="795" y="20915"/>
                    <a:pt x="784" y="20995"/>
                  </a:cubicBezTo>
                  <a:cubicBezTo>
                    <a:pt x="774" y="21074"/>
                    <a:pt x="774" y="21154"/>
                    <a:pt x="826" y="21178"/>
                  </a:cubicBezTo>
                  <a:cubicBezTo>
                    <a:pt x="878" y="21202"/>
                    <a:pt x="983" y="21170"/>
                    <a:pt x="1056" y="21106"/>
                  </a:cubicBezTo>
                  <a:cubicBezTo>
                    <a:pt x="1129" y="21043"/>
                    <a:pt x="1171" y="20947"/>
                    <a:pt x="1202" y="20860"/>
                  </a:cubicBezTo>
                  <a:cubicBezTo>
                    <a:pt x="1233" y="20772"/>
                    <a:pt x="1254" y="20693"/>
                    <a:pt x="1212" y="20653"/>
                  </a:cubicBezTo>
                  <a:cubicBezTo>
                    <a:pt x="1171" y="20613"/>
                    <a:pt x="1066" y="20613"/>
                    <a:pt x="972" y="20645"/>
                  </a:cubicBezTo>
                  <a:cubicBezTo>
                    <a:pt x="878" y="20677"/>
                    <a:pt x="795" y="20741"/>
                    <a:pt x="742" y="20812"/>
                  </a:cubicBezTo>
                  <a:cubicBezTo>
                    <a:pt x="690" y="20884"/>
                    <a:pt x="669" y="20963"/>
                    <a:pt x="690" y="21035"/>
                  </a:cubicBezTo>
                  <a:cubicBezTo>
                    <a:pt x="711" y="21106"/>
                    <a:pt x="774" y="21170"/>
                    <a:pt x="857" y="21186"/>
                  </a:cubicBezTo>
                  <a:cubicBezTo>
                    <a:pt x="941" y="21202"/>
                    <a:pt x="1045" y="21170"/>
                    <a:pt x="1129" y="21122"/>
                  </a:cubicBezTo>
                  <a:cubicBezTo>
                    <a:pt x="1212" y="21074"/>
                    <a:pt x="1275" y="21011"/>
                    <a:pt x="1317" y="20915"/>
                  </a:cubicBezTo>
                  <a:cubicBezTo>
                    <a:pt x="1359" y="20820"/>
                    <a:pt x="1380" y="20693"/>
                    <a:pt x="1338" y="20621"/>
                  </a:cubicBezTo>
                  <a:cubicBezTo>
                    <a:pt x="1296" y="20550"/>
                    <a:pt x="1192" y="20534"/>
                    <a:pt x="1087" y="20534"/>
                  </a:cubicBezTo>
                  <a:cubicBezTo>
                    <a:pt x="983" y="20534"/>
                    <a:pt x="878" y="20550"/>
                    <a:pt x="795" y="20598"/>
                  </a:cubicBezTo>
                  <a:cubicBezTo>
                    <a:pt x="711" y="20645"/>
                    <a:pt x="648" y="20725"/>
                    <a:pt x="617" y="20844"/>
                  </a:cubicBezTo>
                  <a:cubicBezTo>
                    <a:pt x="586" y="20963"/>
                    <a:pt x="586" y="21122"/>
                    <a:pt x="617" y="21233"/>
                  </a:cubicBezTo>
                  <a:cubicBezTo>
                    <a:pt x="648" y="21345"/>
                    <a:pt x="711" y="21408"/>
                    <a:pt x="805" y="21440"/>
                  </a:cubicBezTo>
                  <a:cubicBezTo>
                    <a:pt x="899" y="21472"/>
                    <a:pt x="1024" y="21472"/>
                    <a:pt x="1181" y="21392"/>
                  </a:cubicBezTo>
                  <a:cubicBezTo>
                    <a:pt x="1338" y="21313"/>
                    <a:pt x="1526" y="21154"/>
                    <a:pt x="1630" y="21035"/>
                  </a:cubicBezTo>
                  <a:cubicBezTo>
                    <a:pt x="1735" y="20915"/>
                    <a:pt x="1756" y="20836"/>
                    <a:pt x="1735" y="20764"/>
                  </a:cubicBezTo>
                  <a:cubicBezTo>
                    <a:pt x="1714" y="20693"/>
                    <a:pt x="1651" y="20629"/>
                    <a:pt x="1568" y="20598"/>
                  </a:cubicBezTo>
                  <a:cubicBezTo>
                    <a:pt x="1484" y="20566"/>
                    <a:pt x="1380" y="20566"/>
                    <a:pt x="1244" y="20637"/>
                  </a:cubicBezTo>
                  <a:cubicBezTo>
                    <a:pt x="1108" y="20709"/>
                    <a:pt x="941" y="20852"/>
                    <a:pt x="847" y="20971"/>
                  </a:cubicBezTo>
                  <a:cubicBezTo>
                    <a:pt x="753" y="21090"/>
                    <a:pt x="732" y="21186"/>
                    <a:pt x="722" y="21273"/>
                  </a:cubicBezTo>
                  <a:cubicBezTo>
                    <a:pt x="711" y="21360"/>
                    <a:pt x="711" y="21440"/>
                    <a:pt x="763" y="21496"/>
                  </a:cubicBezTo>
                  <a:cubicBezTo>
                    <a:pt x="816" y="21551"/>
                    <a:pt x="920" y="21583"/>
                    <a:pt x="1014" y="21575"/>
                  </a:cubicBezTo>
                  <a:cubicBezTo>
                    <a:pt x="1108" y="21567"/>
                    <a:pt x="1192" y="21519"/>
                    <a:pt x="1306" y="21376"/>
                  </a:cubicBezTo>
                  <a:cubicBezTo>
                    <a:pt x="1421" y="21233"/>
                    <a:pt x="1568" y="20995"/>
                    <a:pt x="1641" y="20836"/>
                  </a:cubicBezTo>
                  <a:cubicBezTo>
                    <a:pt x="1714" y="20677"/>
                    <a:pt x="1714" y="20598"/>
                    <a:pt x="1672" y="20510"/>
                  </a:cubicBezTo>
                  <a:cubicBezTo>
                    <a:pt x="1630" y="20423"/>
                    <a:pt x="1547" y="20327"/>
                    <a:pt x="1390" y="20280"/>
                  </a:cubicBezTo>
                  <a:cubicBezTo>
                    <a:pt x="1233" y="20232"/>
                    <a:pt x="1004" y="20232"/>
                    <a:pt x="795" y="20351"/>
                  </a:cubicBezTo>
                  <a:cubicBezTo>
                    <a:pt x="586" y="20470"/>
                    <a:pt x="398" y="20709"/>
                    <a:pt x="210" y="2094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17" name="Line">
              <a:extLst>
                <a:ext uri="{FF2B5EF4-FFF2-40B4-BE49-F238E27FC236}">
                  <a16:creationId xmlns:a16="http://schemas.microsoft.com/office/drawing/2014/main" id="{C6FB4487-14B0-4A71-BAB7-BEAC30E6D424}"/>
                </a:ext>
              </a:extLst>
            </p:cNvPr>
            <p:cNvSpPr/>
            <p:nvPr/>
          </p:nvSpPr>
          <p:spPr>
            <a:xfrm>
              <a:off x="2018350" y="10472673"/>
              <a:ext cx="478757" cy="782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4" extrusionOk="0">
                  <a:moveTo>
                    <a:pt x="9924" y="3867"/>
                  </a:moveTo>
                  <a:cubicBezTo>
                    <a:pt x="7978" y="6669"/>
                    <a:pt x="6032" y="9471"/>
                    <a:pt x="4573" y="11689"/>
                  </a:cubicBezTo>
                  <a:cubicBezTo>
                    <a:pt x="3114" y="13908"/>
                    <a:pt x="2141" y="15542"/>
                    <a:pt x="1362" y="17177"/>
                  </a:cubicBezTo>
                  <a:cubicBezTo>
                    <a:pt x="584" y="18812"/>
                    <a:pt x="0" y="20446"/>
                    <a:pt x="0" y="20972"/>
                  </a:cubicBezTo>
                  <a:cubicBezTo>
                    <a:pt x="0" y="21497"/>
                    <a:pt x="584" y="20913"/>
                    <a:pt x="1751" y="18870"/>
                  </a:cubicBezTo>
                  <a:cubicBezTo>
                    <a:pt x="2919" y="16827"/>
                    <a:pt x="4670" y="13324"/>
                    <a:pt x="5935" y="10230"/>
                  </a:cubicBezTo>
                  <a:cubicBezTo>
                    <a:pt x="7200" y="7136"/>
                    <a:pt x="7978" y="4451"/>
                    <a:pt x="8659" y="2699"/>
                  </a:cubicBezTo>
                  <a:cubicBezTo>
                    <a:pt x="9341" y="948"/>
                    <a:pt x="9924" y="131"/>
                    <a:pt x="10411" y="14"/>
                  </a:cubicBezTo>
                  <a:cubicBezTo>
                    <a:pt x="10897" y="-103"/>
                    <a:pt x="11286" y="481"/>
                    <a:pt x="12357" y="2582"/>
                  </a:cubicBezTo>
                  <a:cubicBezTo>
                    <a:pt x="13427" y="4684"/>
                    <a:pt x="15178" y="8303"/>
                    <a:pt x="16832" y="11047"/>
                  </a:cubicBezTo>
                  <a:cubicBezTo>
                    <a:pt x="18486" y="13791"/>
                    <a:pt x="20043" y="15659"/>
                    <a:pt x="21600" y="1752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18" name="Line">
              <a:extLst>
                <a:ext uri="{FF2B5EF4-FFF2-40B4-BE49-F238E27FC236}">
                  <a16:creationId xmlns:a16="http://schemas.microsoft.com/office/drawing/2014/main" id="{9374A3F4-ECF5-40FA-8004-D693283A4359}"/>
                </a:ext>
              </a:extLst>
            </p:cNvPr>
            <p:cNvSpPr/>
            <p:nvPr/>
          </p:nvSpPr>
          <p:spPr>
            <a:xfrm>
              <a:off x="2090681" y="11018883"/>
              <a:ext cx="368537" cy="40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118" extrusionOk="0">
                  <a:moveTo>
                    <a:pt x="1894" y="21118"/>
                  </a:moveTo>
                  <a:cubicBezTo>
                    <a:pt x="890" y="13918"/>
                    <a:pt x="-115" y="6718"/>
                    <a:pt x="11" y="3118"/>
                  </a:cubicBezTo>
                  <a:cubicBezTo>
                    <a:pt x="136" y="-482"/>
                    <a:pt x="1392" y="-482"/>
                    <a:pt x="5159" y="718"/>
                  </a:cubicBezTo>
                  <a:cubicBezTo>
                    <a:pt x="8927" y="1918"/>
                    <a:pt x="15206" y="4318"/>
                    <a:pt x="21485" y="671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19" name="Line">
              <a:extLst>
                <a:ext uri="{FF2B5EF4-FFF2-40B4-BE49-F238E27FC236}">
                  <a16:creationId xmlns:a16="http://schemas.microsoft.com/office/drawing/2014/main" id="{DD2B654F-A92F-4BC5-9638-2A3070D391FD}"/>
                </a:ext>
              </a:extLst>
            </p:cNvPr>
            <p:cNvSpPr/>
            <p:nvPr/>
          </p:nvSpPr>
          <p:spPr>
            <a:xfrm>
              <a:off x="2472996" y="10935132"/>
              <a:ext cx="285877" cy="276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9" extrusionOk="0">
                  <a:moveTo>
                    <a:pt x="0" y="5299"/>
                  </a:moveTo>
                  <a:cubicBezTo>
                    <a:pt x="0" y="3662"/>
                    <a:pt x="0" y="2026"/>
                    <a:pt x="818" y="1208"/>
                  </a:cubicBezTo>
                  <a:cubicBezTo>
                    <a:pt x="1636" y="390"/>
                    <a:pt x="3273" y="390"/>
                    <a:pt x="5236" y="1699"/>
                  </a:cubicBezTo>
                  <a:cubicBezTo>
                    <a:pt x="7200" y="3008"/>
                    <a:pt x="9491" y="5626"/>
                    <a:pt x="10964" y="8244"/>
                  </a:cubicBezTo>
                  <a:cubicBezTo>
                    <a:pt x="12436" y="10862"/>
                    <a:pt x="13091" y="13480"/>
                    <a:pt x="13418" y="15935"/>
                  </a:cubicBezTo>
                  <a:cubicBezTo>
                    <a:pt x="13745" y="18390"/>
                    <a:pt x="13745" y="20680"/>
                    <a:pt x="13418" y="21008"/>
                  </a:cubicBezTo>
                  <a:cubicBezTo>
                    <a:pt x="13091" y="21335"/>
                    <a:pt x="12436" y="19699"/>
                    <a:pt x="12109" y="16753"/>
                  </a:cubicBezTo>
                  <a:cubicBezTo>
                    <a:pt x="11782" y="13808"/>
                    <a:pt x="11782" y="9553"/>
                    <a:pt x="11945" y="6608"/>
                  </a:cubicBezTo>
                  <a:cubicBezTo>
                    <a:pt x="12109" y="3662"/>
                    <a:pt x="12436" y="2026"/>
                    <a:pt x="13418" y="1044"/>
                  </a:cubicBezTo>
                  <a:cubicBezTo>
                    <a:pt x="14400" y="62"/>
                    <a:pt x="16036" y="-265"/>
                    <a:pt x="17509" y="226"/>
                  </a:cubicBezTo>
                  <a:cubicBezTo>
                    <a:pt x="18982" y="717"/>
                    <a:pt x="20291" y="2026"/>
                    <a:pt x="21600" y="333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20" name="Line">
              <a:extLst>
                <a:ext uri="{FF2B5EF4-FFF2-40B4-BE49-F238E27FC236}">
                  <a16:creationId xmlns:a16="http://schemas.microsoft.com/office/drawing/2014/main" id="{15E1C21A-4EBD-43DB-810E-C494C0300F97}"/>
                </a:ext>
              </a:extLst>
            </p:cNvPr>
            <p:cNvSpPr/>
            <p:nvPr/>
          </p:nvSpPr>
          <p:spPr>
            <a:xfrm>
              <a:off x="2913864" y="10967904"/>
              <a:ext cx="258322" cy="20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097" extrusionOk="0">
                  <a:moveTo>
                    <a:pt x="6376" y="0"/>
                  </a:moveTo>
                  <a:cubicBezTo>
                    <a:pt x="4576" y="0"/>
                    <a:pt x="2776" y="0"/>
                    <a:pt x="1696" y="1125"/>
                  </a:cubicBezTo>
                  <a:cubicBezTo>
                    <a:pt x="616" y="2250"/>
                    <a:pt x="256" y="4500"/>
                    <a:pt x="76" y="7650"/>
                  </a:cubicBezTo>
                  <a:cubicBezTo>
                    <a:pt x="-104" y="10800"/>
                    <a:pt x="-104" y="14850"/>
                    <a:pt x="1696" y="17550"/>
                  </a:cubicBezTo>
                  <a:cubicBezTo>
                    <a:pt x="3496" y="20250"/>
                    <a:pt x="7096" y="21600"/>
                    <a:pt x="10696" y="20925"/>
                  </a:cubicBezTo>
                  <a:cubicBezTo>
                    <a:pt x="14296" y="20250"/>
                    <a:pt x="17896" y="17550"/>
                    <a:pt x="21496" y="1485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21" name="Line">
              <a:extLst>
                <a:ext uri="{FF2B5EF4-FFF2-40B4-BE49-F238E27FC236}">
                  <a16:creationId xmlns:a16="http://schemas.microsoft.com/office/drawing/2014/main" id="{EB92A16D-E8C5-447F-874B-55F277815034}"/>
                </a:ext>
              </a:extLst>
            </p:cNvPr>
            <p:cNvSpPr/>
            <p:nvPr/>
          </p:nvSpPr>
          <p:spPr>
            <a:xfrm>
              <a:off x="3185964" y="10760345"/>
              <a:ext cx="399537" cy="426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6109"/>
                    <a:pt x="0" y="12218"/>
                    <a:pt x="0" y="15927"/>
                  </a:cubicBezTo>
                  <a:cubicBezTo>
                    <a:pt x="0" y="19636"/>
                    <a:pt x="0" y="20945"/>
                    <a:pt x="348" y="21055"/>
                  </a:cubicBezTo>
                  <a:cubicBezTo>
                    <a:pt x="697" y="21164"/>
                    <a:pt x="1394" y="20073"/>
                    <a:pt x="2206" y="18436"/>
                  </a:cubicBezTo>
                  <a:cubicBezTo>
                    <a:pt x="3019" y="16800"/>
                    <a:pt x="3948" y="14618"/>
                    <a:pt x="5110" y="13200"/>
                  </a:cubicBezTo>
                  <a:cubicBezTo>
                    <a:pt x="6271" y="11782"/>
                    <a:pt x="7664" y="11127"/>
                    <a:pt x="8710" y="11236"/>
                  </a:cubicBezTo>
                  <a:cubicBezTo>
                    <a:pt x="9755" y="11345"/>
                    <a:pt x="10452" y="12218"/>
                    <a:pt x="11264" y="13636"/>
                  </a:cubicBezTo>
                  <a:cubicBezTo>
                    <a:pt x="12077" y="15055"/>
                    <a:pt x="13006" y="17018"/>
                    <a:pt x="14052" y="18218"/>
                  </a:cubicBezTo>
                  <a:cubicBezTo>
                    <a:pt x="15097" y="19418"/>
                    <a:pt x="16258" y="19855"/>
                    <a:pt x="17187" y="19636"/>
                  </a:cubicBezTo>
                  <a:cubicBezTo>
                    <a:pt x="18116" y="19418"/>
                    <a:pt x="18813" y="18545"/>
                    <a:pt x="19394" y="17455"/>
                  </a:cubicBezTo>
                  <a:cubicBezTo>
                    <a:pt x="19974" y="16364"/>
                    <a:pt x="20439" y="15055"/>
                    <a:pt x="20787" y="13636"/>
                  </a:cubicBezTo>
                  <a:cubicBezTo>
                    <a:pt x="21135" y="12218"/>
                    <a:pt x="21368" y="10691"/>
                    <a:pt x="21484" y="10582"/>
                  </a:cubicBezTo>
                  <a:cubicBezTo>
                    <a:pt x="21600" y="10473"/>
                    <a:pt x="21600" y="11782"/>
                    <a:pt x="21600" y="13855"/>
                  </a:cubicBezTo>
                  <a:cubicBezTo>
                    <a:pt x="21600" y="15927"/>
                    <a:pt x="21600" y="1876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22" name="Line">
              <a:extLst>
                <a:ext uri="{FF2B5EF4-FFF2-40B4-BE49-F238E27FC236}">
                  <a16:creationId xmlns:a16="http://schemas.microsoft.com/office/drawing/2014/main" id="{23046235-834F-465A-92BA-446811424577}"/>
                </a:ext>
              </a:extLst>
            </p:cNvPr>
            <p:cNvSpPr/>
            <p:nvPr/>
          </p:nvSpPr>
          <p:spPr>
            <a:xfrm>
              <a:off x="3561390" y="10629254"/>
              <a:ext cx="0" cy="65545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23" name="Line">
              <a:extLst>
                <a:ext uri="{FF2B5EF4-FFF2-40B4-BE49-F238E27FC236}">
                  <a16:creationId xmlns:a16="http://schemas.microsoft.com/office/drawing/2014/main" id="{8F46BEBB-D7B2-4EEB-8C00-5E67B8871BDF}"/>
                </a:ext>
              </a:extLst>
            </p:cNvPr>
            <p:cNvSpPr/>
            <p:nvPr/>
          </p:nvSpPr>
          <p:spPr>
            <a:xfrm>
              <a:off x="3785269" y="10592840"/>
              <a:ext cx="58552" cy="619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86" y="0"/>
                  </a:moveTo>
                  <a:cubicBezTo>
                    <a:pt x="1543" y="5100"/>
                    <a:pt x="0" y="10200"/>
                    <a:pt x="0" y="13575"/>
                  </a:cubicBezTo>
                  <a:cubicBezTo>
                    <a:pt x="0" y="16950"/>
                    <a:pt x="1543" y="18600"/>
                    <a:pt x="5400" y="19650"/>
                  </a:cubicBezTo>
                  <a:cubicBezTo>
                    <a:pt x="9257" y="20700"/>
                    <a:pt x="15429" y="2115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24" name="Line">
              <a:extLst>
                <a:ext uri="{FF2B5EF4-FFF2-40B4-BE49-F238E27FC236}">
                  <a16:creationId xmlns:a16="http://schemas.microsoft.com/office/drawing/2014/main" id="{B27B44D6-8C8C-4019-B915-462F2113A999}"/>
                </a:ext>
              </a:extLst>
            </p:cNvPr>
            <p:cNvSpPr/>
            <p:nvPr/>
          </p:nvSpPr>
          <p:spPr>
            <a:xfrm>
              <a:off x="3709495" y="10978829"/>
              <a:ext cx="227323" cy="142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600" extrusionOk="0">
                  <a:moveTo>
                    <a:pt x="2916" y="21600"/>
                  </a:moveTo>
                  <a:cubicBezTo>
                    <a:pt x="1286" y="16364"/>
                    <a:pt x="-344" y="11127"/>
                    <a:pt x="64" y="7527"/>
                  </a:cubicBezTo>
                  <a:cubicBezTo>
                    <a:pt x="471" y="3927"/>
                    <a:pt x="2916" y="1964"/>
                    <a:pt x="6788" y="982"/>
                  </a:cubicBezTo>
                  <a:cubicBezTo>
                    <a:pt x="10660" y="0"/>
                    <a:pt x="15958" y="0"/>
                    <a:pt x="21256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25" name="Line">
              <a:extLst>
                <a:ext uri="{FF2B5EF4-FFF2-40B4-BE49-F238E27FC236}">
                  <a16:creationId xmlns:a16="http://schemas.microsoft.com/office/drawing/2014/main" id="{41CA0CDD-252F-447F-B2D7-03EF06E6D19A}"/>
                </a:ext>
              </a:extLst>
            </p:cNvPr>
            <p:cNvSpPr/>
            <p:nvPr/>
          </p:nvSpPr>
          <p:spPr>
            <a:xfrm>
              <a:off x="4012592" y="10909641"/>
              <a:ext cx="185991" cy="265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1377" extrusionOk="0">
                  <a:moveTo>
                    <a:pt x="0" y="18241"/>
                  </a:moveTo>
                  <a:cubicBezTo>
                    <a:pt x="6873" y="14758"/>
                    <a:pt x="13745" y="11274"/>
                    <a:pt x="17427" y="8312"/>
                  </a:cubicBezTo>
                  <a:cubicBezTo>
                    <a:pt x="21109" y="5351"/>
                    <a:pt x="21600" y="2912"/>
                    <a:pt x="20618" y="1519"/>
                  </a:cubicBezTo>
                  <a:cubicBezTo>
                    <a:pt x="19636" y="125"/>
                    <a:pt x="17182" y="-223"/>
                    <a:pt x="14973" y="125"/>
                  </a:cubicBezTo>
                  <a:cubicBezTo>
                    <a:pt x="12764" y="474"/>
                    <a:pt x="10800" y="1519"/>
                    <a:pt x="9327" y="4132"/>
                  </a:cubicBezTo>
                  <a:cubicBezTo>
                    <a:pt x="7855" y="6745"/>
                    <a:pt x="6873" y="10925"/>
                    <a:pt x="8100" y="14061"/>
                  </a:cubicBezTo>
                  <a:cubicBezTo>
                    <a:pt x="9327" y="17196"/>
                    <a:pt x="12764" y="19287"/>
                    <a:pt x="16200" y="2137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26" name="Line">
              <a:extLst>
                <a:ext uri="{FF2B5EF4-FFF2-40B4-BE49-F238E27FC236}">
                  <a16:creationId xmlns:a16="http://schemas.microsoft.com/office/drawing/2014/main" id="{4ADF4C1D-9111-4F11-92D9-9DEA7F41BAF5}"/>
                </a:ext>
              </a:extLst>
            </p:cNvPr>
            <p:cNvSpPr/>
            <p:nvPr/>
          </p:nvSpPr>
          <p:spPr>
            <a:xfrm>
              <a:off x="4367352" y="10913284"/>
              <a:ext cx="292765" cy="269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195" extrusionOk="0">
                  <a:moveTo>
                    <a:pt x="5276" y="3218"/>
                  </a:moveTo>
                  <a:cubicBezTo>
                    <a:pt x="5276" y="1531"/>
                    <a:pt x="5276" y="-157"/>
                    <a:pt x="4641" y="12"/>
                  </a:cubicBezTo>
                  <a:cubicBezTo>
                    <a:pt x="4005" y="180"/>
                    <a:pt x="2735" y="2205"/>
                    <a:pt x="1782" y="5243"/>
                  </a:cubicBezTo>
                  <a:cubicBezTo>
                    <a:pt x="829" y="8280"/>
                    <a:pt x="194" y="12330"/>
                    <a:pt x="35" y="15199"/>
                  </a:cubicBezTo>
                  <a:cubicBezTo>
                    <a:pt x="-124" y="18068"/>
                    <a:pt x="194" y="19755"/>
                    <a:pt x="2258" y="20599"/>
                  </a:cubicBezTo>
                  <a:cubicBezTo>
                    <a:pt x="4323" y="21443"/>
                    <a:pt x="8135" y="21443"/>
                    <a:pt x="11629" y="20262"/>
                  </a:cubicBezTo>
                  <a:cubicBezTo>
                    <a:pt x="15123" y="19080"/>
                    <a:pt x="18300" y="16718"/>
                    <a:pt x="21476" y="1435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27" name="Line">
              <a:extLst>
                <a:ext uri="{FF2B5EF4-FFF2-40B4-BE49-F238E27FC236}">
                  <a16:creationId xmlns:a16="http://schemas.microsoft.com/office/drawing/2014/main" id="{5A3FC77D-C848-4D44-A321-D5B7068B8F9B}"/>
                </a:ext>
              </a:extLst>
            </p:cNvPr>
            <p:cNvSpPr/>
            <p:nvPr/>
          </p:nvSpPr>
          <p:spPr>
            <a:xfrm>
              <a:off x="4629118" y="10589198"/>
              <a:ext cx="68886" cy="586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1393" extrusionOk="0">
                  <a:moveTo>
                    <a:pt x="20806" y="108"/>
                  </a:moveTo>
                  <a:cubicBezTo>
                    <a:pt x="14453" y="-49"/>
                    <a:pt x="8100" y="-207"/>
                    <a:pt x="4288" y="975"/>
                  </a:cubicBezTo>
                  <a:cubicBezTo>
                    <a:pt x="477" y="2158"/>
                    <a:pt x="-794" y="4681"/>
                    <a:pt x="477" y="7913"/>
                  </a:cubicBezTo>
                  <a:cubicBezTo>
                    <a:pt x="1747" y="11145"/>
                    <a:pt x="5559" y="15086"/>
                    <a:pt x="6830" y="17451"/>
                  </a:cubicBezTo>
                  <a:cubicBezTo>
                    <a:pt x="8100" y="19816"/>
                    <a:pt x="6830" y="20605"/>
                    <a:pt x="5559" y="2139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28" name="Line">
              <a:extLst>
                <a:ext uri="{FF2B5EF4-FFF2-40B4-BE49-F238E27FC236}">
                  <a16:creationId xmlns:a16="http://schemas.microsoft.com/office/drawing/2014/main" id="{6AEE54F5-FB9C-470C-B1EC-BDC8D47801CE}"/>
                </a:ext>
              </a:extLst>
            </p:cNvPr>
            <p:cNvSpPr/>
            <p:nvPr/>
          </p:nvSpPr>
          <p:spPr>
            <a:xfrm>
              <a:off x="4622229" y="10909641"/>
              <a:ext cx="530420" cy="291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0" extrusionOk="0">
                  <a:moveTo>
                    <a:pt x="0" y="5090"/>
                  </a:moveTo>
                  <a:cubicBezTo>
                    <a:pt x="1756" y="3502"/>
                    <a:pt x="3512" y="1914"/>
                    <a:pt x="4829" y="1119"/>
                  </a:cubicBezTo>
                  <a:cubicBezTo>
                    <a:pt x="6146" y="325"/>
                    <a:pt x="7024" y="325"/>
                    <a:pt x="7990" y="166"/>
                  </a:cubicBezTo>
                  <a:cubicBezTo>
                    <a:pt x="8956" y="8"/>
                    <a:pt x="10010" y="-310"/>
                    <a:pt x="10449" y="802"/>
                  </a:cubicBezTo>
                  <a:cubicBezTo>
                    <a:pt x="10888" y="1914"/>
                    <a:pt x="10712" y="4455"/>
                    <a:pt x="10712" y="7314"/>
                  </a:cubicBezTo>
                  <a:cubicBezTo>
                    <a:pt x="10712" y="10172"/>
                    <a:pt x="10888" y="13349"/>
                    <a:pt x="11327" y="15414"/>
                  </a:cubicBezTo>
                  <a:cubicBezTo>
                    <a:pt x="11766" y="17478"/>
                    <a:pt x="12468" y="18431"/>
                    <a:pt x="13610" y="18114"/>
                  </a:cubicBezTo>
                  <a:cubicBezTo>
                    <a:pt x="14751" y="17796"/>
                    <a:pt x="16332" y="16208"/>
                    <a:pt x="17473" y="12714"/>
                  </a:cubicBezTo>
                  <a:cubicBezTo>
                    <a:pt x="18615" y="9219"/>
                    <a:pt x="19317" y="3819"/>
                    <a:pt x="19932" y="4931"/>
                  </a:cubicBezTo>
                  <a:cubicBezTo>
                    <a:pt x="20546" y="6043"/>
                    <a:pt x="21073" y="13666"/>
                    <a:pt x="21600" y="2129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29" name="Line">
              <a:extLst>
                <a:ext uri="{FF2B5EF4-FFF2-40B4-BE49-F238E27FC236}">
                  <a16:creationId xmlns:a16="http://schemas.microsoft.com/office/drawing/2014/main" id="{1CAC34BE-8017-4CAC-A720-A9768BFE71C7}"/>
                </a:ext>
              </a:extLst>
            </p:cNvPr>
            <p:cNvSpPr/>
            <p:nvPr/>
          </p:nvSpPr>
          <p:spPr>
            <a:xfrm>
              <a:off x="5242200" y="10771268"/>
              <a:ext cx="196325" cy="404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extrusionOk="0">
                  <a:moveTo>
                    <a:pt x="0" y="8272"/>
                  </a:moveTo>
                  <a:cubicBezTo>
                    <a:pt x="1920" y="8962"/>
                    <a:pt x="3840" y="9651"/>
                    <a:pt x="5280" y="11260"/>
                  </a:cubicBezTo>
                  <a:cubicBezTo>
                    <a:pt x="6720" y="12868"/>
                    <a:pt x="7680" y="15396"/>
                    <a:pt x="8640" y="17464"/>
                  </a:cubicBezTo>
                  <a:cubicBezTo>
                    <a:pt x="9600" y="19532"/>
                    <a:pt x="10560" y="21140"/>
                    <a:pt x="11040" y="21370"/>
                  </a:cubicBezTo>
                  <a:cubicBezTo>
                    <a:pt x="11520" y="21600"/>
                    <a:pt x="11520" y="20451"/>
                    <a:pt x="12240" y="17579"/>
                  </a:cubicBezTo>
                  <a:cubicBezTo>
                    <a:pt x="12960" y="14706"/>
                    <a:pt x="14400" y="10111"/>
                    <a:pt x="15120" y="7238"/>
                  </a:cubicBezTo>
                  <a:cubicBezTo>
                    <a:pt x="15840" y="4366"/>
                    <a:pt x="15840" y="3217"/>
                    <a:pt x="16800" y="2298"/>
                  </a:cubicBezTo>
                  <a:cubicBezTo>
                    <a:pt x="17760" y="1379"/>
                    <a:pt x="19680" y="689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30" name="Line">
              <a:extLst>
                <a:ext uri="{FF2B5EF4-FFF2-40B4-BE49-F238E27FC236}">
                  <a16:creationId xmlns:a16="http://schemas.microsoft.com/office/drawing/2014/main" id="{3EA832B2-0D70-4A36-9C38-5DAF48DF15EF}"/>
                </a:ext>
              </a:extLst>
            </p:cNvPr>
            <p:cNvSpPr/>
            <p:nvPr/>
          </p:nvSpPr>
          <p:spPr>
            <a:xfrm>
              <a:off x="5500522" y="10793116"/>
              <a:ext cx="272097" cy="353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5" extrusionOk="0">
                  <a:moveTo>
                    <a:pt x="0" y="13578"/>
                  </a:moveTo>
                  <a:cubicBezTo>
                    <a:pt x="1714" y="13578"/>
                    <a:pt x="3429" y="13578"/>
                    <a:pt x="6343" y="12146"/>
                  </a:cubicBezTo>
                  <a:cubicBezTo>
                    <a:pt x="9257" y="10715"/>
                    <a:pt x="13371" y="7852"/>
                    <a:pt x="15429" y="5640"/>
                  </a:cubicBezTo>
                  <a:cubicBezTo>
                    <a:pt x="17486" y="3428"/>
                    <a:pt x="17486" y="1867"/>
                    <a:pt x="16457" y="956"/>
                  </a:cubicBezTo>
                  <a:cubicBezTo>
                    <a:pt x="15429" y="45"/>
                    <a:pt x="13371" y="-215"/>
                    <a:pt x="11657" y="175"/>
                  </a:cubicBezTo>
                  <a:cubicBezTo>
                    <a:pt x="9943" y="566"/>
                    <a:pt x="8571" y="1607"/>
                    <a:pt x="7714" y="4209"/>
                  </a:cubicBezTo>
                  <a:cubicBezTo>
                    <a:pt x="6857" y="6812"/>
                    <a:pt x="6514" y="10975"/>
                    <a:pt x="8914" y="14098"/>
                  </a:cubicBezTo>
                  <a:cubicBezTo>
                    <a:pt x="11314" y="17221"/>
                    <a:pt x="16457" y="19303"/>
                    <a:pt x="21600" y="2138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31" name="Line">
              <a:extLst>
                <a:ext uri="{FF2B5EF4-FFF2-40B4-BE49-F238E27FC236}">
                  <a16:creationId xmlns:a16="http://schemas.microsoft.com/office/drawing/2014/main" id="{80380827-DAB9-4D56-9E23-9AD5C44CEA9F}"/>
                </a:ext>
              </a:extLst>
            </p:cNvPr>
            <p:cNvSpPr/>
            <p:nvPr/>
          </p:nvSpPr>
          <p:spPr>
            <a:xfrm>
              <a:off x="2090681" y="11510474"/>
              <a:ext cx="719854" cy="52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547" extrusionOk="0">
                  <a:moveTo>
                    <a:pt x="21541" y="0"/>
                  </a:moveTo>
                  <a:cubicBezTo>
                    <a:pt x="18049" y="3512"/>
                    <a:pt x="14557" y="7024"/>
                    <a:pt x="11129" y="10361"/>
                  </a:cubicBezTo>
                  <a:cubicBezTo>
                    <a:pt x="7701" y="13698"/>
                    <a:pt x="4339" y="16859"/>
                    <a:pt x="2398" y="18702"/>
                  </a:cubicBezTo>
                  <a:cubicBezTo>
                    <a:pt x="458" y="20546"/>
                    <a:pt x="-59" y="21073"/>
                    <a:pt x="6" y="21337"/>
                  </a:cubicBezTo>
                  <a:cubicBezTo>
                    <a:pt x="70" y="21600"/>
                    <a:pt x="717" y="21600"/>
                    <a:pt x="1364" y="21424"/>
                  </a:cubicBezTo>
                  <a:cubicBezTo>
                    <a:pt x="2010" y="21249"/>
                    <a:pt x="2657" y="20898"/>
                    <a:pt x="3304" y="2054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32" name="Line">
              <a:extLst>
                <a:ext uri="{FF2B5EF4-FFF2-40B4-BE49-F238E27FC236}">
                  <a16:creationId xmlns:a16="http://schemas.microsoft.com/office/drawing/2014/main" id="{70CB8979-6256-4BB6-9FD5-CDC8A46E12BD}"/>
                </a:ext>
              </a:extLst>
            </p:cNvPr>
            <p:cNvSpPr/>
            <p:nvPr/>
          </p:nvSpPr>
          <p:spPr>
            <a:xfrm>
              <a:off x="809408" y="12278809"/>
              <a:ext cx="323763" cy="415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313" extrusionOk="0">
                  <a:moveTo>
                    <a:pt x="20592" y="3155"/>
                  </a:moveTo>
                  <a:cubicBezTo>
                    <a:pt x="20031" y="2053"/>
                    <a:pt x="19470" y="951"/>
                    <a:pt x="18488" y="400"/>
                  </a:cubicBezTo>
                  <a:cubicBezTo>
                    <a:pt x="17506" y="-151"/>
                    <a:pt x="16104" y="-151"/>
                    <a:pt x="14000" y="510"/>
                  </a:cubicBezTo>
                  <a:cubicBezTo>
                    <a:pt x="11896" y="1171"/>
                    <a:pt x="9091" y="2494"/>
                    <a:pt x="6847" y="3486"/>
                  </a:cubicBezTo>
                  <a:cubicBezTo>
                    <a:pt x="4602" y="4478"/>
                    <a:pt x="2919" y="5139"/>
                    <a:pt x="1657" y="5910"/>
                  </a:cubicBezTo>
                  <a:cubicBezTo>
                    <a:pt x="395" y="6682"/>
                    <a:pt x="-447" y="7563"/>
                    <a:pt x="254" y="8555"/>
                  </a:cubicBezTo>
                  <a:cubicBezTo>
                    <a:pt x="956" y="9547"/>
                    <a:pt x="3200" y="10649"/>
                    <a:pt x="6566" y="11641"/>
                  </a:cubicBezTo>
                  <a:cubicBezTo>
                    <a:pt x="9932" y="12633"/>
                    <a:pt x="14421" y="13514"/>
                    <a:pt x="17226" y="14396"/>
                  </a:cubicBezTo>
                  <a:cubicBezTo>
                    <a:pt x="20031" y="15278"/>
                    <a:pt x="21153" y="16159"/>
                    <a:pt x="21153" y="17041"/>
                  </a:cubicBezTo>
                  <a:cubicBezTo>
                    <a:pt x="21153" y="17922"/>
                    <a:pt x="20031" y="18804"/>
                    <a:pt x="18067" y="19576"/>
                  </a:cubicBezTo>
                  <a:cubicBezTo>
                    <a:pt x="16104" y="20347"/>
                    <a:pt x="13298" y="21008"/>
                    <a:pt x="10774" y="21229"/>
                  </a:cubicBezTo>
                  <a:cubicBezTo>
                    <a:pt x="8249" y="21449"/>
                    <a:pt x="6005" y="21229"/>
                    <a:pt x="5724" y="20678"/>
                  </a:cubicBezTo>
                  <a:cubicBezTo>
                    <a:pt x="5444" y="20127"/>
                    <a:pt x="7127" y="19245"/>
                    <a:pt x="8810" y="1836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33" name="Line">
              <a:extLst>
                <a:ext uri="{FF2B5EF4-FFF2-40B4-BE49-F238E27FC236}">
                  <a16:creationId xmlns:a16="http://schemas.microsoft.com/office/drawing/2014/main" id="{438FB497-E31F-4615-8F12-0C9A981B355F}"/>
                </a:ext>
              </a:extLst>
            </p:cNvPr>
            <p:cNvSpPr/>
            <p:nvPr/>
          </p:nvSpPr>
          <p:spPr>
            <a:xfrm>
              <a:off x="1360493" y="12402616"/>
              <a:ext cx="0" cy="258541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34" name="Line">
              <a:extLst>
                <a:ext uri="{FF2B5EF4-FFF2-40B4-BE49-F238E27FC236}">
                  <a16:creationId xmlns:a16="http://schemas.microsoft.com/office/drawing/2014/main" id="{45644EFC-8AEF-448E-A241-6E6AFEF53569}"/>
                </a:ext>
              </a:extLst>
            </p:cNvPr>
            <p:cNvSpPr/>
            <p:nvPr/>
          </p:nvSpPr>
          <p:spPr>
            <a:xfrm>
              <a:off x="1277830" y="12118587"/>
              <a:ext cx="30997" cy="167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extrusionOk="0">
                  <a:moveTo>
                    <a:pt x="20297" y="0"/>
                  </a:moveTo>
                  <a:cubicBezTo>
                    <a:pt x="11040" y="2215"/>
                    <a:pt x="1783" y="4431"/>
                    <a:pt x="240" y="8031"/>
                  </a:cubicBezTo>
                  <a:cubicBezTo>
                    <a:pt x="-1303" y="11631"/>
                    <a:pt x="4869" y="16615"/>
                    <a:pt x="1104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35" name="Line">
              <a:extLst>
                <a:ext uri="{FF2B5EF4-FFF2-40B4-BE49-F238E27FC236}">
                  <a16:creationId xmlns:a16="http://schemas.microsoft.com/office/drawing/2014/main" id="{E47190C8-F798-49C7-8498-2943DC6D869A}"/>
                </a:ext>
              </a:extLst>
            </p:cNvPr>
            <p:cNvSpPr/>
            <p:nvPr/>
          </p:nvSpPr>
          <p:spPr>
            <a:xfrm>
              <a:off x="1450045" y="12333431"/>
              <a:ext cx="399537" cy="342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7" extrusionOk="0">
                  <a:moveTo>
                    <a:pt x="0" y="5879"/>
                  </a:moveTo>
                  <a:cubicBezTo>
                    <a:pt x="1858" y="9567"/>
                    <a:pt x="3716" y="13255"/>
                    <a:pt x="4645" y="16020"/>
                  </a:cubicBezTo>
                  <a:cubicBezTo>
                    <a:pt x="5574" y="18786"/>
                    <a:pt x="5574" y="20630"/>
                    <a:pt x="5574" y="20894"/>
                  </a:cubicBezTo>
                  <a:cubicBezTo>
                    <a:pt x="5574" y="21157"/>
                    <a:pt x="5574" y="19840"/>
                    <a:pt x="6155" y="16942"/>
                  </a:cubicBezTo>
                  <a:cubicBezTo>
                    <a:pt x="6735" y="14045"/>
                    <a:pt x="7897" y="9567"/>
                    <a:pt x="9406" y="6274"/>
                  </a:cubicBezTo>
                  <a:cubicBezTo>
                    <a:pt x="10916" y="2981"/>
                    <a:pt x="12774" y="874"/>
                    <a:pt x="14168" y="216"/>
                  </a:cubicBezTo>
                  <a:cubicBezTo>
                    <a:pt x="15561" y="-443"/>
                    <a:pt x="16490" y="347"/>
                    <a:pt x="17652" y="3377"/>
                  </a:cubicBezTo>
                  <a:cubicBezTo>
                    <a:pt x="18813" y="6406"/>
                    <a:pt x="20206" y="11674"/>
                    <a:pt x="21600" y="1694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36" name="Line">
              <a:extLst>
                <a:ext uri="{FF2B5EF4-FFF2-40B4-BE49-F238E27FC236}">
                  <a16:creationId xmlns:a16="http://schemas.microsoft.com/office/drawing/2014/main" id="{832F3873-EA35-4733-A1EF-23967B97FD6A}"/>
                </a:ext>
              </a:extLst>
            </p:cNvPr>
            <p:cNvSpPr/>
            <p:nvPr/>
          </p:nvSpPr>
          <p:spPr>
            <a:xfrm>
              <a:off x="1939133" y="12315223"/>
              <a:ext cx="196323" cy="49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1169" extrusionOk="0">
                  <a:moveTo>
                    <a:pt x="21133" y="492"/>
                  </a:moveTo>
                  <a:cubicBezTo>
                    <a:pt x="18835" y="123"/>
                    <a:pt x="16537" y="-246"/>
                    <a:pt x="13780" y="216"/>
                  </a:cubicBezTo>
                  <a:cubicBezTo>
                    <a:pt x="11022" y="677"/>
                    <a:pt x="7805" y="1969"/>
                    <a:pt x="5507" y="2985"/>
                  </a:cubicBezTo>
                  <a:cubicBezTo>
                    <a:pt x="3210" y="4000"/>
                    <a:pt x="1831" y="4739"/>
                    <a:pt x="912" y="5569"/>
                  </a:cubicBezTo>
                  <a:cubicBezTo>
                    <a:pt x="-7" y="6400"/>
                    <a:pt x="-467" y="7323"/>
                    <a:pt x="682" y="7877"/>
                  </a:cubicBezTo>
                  <a:cubicBezTo>
                    <a:pt x="1831" y="8431"/>
                    <a:pt x="4588" y="8616"/>
                    <a:pt x="7116" y="8800"/>
                  </a:cubicBezTo>
                  <a:cubicBezTo>
                    <a:pt x="9644" y="8985"/>
                    <a:pt x="11942" y="9169"/>
                    <a:pt x="14239" y="10092"/>
                  </a:cubicBezTo>
                  <a:cubicBezTo>
                    <a:pt x="16537" y="11016"/>
                    <a:pt x="18835" y="12677"/>
                    <a:pt x="19984" y="13969"/>
                  </a:cubicBezTo>
                  <a:cubicBezTo>
                    <a:pt x="21133" y="15262"/>
                    <a:pt x="21133" y="16185"/>
                    <a:pt x="19524" y="17292"/>
                  </a:cubicBezTo>
                  <a:cubicBezTo>
                    <a:pt x="17916" y="18400"/>
                    <a:pt x="14699" y="19692"/>
                    <a:pt x="11712" y="20431"/>
                  </a:cubicBezTo>
                  <a:cubicBezTo>
                    <a:pt x="8725" y="21169"/>
                    <a:pt x="5967" y="21354"/>
                    <a:pt x="5278" y="20985"/>
                  </a:cubicBezTo>
                  <a:cubicBezTo>
                    <a:pt x="4588" y="20616"/>
                    <a:pt x="5967" y="19692"/>
                    <a:pt x="7116" y="19046"/>
                  </a:cubicBezTo>
                  <a:cubicBezTo>
                    <a:pt x="8265" y="18400"/>
                    <a:pt x="9184" y="18031"/>
                    <a:pt x="10103" y="1766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37" name="Line">
              <a:extLst>
                <a:ext uri="{FF2B5EF4-FFF2-40B4-BE49-F238E27FC236}">
                  <a16:creationId xmlns:a16="http://schemas.microsoft.com/office/drawing/2014/main" id="{2F8BE06E-BAA7-4FD4-9D54-86E20DC656CF}"/>
                </a:ext>
              </a:extLst>
            </p:cNvPr>
            <p:cNvSpPr/>
            <p:nvPr/>
          </p:nvSpPr>
          <p:spPr>
            <a:xfrm>
              <a:off x="2252562" y="12249677"/>
              <a:ext cx="65442" cy="477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308"/>
                    <a:pt x="0" y="6616"/>
                    <a:pt x="1440" y="9438"/>
                  </a:cubicBezTo>
                  <a:cubicBezTo>
                    <a:pt x="2880" y="12259"/>
                    <a:pt x="5760" y="14595"/>
                    <a:pt x="8640" y="16541"/>
                  </a:cubicBezTo>
                  <a:cubicBezTo>
                    <a:pt x="11520" y="18486"/>
                    <a:pt x="14400" y="20043"/>
                    <a:pt x="16560" y="20822"/>
                  </a:cubicBezTo>
                  <a:cubicBezTo>
                    <a:pt x="18720" y="21600"/>
                    <a:pt x="2016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38" name="Line">
              <a:extLst>
                <a:ext uri="{FF2B5EF4-FFF2-40B4-BE49-F238E27FC236}">
                  <a16:creationId xmlns:a16="http://schemas.microsoft.com/office/drawing/2014/main" id="{F7D7D3EA-44C8-4C17-B1BD-299C3653E4B4}"/>
                </a:ext>
              </a:extLst>
            </p:cNvPr>
            <p:cNvSpPr/>
            <p:nvPr/>
          </p:nvSpPr>
          <p:spPr>
            <a:xfrm>
              <a:off x="2369667" y="12351637"/>
              <a:ext cx="227323" cy="349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155" extrusionOk="0">
                  <a:moveTo>
                    <a:pt x="0" y="9444"/>
                  </a:moveTo>
                  <a:cubicBezTo>
                    <a:pt x="408" y="10745"/>
                    <a:pt x="815" y="12047"/>
                    <a:pt x="2445" y="12697"/>
                  </a:cubicBezTo>
                  <a:cubicBezTo>
                    <a:pt x="4076" y="13348"/>
                    <a:pt x="6928" y="13348"/>
                    <a:pt x="9985" y="12437"/>
                  </a:cubicBezTo>
                  <a:cubicBezTo>
                    <a:pt x="13042" y="11526"/>
                    <a:pt x="16302" y="9704"/>
                    <a:pt x="18340" y="8143"/>
                  </a:cubicBezTo>
                  <a:cubicBezTo>
                    <a:pt x="20377" y="6582"/>
                    <a:pt x="21192" y="5280"/>
                    <a:pt x="21396" y="3979"/>
                  </a:cubicBezTo>
                  <a:cubicBezTo>
                    <a:pt x="21600" y="2678"/>
                    <a:pt x="21192" y="1377"/>
                    <a:pt x="19970" y="596"/>
                  </a:cubicBezTo>
                  <a:cubicBezTo>
                    <a:pt x="18747" y="-185"/>
                    <a:pt x="16709" y="-445"/>
                    <a:pt x="14468" y="1377"/>
                  </a:cubicBezTo>
                  <a:cubicBezTo>
                    <a:pt x="12226" y="3198"/>
                    <a:pt x="9781" y="7102"/>
                    <a:pt x="8558" y="9704"/>
                  </a:cubicBezTo>
                  <a:cubicBezTo>
                    <a:pt x="7336" y="12307"/>
                    <a:pt x="7336" y="13608"/>
                    <a:pt x="7336" y="14909"/>
                  </a:cubicBezTo>
                  <a:cubicBezTo>
                    <a:pt x="7336" y="16210"/>
                    <a:pt x="7336" y="17512"/>
                    <a:pt x="8966" y="18553"/>
                  </a:cubicBezTo>
                  <a:cubicBezTo>
                    <a:pt x="10596" y="19594"/>
                    <a:pt x="13857" y="20374"/>
                    <a:pt x="17117" y="2115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39" name="Line">
              <a:extLst>
                <a:ext uri="{FF2B5EF4-FFF2-40B4-BE49-F238E27FC236}">
                  <a16:creationId xmlns:a16="http://schemas.microsoft.com/office/drawing/2014/main" id="{897A737A-2AF4-4516-9D40-138B6BB7EB4B}"/>
                </a:ext>
              </a:extLst>
            </p:cNvPr>
            <p:cNvSpPr/>
            <p:nvPr/>
          </p:nvSpPr>
          <p:spPr>
            <a:xfrm>
              <a:off x="2762316" y="12333431"/>
              <a:ext cx="161882" cy="265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4" h="21215" extrusionOk="0">
                  <a:moveTo>
                    <a:pt x="20904" y="312"/>
                  </a:moveTo>
                  <a:cubicBezTo>
                    <a:pt x="18135" y="-37"/>
                    <a:pt x="15366" y="-385"/>
                    <a:pt x="11766" y="1009"/>
                  </a:cubicBezTo>
                  <a:cubicBezTo>
                    <a:pt x="8166" y="2402"/>
                    <a:pt x="3735" y="5538"/>
                    <a:pt x="1519" y="8499"/>
                  </a:cubicBezTo>
                  <a:cubicBezTo>
                    <a:pt x="-696" y="11460"/>
                    <a:pt x="-696" y="14247"/>
                    <a:pt x="2904" y="16338"/>
                  </a:cubicBezTo>
                  <a:cubicBezTo>
                    <a:pt x="6504" y="18428"/>
                    <a:pt x="13704" y="19821"/>
                    <a:pt x="20904" y="2121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40" name="Line">
              <a:extLst>
                <a:ext uri="{FF2B5EF4-FFF2-40B4-BE49-F238E27FC236}">
                  <a16:creationId xmlns:a16="http://schemas.microsoft.com/office/drawing/2014/main" id="{97D6BBA7-3F2A-4667-8407-BCA63A5064A7}"/>
                </a:ext>
              </a:extLst>
            </p:cNvPr>
            <p:cNvSpPr/>
            <p:nvPr/>
          </p:nvSpPr>
          <p:spPr>
            <a:xfrm>
              <a:off x="2906976" y="12326148"/>
              <a:ext cx="313431" cy="462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171" extrusionOk="0">
                  <a:moveTo>
                    <a:pt x="4653" y="0"/>
                  </a:moveTo>
                  <a:cubicBezTo>
                    <a:pt x="6113" y="1784"/>
                    <a:pt x="7572" y="3567"/>
                    <a:pt x="8886" y="4756"/>
                  </a:cubicBezTo>
                  <a:cubicBezTo>
                    <a:pt x="10199" y="5945"/>
                    <a:pt x="11367" y="6540"/>
                    <a:pt x="12534" y="6341"/>
                  </a:cubicBezTo>
                  <a:cubicBezTo>
                    <a:pt x="13702" y="6143"/>
                    <a:pt x="14869" y="5152"/>
                    <a:pt x="16183" y="3765"/>
                  </a:cubicBezTo>
                  <a:cubicBezTo>
                    <a:pt x="17496" y="2378"/>
                    <a:pt x="18956" y="595"/>
                    <a:pt x="19832" y="198"/>
                  </a:cubicBezTo>
                  <a:cubicBezTo>
                    <a:pt x="20707" y="-198"/>
                    <a:pt x="20999" y="793"/>
                    <a:pt x="21145" y="3270"/>
                  </a:cubicBezTo>
                  <a:cubicBezTo>
                    <a:pt x="21291" y="5747"/>
                    <a:pt x="21291" y="9710"/>
                    <a:pt x="19540" y="12980"/>
                  </a:cubicBezTo>
                  <a:cubicBezTo>
                    <a:pt x="17788" y="16250"/>
                    <a:pt x="14286" y="18826"/>
                    <a:pt x="11805" y="20114"/>
                  </a:cubicBezTo>
                  <a:cubicBezTo>
                    <a:pt x="9323" y="21402"/>
                    <a:pt x="7864" y="21402"/>
                    <a:pt x="5967" y="20708"/>
                  </a:cubicBezTo>
                  <a:cubicBezTo>
                    <a:pt x="4069" y="20015"/>
                    <a:pt x="1734" y="18628"/>
                    <a:pt x="713" y="17439"/>
                  </a:cubicBezTo>
                  <a:cubicBezTo>
                    <a:pt x="-309" y="16250"/>
                    <a:pt x="-17" y="15259"/>
                    <a:pt x="275" y="1426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41" name="Line">
              <a:extLst>
                <a:ext uri="{FF2B5EF4-FFF2-40B4-BE49-F238E27FC236}">
                  <a16:creationId xmlns:a16="http://schemas.microsoft.com/office/drawing/2014/main" id="{31B96647-73B2-454A-B2EF-95A1F7BEE462}"/>
                </a:ext>
              </a:extLst>
            </p:cNvPr>
            <p:cNvSpPr/>
            <p:nvPr/>
          </p:nvSpPr>
          <p:spPr>
            <a:xfrm>
              <a:off x="3289292" y="12249677"/>
              <a:ext cx="113660" cy="324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391" extrusionOk="0">
                  <a:moveTo>
                    <a:pt x="21255" y="0"/>
                  </a:moveTo>
                  <a:cubicBezTo>
                    <a:pt x="17255" y="0"/>
                    <a:pt x="13255" y="0"/>
                    <a:pt x="9655" y="1705"/>
                  </a:cubicBezTo>
                  <a:cubicBezTo>
                    <a:pt x="6055" y="3411"/>
                    <a:pt x="2855" y="6821"/>
                    <a:pt x="1255" y="9947"/>
                  </a:cubicBezTo>
                  <a:cubicBezTo>
                    <a:pt x="-345" y="13074"/>
                    <a:pt x="-345" y="15916"/>
                    <a:pt x="855" y="17905"/>
                  </a:cubicBezTo>
                  <a:cubicBezTo>
                    <a:pt x="2055" y="19895"/>
                    <a:pt x="4455" y="21032"/>
                    <a:pt x="8055" y="21316"/>
                  </a:cubicBezTo>
                  <a:cubicBezTo>
                    <a:pt x="11655" y="21600"/>
                    <a:pt x="16455" y="21032"/>
                    <a:pt x="21255" y="2046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42" name="Line">
              <a:extLst>
                <a:ext uri="{FF2B5EF4-FFF2-40B4-BE49-F238E27FC236}">
                  <a16:creationId xmlns:a16="http://schemas.microsoft.com/office/drawing/2014/main" id="{29B16C13-0FB1-49C4-B812-78B88ACD535E}"/>
                </a:ext>
              </a:extLst>
            </p:cNvPr>
            <p:cNvSpPr/>
            <p:nvPr/>
          </p:nvSpPr>
          <p:spPr>
            <a:xfrm>
              <a:off x="3509726" y="12067607"/>
              <a:ext cx="375426" cy="491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219" extrusionOk="0">
                  <a:moveTo>
                    <a:pt x="1379" y="0"/>
                  </a:moveTo>
                  <a:cubicBezTo>
                    <a:pt x="634" y="5028"/>
                    <a:pt x="-111" y="10055"/>
                    <a:pt x="13" y="13593"/>
                  </a:cubicBezTo>
                  <a:cubicBezTo>
                    <a:pt x="137" y="17131"/>
                    <a:pt x="1130" y="19179"/>
                    <a:pt x="2372" y="20297"/>
                  </a:cubicBezTo>
                  <a:cubicBezTo>
                    <a:pt x="3613" y="21414"/>
                    <a:pt x="5103" y="21600"/>
                    <a:pt x="7337" y="20390"/>
                  </a:cubicBezTo>
                  <a:cubicBezTo>
                    <a:pt x="9572" y="19179"/>
                    <a:pt x="12551" y="16572"/>
                    <a:pt x="14165" y="14710"/>
                  </a:cubicBezTo>
                  <a:cubicBezTo>
                    <a:pt x="15779" y="12848"/>
                    <a:pt x="16027" y="11731"/>
                    <a:pt x="16027" y="10614"/>
                  </a:cubicBezTo>
                  <a:cubicBezTo>
                    <a:pt x="16027" y="9497"/>
                    <a:pt x="15779" y="8379"/>
                    <a:pt x="15034" y="8286"/>
                  </a:cubicBezTo>
                  <a:cubicBezTo>
                    <a:pt x="14289" y="8193"/>
                    <a:pt x="13048" y="9124"/>
                    <a:pt x="12303" y="10707"/>
                  </a:cubicBezTo>
                  <a:cubicBezTo>
                    <a:pt x="11558" y="12290"/>
                    <a:pt x="11310" y="14524"/>
                    <a:pt x="12303" y="16200"/>
                  </a:cubicBezTo>
                  <a:cubicBezTo>
                    <a:pt x="13296" y="17876"/>
                    <a:pt x="15530" y="18993"/>
                    <a:pt x="17268" y="19459"/>
                  </a:cubicBezTo>
                  <a:cubicBezTo>
                    <a:pt x="19006" y="19924"/>
                    <a:pt x="20248" y="19738"/>
                    <a:pt x="21489" y="1955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43" name="Line">
              <a:extLst>
                <a:ext uri="{FF2B5EF4-FFF2-40B4-BE49-F238E27FC236}">
                  <a16:creationId xmlns:a16="http://schemas.microsoft.com/office/drawing/2014/main" id="{2A9BBDAE-AFB4-46AB-9DBD-C947F0BDA40F}"/>
                </a:ext>
              </a:extLst>
            </p:cNvPr>
            <p:cNvSpPr/>
            <p:nvPr/>
          </p:nvSpPr>
          <p:spPr>
            <a:xfrm>
              <a:off x="2951752" y="11495908"/>
              <a:ext cx="2042459" cy="491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600" extrusionOk="0">
                  <a:moveTo>
                    <a:pt x="0" y="0"/>
                  </a:moveTo>
                  <a:cubicBezTo>
                    <a:pt x="957" y="1137"/>
                    <a:pt x="1914" y="2274"/>
                    <a:pt x="3122" y="4453"/>
                  </a:cubicBezTo>
                  <a:cubicBezTo>
                    <a:pt x="4329" y="6632"/>
                    <a:pt x="5787" y="9853"/>
                    <a:pt x="7246" y="12316"/>
                  </a:cubicBezTo>
                  <a:cubicBezTo>
                    <a:pt x="8704" y="14779"/>
                    <a:pt x="10162" y="16484"/>
                    <a:pt x="11666" y="17621"/>
                  </a:cubicBezTo>
                  <a:cubicBezTo>
                    <a:pt x="13170" y="18758"/>
                    <a:pt x="14719" y="19326"/>
                    <a:pt x="16246" y="19611"/>
                  </a:cubicBezTo>
                  <a:cubicBezTo>
                    <a:pt x="17772" y="19895"/>
                    <a:pt x="19276" y="19895"/>
                    <a:pt x="20210" y="19895"/>
                  </a:cubicBezTo>
                  <a:cubicBezTo>
                    <a:pt x="21144" y="19895"/>
                    <a:pt x="21509" y="19895"/>
                    <a:pt x="21554" y="20179"/>
                  </a:cubicBezTo>
                  <a:cubicBezTo>
                    <a:pt x="21600" y="20463"/>
                    <a:pt x="21327" y="21032"/>
                    <a:pt x="21053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44" name="Line">
              <a:extLst>
                <a:ext uri="{FF2B5EF4-FFF2-40B4-BE49-F238E27FC236}">
                  <a16:creationId xmlns:a16="http://schemas.microsoft.com/office/drawing/2014/main" id="{9E0DB6A6-B129-48CA-918C-341AB0555BA3}"/>
                </a:ext>
              </a:extLst>
            </p:cNvPr>
            <p:cNvSpPr/>
            <p:nvPr/>
          </p:nvSpPr>
          <p:spPr>
            <a:xfrm>
              <a:off x="4415572" y="11969291"/>
              <a:ext cx="1246831" cy="731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542" extrusionOk="0">
                  <a:moveTo>
                    <a:pt x="0" y="11250"/>
                  </a:moveTo>
                  <a:cubicBezTo>
                    <a:pt x="149" y="14046"/>
                    <a:pt x="298" y="16841"/>
                    <a:pt x="372" y="18556"/>
                  </a:cubicBezTo>
                  <a:cubicBezTo>
                    <a:pt x="447" y="20271"/>
                    <a:pt x="447" y="20907"/>
                    <a:pt x="521" y="20907"/>
                  </a:cubicBezTo>
                  <a:cubicBezTo>
                    <a:pt x="596" y="20907"/>
                    <a:pt x="745" y="20271"/>
                    <a:pt x="894" y="19255"/>
                  </a:cubicBezTo>
                  <a:cubicBezTo>
                    <a:pt x="1043" y="18239"/>
                    <a:pt x="1192" y="16841"/>
                    <a:pt x="1341" y="15253"/>
                  </a:cubicBezTo>
                  <a:cubicBezTo>
                    <a:pt x="1490" y="13664"/>
                    <a:pt x="1639" y="11886"/>
                    <a:pt x="1862" y="11250"/>
                  </a:cubicBezTo>
                  <a:cubicBezTo>
                    <a:pt x="2086" y="10615"/>
                    <a:pt x="2383" y="11123"/>
                    <a:pt x="2681" y="12140"/>
                  </a:cubicBezTo>
                  <a:cubicBezTo>
                    <a:pt x="2979" y="13156"/>
                    <a:pt x="3277" y="14681"/>
                    <a:pt x="3463" y="15761"/>
                  </a:cubicBezTo>
                  <a:cubicBezTo>
                    <a:pt x="3650" y="16841"/>
                    <a:pt x="3724" y="17476"/>
                    <a:pt x="3836" y="17476"/>
                  </a:cubicBezTo>
                  <a:cubicBezTo>
                    <a:pt x="3948" y="17476"/>
                    <a:pt x="4097" y="16841"/>
                    <a:pt x="4320" y="15697"/>
                  </a:cubicBezTo>
                  <a:cubicBezTo>
                    <a:pt x="4543" y="14554"/>
                    <a:pt x="4841" y="12902"/>
                    <a:pt x="5139" y="11822"/>
                  </a:cubicBezTo>
                  <a:cubicBezTo>
                    <a:pt x="5437" y="10742"/>
                    <a:pt x="5735" y="10234"/>
                    <a:pt x="6033" y="10170"/>
                  </a:cubicBezTo>
                  <a:cubicBezTo>
                    <a:pt x="6331" y="10107"/>
                    <a:pt x="6629" y="10488"/>
                    <a:pt x="6852" y="11314"/>
                  </a:cubicBezTo>
                  <a:cubicBezTo>
                    <a:pt x="7076" y="12140"/>
                    <a:pt x="7225" y="13410"/>
                    <a:pt x="7337" y="14363"/>
                  </a:cubicBezTo>
                  <a:cubicBezTo>
                    <a:pt x="7448" y="15316"/>
                    <a:pt x="7523" y="15951"/>
                    <a:pt x="7597" y="16587"/>
                  </a:cubicBezTo>
                  <a:cubicBezTo>
                    <a:pt x="7672" y="17222"/>
                    <a:pt x="7746" y="17857"/>
                    <a:pt x="7932" y="17984"/>
                  </a:cubicBezTo>
                  <a:cubicBezTo>
                    <a:pt x="8119" y="18111"/>
                    <a:pt x="8417" y="17730"/>
                    <a:pt x="8826" y="16650"/>
                  </a:cubicBezTo>
                  <a:cubicBezTo>
                    <a:pt x="9236" y="15570"/>
                    <a:pt x="9757" y="13791"/>
                    <a:pt x="10055" y="12521"/>
                  </a:cubicBezTo>
                  <a:cubicBezTo>
                    <a:pt x="10353" y="11250"/>
                    <a:pt x="10428" y="10488"/>
                    <a:pt x="10316" y="10361"/>
                  </a:cubicBezTo>
                  <a:cubicBezTo>
                    <a:pt x="10204" y="10234"/>
                    <a:pt x="9906" y="10742"/>
                    <a:pt x="9720" y="11631"/>
                  </a:cubicBezTo>
                  <a:cubicBezTo>
                    <a:pt x="9534" y="12521"/>
                    <a:pt x="9459" y="13791"/>
                    <a:pt x="9385" y="14999"/>
                  </a:cubicBezTo>
                  <a:cubicBezTo>
                    <a:pt x="9310" y="16206"/>
                    <a:pt x="9236" y="17349"/>
                    <a:pt x="9385" y="17921"/>
                  </a:cubicBezTo>
                  <a:cubicBezTo>
                    <a:pt x="9534" y="18493"/>
                    <a:pt x="9906" y="18493"/>
                    <a:pt x="10204" y="18175"/>
                  </a:cubicBezTo>
                  <a:cubicBezTo>
                    <a:pt x="10502" y="17857"/>
                    <a:pt x="10726" y="17222"/>
                    <a:pt x="10912" y="16587"/>
                  </a:cubicBezTo>
                  <a:cubicBezTo>
                    <a:pt x="11098" y="15951"/>
                    <a:pt x="11247" y="15316"/>
                    <a:pt x="11359" y="14617"/>
                  </a:cubicBezTo>
                  <a:cubicBezTo>
                    <a:pt x="11470" y="13918"/>
                    <a:pt x="11545" y="13156"/>
                    <a:pt x="11619" y="13093"/>
                  </a:cubicBezTo>
                  <a:cubicBezTo>
                    <a:pt x="11694" y="13029"/>
                    <a:pt x="11768" y="13664"/>
                    <a:pt x="11806" y="14363"/>
                  </a:cubicBezTo>
                  <a:cubicBezTo>
                    <a:pt x="11843" y="15062"/>
                    <a:pt x="11843" y="15824"/>
                    <a:pt x="11843" y="16587"/>
                  </a:cubicBezTo>
                  <a:cubicBezTo>
                    <a:pt x="11843" y="17349"/>
                    <a:pt x="11843" y="18111"/>
                    <a:pt x="12029" y="18493"/>
                  </a:cubicBezTo>
                  <a:cubicBezTo>
                    <a:pt x="12215" y="18874"/>
                    <a:pt x="12588" y="18874"/>
                    <a:pt x="13221" y="17794"/>
                  </a:cubicBezTo>
                  <a:cubicBezTo>
                    <a:pt x="13854" y="16714"/>
                    <a:pt x="14748" y="14554"/>
                    <a:pt x="15306" y="12140"/>
                  </a:cubicBezTo>
                  <a:cubicBezTo>
                    <a:pt x="15865" y="9726"/>
                    <a:pt x="16088" y="7057"/>
                    <a:pt x="16163" y="5406"/>
                  </a:cubicBezTo>
                  <a:cubicBezTo>
                    <a:pt x="16237" y="3754"/>
                    <a:pt x="16163" y="3118"/>
                    <a:pt x="16014" y="3118"/>
                  </a:cubicBezTo>
                  <a:cubicBezTo>
                    <a:pt x="15865" y="3118"/>
                    <a:pt x="15641" y="3754"/>
                    <a:pt x="15455" y="5533"/>
                  </a:cubicBezTo>
                  <a:cubicBezTo>
                    <a:pt x="15269" y="7311"/>
                    <a:pt x="15120" y="10234"/>
                    <a:pt x="15046" y="12267"/>
                  </a:cubicBezTo>
                  <a:cubicBezTo>
                    <a:pt x="14971" y="14300"/>
                    <a:pt x="14971" y="15443"/>
                    <a:pt x="15008" y="16333"/>
                  </a:cubicBezTo>
                  <a:cubicBezTo>
                    <a:pt x="15046" y="17222"/>
                    <a:pt x="15120" y="17857"/>
                    <a:pt x="15343" y="18048"/>
                  </a:cubicBezTo>
                  <a:cubicBezTo>
                    <a:pt x="15567" y="18238"/>
                    <a:pt x="15939" y="17984"/>
                    <a:pt x="16498" y="16460"/>
                  </a:cubicBezTo>
                  <a:cubicBezTo>
                    <a:pt x="17057" y="14935"/>
                    <a:pt x="17801" y="12140"/>
                    <a:pt x="18286" y="9408"/>
                  </a:cubicBezTo>
                  <a:cubicBezTo>
                    <a:pt x="18770" y="6676"/>
                    <a:pt x="18993" y="4008"/>
                    <a:pt x="19030" y="2356"/>
                  </a:cubicBezTo>
                  <a:cubicBezTo>
                    <a:pt x="19068" y="704"/>
                    <a:pt x="18919" y="69"/>
                    <a:pt x="18732" y="6"/>
                  </a:cubicBezTo>
                  <a:cubicBezTo>
                    <a:pt x="18546" y="-58"/>
                    <a:pt x="18323" y="450"/>
                    <a:pt x="18137" y="2356"/>
                  </a:cubicBezTo>
                  <a:cubicBezTo>
                    <a:pt x="17950" y="4262"/>
                    <a:pt x="17801" y="7566"/>
                    <a:pt x="17764" y="9916"/>
                  </a:cubicBezTo>
                  <a:cubicBezTo>
                    <a:pt x="17727" y="12267"/>
                    <a:pt x="17801" y="13664"/>
                    <a:pt x="17839" y="14744"/>
                  </a:cubicBezTo>
                  <a:cubicBezTo>
                    <a:pt x="17876" y="15824"/>
                    <a:pt x="17876" y="16587"/>
                    <a:pt x="17839" y="16650"/>
                  </a:cubicBezTo>
                  <a:cubicBezTo>
                    <a:pt x="17801" y="16714"/>
                    <a:pt x="17727" y="16079"/>
                    <a:pt x="17801" y="15443"/>
                  </a:cubicBezTo>
                  <a:cubicBezTo>
                    <a:pt x="17876" y="14808"/>
                    <a:pt x="18099" y="14173"/>
                    <a:pt x="18509" y="13728"/>
                  </a:cubicBezTo>
                  <a:cubicBezTo>
                    <a:pt x="18919" y="13283"/>
                    <a:pt x="19514" y="13029"/>
                    <a:pt x="19961" y="13156"/>
                  </a:cubicBezTo>
                  <a:cubicBezTo>
                    <a:pt x="20408" y="13283"/>
                    <a:pt x="20706" y="13791"/>
                    <a:pt x="20967" y="14871"/>
                  </a:cubicBezTo>
                  <a:cubicBezTo>
                    <a:pt x="21228" y="15951"/>
                    <a:pt x="21451" y="17603"/>
                    <a:pt x="21526" y="18747"/>
                  </a:cubicBezTo>
                  <a:cubicBezTo>
                    <a:pt x="21600" y="19890"/>
                    <a:pt x="21526" y="20526"/>
                    <a:pt x="21339" y="20907"/>
                  </a:cubicBezTo>
                  <a:cubicBezTo>
                    <a:pt x="21153" y="21288"/>
                    <a:pt x="20855" y="21415"/>
                    <a:pt x="20557" y="2154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45" name="Line">
              <a:extLst>
                <a:ext uri="{FF2B5EF4-FFF2-40B4-BE49-F238E27FC236}">
                  <a16:creationId xmlns:a16="http://schemas.microsoft.com/office/drawing/2014/main" id="{85B47EF7-A632-47D5-967B-23CEFE672712}"/>
                </a:ext>
              </a:extLst>
            </p:cNvPr>
            <p:cNvSpPr/>
            <p:nvPr/>
          </p:nvSpPr>
          <p:spPr>
            <a:xfrm>
              <a:off x="5514300" y="12100381"/>
              <a:ext cx="65440" cy="58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21600" y="11040"/>
                  </a:moveTo>
                  <a:cubicBezTo>
                    <a:pt x="17280" y="4868"/>
                    <a:pt x="12960" y="-1303"/>
                    <a:pt x="9360" y="240"/>
                  </a:cubicBezTo>
                  <a:cubicBezTo>
                    <a:pt x="5760" y="1783"/>
                    <a:pt x="2880" y="11040"/>
                    <a:pt x="0" y="2029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46" name="Line">
              <a:extLst>
                <a:ext uri="{FF2B5EF4-FFF2-40B4-BE49-F238E27FC236}">
                  <a16:creationId xmlns:a16="http://schemas.microsoft.com/office/drawing/2014/main" id="{AD192A95-D338-4377-9AA4-7A812D34F314}"/>
                </a:ext>
              </a:extLst>
            </p:cNvPr>
            <p:cNvSpPr/>
            <p:nvPr/>
          </p:nvSpPr>
          <p:spPr>
            <a:xfrm>
              <a:off x="5824285" y="12508218"/>
              <a:ext cx="168769" cy="25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47" name="Line">
              <a:extLst>
                <a:ext uri="{FF2B5EF4-FFF2-40B4-BE49-F238E27FC236}">
                  <a16:creationId xmlns:a16="http://schemas.microsoft.com/office/drawing/2014/main" id="{8084A074-EADD-4365-9CAC-38F5248E0BA9}"/>
                </a:ext>
              </a:extLst>
            </p:cNvPr>
            <p:cNvSpPr/>
            <p:nvPr/>
          </p:nvSpPr>
          <p:spPr>
            <a:xfrm>
              <a:off x="6044719" y="12216906"/>
              <a:ext cx="347872" cy="600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469" extrusionOk="0">
                  <a:moveTo>
                    <a:pt x="6341" y="2029"/>
                  </a:moveTo>
                  <a:cubicBezTo>
                    <a:pt x="5274" y="1103"/>
                    <a:pt x="4208" y="178"/>
                    <a:pt x="3274" y="23"/>
                  </a:cubicBezTo>
                  <a:cubicBezTo>
                    <a:pt x="2341" y="-131"/>
                    <a:pt x="1541" y="486"/>
                    <a:pt x="1008" y="2029"/>
                  </a:cubicBezTo>
                  <a:cubicBezTo>
                    <a:pt x="474" y="3572"/>
                    <a:pt x="208" y="6040"/>
                    <a:pt x="74" y="7660"/>
                  </a:cubicBezTo>
                  <a:cubicBezTo>
                    <a:pt x="-59" y="9280"/>
                    <a:pt x="-59" y="10052"/>
                    <a:pt x="474" y="10669"/>
                  </a:cubicBezTo>
                  <a:cubicBezTo>
                    <a:pt x="1008" y="11286"/>
                    <a:pt x="2074" y="11749"/>
                    <a:pt x="3808" y="11595"/>
                  </a:cubicBezTo>
                  <a:cubicBezTo>
                    <a:pt x="5541" y="11440"/>
                    <a:pt x="7941" y="10669"/>
                    <a:pt x="9541" y="9589"/>
                  </a:cubicBezTo>
                  <a:cubicBezTo>
                    <a:pt x="11141" y="8509"/>
                    <a:pt x="11941" y="7120"/>
                    <a:pt x="12341" y="6812"/>
                  </a:cubicBezTo>
                  <a:cubicBezTo>
                    <a:pt x="12741" y="6503"/>
                    <a:pt x="12741" y="7275"/>
                    <a:pt x="12741" y="8046"/>
                  </a:cubicBezTo>
                  <a:cubicBezTo>
                    <a:pt x="12741" y="8818"/>
                    <a:pt x="12741" y="9589"/>
                    <a:pt x="12741" y="10360"/>
                  </a:cubicBezTo>
                  <a:cubicBezTo>
                    <a:pt x="12741" y="11132"/>
                    <a:pt x="12741" y="11903"/>
                    <a:pt x="13408" y="12212"/>
                  </a:cubicBezTo>
                  <a:cubicBezTo>
                    <a:pt x="14074" y="12520"/>
                    <a:pt x="15408" y="12366"/>
                    <a:pt x="16474" y="11980"/>
                  </a:cubicBezTo>
                  <a:cubicBezTo>
                    <a:pt x="17541" y="11595"/>
                    <a:pt x="18341" y="10978"/>
                    <a:pt x="19141" y="9975"/>
                  </a:cubicBezTo>
                  <a:cubicBezTo>
                    <a:pt x="19941" y="8972"/>
                    <a:pt x="20741" y="7583"/>
                    <a:pt x="21141" y="7429"/>
                  </a:cubicBezTo>
                  <a:cubicBezTo>
                    <a:pt x="21541" y="7275"/>
                    <a:pt x="21541" y="8355"/>
                    <a:pt x="21141" y="10283"/>
                  </a:cubicBezTo>
                  <a:cubicBezTo>
                    <a:pt x="20741" y="12212"/>
                    <a:pt x="19941" y="14989"/>
                    <a:pt x="19008" y="16995"/>
                  </a:cubicBezTo>
                  <a:cubicBezTo>
                    <a:pt x="18074" y="19000"/>
                    <a:pt x="17008" y="20235"/>
                    <a:pt x="15941" y="2146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48" name="Line">
              <a:extLst>
                <a:ext uri="{FF2B5EF4-FFF2-40B4-BE49-F238E27FC236}">
                  <a16:creationId xmlns:a16="http://schemas.microsoft.com/office/drawing/2014/main" id="{B3E55A6B-4026-4F36-80BB-E7E8F786E671}"/>
                </a:ext>
              </a:extLst>
            </p:cNvPr>
            <p:cNvSpPr/>
            <p:nvPr/>
          </p:nvSpPr>
          <p:spPr>
            <a:xfrm>
              <a:off x="6485588" y="12074890"/>
              <a:ext cx="647525" cy="586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extrusionOk="0">
                  <a:moveTo>
                    <a:pt x="1728" y="9230"/>
                  </a:moveTo>
                  <a:cubicBezTo>
                    <a:pt x="1152" y="11280"/>
                    <a:pt x="576" y="13329"/>
                    <a:pt x="288" y="14748"/>
                  </a:cubicBezTo>
                  <a:cubicBezTo>
                    <a:pt x="0" y="16167"/>
                    <a:pt x="0" y="16956"/>
                    <a:pt x="0" y="17744"/>
                  </a:cubicBezTo>
                  <a:cubicBezTo>
                    <a:pt x="0" y="18532"/>
                    <a:pt x="0" y="19321"/>
                    <a:pt x="360" y="19715"/>
                  </a:cubicBezTo>
                  <a:cubicBezTo>
                    <a:pt x="720" y="20109"/>
                    <a:pt x="1440" y="20109"/>
                    <a:pt x="2520" y="19321"/>
                  </a:cubicBezTo>
                  <a:cubicBezTo>
                    <a:pt x="3600" y="18532"/>
                    <a:pt x="5040" y="16956"/>
                    <a:pt x="6336" y="14197"/>
                  </a:cubicBezTo>
                  <a:cubicBezTo>
                    <a:pt x="7632" y="11437"/>
                    <a:pt x="8784" y="7496"/>
                    <a:pt x="9360" y="5131"/>
                  </a:cubicBezTo>
                  <a:cubicBezTo>
                    <a:pt x="9936" y="2766"/>
                    <a:pt x="9936" y="1978"/>
                    <a:pt x="9720" y="1268"/>
                  </a:cubicBezTo>
                  <a:cubicBezTo>
                    <a:pt x="9504" y="559"/>
                    <a:pt x="9072" y="-72"/>
                    <a:pt x="8496" y="7"/>
                  </a:cubicBezTo>
                  <a:cubicBezTo>
                    <a:pt x="7920" y="86"/>
                    <a:pt x="7200" y="874"/>
                    <a:pt x="6624" y="3081"/>
                  </a:cubicBezTo>
                  <a:cubicBezTo>
                    <a:pt x="6048" y="5289"/>
                    <a:pt x="5616" y="8915"/>
                    <a:pt x="5616" y="11595"/>
                  </a:cubicBezTo>
                  <a:cubicBezTo>
                    <a:pt x="5616" y="14275"/>
                    <a:pt x="6048" y="16010"/>
                    <a:pt x="6984" y="17429"/>
                  </a:cubicBezTo>
                  <a:cubicBezTo>
                    <a:pt x="7920" y="18848"/>
                    <a:pt x="9360" y="19951"/>
                    <a:pt x="11304" y="19951"/>
                  </a:cubicBezTo>
                  <a:cubicBezTo>
                    <a:pt x="13248" y="19951"/>
                    <a:pt x="15696" y="18848"/>
                    <a:pt x="17352" y="17192"/>
                  </a:cubicBezTo>
                  <a:cubicBezTo>
                    <a:pt x="19008" y="15537"/>
                    <a:pt x="19872" y="13329"/>
                    <a:pt x="20160" y="11753"/>
                  </a:cubicBezTo>
                  <a:cubicBezTo>
                    <a:pt x="20448" y="10176"/>
                    <a:pt x="20160" y="9230"/>
                    <a:pt x="19800" y="9151"/>
                  </a:cubicBezTo>
                  <a:cubicBezTo>
                    <a:pt x="19440" y="9073"/>
                    <a:pt x="19008" y="9861"/>
                    <a:pt x="18864" y="11753"/>
                  </a:cubicBezTo>
                  <a:cubicBezTo>
                    <a:pt x="18720" y="13645"/>
                    <a:pt x="18864" y="16640"/>
                    <a:pt x="19368" y="18454"/>
                  </a:cubicBezTo>
                  <a:cubicBezTo>
                    <a:pt x="19872" y="20267"/>
                    <a:pt x="20736" y="20897"/>
                    <a:pt x="21600" y="2152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49" name="Line">
              <a:extLst>
                <a:ext uri="{FF2B5EF4-FFF2-40B4-BE49-F238E27FC236}">
                  <a16:creationId xmlns:a16="http://schemas.microsoft.com/office/drawing/2014/main" id="{BC48FBCD-680B-45E3-B16B-39BCCBC69E13}"/>
                </a:ext>
              </a:extLst>
            </p:cNvPr>
            <p:cNvSpPr/>
            <p:nvPr/>
          </p:nvSpPr>
          <p:spPr>
            <a:xfrm>
              <a:off x="2975861" y="11444929"/>
              <a:ext cx="5204314" cy="68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66" extrusionOk="0">
                  <a:moveTo>
                    <a:pt x="331" y="815"/>
                  </a:moveTo>
                  <a:cubicBezTo>
                    <a:pt x="188" y="408"/>
                    <a:pt x="45" y="0"/>
                    <a:pt x="9" y="0"/>
                  </a:cubicBezTo>
                  <a:cubicBezTo>
                    <a:pt x="-27" y="0"/>
                    <a:pt x="45" y="408"/>
                    <a:pt x="322" y="951"/>
                  </a:cubicBezTo>
                  <a:cubicBezTo>
                    <a:pt x="599" y="1494"/>
                    <a:pt x="1082" y="2174"/>
                    <a:pt x="1654" y="2853"/>
                  </a:cubicBezTo>
                  <a:cubicBezTo>
                    <a:pt x="2226" y="3532"/>
                    <a:pt x="2888" y="4211"/>
                    <a:pt x="3531" y="4687"/>
                  </a:cubicBezTo>
                  <a:cubicBezTo>
                    <a:pt x="4175" y="5162"/>
                    <a:pt x="4801" y="5434"/>
                    <a:pt x="5489" y="5706"/>
                  </a:cubicBezTo>
                  <a:cubicBezTo>
                    <a:pt x="6178" y="5977"/>
                    <a:pt x="6929" y="6249"/>
                    <a:pt x="7626" y="6589"/>
                  </a:cubicBezTo>
                  <a:cubicBezTo>
                    <a:pt x="8323" y="6928"/>
                    <a:pt x="8967" y="7336"/>
                    <a:pt x="9620" y="7743"/>
                  </a:cubicBezTo>
                  <a:cubicBezTo>
                    <a:pt x="10272" y="8151"/>
                    <a:pt x="10934" y="8558"/>
                    <a:pt x="11649" y="9102"/>
                  </a:cubicBezTo>
                  <a:cubicBezTo>
                    <a:pt x="12364" y="9645"/>
                    <a:pt x="13133" y="10325"/>
                    <a:pt x="13875" y="10868"/>
                  </a:cubicBezTo>
                  <a:cubicBezTo>
                    <a:pt x="14617" y="11411"/>
                    <a:pt x="15333" y="11819"/>
                    <a:pt x="16012" y="12226"/>
                  </a:cubicBezTo>
                  <a:cubicBezTo>
                    <a:pt x="16692" y="12634"/>
                    <a:pt x="17335" y="13042"/>
                    <a:pt x="17979" y="13653"/>
                  </a:cubicBezTo>
                  <a:cubicBezTo>
                    <a:pt x="18623" y="14264"/>
                    <a:pt x="19266" y="15079"/>
                    <a:pt x="19749" y="15758"/>
                  </a:cubicBezTo>
                  <a:cubicBezTo>
                    <a:pt x="20232" y="16438"/>
                    <a:pt x="20554" y="16981"/>
                    <a:pt x="20777" y="17321"/>
                  </a:cubicBezTo>
                  <a:cubicBezTo>
                    <a:pt x="21001" y="17660"/>
                    <a:pt x="21126" y="17796"/>
                    <a:pt x="21144" y="18000"/>
                  </a:cubicBezTo>
                  <a:cubicBezTo>
                    <a:pt x="21162" y="18204"/>
                    <a:pt x="21072" y="18475"/>
                    <a:pt x="21054" y="18883"/>
                  </a:cubicBezTo>
                  <a:cubicBezTo>
                    <a:pt x="21037" y="19291"/>
                    <a:pt x="21090" y="19834"/>
                    <a:pt x="21153" y="19902"/>
                  </a:cubicBezTo>
                  <a:cubicBezTo>
                    <a:pt x="21215" y="19970"/>
                    <a:pt x="21287" y="19562"/>
                    <a:pt x="21314" y="19019"/>
                  </a:cubicBezTo>
                  <a:cubicBezTo>
                    <a:pt x="21341" y="18475"/>
                    <a:pt x="21323" y="17796"/>
                    <a:pt x="21251" y="17457"/>
                  </a:cubicBezTo>
                  <a:cubicBezTo>
                    <a:pt x="21180" y="17117"/>
                    <a:pt x="21054" y="17117"/>
                    <a:pt x="20983" y="17457"/>
                  </a:cubicBezTo>
                  <a:cubicBezTo>
                    <a:pt x="20911" y="17796"/>
                    <a:pt x="20894" y="18475"/>
                    <a:pt x="20894" y="19155"/>
                  </a:cubicBezTo>
                  <a:cubicBezTo>
                    <a:pt x="20894" y="19834"/>
                    <a:pt x="20911" y="20513"/>
                    <a:pt x="20965" y="20921"/>
                  </a:cubicBezTo>
                  <a:cubicBezTo>
                    <a:pt x="21019" y="21328"/>
                    <a:pt x="21108" y="21464"/>
                    <a:pt x="21198" y="21532"/>
                  </a:cubicBezTo>
                  <a:cubicBezTo>
                    <a:pt x="21287" y="21600"/>
                    <a:pt x="21376" y="21600"/>
                    <a:pt x="21448" y="21192"/>
                  </a:cubicBezTo>
                  <a:cubicBezTo>
                    <a:pt x="21519" y="20785"/>
                    <a:pt x="21573" y="19970"/>
                    <a:pt x="21564" y="19291"/>
                  </a:cubicBezTo>
                  <a:cubicBezTo>
                    <a:pt x="21555" y="18611"/>
                    <a:pt x="21484" y="18068"/>
                    <a:pt x="21349" y="17864"/>
                  </a:cubicBezTo>
                  <a:cubicBezTo>
                    <a:pt x="21215" y="17660"/>
                    <a:pt x="21019" y="17796"/>
                    <a:pt x="20822" y="1793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50" name="Line">
              <a:extLst>
                <a:ext uri="{FF2B5EF4-FFF2-40B4-BE49-F238E27FC236}">
                  <a16:creationId xmlns:a16="http://schemas.microsoft.com/office/drawing/2014/main" id="{A16A7C33-8589-4EB7-9FAE-8FD3C660305F}"/>
                </a:ext>
              </a:extLst>
            </p:cNvPr>
            <p:cNvSpPr/>
            <p:nvPr/>
          </p:nvSpPr>
          <p:spPr>
            <a:xfrm>
              <a:off x="7849524" y="12417182"/>
              <a:ext cx="20666" cy="517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20015" y="0"/>
                  </a:moveTo>
                  <a:cubicBezTo>
                    <a:pt x="11375" y="2880"/>
                    <a:pt x="2735" y="5760"/>
                    <a:pt x="575" y="9360"/>
                  </a:cubicBezTo>
                  <a:cubicBezTo>
                    <a:pt x="-1585" y="12960"/>
                    <a:pt x="2735" y="17280"/>
                    <a:pt x="7055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51" name="Line">
              <a:extLst>
                <a:ext uri="{FF2B5EF4-FFF2-40B4-BE49-F238E27FC236}">
                  <a16:creationId xmlns:a16="http://schemas.microsoft.com/office/drawing/2014/main" id="{922D0075-2888-4E59-8D38-5A132D9E193D}"/>
                </a:ext>
              </a:extLst>
            </p:cNvPr>
            <p:cNvSpPr/>
            <p:nvPr/>
          </p:nvSpPr>
          <p:spPr>
            <a:xfrm>
              <a:off x="7846079" y="12406259"/>
              <a:ext cx="168771" cy="254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418" extrusionOk="0">
                  <a:moveTo>
                    <a:pt x="0" y="7378"/>
                  </a:moveTo>
                  <a:cubicBezTo>
                    <a:pt x="0" y="5578"/>
                    <a:pt x="0" y="3778"/>
                    <a:pt x="1350" y="2518"/>
                  </a:cubicBezTo>
                  <a:cubicBezTo>
                    <a:pt x="2700" y="1258"/>
                    <a:pt x="5400" y="538"/>
                    <a:pt x="8100" y="178"/>
                  </a:cubicBezTo>
                  <a:cubicBezTo>
                    <a:pt x="10800" y="-182"/>
                    <a:pt x="13500" y="-182"/>
                    <a:pt x="16200" y="1978"/>
                  </a:cubicBezTo>
                  <a:cubicBezTo>
                    <a:pt x="18900" y="4138"/>
                    <a:pt x="21600" y="8458"/>
                    <a:pt x="21330" y="12058"/>
                  </a:cubicBezTo>
                  <a:cubicBezTo>
                    <a:pt x="21060" y="15658"/>
                    <a:pt x="17820" y="18538"/>
                    <a:pt x="14310" y="19978"/>
                  </a:cubicBezTo>
                  <a:cubicBezTo>
                    <a:pt x="10800" y="21418"/>
                    <a:pt x="7020" y="21418"/>
                    <a:pt x="3240" y="2141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52" name="Line">
              <a:extLst>
                <a:ext uri="{FF2B5EF4-FFF2-40B4-BE49-F238E27FC236}">
                  <a16:creationId xmlns:a16="http://schemas.microsoft.com/office/drawing/2014/main" id="{0176721A-5764-45A9-9F6C-33F6B96DBFDA}"/>
                </a:ext>
              </a:extLst>
            </p:cNvPr>
            <p:cNvSpPr/>
            <p:nvPr/>
          </p:nvSpPr>
          <p:spPr>
            <a:xfrm>
              <a:off x="8183618" y="12442673"/>
              <a:ext cx="37888" cy="309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extrusionOk="0">
                  <a:moveTo>
                    <a:pt x="13332" y="0"/>
                  </a:moveTo>
                  <a:cubicBezTo>
                    <a:pt x="6132" y="3900"/>
                    <a:pt x="-1068" y="7800"/>
                    <a:pt x="132" y="11400"/>
                  </a:cubicBezTo>
                  <a:cubicBezTo>
                    <a:pt x="1332" y="15000"/>
                    <a:pt x="10932" y="18300"/>
                    <a:pt x="20532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53" name="Line">
              <a:extLst>
                <a:ext uri="{FF2B5EF4-FFF2-40B4-BE49-F238E27FC236}">
                  <a16:creationId xmlns:a16="http://schemas.microsoft.com/office/drawing/2014/main" id="{3A78C15C-2A9F-41DF-94B9-A505A8E0DCE9}"/>
                </a:ext>
              </a:extLst>
            </p:cNvPr>
            <p:cNvSpPr/>
            <p:nvPr/>
          </p:nvSpPr>
          <p:spPr>
            <a:xfrm>
              <a:off x="8259393" y="12235112"/>
              <a:ext cx="0" cy="25491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54" name="Line">
              <a:extLst>
                <a:ext uri="{FF2B5EF4-FFF2-40B4-BE49-F238E27FC236}">
                  <a16:creationId xmlns:a16="http://schemas.microsoft.com/office/drawing/2014/main" id="{1E356B2D-391D-4973-AB2F-E87AD2DECDEF}"/>
                </a:ext>
              </a:extLst>
            </p:cNvPr>
            <p:cNvSpPr/>
            <p:nvPr/>
          </p:nvSpPr>
          <p:spPr>
            <a:xfrm>
              <a:off x="8386832" y="12275168"/>
              <a:ext cx="27554" cy="644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extrusionOk="0">
                  <a:moveTo>
                    <a:pt x="11040" y="0"/>
                  </a:moveTo>
                  <a:cubicBezTo>
                    <a:pt x="4869" y="3168"/>
                    <a:pt x="-1303" y="6336"/>
                    <a:pt x="240" y="9576"/>
                  </a:cubicBezTo>
                  <a:cubicBezTo>
                    <a:pt x="1783" y="12816"/>
                    <a:pt x="11040" y="16128"/>
                    <a:pt x="15668" y="18144"/>
                  </a:cubicBezTo>
                  <a:cubicBezTo>
                    <a:pt x="20297" y="20160"/>
                    <a:pt x="20297" y="20880"/>
                    <a:pt x="20297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55" name="Line">
              <a:extLst>
                <a:ext uri="{FF2B5EF4-FFF2-40B4-BE49-F238E27FC236}">
                  <a16:creationId xmlns:a16="http://schemas.microsoft.com/office/drawing/2014/main" id="{737D5E4F-BC98-43F0-BD8F-B874D9F7717D}"/>
                </a:ext>
              </a:extLst>
            </p:cNvPr>
            <p:cNvSpPr/>
            <p:nvPr/>
          </p:nvSpPr>
          <p:spPr>
            <a:xfrm>
              <a:off x="8324835" y="12471804"/>
              <a:ext cx="196323" cy="229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0995" extrusionOk="0">
                  <a:moveTo>
                    <a:pt x="8452" y="7930"/>
                  </a:moveTo>
                  <a:cubicBezTo>
                    <a:pt x="8452" y="5967"/>
                    <a:pt x="8452" y="4003"/>
                    <a:pt x="9391" y="2432"/>
                  </a:cubicBezTo>
                  <a:cubicBezTo>
                    <a:pt x="10331" y="861"/>
                    <a:pt x="12209" y="-317"/>
                    <a:pt x="14087" y="76"/>
                  </a:cubicBezTo>
                  <a:cubicBezTo>
                    <a:pt x="15965" y="468"/>
                    <a:pt x="17844" y="2432"/>
                    <a:pt x="19252" y="5574"/>
                  </a:cubicBezTo>
                  <a:cubicBezTo>
                    <a:pt x="20661" y="8716"/>
                    <a:pt x="21600" y="13036"/>
                    <a:pt x="21365" y="15981"/>
                  </a:cubicBezTo>
                  <a:cubicBezTo>
                    <a:pt x="21130" y="18927"/>
                    <a:pt x="19722" y="20498"/>
                    <a:pt x="15965" y="20890"/>
                  </a:cubicBezTo>
                  <a:cubicBezTo>
                    <a:pt x="12209" y="21283"/>
                    <a:pt x="6104" y="20498"/>
                    <a:pt x="0" y="1971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56" name="Line">
              <a:extLst>
                <a:ext uri="{FF2B5EF4-FFF2-40B4-BE49-F238E27FC236}">
                  <a16:creationId xmlns:a16="http://schemas.microsoft.com/office/drawing/2014/main" id="{2209B0F3-8CE0-45C2-A30A-F20387ABBBD6}"/>
                </a:ext>
              </a:extLst>
            </p:cNvPr>
            <p:cNvSpPr/>
            <p:nvPr/>
          </p:nvSpPr>
          <p:spPr>
            <a:xfrm>
              <a:off x="8607267" y="12391693"/>
              <a:ext cx="196323" cy="269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6" extrusionOk="0">
                  <a:moveTo>
                    <a:pt x="0" y="12109"/>
                  </a:moveTo>
                  <a:cubicBezTo>
                    <a:pt x="2400" y="12452"/>
                    <a:pt x="4800" y="12795"/>
                    <a:pt x="7680" y="11595"/>
                  </a:cubicBezTo>
                  <a:cubicBezTo>
                    <a:pt x="10560" y="10395"/>
                    <a:pt x="13920" y="7652"/>
                    <a:pt x="15600" y="5423"/>
                  </a:cubicBezTo>
                  <a:cubicBezTo>
                    <a:pt x="17280" y="3195"/>
                    <a:pt x="17280" y="1480"/>
                    <a:pt x="16080" y="623"/>
                  </a:cubicBezTo>
                  <a:cubicBezTo>
                    <a:pt x="14880" y="-234"/>
                    <a:pt x="12480" y="-234"/>
                    <a:pt x="10560" y="795"/>
                  </a:cubicBezTo>
                  <a:cubicBezTo>
                    <a:pt x="8640" y="1823"/>
                    <a:pt x="7200" y="3880"/>
                    <a:pt x="6240" y="6966"/>
                  </a:cubicBezTo>
                  <a:cubicBezTo>
                    <a:pt x="5280" y="10052"/>
                    <a:pt x="4800" y="14166"/>
                    <a:pt x="5520" y="16737"/>
                  </a:cubicBezTo>
                  <a:cubicBezTo>
                    <a:pt x="6240" y="19309"/>
                    <a:pt x="8160" y="20337"/>
                    <a:pt x="11040" y="20852"/>
                  </a:cubicBezTo>
                  <a:cubicBezTo>
                    <a:pt x="13920" y="21366"/>
                    <a:pt x="17760" y="21366"/>
                    <a:pt x="21600" y="2136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57" name="Line">
              <a:extLst>
                <a:ext uri="{FF2B5EF4-FFF2-40B4-BE49-F238E27FC236}">
                  <a16:creationId xmlns:a16="http://schemas.microsoft.com/office/drawing/2014/main" id="{E7BED5F8-3E88-4DE3-B690-3C1E9596B13C}"/>
                </a:ext>
              </a:extLst>
            </p:cNvPr>
            <p:cNvSpPr/>
            <p:nvPr/>
          </p:nvSpPr>
          <p:spPr>
            <a:xfrm>
              <a:off x="8913807" y="11951082"/>
              <a:ext cx="44777" cy="724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extrusionOk="0">
                  <a:moveTo>
                    <a:pt x="20157" y="0"/>
                  </a:moveTo>
                  <a:cubicBezTo>
                    <a:pt x="12302" y="3086"/>
                    <a:pt x="4448" y="6171"/>
                    <a:pt x="1502" y="9771"/>
                  </a:cubicBezTo>
                  <a:cubicBezTo>
                    <a:pt x="-1443" y="13371"/>
                    <a:pt x="521" y="17486"/>
                    <a:pt x="2484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58" name="Line">
              <a:extLst>
                <a:ext uri="{FF2B5EF4-FFF2-40B4-BE49-F238E27FC236}">
                  <a16:creationId xmlns:a16="http://schemas.microsoft.com/office/drawing/2014/main" id="{B31D167F-11C6-4100-840C-12A1AAE9E7BE}"/>
                </a:ext>
              </a:extLst>
            </p:cNvPr>
            <p:cNvSpPr/>
            <p:nvPr/>
          </p:nvSpPr>
          <p:spPr>
            <a:xfrm>
              <a:off x="9024024" y="12391693"/>
              <a:ext cx="61997" cy="294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0"/>
                  </a:moveTo>
                  <a:cubicBezTo>
                    <a:pt x="11520" y="939"/>
                    <a:pt x="5760" y="1878"/>
                    <a:pt x="2880" y="4226"/>
                  </a:cubicBezTo>
                  <a:cubicBezTo>
                    <a:pt x="0" y="6574"/>
                    <a:pt x="0" y="10330"/>
                    <a:pt x="0" y="13148"/>
                  </a:cubicBezTo>
                  <a:cubicBezTo>
                    <a:pt x="0" y="15965"/>
                    <a:pt x="0" y="17844"/>
                    <a:pt x="3600" y="19096"/>
                  </a:cubicBezTo>
                  <a:cubicBezTo>
                    <a:pt x="7200" y="20348"/>
                    <a:pt x="14400" y="2097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59" name="Line">
              <a:extLst>
                <a:ext uri="{FF2B5EF4-FFF2-40B4-BE49-F238E27FC236}">
                  <a16:creationId xmlns:a16="http://schemas.microsoft.com/office/drawing/2014/main" id="{E5A352DA-82F8-46E6-A388-F6BA0A22DE1D}"/>
                </a:ext>
              </a:extLst>
            </p:cNvPr>
            <p:cNvSpPr/>
            <p:nvPr/>
          </p:nvSpPr>
          <p:spPr>
            <a:xfrm>
              <a:off x="9086021" y="12093098"/>
              <a:ext cx="27554" cy="40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60" name="Line">
              <a:extLst>
                <a:ext uri="{FF2B5EF4-FFF2-40B4-BE49-F238E27FC236}">
                  <a16:creationId xmlns:a16="http://schemas.microsoft.com/office/drawing/2014/main" id="{09CC06DA-354B-4CDB-8227-00FB33F8DF90}"/>
                </a:ext>
              </a:extLst>
            </p:cNvPr>
            <p:cNvSpPr/>
            <p:nvPr/>
          </p:nvSpPr>
          <p:spPr>
            <a:xfrm>
              <a:off x="9165240" y="12333431"/>
              <a:ext cx="323763" cy="371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extrusionOk="0">
                  <a:moveTo>
                    <a:pt x="0" y="5500"/>
                  </a:moveTo>
                  <a:cubicBezTo>
                    <a:pt x="288" y="9721"/>
                    <a:pt x="576" y="13942"/>
                    <a:pt x="1008" y="16797"/>
                  </a:cubicBezTo>
                  <a:cubicBezTo>
                    <a:pt x="1440" y="19652"/>
                    <a:pt x="2016" y="21142"/>
                    <a:pt x="2592" y="21266"/>
                  </a:cubicBezTo>
                  <a:cubicBezTo>
                    <a:pt x="3168" y="21390"/>
                    <a:pt x="3744" y="20149"/>
                    <a:pt x="4608" y="17418"/>
                  </a:cubicBezTo>
                  <a:cubicBezTo>
                    <a:pt x="5472" y="14687"/>
                    <a:pt x="6624" y="10466"/>
                    <a:pt x="7488" y="7611"/>
                  </a:cubicBezTo>
                  <a:cubicBezTo>
                    <a:pt x="8352" y="4756"/>
                    <a:pt x="8928" y="3266"/>
                    <a:pt x="9792" y="2024"/>
                  </a:cubicBezTo>
                  <a:cubicBezTo>
                    <a:pt x="10656" y="783"/>
                    <a:pt x="11808" y="-210"/>
                    <a:pt x="12672" y="38"/>
                  </a:cubicBezTo>
                  <a:cubicBezTo>
                    <a:pt x="13536" y="287"/>
                    <a:pt x="14112" y="1776"/>
                    <a:pt x="14976" y="4880"/>
                  </a:cubicBezTo>
                  <a:cubicBezTo>
                    <a:pt x="15840" y="7983"/>
                    <a:pt x="16992" y="12700"/>
                    <a:pt x="18144" y="15431"/>
                  </a:cubicBezTo>
                  <a:cubicBezTo>
                    <a:pt x="19296" y="18162"/>
                    <a:pt x="20448" y="18907"/>
                    <a:pt x="21600" y="1965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61" name="Line">
              <a:extLst>
                <a:ext uri="{FF2B5EF4-FFF2-40B4-BE49-F238E27FC236}">
                  <a16:creationId xmlns:a16="http://schemas.microsoft.com/office/drawing/2014/main" id="{167357FB-3281-4212-B967-F25D53C946C5}"/>
                </a:ext>
              </a:extLst>
            </p:cNvPr>
            <p:cNvSpPr/>
            <p:nvPr/>
          </p:nvSpPr>
          <p:spPr>
            <a:xfrm>
              <a:off x="9537223" y="12311582"/>
              <a:ext cx="55109" cy="364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extrusionOk="0">
                  <a:moveTo>
                    <a:pt x="20296" y="0"/>
                  </a:moveTo>
                  <a:cubicBezTo>
                    <a:pt x="12582" y="2829"/>
                    <a:pt x="4867" y="5657"/>
                    <a:pt x="1782" y="9257"/>
                  </a:cubicBezTo>
                  <a:cubicBezTo>
                    <a:pt x="-1304" y="12857"/>
                    <a:pt x="239" y="17229"/>
                    <a:pt x="1782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62" name="Line">
              <a:extLst>
                <a:ext uri="{FF2B5EF4-FFF2-40B4-BE49-F238E27FC236}">
                  <a16:creationId xmlns:a16="http://schemas.microsoft.com/office/drawing/2014/main" id="{6DFA2F5C-E23F-4CF2-921A-BD330D1FACAD}"/>
                </a:ext>
              </a:extLst>
            </p:cNvPr>
            <p:cNvSpPr/>
            <p:nvPr/>
          </p:nvSpPr>
          <p:spPr>
            <a:xfrm>
              <a:off x="9451115" y="12093098"/>
              <a:ext cx="37888" cy="50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63" name="Line">
              <a:extLst>
                <a:ext uri="{FF2B5EF4-FFF2-40B4-BE49-F238E27FC236}">
                  <a16:creationId xmlns:a16="http://schemas.microsoft.com/office/drawing/2014/main" id="{FBB56784-617F-46C4-850B-9F1D9B19750F}"/>
                </a:ext>
              </a:extLst>
            </p:cNvPr>
            <p:cNvSpPr/>
            <p:nvPr/>
          </p:nvSpPr>
          <p:spPr>
            <a:xfrm>
              <a:off x="9606109" y="12347996"/>
              <a:ext cx="323763" cy="287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5" extrusionOk="0">
                  <a:moveTo>
                    <a:pt x="0" y="5994"/>
                  </a:moveTo>
                  <a:cubicBezTo>
                    <a:pt x="576" y="9124"/>
                    <a:pt x="1152" y="12255"/>
                    <a:pt x="1728" y="15072"/>
                  </a:cubicBezTo>
                  <a:cubicBezTo>
                    <a:pt x="2304" y="17890"/>
                    <a:pt x="2880" y="20394"/>
                    <a:pt x="3744" y="20863"/>
                  </a:cubicBezTo>
                  <a:cubicBezTo>
                    <a:pt x="4608" y="21333"/>
                    <a:pt x="5760" y="19768"/>
                    <a:pt x="7344" y="16324"/>
                  </a:cubicBezTo>
                  <a:cubicBezTo>
                    <a:pt x="8928" y="12881"/>
                    <a:pt x="10944" y="7559"/>
                    <a:pt x="12528" y="4272"/>
                  </a:cubicBezTo>
                  <a:cubicBezTo>
                    <a:pt x="14112" y="985"/>
                    <a:pt x="15264" y="-267"/>
                    <a:pt x="16128" y="46"/>
                  </a:cubicBezTo>
                  <a:cubicBezTo>
                    <a:pt x="16992" y="359"/>
                    <a:pt x="17568" y="2237"/>
                    <a:pt x="18432" y="5524"/>
                  </a:cubicBezTo>
                  <a:cubicBezTo>
                    <a:pt x="19296" y="8811"/>
                    <a:pt x="20448" y="13507"/>
                    <a:pt x="21600" y="1820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64" name="Line">
              <a:extLst>
                <a:ext uri="{FF2B5EF4-FFF2-40B4-BE49-F238E27FC236}">
                  <a16:creationId xmlns:a16="http://schemas.microsoft.com/office/drawing/2014/main" id="{9A747865-5B06-4821-81CC-4C6429C30771}"/>
                </a:ext>
              </a:extLst>
            </p:cNvPr>
            <p:cNvSpPr/>
            <p:nvPr/>
          </p:nvSpPr>
          <p:spPr>
            <a:xfrm>
              <a:off x="9967758" y="12253320"/>
              <a:ext cx="268654" cy="491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069" extrusionOk="0">
                  <a:moveTo>
                    <a:pt x="13371" y="960"/>
                  </a:moveTo>
                  <a:cubicBezTo>
                    <a:pt x="12000" y="406"/>
                    <a:pt x="10629" y="-148"/>
                    <a:pt x="9429" y="37"/>
                  </a:cubicBezTo>
                  <a:cubicBezTo>
                    <a:pt x="8229" y="221"/>
                    <a:pt x="7200" y="1144"/>
                    <a:pt x="6000" y="2621"/>
                  </a:cubicBezTo>
                  <a:cubicBezTo>
                    <a:pt x="4800" y="4098"/>
                    <a:pt x="3429" y="6129"/>
                    <a:pt x="2743" y="7606"/>
                  </a:cubicBezTo>
                  <a:cubicBezTo>
                    <a:pt x="2057" y="9083"/>
                    <a:pt x="2057" y="10006"/>
                    <a:pt x="2914" y="10375"/>
                  </a:cubicBezTo>
                  <a:cubicBezTo>
                    <a:pt x="3771" y="10744"/>
                    <a:pt x="5486" y="10560"/>
                    <a:pt x="7200" y="10283"/>
                  </a:cubicBezTo>
                  <a:cubicBezTo>
                    <a:pt x="8914" y="10006"/>
                    <a:pt x="10629" y="9637"/>
                    <a:pt x="12171" y="9083"/>
                  </a:cubicBezTo>
                  <a:cubicBezTo>
                    <a:pt x="13714" y="8529"/>
                    <a:pt x="15086" y="7790"/>
                    <a:pt x="16629" y="7514"/>
                  </a:cubicBezTo>
                  <a:cubicBezTo>
                    <a:pt x="18171" y="7237"/>
                    <a:pt x="19886" y="7421"/>
                    <a:pt x="20743" y="8898"/>
                  </a:cubicBezTo>
                  <a:cubicBezTo>
                    <a:pt x="21600" y="10375"/>
                    <a:pt x="21600" y="13144"/>
                    <a:pt x="19886" y="15544"/>
                  </a:cubicBezTo>
                  <a:cubicBezTo>
                    <a:pt x="18171" y="17944"/>
                    <a:pt x="14743" y="19975"/>
                    <a:pt x="11143" y="20714"/>
                  </a:cubicBezTo>
                  <a:cubicBezTo>
                    <a:pt x="7543" y="21452"/>
                    <a:pt x="3771" y="20898"/>
                    <a:pt x="0" y="2034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>
            <a:extLst>
              <a:ext uri="{FF2B5EF4-FFF2-40B4-BE49-F238E27FC236}">
                <a16:creationId xmlns:a16="http://schemas.microsoft.com/office/drawing/2014/main" id="{AE268066-809E-4B48-A863-B9E748117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Performance Summary</a:t>
            </a:r>
          </a:p>
        </p:txBody>
      </p:sp>
      <p:sp>
        <p:nvSpPr>
          <p:cNvPr id="391171" name="Rectangle 3">
            <a:extLst>
              <a:ext uri="{FF2B5EF4-FFF2-40B4-BE49-F238E27FC236}">
                <a16:creationId xmlns:a16="http://schemas.microsoft.com/office/drawing/2014/main" id="{409434D8-41BB-4740-9E29-A0323DA36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590800"/>
            <a:ext cx="8575675" cy="2952750"/>
          </a:xfrm>
        </p:spPr>
        <p:txBody>
          <a:bodyPr/>
          <a:lstStyle/>
          <a:p>
            <a:pPr eaLnBrk="1" hangingPunct="1"/>
            <a:r>
              <a:rPr lang="en-AU" altLang="en-US"/>
              <a:t>Performance depends on</a:t>
            </a:r>
          </a:p>
          <a:p>
            <a:pPr lvl="1" eaLnBrk="1" hangingPunct="1"/>
            <a:r>
              <a:rPr lang="en-AU" altLang="en-US"/>
              <a:t>Algorithm: affects IC, possibly CPI</a:t>
            </a:r>
          </a:p>
          <a:p>
            <a:pPr lvl="1" eaLnBrk="1" hangingPunct="1"/>
            <a:r>
              <a:rPr lang="en-AU" altLang="en-US"/>
              <a:t>Programming language: affects IC, CPI</a:t>
            </a:r>
          </a:p>
          <a:p>
            <a:pPr lvl="1" eaLnBrk="1" hangingPunct="1"/>
            <a:r>
              <a:rPr lang="en-AU" altLang="en-US"/>
              <a:t>Compiler: affects IC, CPI</a:t>
            </a:r>
          </a:p>
          <a:p>
            <a:pPr lvl="1" eaLnBrk="1" hangingPunct="1"/>
            <a:r>
              <a:rPr lang="en-AU" altLang="en-US"/>
              <a:t>Instruction set architecture: affects IC, CPI, CCT</a:t>
            </a:r>
          </a:p>
          <a:p>
            <a:pPr lvl="1" eaLnBrk="1" hangingPunct="1"/>
            <a:r>
              <a:rPr lang="en-AU" altLang="en-US"/>
              <a:t>CPI is also affected by memory hierarchy, pipelining; CCT is affected by logic design, technology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AU" altLang="en-US" baseline="-25000"/>
              <a:t>          </a:t>
            </a: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BC4910F0-90F0-45D8-A347-FF060DED1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258888"/>
            <a:ext cx="7632700" cy="4619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n-ea"/>
                <a:cs typeface="Arial" panose="020B0604020202020204" pitchFamily="34" charset="0"/>
              </a:rPr>
              <a:t>The BIG Picture: CPU Performance Equation</a:t>
            </a:r>
          </a:p>
        </p:txBody>
      </p:sp>
      <p:sp>
        <p:nvSpPr>
          <p:cNvPr id="391173" name="TextBox 6">
            <a:extLst>
              <a:ext uri="{FF2B5EF4-FFF2-40B4-BE49-F238E27FC236}">
                <a16:creationId xmlns:a16="http://schemas.microsoft.com/office/drawing/2014/main" id="{83C91E72-1239-4DF7-A505-705D602C6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05000"/>
            <a:ext cx="7467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CPU-time = IC </a:t>
            </a:r>
            <a:r>
              <a:rPr kumimoji="0" lang="en-US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 </a:t>
            </a:r>
            <a:r>
              <a:rPr kumimoji="0" lang="en-US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CPI </a:t>
            </a:r>
            <a:r>
              <a:rPr kumimoji="0" lang="en-US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 </a:t>
            </a:r>
            <a:r>
              <a:rPr kumimoji="0" lang="en-US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CCT</a:t>
            </a:r>
            <a:endParaRPr kumimoji="0" lang="en-IN" altLang="en-US" sz="3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Footer Placeholder 3">
            <a:extLst>
              <a:ext uri="{FF2B5EF4-FFF2-40B4-BE49-F238E27FC236}">
                <a16:creationId xmlns:a16="http://schemas.microsoft.com/office/drawing/2014/main" id="{8A4D4094-4394-4C6B-A480-BF05936B93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Chapter 1 — Computer Abstractions and Technology — </a:t>
            </a:r>
            <a:fld id="{F5493824-9277-4B76-B3A6-C2CC2FB882EC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6291" name="Rectangle 2">
            <a:extLst>
              <a:ext uri="{FF2B5EF4-FFF2-40B4-BE49-F238E27FC236}">
                <a16:creationId xmlns:a16="http://schemas.microsoft.com/office/drawing/2014/main" id="{4085C04B-7C1B-4D05-9A36-E6A18A69E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Reducing Power</a:t>
            </a:r>
          </a:p>
        </p:txBody>
      </p:sp>
      <p:sp>
        <p:nvSpPr>
          <p:cNvPr id="396292" name="Rectangle 3">
            <a:extLst>
              <a:ext uri="{FF2B5EF4-FFF2-40B4-BE49-F238E27FC236}">
                <a16:creationId xmlns:a16="http://schemas.microsoft.com/office/drawing/2014/main" id="{C181EEB8-3144-4BA9-98B2-F982618AB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27200"/>
          </a:xfrm>
        </p:spPr>
        <p:txBody>
          <a:bodyPr/>
          <a:lstStyle/>
          <a:p>
            <a:pPr eaLnBrk="1" hangingPunct="1"/>
            <a:r>
              <a:rPr lang="en-AU" altLang="en-US"/>
              <a:t>Suppose a new CPU has</a:t>
            </a:r>
          </a:p>
          <a:p>
            <a:pPr lvl="1" eaLnBrk="1" hangingPunct="1"/>
            <a:r>
              <a:rPr lang="en-AU" altLang="en-US"/>
              <a:t>85% of capacitive load of old CPU</a:t>
            </a:r>
          </a:p>
          <a:p>
            <a:pPr lvl="1" eaLnBrk="1" hangingPunct="1"/>
            <a:r>
              <a:rPr lang="en-AU" altLang="en-US"/>
              <a:t>15% voltage and 15% frequency reduction</a:t>
            </a:r>
          </a:p>
        </p:txBody>
      </p:sp>
      <p:graphicFrame>
        <p:nvGraphicFramePr>
          <p:cNvPr id="396293" name="Object 4">
            <a:extLst>
              <a:ext uri="{FF2B5EF4-FFF2-40B4-BE49-F238E27FC236}">
                <a16:creationId xmlns:a16="http://schemas.microsoft.com/office/drawing/2014/main" id="{7FDA90C4-C4C8-4945-8444-79BCF88E24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924175"/>
          <a:ext cx="75612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84600" imgH="469900" progId="Equation.3">
                  <p:embed/>
                </p:oleObj>
              </mc:Choice>
              <mc:Fallback>
                <p:oleObj name="Equation" r:id="rId3" imgW="3784600" imgH="469900" progId="Equation.3">
                  <p:embed/>
                  <p:pic>
                    <p:nvPicPr>
                      <p:cNvPr id="396293" name="Object 4">
                        <a:extLst>
                          <a:ext uri="{FF2B5EF4-FFF2-40B4-BE49-F238E27FC236}">
                            <a16:creationId xmlns:a16="http://schemas.microsoft.com/office/drawing/2014/main" id="{7FDA90C4-C4C8-4945-8444-79BCF88E24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24175"/>
                        <a:ext cx="756126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5">
            <a:extLst>
              <a:ext uri="{FF2B5EF4-FFF2-40B4-BE49-F238E27FC236}">
                <a16:creationId xmlns:a16="http://schemas.microsoft.com/office/drawing/2014/main" id="{C8E71464-4EFF-4301-88C7-D14B66F1C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933825"/>
            <a:ext cx="827087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A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The power wall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en-AU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We can’t reduce voltage further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en-AU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We can’t remove more heat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A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How else can we improve performance?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9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Title 1">
            <a:extLst>
              <a:ext uri="{FF2B5EF4-FFF2-40B4-BE49-F238E27FC236}">
                <a16:creationId xmlns:a16="http://schemas.microsoft.com/office/drawing/2014/main" id="{CF61C0FE-5538-4BAC-8444-D452F69D5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  <a:solidFill>
            <a:schemeClr val="accent2"/>
          </a:solidFill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bg1"/>
                </a:solidFill>
              </a:rPr>
              <a:t>What determines the execution time of a machine/assembly-level program </a:t>
            </a:r>
            <a:r>
              <a:rPr lang="en-US" altLang="en-US" sz="2800" i="1" dirty="0">
                <a:solidFill>
                  <a:schemeClr val="bg1"/>
                </a:solidFill>
              </a:rPr>
              <a:t>P </a:t>
            </a:r>
            <a:r>
              <a:rPr lang="en-US" altLang="en-US" sz="2800" dirty="0">
                <a:solidFill>
                  <a:schemeClr val="bg1"/>
                </a:solidFill>
              </a:rPr>
              <a:t>when it is run on a machine </a:t>
            </a:r>
            <a:r>
              <a:rPr lang="en-US" altLang="en-US" sz="2800" i="1" dirty="0">
                <a:solidFill>
                  <a:schemeClr val="bg1"/>
                </a:solidFill>
              </a:rPr>
              <a:t>M</a:t>
            </a:r>
            <a:r>
              <a:rPr lang="en-US" altLang="en-US" sz="2800" dirty="0">
                <a:solidFill>
                  <a:schemeClr val="bg1"/>
                </a:solidFill>
              </a:rPr>
              <a:t>? </a:t>
            </a:r>
            <a:endParaRPr lang="en-I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5ED9-91D9-4445-B13C-ABC1F92ECC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3657600"/>
          </a:xfrm>
        </p:spPr>
        <p:txBody>
          <a:bodyPr/>
          <a:lstStyle/>
          <a:p>
            <a:pPr eaLnBrk="1" hangingPunct="1"/>
            <a:r>
              <a:rPr lang="en-US" altLang="en-US" sz="2800" i="1" dirty="0"/>
              <a:t>P</a:t>
            </a:r>
            <a:r>
              <a:rPr lang="en-US" altLang="en-US" sz="2800" dirty="0"/>
              <a:t> consists of a number of machine-level instructions (IC: </a:t>
            </a:r>
            <a:r>
              <a:rPr lang="en-US" altLang="en-US" sz="2800" i="1" dirty="0"/>
              <a:t>instruction count</a:t>
            </a:r>
            <a:r>
              <a:rPr lang="en-US" altLang="en-US" sz="2800" dirty="0"/>
              <a:t>);</a:t>
            </a:r>
          </a:p>
          <a:p>
            <a:pPr eaLnBrk="1" hangingPunct="1"/>
            <a:r>
              <a:rPr lang="en-US" altLang="en-US" sz="2800" dirty="0"/>
              <a:t>Each machine instruction requires several clock cycles to complete (CPI: average number of </a:t>
            </a:r>
            <a:r>
              <a:rPr lang="en-US" altLang="en-US" sz="2800" i="1" dirty="0"/>
              <a:t>clock cycles per instruction</a:t>
            </a:r>
            <a:r>
              <a:rPr lang="en-US" altLang="en-US" sz="2800" dirty="0"/>
              <a:t>);</a:t>
            </a:r>
          </a:p>
          <a:p>
            <a:pPr eaLnBrk="1" hangingPunct="1"/>
            <a:r>
              <a:rPr lang="en-US" altLang="en-US" sz="2800" dirty="0"/>
              <a:t>Each clock cycle has certain time period (CCT: </a:t>
            </a:r>
            <a:r>
              <a:rPr lang="en-US" altLang="en-US" sz="2800" i="1" dirty="0"/>
              <a:t>clock cycle time</a:t>
            </a:r>
            <a:r>
              <a:rPr lang="en-US" altLang="en-US" sz="2800" dirty="0"/>
              <a:t>)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rgbClr val="C00000"/>
                </a:solidFill>
              </a:rPr>
              <a:t>Thus, CPU-time = IC 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 </a:t>
            </a:r>
            <a:r>
              <a:rPr lang="en-US" altLang="en-US" sz="2800" dirty="0">
                <a:solidFill>
                  <a:srgbClr val="C00000"/>
                </a:solidFill>
              </a:rPr>
              <a:t>CPI 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 </a:t>
            </a:r>
            <a:r>
              <a:rPr lang="en-US" altLang="en-US" sz="2800" dirty="0">
                <a:solidFill>
                  <a:srgbClr val="C00000"/>
                </a:solidFill>
              </a:rPr>
              <a:t>CCT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rgbClr val="0070C0"/>
                </a:solidFill>
              </a:rPr>
              <a:t>(CPU Performance Equation); 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rgbClr val="0070C0"/>
                </a:solidFill>
              </a:rPr>
              <a:t>Performance </a:t>
            </a:r>
            <a:r>
              <a:rPr lang="en-US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 1/CPU-time</a:t>
            </a:r>
            <a:endParaRPr lang="en-IN" altLang="en-US" sz="2800" dirty="0">
              <a:solidFill>
                <a:srgbClr val="0070C0"/>
              </a:solidFill>
            </a:endParaRPr>
          </a:p>
        </p:txBody>
      </p:sp>
      <p:sp>
        <p:nvSpPr>
          <p:cNvPr id="368644" name="Slide Number Placeholder 3">
            <a:extLst>
              <a:ext uri="{FF2B5EF4-FFF2-40B4-BE49-F238E27FC236}">
                <a16:creationId xmlns:a16="http://schemas.microsoft.com/office/drawing/2014/main" id="{E10D3C6E-8C47-4CD0-A453-B35E55FC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821855-0D7C-4E54-A907-C77C88E4DA2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Footer Placeholder 3">
            <a:extLst>
              <a:ext uri="{FF2B5EF4-FFF2-40B4-BE49-F238E27FC236}">
                <a16:creationId xmlns:a16="http://schemas.microsoft.com/office/drawing/2014/main" id="{F2E65B55-A3FB-4A00-9CFB-E860DBB2B9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Chapter 1 — Computer Abstractions and Technology — </a:t>
            </a:r>
            <a:fld id="{CCF15108-4DF1-4E95-86C4-5E8F5550B6FD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9427" name="TextBox 4">
            <a:extLst>
              <a:ext uri="{FF2B5EF4-FFF2-40B4-BE49-F238E27FC236}">
                <a16:creationId xmlns:a16="http://schemas.microsoft.com/office/drawing/2014/main" id="{88C813CA-4549-48F2-B1AE-FCC2C390A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762000"/>
            <a:ext cx="716280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How to improve the performance of a machine by “Enhancement” of one or more components?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 Amdahl’s Law</a:t>
            </a:r>
            <a:endParaRPr kumimoji="0" lang="en-IN" alt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03709496-A108-4A65-9E2A-6915B34E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629025"/>
            <a:ext cx="7162800" cy="24622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How to improve the performance of a computing system by adding more processors (cores)?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Gustavson-Barsis</a:t>
            </a: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 Law</a:t>
            </a:r>
            <a:endParaRPr kumimoji="0" lang="en-I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itle 1">
            <a:extLst>
              <a:ext uri="{FF2B5EF4-FFF2-40B4-BE49-F238E27FC236}">
                <a16:creationId xmlns:a16="http://schemas.microsoft.com/office/drawing/2014/main" id="{99E83DBA-6BC1-4A63-8283-7438564D3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59763" cy="523875"/>
          </a:xfrm>
        </p:spPr>
        <p:txBody>
          <a:bodyPr/>
          <a:lstStyle/>
          <a:p>
            <a:r>
              <a:rPr lang="en-IN" altLang="en-US" sz="2800"/>
              <a:t>Example: Improving performance in steps</a:t>
            </a:r>
          </a:p>
        </p:txBody>
      </p:sp>
      <p:sp>
        <p:nvSpPr>
          <p:cNvPr id="399363" name="Footer Placeholder 3">
            <a:extLst>
              <a:ext uri="{FF2B5EF4-FFF2-40B4-BE49-F238E27FC236}">
                <a16:creationId xmlns:a16="http://schemas.microsoft.com/office/drawing/2014/main" id="{87710860-71AF-4242-A0D3-ABFC6593A4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Chapter 1 — Computer Abstractions and Technology — </a:t>
            </a:r>
            <a:fld id="{A9EEBE82-9A44-4AE2-945F-557E9DED0A29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D0107B-FBE8-4F63-AD49-0C2F78A08FA7}"/>
              </a:ext>
            </a:extLst>
          </p:cNvPr>
          <p:cNvSpPr/>
          <p:nvPr/>
        </p:nvSpPr>
        <p:spPr bwMode="auto">
          <a:xfrm>
            <a:off x="1235075" y="2057400"/>
            <a:ext cx="1889125" cy="2286000"/>
          </a:xfrm>
          <a:prstGeom prst="rect">
            <a:avLst/>
          </a:prstGeom>
          <a:noFill/>
          <a:ln w="571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15A31-5125-417B-BECE-1D1DE1047012}"/>
              </a:ext>
            </a:extLst>
          </p:cNvPr>
          <p:cNvSpPr txBox="1"/>
          <p:nvPr/>
        </p:nvSpPr>
        <p:spPr>
          <a:xfrm>
            <a:off x="884238" y="1471613"/>
            <a:ext cx="2590800" cy="4619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Old machine </a:t>
            </a: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M</a:t>
            </a:r>
            <a:r>
              <a:rPr kumimoji="0" lang="en-I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old</a:t>
            </a:r>
            <a:endParaRPr kumimoji="0" lang="en-IN" sz="24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3654" name="Rectangle 8">
            <a:extLst>
              <a:ext uri="{FF2B5EF4-FFF2-40B4-BE49-F238E27FC236}">
                <a16:creationId xmlns:a16="http://schemas.microsoft.com/office/drawing/2014/main" id="{196F0A36-BD35-46A4-A3CC-040F2C6A8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575" y="2057400"/>
            <a:ext cx="1889125" cy="2286000"/>
          </a:xfrm>
          <a:prstGeom prst="rect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3655" name="TextBox 10">
            <a:extLst>
              <a:ext uri="{FF2B5EF4-FFF2-40B4-BE49-F238E27FC236}">
                <a16:creationId xmlns:a16="http://schemas.microsoft.com/office/drawing/2014/main" id="{0F1DD03F-0221-4F78-BFDB-ACAF8C794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925" y="801688"/>
            <a:ext cx="2667000" cy="12001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New machine</a:t>
            </a:r>
            <a:r>
              <a:rPr kumimoji="0" lang="en-IN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alt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M</a:t>
            </a:r>
            <a:r>
              <a:rPr kumimoji="0" lang="en-IN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new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(improved </a:t>
            </a:r>
            <a:r>
              <a:rPr kumimoji="0" lang="en-IN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a.k.a.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(enhanced)</a:t>
            </a:r>
          </a:p>
        </p:txBody>
      </p:sp>
      <p:sp>
        <p:nvSpPr>
          <p:cNvPr id="283656" name="Oval 11">
            <a:extLst>
              <a:ext uri="{FF2B5EF4-FFF2-40B4-BE49-F238E27FC236}">
                <a16:creationId xmlns:a16="http://schemas.microsoft.com/office/drawing/2014/main" id="{4E62035F-E698-4494-B183-FF226799B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362200"/>
            <a:ext cx="990600" cy="1371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3657" name="Oval 13">
            <a:extLst>
              <a:ext uri="{FF2B5EF4-FFF2-40B4-BE49-F238E27FC236}">
                <a16:creationId xmlns:a16="http://schemas.microsoft.com/office/drawing/2014/main" id="{24669DEA-6AFE-4729-B48F-4F64BFA92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2590800"/>
            <a:ext cx="871537" cy="9096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3658" name="Arrow: Right 14">
            <a:extLst>
              <a:ext uri="{FF2B5EF4-FFF2-40B4-BE49-F238E27FC236}">
                <a16:creationId xmlns:a16="http://schemas.microsoft.com/office/drawing/2014/main" id="{DE77898A-D6BA-4E50-8031-DF016D939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2971800"/>
            <a:ext cx="3743325" cy="228600"/>
          </a:xfrm>
          <a:prstGeom prst="rightArrow">
            <a:avLst>
              <a:gd name="adj1" fmla="val 50000"/>
              <a:gd name="adj2" fmla="val 49959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3659" name="TextBox 16">
            <a:extLst>
              <a:ext uri="{FF2B5EF4-FFF2-40B4-BE49-F238E27FC236}">
                <a16:creationId xmlns:a16="http://schemas.microsoft.com/office/drawing/2014/main" id="{F6C38BE1-C399-41A6-A174-756D94385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7275" y="3349625"/>
            <a:ext cx="2117725" cy="1201738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Speed-up for component </a:t>
            </a:r>
            <a:r>
              <a:rPr kumimoji="0" lang="en-IN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= 2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3660" name="TextBox 17">
            <a:extLst>
              <a:ext uri="{FF2B5EF4-FFF2-40B4-BE49-F238E27FC236}">
                <a16:creationId xmlns:a16="http://schemas.microsoft.com/office/drawing/2014/main" id="{6CF28297-430C-4730-9C02-0A9C58D68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713" y="2747963"/>
            <a:ext cx="712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n-IN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old</a:t>
            </a:r>
          </a:p>
        </p:txBody>
      </p:sp>
      <p:sp>
        <p:nvSpPr>
          <p:cNvPr id="283661" name="TextBox 19">
            <a:extLst>
              <a:ext uri="{FF2B5EF4-FFF2-40B4-BE49-F238E27FC236}">
                <a16:creationId xmlns:a16="http://schemas.microsoft.com/office/drawing/2014/main" id="{24B8B2B1-AD36-48ED-8788-D6DE19BAD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88" y="2819400"/>
            <a:ext cx="735012" cy="4619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n-IN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new</a:t>
            </a:r>
          </a:p>
        </p:txBody>
      </p:sp>
      <p:sp>
        <p:nvSpPr>
          <p:cNvPr id="283662" name="TextBox 21">
            <a:extLst>
              <a:ext uri="{FF2B5EF4-FFF2-40B4-BE49-F238E27FC236}">
                <a16:creationId xmlns:a16="http://schemas.microsoft.com/office/drawing/2014/main" id="{D073E1A5-5656-4AE0-9545-95276F2A4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524000"/>
            <a:ext cx="1889125" cy="70802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responsible for 1/3 of CPU-time</a:t>
            </a:r>
          </a:p>
        </p:txBody>
      </p:sp>
      <p:cxnSp>
        <p:nvCxnSpPr>
          <p:cNvPr id="283663" name="Connector: Curved 23">
            <a:extLst>
              <a:ext uri="{FF2B5EF4-FFF2-40B4-BE49-F238E27FC236}">
                <a16:creationId xmlns:a16="http://schemas.microsoft.com/office/drawing/2014/main" id="{A6A3BC22-7ABD-4B85-BEF7-B0344F98317D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743200" y="1752600"/>
            <a:ext cx="1066800" cy="995363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3664" name="TextBox 25">
            <a:extLst>
              <a:ext uri="{FF2B5EF4-FFF2-40B4-BE49-F238E27FC236}">
                <a16:creationId xmlns:a16="http://schemas.microsoft.com/office/drawing/2014/main" id="{5DA000A6-5D7C-4494-A3F0-168B4AEEE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075" y="4951413"/>
            <a:ext cx="7467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Question</a:t>
            </a:r>
            <a:r>
              <a:rPr kumimoji="0" lang="en-I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: What is the overall speed-up of </a:t>
            </a:r>
            <a:r>
              <a:rPr kumimoji="0" lang="en-IN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M</a:t>
            </a:r>
            <a:r>
              <a:rPr kumimoji="0" lang="en-IN" altLang="en-US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new</a:t>
            </a:r>
            <a:r>
              <a:rPr kumimoji="0" lang="en-IN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IN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w.r.t.</a:t>
            </a:r>
            <a:r>
              <a:rPr kumimoji="0" lang="en-I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M</a:t>
            </a:r>
            <a:r>
              <a:rPr kumimoji="0" lang="en-IN" altLang="en-US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old</a:t>
            </a:r>
            <a:r>
              <a:rPr kumimoji="0" lang="en-I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283654" grpId="0" animBg="1"/>
      <p:bldP spid="283655" grpId="0" animBg="1"/>
      <p:bldP spid="283656" grpId="0" animBg="1"/>
      <p:bldP spid="283657" grpId="0" animBg="1"/>
      <p:bldP spid="283658" grpId="0" animBg="1"/>
      <p:bldP spid="283659" grpId="0" animBg="1"/>
      <p:bldP spid="283660" grpId="0"/>
      <p:bldP spid="283661" grpId="0" animBg="1"/>
      <p:bldP spid="283662" grpId="0" animBg="1"/>
      <p:bldP spid="2836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3">
            <a:extLst>
              <a:ext uri="{FF2B5EF4-FFF2-40B4-BE49-F238E27FC236}">
                <a16:creationId xmlns:a16="http://schemas.microsoft.com/office/drawing/2014/main" id="{2D3E51AB-DC3D-44FD-AC3C-893FE94AE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39750"/>
            <a:ext cx="8704263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Arial Unicode MS"/>
                <a:cs typeface="Arial Unicode MS"/>
              </a:rPr>
              <a:t>Gradual enhancement of resources for speed-up</a:t>
            </a:r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Arial Unicode MS"/>
              <a:cs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Arial Unicode MS"/>
                <a:cs typeface="Arial Unicode MS"/>
              </a:rPr>
              <a:t>Let C be a component (e.g., adder) of an old machine, which is improved to C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Arial Unicode MS"/>
              </a:rPr>
              <a:t>’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Arial Unicode MS"/>
                <a:cs typeface="Arial Unicode MS"/>
              </a:rPr>
              <a:t> in a new machine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00387" name="officeArt object">
            <a:extLst>
              <a:ext uri="{FF2B5EF4-FFF2-40B4-BE49-F238E27FC236}">
                <a16:creationId xmlns:a16="http://schemas.microsoft.com/office/drawing/2014/main" id="{42FFBEFB-50F6-4161-895E-BCA1878CC2AD}"/>
              </a:ext>
            </a:extLst>
          </p:cNvPr>
          <p:cNvGrpSpPr>
            <a:grpSpLocks/>
          </p:cNvGrpSpPr>
          <p:nvPr/>
        </p:nvGrpSpPr>
        <p:grpSpPr bwMode="auto">
          <a:xfrm>
            <a:off x="277813" y="2635250"/>
            <a:ext cx="8453437" cy="3733800"/>
            <a:chOff x="271566" y="140406"/>
            <a:chExt cx="9702552" cy="4561988"/>
          </a:xfrm>
        </p:grpSpPr>
        <p:sp>
          <p:nvSpPr>
            <p:cNvPr id="400395" name="Shape 1073741825">
              <a:extLst>
                <a:ext uri="{FF2B5EF4-FFF2-40B4-BE49-F238E27FC236}">
                  <a16:creationId xmlns:a16="http://schemas.microsoft.com/office/drawing/2014/main" id="{F49B7AAB-5C06-4375-8037-6329000F9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405" y="754614"/>
              <a:ext cx="28691" cy="1115679"/>
            </a:xfrm>
            <a:custGeom>
              <a:avLst/>
              <a:gdLst>
                <a:gd name="T0" fmla="*/ 95819 w 20907"/>
                <a:gd name="T1" fmla="*/ 2147483646 h 21600"/>
                <a:gd name="T2" fmla="*/ 95819 w 20907"/>
                <a:gd name="T3" fmla="*/ 2147483646 h 21600"/>
                <a:gd name="T4" fmla="*/ 95819 w 20907"/>
                <a:gd name="T5" fmla="*/ 2147483646 h 21600"/>
                <a:gd name="T6" fmla="*/ 95819 w 20907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07" h="21600" extrusionOk="0">
                  <a:moveTo>
                    <a:pt x="14289" y="0"/>
                  </a:moveTo>
                  <a:cubicBezTo>
                    <a:pt x="10544" y="995"/>
                    <a:pt x="6798" y="1990"/>
                    <a:pt x="5862" y="3234"/>
                  </a:cubicBezTo>
                  <a:cubicBezTo>
                    <a:pt x="4925" y="4478"/>
                    <a:pt x="6798" y="5971"/>
                    <a:pt x="7734" y="7588"/>
                  </a:cubicBezTo>
                  <a:cubicBezTo>
                    <a:pt x="8671" y="9205"/>
                    <a:pt x="8671" y="10946"/>
                    <a:pt x="6798" y="12090"/>
                  </a:cubicBezTo>
                  <a:cubicBezTo>
                    <a:pt x="4925" y="13235"/>
                    <a:pt x="1180" y="13782"/>
                    <a:pt x="243" y="14553"/>
                  </a:cubicBezTo>
                  <a:cubicBezTo>
                    <a:pt x="-693" y="15324"/>
                    <a:pt x="1180" y="16320"/>
                    <a:pt x="3989" y="17389"/>
                  </a:cubicBezTo>
                  <a:cubicBezTo>
                    <a:pt x="6798" y="18459"/>
                    <a:pt x="10544" y="19603"/>
                    <a:pt x="15225" y="20549"/>
                  </a:cubicBezTo>
                  <a:cubicBezTo>
                    <a:pt x="17110" y="20929"/>
                    <a:pt x="19146" y="21277"/>
                    <a:pt x="20907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396" name="Shape 1073741826">
              <a:extLst>
                <a:ext uri="{FF2B5EF4-FFF2-40B4-BE49-F238E27FC236}">
                  <a16:creationId xmlns:a16="http://schemas.microsoft.com/office/drawing/2014/main" id="{311F2A6D-3C92-4C99-BDE7-39918235A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530" y="1986730"/>
              <a:ext cx="27753" cy="1235000"/>
            </a:xfrm>
            <a:custGeom>
              <a:avLst/>
              <a:gdLst>
                <a:gd name="T0" fmla="*/ 69746 w 21205"/>
                <a:gd name="T1" fmla="*/ 2147483646 h 21600"/>
                <a:gd name="T2" fmla="*/ 69746 w 21205"/>
                <a:gd name="T3" fmla="*/ 2147483646 h 21600"/>
                <a:gd name="T4" fmla="*/ 69746 w 21205"/>
                <a:gd name="T5" fmla="*/ 2147483646 h 21600"/>
                <a:gd name="T6" fmla="*/ 69746 w 21205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205" h="21600" extrusionOk="0">
                  <a:moveTo>
                    <a:pt x="8056" y="0"/>
                  </a:moveTo>
                  <a:cubicBezTo>
                    <a:pt x="6219" y="308"/>
                    <a:pt x="4019" y="656"/>
                    <a:pt x="2550" y="1104"/>
                  </a:cubicBezTo>
                  <a:cubicBezTo>
                    <a:pt x="-395" y="2003"/>
                    <a:pt x="-395" y="3306"/>
                    <a:pt x="587" y="4408"/>
                  </a:cubicBezTo>
                  <a:cubicBezTo>
                    <a:pt x="1569" y="5509"/>
                    <a:pt x="3532" y="6408"/>
                    <a:pt x="6478" y="7307"/>
                  </a:cubicBezTo>
                  <a:cubicBezTo>
                    <a:pt x="9423" y="8206"/>
                    <a:pt x="13350" y="9105"/>
                    <a:pt x="15314" y="10273"/>
                  </a:cubicBezTo>
                  <a:cubicBezTo>
                    <a:pt x="17278" y="11442"/>
                    <a:pt x="17278" y="12880"/>
                    <a:pt x="18260" y="14319"/>
                  </a:cubicBezTo>
                  <a:cubicBezTo>
                    <a:pt x="19241" y="15757"/>
                    <a:pt x="21205" y="17195"/>
                    <a:pt x="21205" y="18409"/>
                  </a:cubicBezTo>
                  <a:cubicBezTo>
                    <a:pt x="21205" y="19622"/>
                    <a:pt x="19241" y="20611"/>
                    <a:pt x="1727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397" name="Shape 1073741827">
              <a:extLst>
                <a:ext uri="{FF2B5EF4-FFF2-40B4-BE49-F238E27FC236}">
                  <a16:creationId xmlns:a16="http://schemas.microsoft.com/office/drawing/2014/main" id="{12B49425-D542-4226-BFDE-96487E8EF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609" y="631580"/>
              <a:ext cx="632531" cy="84487"/>
            </a:xfrm>
            <a:custGeom>
              <a:avLst/>
              <a:gdLst>
                <a:gd name="T0" fmla="*/ 2147483646 w 21524"/>
                <a:gd name="T1" fmla="*/ 154771966 h 21518"/>
                <a:gd name="T2" fmla="*/ 2147483646 w 21524"/>
                <a:gd name="T3" fmla="*/ 154771966 h 21518"/>
                <a:gd name="T4" fmla="*/ 2147483646 w 21524"/>
                <a:gd name="T5" fmla="*/ 154771966 h 21518"/>
                <a:gd name="T6" fmla="*/ 2147483646 w 21524"/>
                <a:gd name="T7" fmla="*/ 154771966 h 21518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4" h="21518" extrusionOk="0">
                  <a:moveTo>
                    <a:pt x="1848" y="21518"/>
                  </a:moveTo>
                  <a:cubicBezTo>
                    <a:pt x="1498" y="19554"/>
                    <a:pt x="1148" y="17591"/>
                    <a:pt x="755" y="16936"/>
                  </a:cubicBezTo>
                  <a:cubicBezTo>
                    <a:pt x="361" y="16282"/>
                    <a:pt x="-76" y="16936"/>
                    <a:pt x="11" y="17263"/>
                  </a:cubicBezTo>
                  <a:cubicBezTo>
                    <a:pt x="99" y="17591"/>
                    <a:pt x="711" y="17591"/>
                    <a:pt x="2460" y="16282"/>
                  </a:cubicBezTo>
                  <a:cubicBezTo>
                    <a:pt x="4209" y="14973"/>
                    <a:pt x="7095" y="12354"/>
                    <a:pt x="10024" y="9736"/>
                  </a:cubicBezTo>
                  <a:cubicBezTo>
                    <a:pt x="12954" y="7118"/>
                    <a:pt x="15927" y="4500"/>
                    <a:pt x="17633" y="2863"/>
                  </a:cubicBezTo>
                  <a:cubicBezTo>
                    <a:pt x="19338" y="1227"/>
                    <a:pt x="19775" y="573"/>
                    <a:pt x="20212" y="245"/>
                  </a:cubicBezTo>
                  <a:cubicBezTo>
                    <a:pt x="20650" y="-82"/>
                    <a:pt x="21087" y="-82"/>
                    <a:pt x="21305" y="245"/>
                  </a:cubicBezTo>
                  <a:cubicBezTo>
                    <a:pt x="21524" y="573"/>
                    <a:pt x="21524" y="1227"/>
                    <a:pt x="21524" y="18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398" name="Shape 1073741828">
              <a:extLst>
                <a:ext uri="{FF2B5EF4-FFF2-40B4-BE49-F238E27FC236}">
                  <a16:creationId xmlns:a16="http://schemas.microsoft.com/office/drawing/2014/main" id="{4D3B4E04-C085-4FF1-9947-1EB8419B0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8" y="724365"/>
              <a:ext cx="86294" cy="540434"/>
            </a:xfrm>
            <a:custGeom>
              <a:avLst/>
              <a:gdLst>
                <a:gd name="T0" fmla="*/ 189079790 w 21332"/>
                <a:gd name="T1" fmla="*/ 2147483646 h 21426"/>
                <a:gd name="T2" fmla="*/ 189079790 w 21332"/>
                <a:gd name="T3" fmla="*/ 2147483646 h 21426"/>
                <a:gd name="T4" fmla="*/ 189079790 w 21332"/>
                <a:gd name="T5" fmla="*/ 2147483646 h 21426"/>
                <a:gd name="T6" fmla="*/ 189079790 w 21332"/>
                <a:gd name="T7" fmla="*/ 2147483646 h 2142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32" h="21426" extrusionOk="0">
                  <a:moveTo>
                    <a:pt x="21332" y="894"/>
                  </a:moveTo>
                  <a:cubicBezTo>
                    <a:pt x="18156" y="384"/>
                    <a:pt x="14979" y="-125"/>
                    <a:pt x="12120" y="28"/>
                  </a:cubicBezTo>
                  <a:cubicBezTo>
                    <a:pt x="9261" y="181"/>
                    <a:pt x="6720" y="996"/>
                    <a:pt x="4497" y="3033"/>
                  </a:cubicBezTo>
                  <a:cubicBezTo>
                    <a:pt x="2273" y="5071"/>
                    <a:pt x="367" y="8332"/>
                    <a:pt x="50" y="11337"/>
                  </a:cubicBezTo>
                  <a:cubicBezTo>
                    <a:pt x="-268" y="14343"/>
                    <a:pt x="1003" y="17094"/>
                    <a:pt x="1956" y="18877"/>
                  </a:cubicBezTo>
                  <a:cubicBezTo>
                    <a:pt x="2908" y="20660"/>
                    <a:pt x="3544" y="21475"/>
                    <a:pt x="3861" y="21424"/>
                  </a:cubicBezTo>
                  <a:cubicBezTo>
                    <a:pt x="4179" y="21373"/>
                    <a:pt x="4179" y="20456"/>
                    <a:pt x="4179" y="1953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399" name="Shape 1073741829">
              <a:extLst>
                <a:ext uri="{FF2B5EF4-FFF2-40B4-BE49-F238E27FC236}">
                  <a16:creationId xmlns:a16="http://schemas.microsoft.com/office/drawing/2014/main" id="{640768E8-141E-452D-B24D-F4E83FA50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66" y="737822"/>
              <a:ext cx="361753" cy="255795"/>
            </a:xfrm>
            <a:custGeom>
              <a:avLst/>
              <a:gdLst>
                <a:gd name="T0" fmla="*/ 2147483646 w 21412"/>
                <a:gd name="T1" fmla="*/ 2147483646 h 21499"/>
                <a:gd name="T2" fmla="*/ 2147483646 w 21412"/>
                <a:gd name="T3" fmla="*/ 2147483646 h 21499"/>
                <a:gd name="T4" fmla="*/ 2147483646 w 21412"/>
                <a:gd name="T5" fmla="*/ 2147483646 h 21499"/>
                <a:gd name="T6" fmla="*/ 2147483646 w 21412"/>
                <a:gd name="T7" fmla="*/ 2147483646 h 2149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12" h="21499" extrusionOk="0">
                  <a:moveTo>
                    <a:pt x="9091" y="4651"/>
                  </a:moveTo>
                  <a:cubicBezTo>
                    <a:pt x="8330" y="4435"/>
                    <a:pt x="7570" y="4219"/>
                    <a:pt x="6277" y="5299"/>
                  </a:cubicBezTo>
                  <a:cubicBezTo>
                    <a:pt x="4984" y="6379"/>
                    <a:pt x="3158" y="8755"/>
                    <a:pt x="1866" y="10483"/>
                  </a:cubicBezTo>
                  <a:cubicBezTo>
                    <a:pt x="573" y="12211"/>
                    <a:pt x="-188" y="13291"/>
                    <a:pt x="40" y="13291"/>
                  </a:cubicBezTo>
                  <a:cubicBezTo>
                    <a:pt x="268" y="13291"/>
                    <a:pt x="1485" y="12211"/>
                    <a:pt x="3463" y="10159"/>
                  </a:cubicBezTo>
                  <a:cubicBezTo>
                    <a:pt x="5440" y="8107"/>
                    <a:pt x="8178" y="5083"/>
                    <a:pt x="10004" y="3031"/>
                  </a:cubicBezTo>
                  <a:cubicBezTo>
                    <a:pt x="11829" y="979"/>
                    <a:pt x="12742" y="-101"/>
                    <a:pt x="13198" y="7"/>
                  </a:cubicBezTo>
                  <a:cubicBezTo>
                    <a:pt x="13654" y="115"/>
                    <a:pt x="13654" y="1411"/>
                    <a:pt x="14567" y="4543"/>
                  </a:cubicBezTo>
                  <a:cubicBezTo>
                    <a:pt x="15480" y="7675"/>
                    <a:pt x="17305" y="12643"/>
                    <a:pt x="18598" y="15775"/>
                  </a:cubicBezTo>
                  <a:cubicBezTo>
                    <a:pt x="19891" y="18907"/>
                    <a:pt x="20651" y="20203"/>
                    <a:pt x="21412" y="2149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00" name="Shape 1073741830">
              <a:extLst>
                <a:ext uri="{FF2B5EF4-FFF2-40B4-BE49-F238E27FC236}">
                  <a16:creationId xmlns:a16="http://schemas.microsoft.com/office/drawing/2014/main" id="{1C559E22-ABBD-4372-A404-9C7373355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007" y="1240327"/>
              <a:ext cx="63867" cy="916870"/>
            </a:xfrm>
            <a:custGeom>
              <a:avLst/>
              <a:gdLst>
                <a:gd name="T0" fmla="*/ 27983292 w 20646"/>
                <a:gd name="T1" fmla="*/ 2147483646 h 21526"/>
                <a:gd name="T2" fmla="*/ 27983292 w 20646"/>
                <a:gd name="T3" fmla="*/ 2147483646 h 21526"/>
                <a:gd name="T4" fmla="*/ 27983292 w 20646"/>
                <a:gd name="T5" fmla="*/ 2147483646 h 21526"/>
                <a:gd name="T6" fmla="*/ 27983292 w 20646"/>
                <a:gd name="T7" fmla="*/ 2147483646 h 2152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46" h="21526" extrusionOk="0">
                  <a:moveTo>
                    <a:pt x="960" y="1629"/>
                  </a:moveTo>
                  <a:cubicBezTo>
                    <a:pt x="129" y="1327"/>
                    <a:pt x="-702" y="1026"/>
                    <a:pt x="960" y="694"/>
                  </a:cubicBezTo>
                  <a:cubicBezTo>
                    <a:pt x="2621" y="362"/>
                    <a:pt x="6775" y="0"/>
                    <a:pt x="8436" y="0"/>
                  </a:cubicBezTo>
                  <a:cubicBezTo>
                    <a:pt x="10098" y="0"/>
                    <a:pt x="9267" y="362"/>
                    <a:pt x="8852" y="1599"/>
                  </a:cubicBezTo>
                  <a:cubicBezTo>
                    <a:pt x="8436" y="2836"/>
                    <a:pt x="8436" y="4947"/>
                    <a:pt x="9683" y="6939"/>
                  </a:cubicBezTo>
                  <a:cubicBezTo>
                    <a:pt x="10929" y="8930"/>
                    <a:pt x="13421" y="10800"/>
                    <a:pt x="15498" y="12882"/>
                  </a:cubicBezTo>
                  <a:cubicBezTo>
                    <a:pt x="17575" y="14963"/>
                    <a:pt x="19236" y="17256"/>
                    <a:pt x="20067" y="18553"/>
                  </a:cubicBezTo>
                  <a:cubicBezTo>
                    <a:pt x="20898" y="19850"/>
                    <a:pt x="20898" y="20152"/>
                    <a:pt x="19652" y="20544"/>
                  </a:cubicBezTo>
                  <a:cubicBezTo>
                    <a:pt x="18406" y="20936"/>
                    <a:pt x="15913" y="21419"/>
                    <a:pt x="15498" y="21509"/>
                  </a:cubicBezTo>
                  <a:cubicBezTo>
                    <a:pt x="15083" y="21600"/>
                    <a:pt x="16744" y="21298"/>
                    <a:pt x="18406" y="209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01" name="Shape 1073741831">
              <a:extLst>
                <a:ext uri="{FF2B5EF4-FFF2-40B4-BE49-F238E27FC236}">
                  <a16:creationId xmlns:a16="http://schemas.microsoft.com/office/drawing/2014/main" id="{A13F1204-6B3E-43EB-87E7-851C225F0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66" y="2233512"/>
              <a:ext cx="190430" cy="434595"/>
            </a:xfrm>
            <a:custGeom>
              <a:avLst/>
              <a:gdLst>
                <a:gd name="T0" fmla="*/ 2147483646 w 21341"/>
                <a:gd name="T1" fmla="*/ 2147483646 h 21487"/>
                <a:gd name="T2" fmla="*/ 2147483646 w 21341"/>
                <a:gd name="T3" fmla="*/ 2147483646 h 21487"/>
                <a:gd name="T4" fmla="*/ 2147483646 w 21341"/>
                <a:gd name="T5" fmla="*/ 2147483646 h 21487"/>
                <a:gd name="T6" fmla="*/ 2147483646 w 21341"/>
                <a:gd name="T7" fmla="*/ 2147483646 h 21487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41" h="21487" extrusionOk="0">
                  <a:moveTo>
                    <a:pt x="12800" y="3499"/>
                  </a:moveTo>
                  <a:cubicBezTo>
                    <a:pt x="13088" y="2863"/>
                    <a:pt x="13376" y="2228"/>
                    <a:pt x="13664" y="1529"/>
                  </a:cubicBezTo>
                  <a:cubicBezTo>
                    <a:pt x="13952" y="830"/>
                    <a:pt x="14240" y="68"/>
                    <a:pt x="14384" y="5"/>
                  </a:cubicBezTo>
                  <a:cubicBezTo>
                    <a:pt x="14528" y="-59"/>
                    <a:pt x="14528" y="576"/>
                    <a:pt x="12800" y="2863"/>
                  </a:cubicBezTo>
                  <a:cubicBezTo>
                    <a:pt x="11072" y="5150"/>
                    <a:pt x="7616" y="9089"/>
                    <a:pt x="5168" y="11948"/>
                  </a:cubicBezTo>
                  <a:cubicBezTo>
                    <a:pt x="2720" y="14807"/>
                    <a:pt x="1280" y="16586"/>
                    <a:pt x="560" y="17856"/>
                  </a:cubicBezTo>
                  <a:cubicBezTo>
                    <a:pt x="-160" y="19127"/>
                    <a:pt x="-160" y="19889"/>
                    <a:pt x="416" y="20461"/>
                  </a:cubicBezTo>
                  <a:cubicBezTo>
                    <a:pt x="992" y="21033"/>
                    <a:pt x="2144" y="21414"/>
                    <a:pt x="4160" y="21477"/>
                  </a:cubicBezTo>
                  <a:cubicBezTo>
                    <a:pt x="6176" y="21541"/>
                    <a:pt x="9056" y="21287"/>
                    <a:pt x="11792" y="20715"/>
                  </a:cubicBezTo>
                  <a:cubicBezTo>
                    <a:pt x="14528" y="20143"/>
                    <a:pt x="17120" y="19254"/>
                    <a:pt x="18704" y="18492"/>
                  </a:cubicBezTo>
                  <a:cubicBezTo>
                    <a:pt x="20288" y="17729"/>
                    <a:pt x="20864" y="17094"/>
                    <a:pt x="21152" y="16459"/>
                  </a:cubicBezTo>
                  <a:cubicBezTo>
                    <a:pt x="21440" y="15823"/>
                    <a:pt x="21440" y="15188"/>
                    <a:pt x="20864" y="14680"/>
                  </a:cubicBezTo>
                  <a:cubicBezTo>
                    <a:pt x="20288" y="14172"/>
                    <a:pt x="19136" y="13790"/>
                    <a:pt x="16544" y="13727"/>
                  </a:cubicBezTo>
                  <a:cubicBezTo>
                    <a:pt x="13952" y="13663"/>
                    <a:pt x="9920" y="13917"/>
                    <a:pt x="7328" y="14426"/>
                  </a:cubicBezTo>
                  <a:cubicBezTo>
                    <a:pt x="4736" y="14934"/>
                    <a:pt x="3584" y="15696"/>
                    <a:pt x="3008" y="16395"/>
                  </a:cubicBezTo>
                  <a:cubicBezTo>
                    <a:pt x="2432" y="17094"/>
                    <a:pt x="2432" y="17729"/>
                    <a:pt x="3584" y="18237"/>
                  </a:cubicBezTo>
                  <a:cubicBezTo>
                    <a:pt x="4736" y="18746"/>
                    <a:pt x="7040" y="19127"/>
                    <a:pt x="9344" y="1950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02" name="Shape 1073741832">
              <a:extLst>
                <a:ext uri="{FF2B5EF4-FFF2-40B4-BE49-F238E27FC236}">
                  <a16:creationId xmlns:a16="http://schemas.microsoft.com/office/drawing/2014/main" id="{E272BC96-E830-4443-83E5-7722C9065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408" y="2345010"/>
              <a:ext cx="190617" cy="274447"/>
            </a:xfrm>
            <a:custGeom>
              <a:avLst/>
              <a:gdLst>
                <a:gd name="T0" fmla="*/ 2147483646 w 20807"/>
                <a:gd name="T1" fmla="*/ 2147483646 h 20781"/>
                <a:gd name="T2" fmla="*/ 2147483646 w 20807"/>
                <a:gd name="T3" fmla="*/ 2147483646 h 20781"/>
                <a:gd name="T4" fmla="*/ 2147483646 w 20807"/>
                <a:gd name="T5" fmla="*/ 2147483646 h 20781"/>
                <a:gd name="T6" fmla="*/ 2147483646 w 20807"/>
                <a:gd name="T7" fmla="*/ 2147483646 h 20781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807" h="20781" extrusionOk="0">
                  <a:moveTo>
                    <a:pt x="11485" y="4505"/>
                  </a:moveTo>
                  <a:cubicBezTo>
                    <a:pt x="10924" y="3337"/>
                    <a:pt x="10363" y="2170"/>
                    <a:pt x="9521" y="2072"/>
                  </a:cubicBezTo>
                  <a:cubicBezTo>
                    <a:pt x="8680" y="1975"/>
                    <a:pt x="7558" y="2948"/>
                    <a:pt x="5874" y="5575"/>
                  </a:cubicBezTo>
                  <a:cubicBezTo>
                    <a:pt x="4191" y="8202"/>
                    <a:pt x="1947" y="12483"/>
                    <a:pt x="825" y="15110"/>
                  </a:cubicBezTo>
                  <a:cubicBezTo>
                    <a:pt x="-297" y="17737"/>
                    <a:pt x="-297" y="18710"/>
                    <a:pt x="965" y="19586"/>
                  </a:cubicBezTo>
                  <a:cubicBezTo>
                    <a:pt x="2228" y="20462"/>
                    <a:pt x="4752" y="21240"/>
                    <a:pt x="7978" y="20462"/>
                  </a:cubicBezTo>
                  <a:cubicBezTo>
                    <a:pt x="11204" y="19683"/>
                    <a:pt x="15132" y="17348"/>
                    <a:pt x="17656" y="14429"/>
                  </a:cubicBezTo>
                  <a:cubicBezTo>
                    <a:pt x="20181" y="11510"/>
                    <a:pt x="21303" y="8008"/>
                    <a:pt x="20602" y="5283"/>
                  </a:cubicBezTo>
                  <a:cubicBezTo>
                    <a:pt x="19900" y="2559"/>
                    <a:pt x="17376" y="613"/>
                    <a:pt x="14430" y="126"/>
                  </a:cubicBezTo>
                  <a:cubicBezTo>
                    <a:pt x="11485" y="-360"/>
                    <a:pt x="8119" y="613"/>
                    <a:pt x="6295" y="2170"/>
                  </a:cubicBezTo>
                  <a:cubicBezTo>
                    <a:pt x="4472" y="3726"/>
                    <a:pt x="4191" y="5867"/>
                    <a:pt x="3911" y="800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03" name="Shape 1073741833">
              <a:extLst>
                <a:ext uri="{FF2B5EF4-FFF2-40B4-BE49-F238E27FC236}">
                  <a16:creationId xmlns:a16="http://schemas.microsoft.com/office/drawing/2014/main" id="{4DB48E9E-41E1-4804-968F-23432C4BB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34" y="2783832"/>
              <a:ext cx="149451" cy="205827"/>
            </a:xfrm>
            <a:custGeom>
              <a:avLst/>
              <a:gdLst>
                <a:gd name="T0" fmla="*/ 2147483646 w 21290"/>
                <a:gd name="T1" fmla="*/ 2147483646 h 21358"/>
                <a:gd name="T2" fmla="*/ 2147483646 w 21290"/>
                <a:gd name="T3" fmla="*/ 2147483646 h 21358"/>
                <a:gd name="T4" fmla="*/ 2147483646 w 21290"/>
                <a:gd name="T5" fmla="*/ 2147483646 h 21358"/>
                <a:gd name="T6" fmla="*/ 2147483646 w 21290"/>
                <a:gd name="T7" fmla="*/ 2147483646 h 21358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290" h="21358" extrusionOk="0">
                  <a:moveTo>
                    <a:pt x="21290" y="3038"/>
                  </a:moveTo>
                  <a:cubicBezTo>
                    <a:pt x="20192" y="1971"/>
                    <a:pt x="19093" y="905"/>
                    <a:pt x="17629" y="371"/>
                  </a:cubicBezTo>
                  <a:cubicBezTo>
                    <a:pt x="16165" y="-162"/>
                    <a:pt x="14334" y="-162"/>
                    <a:pt x="12504" y="638"/>
                  </a:cubicBezTo>
                  <a:cubicBezTo>
                    <a:pt x="10673" y="1438"/>
                    <a:pt x="8843" y="3038"/>
                    <a:pt x="7744" y="4638"/>
                  </a:cubicBezTo>
                  <a:cubicBezTo>
                    <a:pt x="6646" y="6238"/>
                    <a:pt x="6280" y="7838"/>
                    <a:pt x="7744" y="9305"/>
                  </a:cubicBezTo>
                  <a:cubicBezTo>
                    <a:pt x="9209" y="10771"/>
                    <a:pt x="12504" y="12105"/>
                    <a:pt x="14883" y="13171"/>
                  </a:cubicBezTo>
                  <a:cubicBezTo>
                    <a:pt x="17263" y="14238"/>
                    <a:pt x="18727" y="15038"/>
                    <a:pt x="18910" y="16105"/>
                  </a:cubicBezTo>
                  <a:cubicBezTo>
                    <a:pt x="19093" y="17171"/>
                    <a:pt x="17995" y="18505"/>
                    <a:pt x="15432" y="19438"/>
                  </a:cubicBezTo>
                  <a:cubicBezTo>
                    <a:pt x="12870" y="20371"/>
                    <a:pt x="8843" y="20905"/>
                    <a:pt x="5731" y="21171"/>
                  </a:cubicBezTo>
                  <a:cubicBezTo>
                    <a:pt x="2619" y="21438"/>
                    <a:pt x="422" y="21438"/>
                    <a:pt x="56" y="21038"/>
                  </a:cubicBezTo>
                  <a:cubicBezTo>
                    <a:pt x="-310" y="20638"/>
                    <a:pt x="1154" y="19838"/>
                    <a:pt x="3168" y="19305"/>
                  </a:cubicBezTo>
                  <a:cubicBezTo>
                    <a:pt x="5182" y="18771"/>
                    <a:pt x="7744" y="18505"/>
                    <a:pt x="10307" y="1823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04" name="Shape 1073741834">
              <a:extLst>
                <a:ext uri="{FF2B5EF4-FFF2-40B4-BE49-F238E27FC236}">
                  <a16:creationId xmlns:a16="http://schemas.microsoft.com/office/drawing/2014/main" id="{AD15D5AD-E67F-4B93-B3B0-5569882C6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654" y="2811200"/>
              <a:ext cx="160065" cy="144854"/>
            </a:xfrm>
            <a:custGeom>
              <a:avLst/>
              <a:gdLst>
                <a:gd name="T0" fmla="*/ 2147483646 w 21354"/>
                <a:gd name="T1" fmla="*/ 2147483646 h 20991"/>
                <a:gd name="T2" fmla="*/ 2147483646 w 21354"/>
                <a:gd name="T3" fmla="*/ 2147483646 h 20991"/>
                <a:gd name="T4" fmla="*/ 2147483646 w 21354"/>
                <a:gd name="T5" fmla="*/ 2147483646 h 20991"/>
                <a:gd name="T6" fmla="*/ 2147483646 w 21354"/>
                <a:gd name="T7" fmla="*/ 2147483646 h 20991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54" h="20991" extrusionOk="0">
                  <a:moveTo>
                    <a:pt x="6954" y="14801"/>
                  </a:moveTo>
                  <a:cubicBezTo>
                    <a:pt x="9697" y="12194"/>
                    <a:pt x="12440" y="9587"/>
                    <a:pt x="14325" y="6980"/>
                  </a:cubicBezTo>
                  <a:cubicBezTo>
                    <a:pt x="16211" y="4373"/>
                    <a:pt x="17240" y="1766"/>
                    <a:pt x="16725" y="649"/>
                  </a:cubicBezTo>
                  <a:cubicBezTo>
                    <a:pt x="16211" y="-468"/>
                    <a:pt x="14154" y="-96"/>
                    <a:pt x="11583" y="1394"/>
                  </a:cubicBezTo>
                  <a:cubicBezTo>
                    <a:pt x="9011" y="2884"/>
                    <a:pt x="5925" y="5491"/>
                    <a:pt x="3868" y="7725"/>
                  </a:cubicBezTo>
                  <a:cubicBezTo>
                    <a:pt x="1811" y="9960"/>
                    <a:pt x="783" y="11822"/>
                    <a:pt x="268" y="13870"/>
                  </a:cubicBezTo>
                  <a:cubicBezTo>
                    <a:pt x="-246" y="15918"/>
                    <a:pt x="-246" y="18153"/>
                    <a:pt x="2325" y="19456"/>
                  </a:cubicBezTo>
                  <a:cubicBezTo>
                    <a:pt x="4897" y="20760"/>
                    <a:pt x="10040" y="21132"/>
                    <a:pt x="13640" y="20946"/>
                  </a:cubicBezTo>
                  <a:cubicBezTo>
                    <a:pt x="17240" y="20760"/>
                    <a:pt x="19297" y="20015"/>
                    <a:pt x="21354" y="1927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05" name="Shape 1073741835">
              <a:extLst>
                <a:ext uri="{FF2B5EF4-FFF2-40B4-BE49-F238E27FC236}">
                  <a16:creationId xmlns:a16="http://schemas.microsoft.com/office/drawing/2014/main" id="{782D004E-325C-4755-9AFB-BB4965D52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490" y="2805993"/>
              <a:ext cx="176101" cy="167593"/>
            </a:xfrm>
            <a:custGeom>
              <a:avLst/>
              <a:gdLst>
                <a:gd name="T0" fmla="*/ 2147483646 w 21451"/>
                <a:gd name="T1" fmla="*/ 2147483646 h 21024"/>
                <a:gd name="T2" fmla="*/ 2147483646 w 21451"/>
                <a:gd name="T3" fmla="*/ 2147483646 h 21024"/>
                <a:gd name="T4" fmla="*/ 2147483646 w 21451"/>
                <a:gd name="T5" fmla="*/ 2147483646 h 21024"/>
                <a:gd name="T6" fmla="*/ 2147483646 w 21451"/>
                <a:gd name="T7" fmla="*/ 2147483646 h 2102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51" h="21024" extrusionOk="0">
                  <a:moveTo>
                    <a:pt x="12060" y="2828"/>
                  </a:moveTo>
                  <a:cubicBezTo>
                    <a:pt x="9868" y="1216"/>
                    <a:pt x="7677" y="-396"/>
                    <a:pt x="6112" y="88"/>
                  </a:cubicBezTo>
                  <a:cubicBezTo>
                    <a:pt x="4547" y="571"/>
                    <a:pt x="3608" y="3150"/>
                    <a:pt x="2668" y="6213"/>
                  </a:cubicBezTo>
                  <a:cubicBezTo>
                    <a:pt x="1729" y="9276"/>
                    <a:pt x="790" y="12822"/>
                    <a:pt x="321" y="15401"/>
                  </a:cubicBezTo>
                  <a:cubicBezTo>
                    <a:pt x="-149" y="17980"/>
                    <a:pt x="-149" y="19592"/>
                    <a:pt x="634" y="20398"/>
                  </a:cubicBezTo>
                  <a:cubicBezTo>
                    <a:pt x="1416" y="21204"/>
                    <a:pt x="2981" y="21204"/>
                    <a:pt x="6581" y="20559"/>
                  </a:cubicBezTo>
                  <a:cubicBezTo>
                    <a:pt x="10181" y="19914"/>
                    <a:pt x="15816" y="18625"/>
                    <a:pt x="21451" y="1733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06" name="Shape 1073741836">
              <a:extLst>
                <a:ext uri="{FF2B5EF4-FFF2-40B4-BE49-F238E27FC236}">
                  <a16:creationId xmlns:a16="http://schemas.microsoft.com/office/drawing/2014/main" id="{0481D4E1-E349-444F-80B1-936A72B29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911" y="3129862"/>
              <a:ext cx="14979" cy="330870"/>
            </a:xfrm>
            <a:custGeom>
              <a:avLst/>
              <a:gdLst>
                <a:gd name="T0" fmla="*/ 992 w 20982"/>
                <a:gd name="T1" fmla="*/ 2147483646 h 21392"/>
                <a:gd name="T2" fmla="*/ 992 w 20982"/>
                <a:gd name="T3" fmla="*/ 2147483646 h 21392"/>
                <a:gd name="T4" fmla="*/ 992 w 20982"/>
                <a:gd name="T5" fmla="*/ 2147483646 h 21392"/>
                <a:gd name="T6" fmla="*/ 992 w 20982"/>
                <a:gd name="T7" fmla="*/ 2147483646 h 21392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82" h="21392" extrusionOk="0">
                  <a:moveTo>
                    <a:pt x="0" y="7934"/>
                  </a:moveTo>
                  <a:cubicBezTo>
                    <a:pt x="0" y="6272"/>
                    <a:pt x="0" y="4610"/>
                    <a:pt x="3600" y="3115"/>
                  </a:cubicBezTo>
                  <a:cubicBezTo>
                    <a:pt x="7200" y="1620"/>
                    <a:pt x="14400" y="290"/>
                    <a:pt x="18000" y="41"/>
                  </a:cubicBezTo>
                  <a:cubicBezTo>
                    <a:pt x="21600" y="-208"/>
                    <a:pt x="21600" y="623"/>
                    <a:pt x="19800" y="4029"/>
                  </a:cubicBezTo>
                  <a:cubicBezTo>
                    <a:pt x="18000" y="7435"/>
                    <a:pt x="14400" y="13417"/>
                    <a:pt x="12600" y="16740"/>
                  </a:cubicBezTo>
                  <a:cubicBezTo>
                    <a:pt x="10800" y="20063"/>
                    <a:pt x="10800" y="20727"/>
                    <a:pt x="10800" y="2139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07" name="Shape 1073741837">
              <a:extLst>
                <a:ext uri="{FF2B5EF4-FFF2-40B4-BE49-F238E27FC236}">
                  <a16:creationId xmlns:a16="http://schemas.microsoft.com/office/drawing/2014/main" id="{311E1A6F-B7E4-42DF-AF3E-25A7976A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877" y="3399053"/>
              <a:ext cx="232778" cy="168467"/>
            </a:xfrm>
            <a:custGeom>
              <a:avLst/>
              <a:gdLst>
                <a:gd name="T0" fmla="*/ 2147483646 w 21500"/>
                <a:gd name="T1" fmla="*/ 2147483646 h 21454"/>
                <a:gd name="T2" fmla="*/ 2147483646 w 21500"/>
                <a:gd name="T3" fmla="*/ 2147483646 h 21454"/>
                <a:gd name="T4" fmla="*/ 2147483646 w 21500"/>
                <a:gd name="T5" fmla="*/ 2147483646 h 21454"/>
                <a:gd name="T6" fmla="*/ 2147483646 w 21500"/>
                <a:gd name="T7" fmla="*/ 2147483646 h 2145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00" h="21454" extrusionOk="0">
                  <a:moveTo>
                    <a:pt x="849" y="7855"/>
                  </a:moveTo>
                  <a:cubicBezTo>
                    <a:pt x="375" y="6218"/>
                    <a:pt x="-100" y="4582"/>
                    <a:pt x="19" y="4582"/>
                  </a:cubicBezTo>
                  <a:cubicBezTo>
                    <a:pt x="137" y="4582"/>
                    <a:pt x="849" y="6218"/>
                    <a:pt x="1562" y="9000"/>
                  </a:cubicBezTo>
                  <a:cubicBezTo>
                    <a:pt x="2274" y="11782"/>
                    <a:pt x="2986" y="15709"/>
                    <a:pt x="3816" y="18164"/>
                  </a:cubicBezTo>
                  <a:cubicBezTo>
                    <a:pt x="4647" y="20618"/>
                    <a:pt x="5597" y="21600"/>
                    <a:pt x="6427" y="21436"/>
                  </a:cubicBezTo>
                  <a:cubicBezTo>
                    <a:pt x="7258" y="21273"/>
                    <a:pt x="7970" y="19964"/>
                    <a:pt x="10463" y="16200"/>
                  </a:cubicBezTo>
                  <a:cubicBezTo>
                    <a:pt x="12955" y="12436"/>
                    <a:pt x="17227" y="6218"/>
                    <a:pt x="215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08" name="Shape 1073741838">
              <a:extLst>
                <a:ext uri="{FF2B5EF4-FFF2-40B4-BE49-F238E27FC236}">
                  <a16:creationId xmlns:a16="http://schemas.microsoft.com/office/drawing/2014/main" id="{CB25F883-EB81-44CE-86BC-268234F6A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627" y="3203739"/>
              <a:ext cx="57065" cy="418897"/>
            </a:xfrm>
            <a:custGeom>
              <a:avLst/>
              <a:gdLst>
                <a:gd name="T0" fmla="*/ 11982763 w 20853"/>
                <a:gd name="T1" fmla="*/ 2147483646 h 21600"/>
                <a:gd name="T2" fmla="*/ 11982763 w 20853"/>
                <a:gd name="T3" fmla="*/ 2147483646 h 21600"/>
                <a:gd name="T4" fmla="*/ 11982763 w 20853"/>
                <a:gd name="T5" fmla="*/ 2147483646 h 21600"/>
                <a:gd name="T6" fmla="*/ 11982763 w 20853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853" h="21600" extrusionOk="0">
                  <a:moveTo>
                    <a:pt x="20853" y="1325"/>
                  </a:moveTo>
                  <a:cubicBezTo>
                    <a:pt x="18975" y="663"/>
                    <a:pt x="17096" y="0"/>
                    <a:pt x="15688" y="0"/>
                  </a:cubicBezTo>
                  <a:cubicBezTo>
                    <a:pt x="14279" y="0"/>
                    <a:pt x="13340" y="663"/>
                    <a:pt x="10992" y="2385"/>
                  </a:cubicBezTo>
                  <a:cubicBezTo>
                    <a:pt x="8644" y="4108"/>
                    <a:pt x="4888" y="6891"/>
                    <a:pt x="2540" y="9342"/>
                  </a:cubicBezTo>
                  <a:cubicBezTo>
                    <a:pt x="192" y="11794"/>
                    <a:pt x="-747" y="13914"/>
                    <a:pt x="662" y="15902"/>
                  </a:cubicBezTo>
                  <a:cubicBezTo>
                    <a:pt x="2070" y="17890"/>
                    <a:pt x="5827" y="19745"/>
                    <a:pt x="9583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09" name="Shape 1073741839">
              <a:extLst>
                <a:ext uri="{FF2B5EF4-FFF2-40B4-BE49-F238E27FC236}">
                  <a16:creationId xmlns:a16="http://schemas.microsoft.com/office/drawing/2014/main" id="{5867302C-697B-4BCD-BE05-D74E18B86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853" y="3841241"/>
              <a:ext cx="160267" cy="244628"/>
            </a:xfrm>
            <a:custGeom>
              <a:avLst/>
              <a:gdLst>
                <a:gd name="T0" fmla="*/ 2147483646 w 21047"/>
                <a:gd name="T1" fmla="*/ 2147483646 h 20980"/>
                <a:gd name="T2" fmla="*/ 2147483646 w 21047"/>
                <a:gd name="T3" fmla="*/ 2147483646 h 20980"/>
                <a:gd name="T4" fmla="*/ 2147483646 w 21047"/>
                <a:gd name="T5" fmla="*/ 2147483646 h 20980"/>
                <a:gd name="T6" fmla="*/ 2147483646 w 21047"/>
                <a:gd name="T7" fmla="*/ 2147483646 h 2098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047" h="20980" extrusionOk="0">
                  <a:moveTo>
                    <a:pt x="20770" y="7039"/>
                  </a:moveTo>
                  <a:cubicBezTo>
                    <a:pt x="20770" y="5937"/>
                    <a:pt x="20770" y="4835"/>
                    <a:pt x="20601" y="3623"/>
                  </a:cubicBezTo>
                  <a:cubicBezTo>
                    <a:pt x="20432" y="2411"/>
                    <a:pt x="20095" y="1088"/>
                    <a:pt x="19082" y="427"/>
                  </a:cubicBezTo>
                  <a:cubicBezTo>
                    <a:pt x="18070" y="-234"/>
                    <a:pt x="16382" y="-234"/>
                    <a:pt x="13682" y="1199"/>
                  </a:cubicBezTo>
                  <a:cubicBezTo>
                    <a:pt x="10982" y="2631"/>
                    <a:pt x="7270" y="5497"/>
                    <a:pt x="4570" y="8252"/>
                  </a:cubicBezTo>
                  <a:cubicBezTo>
                    <a:pt x="1870" y="11007"/>
                    <a:pt x="182" y="13652"/>
                    <a:pt x="14" y="15966"/>
                  </a:cubicBezTo>
                  <a:cubicBezTo>
                    <a:pt x="-155" y="18280"/>
                    <a:pt x="1195" y="20264"/>
                    <a:pt x="4064" y="20815"/>
                  </a:cubicBezTo>
                  <a:cubicBezTo>
                    <a:pt x="6932" y="21366"/>
                    <a:pt x="11320" y="20484"/>
                    <a:pt x="14695" y="19052"/>
                  </a:cubicBezTo>
                  <a:cubicBezTo>
                    <a:pt x="18070" y="17619"/>
                    <a:pt x="20432" y="15635"/>
                    <a:pt x="20939" y="13211"/>
                  </a:cubicBezTo>
                  <a:cubicBezTo>
                    <a:pt x="21445" y="10786"/>
                    <a:pt x="20095" y="7921"/>
                    <a:pt x="18576" y="6158"/>
                  </a:cubicBezTo>
                  <a:cubicBezTo>
                    <a:pt x="17057" y="4395"/>
                    <a:pt x="15370" y="3733"/>
                    <a:pt x="13514" y="3403"/>
                  </a:cubicBezTo>
                  <a:cubicBezTo>
                    <a:pt x="11657" y="3072"/>
                    <a:pt x="9632" y="3072"/>
                    <a:pt x="9126" y="3623"/>
                  </a:cubicBezTo>
                  <a:cubicBezTo>
                    <a:pt x="8620" y="4174"/>
                    <a:pt x="9632" y="5276"/>
                    <a:pt x="10645" y="63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10" name="Shape 1073741840">
              <a:extLst>
                <a:ext uri="{FF2B5EF4-FFF2-40B4-BE49-F238E27FC236}">
                  <a16:creationId xmlns:a16="http://schemas.microsoft.com/office/drawing/2014/main" id="{E24C692A-B98C-430D-A221-2AC792091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495" y="3707133"/>
              <a:ext cx="30840" cy="385797"/>
            </a:xfrm>
            <a:custGeom>
              <a:avLst/>
              <a:gdLst>
                <a:gd name="T0" fmla="*/ 130630 w 21600"/>
                <a:gd name="T1" fmla="*/ 2147483646 h 21474"/>
                <a:gd name="T2" fmla="*/ 130630 w 21600"/>
                <a:gd name="T3" fmla="*/ 2147483646 h 21474"/>
                <a:gd name="T4" fmla="*/ 130630 w 21600"/>
                <a:gd name="T5" fmla="*/ 2147483646 h 21474"/>
                <a:gd name="T6" fmla="*/ 130630 w 21600"/>
                <a:gd name="T7" fmla="*/ 2147483646 h 2147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74" extrusionOk="0">
                  <a:moveTo>
                    <a:pt x="21600" y="6883"/>
                  </a:moveTo>
                  <a:cubicBezTo>
                    <a:pt x="19800" y="5310"/>
                    <a:pt x="18000" y="3736"/>
                    <a:pt x="14400" y="2449"/>
                  </a:cubicBezTo>
                  <a:cubicBezTo>
                    <a:pt x="10800" y="1161"/>
                    <a:pt x="5400" y="160"/>
                    <a:pt x="2700" y="17"/>
                  </a:cubicBezTo>
                  <a:cubicBezTo>
                    <a:pt x="0" y="-126"/>
                    <a:pt x="0" y="589"/>
                    <a:pt x="0" y="3450"/>
                  </a:cubicBezTo>
                  <a:cubicBezTo>
                    <a:pt x="0" y="6311"/>
                    <a:pt x="0" y="11318"/>
                    <a:pt x="900" y="14679"/>
                  </a:cubicBezTo>
                  <a:cubicBezTo>
                    <a:pt x="1800" y="18041"/>
                    <a:pt x="3600" y="19757"/>
                    <a:pt x="5400" y="2147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11" name="Shape 1073741841">
              <a:extLst>
                <a:ext uri="{FF2B5EF4-FFF2-40B4-BE49-F238E27FC236}">
                  <a16:creationId xmlns:a16="http://schemas.microsoft.com/office/drawing/2014/main" id="{E76A49F4-36CC-4B88-AE29-84F116E91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087" y="3772870"/>
              <a:ext cx="190540" cy="312350"/>
            </a:xfrm>
            <a:custGeom>
              <a:avLst/>
              <a:gdLst>
                <a:gd name="T0" fmla="*/ 2147483646 w 21353"/>
                <a:gd name="T1" fmla="*/ 2147483646 h 21519"/>
                <a:gd name="T2" fmla="*/ 2147483646 w 21353"/>
                <a:gd name="T3" fmla="*/ 2147483646 h 21519"/>
                <a:gd name="T4" fmla="*/ 2147483646 w 21353"/>
                <a:gd name="T5" fmla="*/ 2147483646 h 21519"/>
                <a:gd name="T6" fmla="*/ 2147483646 w 21353"/>
                <a:gd name="T7" fmla="*/ 2147483646 h 2151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53" h="21519" extrusionOk="0">
                  <a:moveTo>
                    <a:pt x="15305" y="11958"/>
                  </a:moveTo>
                  <a:cubicBezTo>
                    <a:pt x="14729" y="11073"/>
                    <a:pt x="14153" y="10188"/>
                    <a:pt x="13001" y="9657"/>
                  </a:cubicBezTo>
                  <a:cubicBezTo>
                    <a:pt x="11849" y="9126"/>
                    <a:pt x="10121" y="8949"/>
                    <a:pt x="7817" y="10365"/>
                  </a:cubicBezTo>
                  <a:cubicBezTo>
                    <a:pt x="5513" y="11781"/>
                    <a:pt x="2633" y="14791"/>
                    <a:pt x="1193" y="16739"/>
                  </a:cubicBezTo>
                  <a:cubicBezTo>
                    <a:pt x="-247" y="18686"/>
                    <a:pt x="-247" y="19571"/>
                    <a:pt x="473" y="20103"/>
                  </a:cubicBezTo>
                  <a:cubicBezTo>
                    <a:pt x="1193" y="20634"/>
                    <a:pt x="2633" y="20811"/>
                    <a:pt x="4793" y="19749"/>
                  </a:cubicBezTo>
                  <a:cubicBezTo>
                    <a:pt x="6953" y="18686"/>
                    <a:pt x="9833" y="16385"/>
                    <a:pt x="12137" y="13198"/>
                  </a:cubicBezTo>
                  <a:cubicBezTo>
                    <a:pt x="14441" y="10011"/>
                    <a:pt x="16169" y="5939"/>
                    <a:pt x="17033" y="3460"/>
                  </a:cubicBezTo>
                  <a:cubicBezTo>
                    <a:pt x="17897" y="981"/>
                    <a:pt x="17897" y="96"/>
                    <a:pt x="17321" y="8"/>
                  </a:cubicBezTo>
                  <a:cubicBezTo>
                    <a:pt x="16745" y="-81"/>
                    <a:pt x="15593" y="627"/>
                    <a:pt x="14585" y="3106"/>
                  </a:cubicBezTo>
                  <a:cubicBezTo>
                    <a:pt x="13577" y="5585"/>
                    <a:pt x="12713" y="9834"/>
                    <a:pt x="13865" y="13198"/>
                  </a:cubicBezTo>
                  <a:cubicBezTo>
                    <a:pt x="15017" y="16562"/>
                    <a:pt x="18185" y="19040"/>
                    <a:pt x="21353" y="2151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12" name="Shape 1073741842">
              <a:extLst>
                <a:ext uri="{FF2B5EF4-FFF2-40B4-BE49-F238E27FC236}">
                  <a16:creationId xmlns:a16="http://schemas.microsoft.com/office/drawing/2014/main" id="{1547DE37-C9D2-495B-8C18-0AEB56F22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1033" y="3848313"/>
              <a:ext cx="211661" cy="244617"/>
            </a:xfrm>
            <a:custGeom>
              <a:avLst/>
              <a:gdLst>
                <a:gd name="T0" fmla="*/ 2147483646 w 21434"/>
                <a:gd name="T1" fmla="*/ 2147483646 h 21417"/>
                <a:gd name="T2" fmla="*/ 2147483646 w 21434"/>
                <a:gd name="T3" fmla="*/ 2147483646 h 21417"/>
                <a:gd name="T4" fmla="*/ 2147483646 w 21434"/>
                <a:gd name="T5" fmla="*/ 2147483646 h 21417"/>
                <a:gd name="T6" fmla="*/ 2147483646 w 21434"/>
                <a:gd name="T7" fmla="*/ 2147483646 h 21417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34" h="21417" extrusionOk="0">
                  <a:moveTo>
                    <a:pt x="1135" y="5217"/>
                  </a:moveTo>
                  <a:cubicBezTo>
                    <a:pt x="1395" y="8817"/>
                    <a:pt x="1656" y="12417"/>
                    <a:pt x="1395" y="14892"/>
                  </a:cubicBezTo>
                  <a:cubicBezTo>
                    <a:pt x="1135" y="17367"/>
                    <a:pt x="354" y="18717"/>
                    <a:pt x="94" y="18829"/>
                  </a:cubicBezTo>
                  <a:cubicBezTo>
                    <a:pt x="-166" y="18942"/>
                    <a:pt x="94" y="17817"/>
                    <a:pt x="1135" y="15004"/>
                  </a:cubicBezTo>
                  <a:cubicBezTo>
                    <a:pt x="2176" y="12192"/>
                    <a:pt x="3998" y="7692"/>
                    <a:pt x="5299" y="4879"/>
                  </a:cubicBezTo>
                  <a:cubicBezTo>
                    <a:pt x="6600" y="2067"/>
                    <a:pt x="7381" y="942"/>
                    <a:pt x="8032" y="942"/>
                  </a:cubicBezTo>
                  <a:cubicBezTo>
                    <a:pt x="8682" y="942"/>
                    <a:pt x="9203" y="2067"/>
                    <a:pt x="9463" y="3867"/>
                  </a:cubicBezTo>
                  <a:cubicBezTo>
                    <a:pt x="9723" y="5667"/>
                    <a:pt x="9723" y="8142"/>
                    <a:pt x="9723" y="9942"/>
                  </a:cubicBezTo>
                  <a:cubicBezTo>
                    <a:pt x="9723" y="11742"/>
                    <a:pt x="9723" y="12867"/>
                    <a:pt x="10114" y="12867"/>
                  </a:cubicBezTo>
                  <a:cubicBezTo>
                    <a:pt x="10504" y="12867"/>
                    <a:pt x="11285" y="11742"/>
                    <a:pt x="12326" y="9604"/>
                  </a:cubicBezTo>
                  <a:cubicBezTo>
                    <a:pt x="13367" y="7467"/>
                    <a:pt x="14668" y="4317"/>
                    <a:pt x="15969" y="2404"/>
                  </a:cubicBezTo>
                  <a:cubicBezTo>
                    <a:pt x="17270" y="492"/>
                    <a:pt x="18571" y="-183"/>
                    <a:pt x="19352" y="42"/>
                  </a:cubicBezTo>
                  <a:cubicBezTo>
                    <a:pt x="20133" y="267"/>
                    <a:pt x="20393" y="1392"/>
                    <a:pt x="20133" y="4204"/>
                  </a:cubicBezTo>
                  <a:cubicBezTo>
                    <a:pt x="19873" y="7017"/>
                    <a:pt x="19092" y="11517"/>
                    <a:pt x="18701" y="14329"/>
                  </a:cubicBezTo>
                  <a:cubicBezTo>
                    <a:pt x="18311" y="17142"/>
                    <a:pt x="18311" y="18267"/>
                    <a:pt x="18832" y="19167"/>
                  </a:cubicBezTo>
                  <a:cubicBezTo>
                    <a:pt x="19352" y="20067"/>
                    <a:pt x="20393" y="20742"/>
                    <a:pt x="21434" y="2141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13" name="Shape 1073741843">
              <a:extLst>
                <a:ext uri="{FF2B5EF4-FFF2-40B4-BE49-F238E27FC236}">
                  <a16:creationId xmlns:a16="http://schemas.microsoft.com/office/drawing/2014/main" id="{9AE50828-4E06-4170-A7C0-FEB8793B1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3687" y="3868398"/>
              <a:ext cx="231977" cy="216822"/>
            </a:xfrm>
            <a:custGeom>
              <a:avLst/>
              <a:gdLst>
                <a:gd name="T0" fmla="*/ 2147483646 w 21426"/>
                <a:gd name="T1" fmla="*/ 2147483646 h 21190"/>
                <a:gd name="T2" fmla="*/ 2147483646 w 21426"/>
                <a:gd name="T3" fmla="*/ 2147483646 h 21190"/>
                <a:gd name="T4" fmla="*/ 2147483646 w 21426"/>
                <a:gd name="T5" fmla="*/ 2147483646 h 21190"/>
                <a:gd name="T6" fmla="*/ 2147483646 w 21426"/>
                <a:gd name="T7" fmla="*/ 2147483646 h 2119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26" h="21190" extrusionOk="0">
                  <a:moveTo>
                    <a:pt x="12169" y="9134"/>
                  </a:moveTo>
                  <a:cubicBezTo>
                    <a:pt x="12881" y="8130"/>
                    <a:pt x="13593" y="7125"/>
                    <a:pt x="14068" y="5492"/>
                  </a:cubicBezTo>
                  <a:cubicBezTo>
                    <a:pt x="14542" y="3860"/>
                    <a:pt x="14780" y="1599"/>
                    <a:pt x="14305" y="595"/>
                  </a:cubicBezTo>
                  <a:cubicBezTo>
                    <a:pt x="13830" y="-410"/>
                    <a:pt x="12644" y="-159"/>
                    <a:pt x="10507" y="1474"/>
                  </a:cubicBezTo>
                  <a:cubicBezTo>
                    <a:pt x="8371" y="3106"/>
                    <a:pt x="5285" y="6120"/>
                    <a:pt x="3505" y="8255"/>
                  </a:cubicBezTo>
                  <a:cubicBezTo>
                    <a:pt x="1725" y="10390"/>
                    <a:pt x="1250" y="11646"/>
                    <a:pt x="775" y="12902"/>
                  </a:cubicBezTo>
                  <a:cubicBezTo>
                    <a:pt x="301" y="14157"/>
                    <a:pt x="-174" y="15413"/>
                    <a:pt x="63" y="16418"/>
                  </a:cubicBezTo>
                  <a:cubicBezTo>
                    <a:pt x="301" y="17423"/>
                    <a:pt x="1250" y="18176"/>
                    <a:pt x="2793" y="17799"/>
                  </a:cubicBezTo>
                  <a:cubicBezTo>
                    <a:pt x="4336" y="17423"/>
                    <a:pt x="6472" y="15916"/>
                    <a:pt x="8015" y="14409"/>
                  </a:cubicBezTo>
                  <a:cubicBezTo>
                    <a:pt x="9558" y="12902"/>
                    <a:pt x="10507" y="11395"/>
                    <a:pt x="11457" y="9762"/>
                  </a:cubicBezTo>
                  <a:cubicBezTo>
                    <a:pt x="12406" y="8130"/>
                    <a:pt x="13356" y="6371"/>
                    <a:pt x="13712" y="6120"/>
                  </a:cubicBezTo>
                  <a:cubicBezTo>
                    <a:pt x="14068" y="5869"/>
                    <a:pt x="13830" y="7125"/>
                    <a:pt x="13712" y="9134"/>
                  </a:cubicBezTo>
                  <a:cubicBezTo>
                    <a:pt x="13593" y="11143"/>
                    <a:pt x="13593" y="13906"/>
                    <a:pt x="14899" y="16041"/>
                  </a:cubicBezTo>
                  <a:cubicBezTo>
                    <a:pt x="16204" y="18176"/>
                    <a:pt x="18815" y="19683"/>
                    <a:pt x="21426" y="2119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14" name="Shape 1073741844">
              <a:extLst>
                <a:ext uri="{FF2B5EF4-FFF2-40B4-BE49-F238E27FC236}">
                  <a16:creationId xmlns:a16="http://schemas.microsoft.com/office/drawing/2014/main" id="{6BC60AEF-DEB4-4EA5-8462-D60C6CAE9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4209" y="3856650"/>
              <a:ext cx="209617" cy="204086"/>
            </a:xfrm>
            <a:custGeom>
              <a:avLst/>
              <a:gdLst>
                <a:gd name="T0" fmla="*/ 2147483646 w 21227"/>
                <a:gd name="T1" fmla="*/ 2147483646 h 20667"/>
                <a:gd name="T2" fmla="*/ 2147483646 w 21227"/>
                <a:gd name="T3" fmla="*/ 2147483646 h 20667"/>
                <a:gd name="T4" fmla="*/ 2147483646 w 21227"/>
                <a:gd name="T5" fmla="*/ 2147483646 h 20667"/>
                <a:gd name="T6" fmla="*/ 2147483646 w 21227"/>
                <a:gd name="T7" fmla="*/ 2147483646 h 20667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227" h="20667" extrusionOk="0">
                  <a:moveTo>
                    <a:pt x="13420" y="5970"/>
                  </a:moveTo>
                  <a:cubicBezTo>
                    <a:pt x="12899" y="3888"/>
                    <a:pt x="12379" y="1806"/>
                    <a:pt x="11468" y="765"/>
                  </a:cubicBezTo>
                  <a:cubicBezTo>
                    <a:pt x="10557" y="-276"/>
                    <a:pt x="9256" y="-276"/>
                    <a:pt x="7825" y="895"/>
                  </a:cubicBezTo>
                  <a:cubicBezTo>
                    <a:pt x="6393" y="2066"/>
                    <a:pt x="4832" y="4408"/>
                    <a:pt x="3531" y="7011"/>
                  </a:cubicBezTo>
                  <a:cubicBezTo>
                    <a:pt x="2229" y="9613"/>
                    <a:pt x="1188" y="12476"/>
                    <a:pt x="538" y="14558"/>
                  </a:cubicBezTo>
                  <a:cubicBezTo>
                    <a:pt x="-113" y="16640"/>
                    <a:pt x="-373" y="17941"/>
                    <a:pt x="928" y="19112"/>
                  </a:cubicBezTo>
                  <a:cubicBezTo>
                    <a:pt x="2229" y="20283"/>
                    <a:pt x="5092" y="21324"/>
                    <a:pt x="8735" y="20153"/>
                  </a:cubicBezTo>
                  <a:cubicBezTo>
                    <a:pt x="12379" y="18982"/>
                    <a:pt x="16803" y="15599"/>
                    <a:pt x="21227" y="1221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15" name="Shape 1073741845">
              <a:extLst>
                <a:ext uri="{FF2B5EF4-FFF2-40B4-BE49-F238E27FC236}">
                  <a16:creationId xmlns:a16="http://schemas.microsoft.com/office/drawing/2014/main" id="{4F994B84-DB40-4905-9B51-BAA5EC8E2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922" y="3715152"/>
              <a:ext cx="269326" cy="330991"/>
            </a:xfrm>
            <a:custGeom>
              <a:avLst/>
              <a:gdLst>
                <a:gd name="T0" fmla="*/ 2147483646 w 21559"/>
                <a:gd name="T1" fmla="*/ 2147483646 h 21400"/>
                <a:gd name="T2" fmla="*/ 2147483646 w 21559"/>
                <a:gd name="T3" fmla="*/ 2147483646 h 21400"/>
                <a:gd name="T4" fmla="*/ 2147483646 w 21559"/>
                <a:gd name="T5" fmla="*/ 2147483646 h 21400"/>
                <a:gd name="T6" fmla="*/ 2147483646 w 21559"/>
                <a:gd name="T7" fmla="*/ 2147483646 h 214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59" h="21400" extrusionOk="0">
                  <a:moveTo>
                    <a:pt x="1810" y="0"/>
                  </a:moveTo>
                  <a:cubicBezTo>
                    <a:pt x="1193" y="3822"/>
                    <a:pt x="576" y="7643"/>
                    <a:pt x="268" y="10883"/>
                  </a:cubicBezTo>
                  <a:cubicBezTo>
                    <a:pt x="-41" y="14123"/>
                    <a:pt x="-41" y="16782"/>
                    <a:pt x="62" y="18526"/>
                  </a:cubicBezTo>
                  <a:cubicBezTo>
                    <a:pt x="165" y="20271"/>
                    <a:pt x="370" y="21102"/>
                    <a:pt x="988" y="21268"/>
                  </a:cubicBezTo>
                  <a:cubicBezTo>
                    <a:pt x="1605" y="21434"/>
                    <a:pt x="2633" y="20935"/>
                    <a:pt x="3662" y="19440"/>
                  </a:cubicBezTo>
                  <a:cubicBezTo>
                    <a:pt x="4690" y="17945"/>
                    <a:pt x="5719" y="15452"/>
                    <a:pt x="6233" y="13791"/>
                  </a:cubicBezTo>
                  <a:cubicBezTo>
                    <a:pt x="6748" y="12129"/>
                    <a:pt x="6748" y="11298"/>
                    <a:pt x="7056" y="11215"/>
                  </a:cubicBezTo>
                  <a:cubicBezTo>
                    <a:pt x="7365" y="11132"/>
                    <a:pt x="7982" y="11797"/>
                    <a:pt x="8290" y="12877"/>
                  </a:cubicBezTo>
                  <a:cubicBezTo>
                    <a:pt x="8599" y="13957"/>
                    <a:pt x="8599" y="15452"/>
                    <a:pt x="8702" y="16615"/>
                  </a:cubicBezTo>
                  <a:cubicBezTo>
                    <a:pt x="8805" y="17778"/>
                    <a:pt x="9010" y="18609"/>
                    <a:pt x="9628" y="19108"/>
                  </a:cubicBezTo>
                  <a:cubicBezTo>
                    <a:pt x="10245" y="19606"/>
                    <a:pt x="11273" y="19772"/>
                    <a:pt x="12199" y="19440"/>
                  </a:cubicBezTo>
                  <a:cubicBezTo>
                    <a:pt x="13125" y="19108"/>
                    <a:pt x="13948" y="18277"/>
                    <a:pt x="14668" y="17529"/>
                  </a:cubicBezTo>
                  <a:cubicBezTo>
                    <a:pt x="15388" y="16782"/>
                    <a:pt x="16005" y="16117"/>
                    <a:pt x="16519" y="15369"/>
                  </a:cubicBezTo>
                  <a:cubicBezTo>
                    <a:pt x="17033" y="14622"/>
                    <a:pt x="17445" y="13791"/>
                    <a:pt x="17650" y="12960"/>
                  </a:cubicBezTo>
                  <a:cubicBezTo>
                    <a:pt x="17856" y="12129"/>
                    <a:pt x="17856" y="11298"/>
                    <a:pt x="17753" y="11382"/>
                  </a:cubicBezTo>
                  <a:cubicBezTo>
                    <a:pt x="17650" y="11465"/>
                    <a:pt x="17445" y="12462"/>
                    <a:pt x="17239" y="13791"/>
                  </a:cubicBezTo>
                  <a:cubicBezTo>
                    <a:pt x="17033" y="15120"/>
                    <a:pt x="16828" y="16782"/>
                    <a:pt x="16725" y="18028"/>
                  </a:cubicBezTo>
                  <a:cubicBezTo>
                    <a:pt x="16622" y="19274"/>
                    <a:pt x="16622" y="20105"/>
                    <a:pt x="17136" y="20686"/>
                  </a:cubicBezTo>
                  <a:cubicBezTo>
                    <a:pt x="17650" y="21268"/>
                    <a:pt x="18679" y="21600"/>
                    <a:pt x="19502" y="21268"/>
                  </a:cubicBezTo>
                  <a:cubicBezTo>
                    <a:pt x="20325" y="20935"/>
                    <a:pt x="20942" y="19938"/>
                    <a:pt x="21559" y="1894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16" name="Shape 1073741846">
              <a:extLst>
                <a:ext uri="{FF2B5EF4-FFF2-40B4-BE49-F238E27FC236}">
                  <a16:creationId xmlns:a16="http://schemas.microsoft.com/office/drawing/2014/main" id="{D10C1112-3F68-42A0-B1D7-CBACCFBB9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838" y="3657220"/>
              <a:ext cx="56539" cy="204418"/>
            </a:xfrm>
            <a:custGeom>
              <a:avLst/>
              <a:gdLst>
                <a:gd name="T0" fmla="*/ 9092662 w 21600"/>
                <a:gd name="T1" fmla="*/ 2147483646 h 21476"/>
                <a:gd name="T2" fmla="*/ 9092662 w 21600"/>
                <a:gd name="T3" fmla="*/ 2147483646 h 21476"/>
                <a:gd name="T4" fmla="*/ 9092662 w 21600"/>
                <a:gd name="T5" fmla="*/ 2147483646 h 21476"/>
                <a:gd name="T6" fmla="*/ 9092662 w 21600"/>
                <a:gd name="T7" fmla="*/ 2147483646 h 2147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76" extrusionOk="0">
                  <a:moveTo>
                    <a:pt x="21600" y="2036"/>
                  </a:moveTo>
                  <a:cubicBezTo>
                    <a:pt x="15709" y="956"/>
                    <a:pt x="9818" y="-124"/>
                    <a:pt x="5891" y="11"/>
                  </a:cubicBezTo>
                  <a:cubicBezTo>
                    <a:pt x="1964" y="146"/>
                    <a:pt x="0" y="1496"/>
                    <a:pt x="0" y="5276"/>
                  </a:cubicBezTo>
                  <a:cubicBezTo>
                    <a:pt x="0" y="9056"/>
                    <a:pt x="1964" y="15266"/>
                    <a:pt x="3927" y="214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17" name="Shape 1073741847">
              <a:extLst>
                <a:ext uri="{FF2B5EF4-FFF2-40B4-BE49-F238E27FC236}">
                  <a16:creationId xmlns:a16="http://schemas.microsoft.com/office/drawing/2014/main" id="{6E548296-2EA4-42CE-86C7-6CF397B1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505" y="3826203"/>
              <a:ext cx="493424" cy="254262"/>
            </a:xfrm>
            <a:custGeom>
              <a:avLst/>
              <a:gdLst>
                <a:gd name="T0" fmla="*/ 2147483646 w 21600"/>
                <a:gd name="T1" fmla="*/ 2147483646 h 21159"/>
                <a:gd name="T2" fmla="*/ 2147483646 w 21600"/>
                <a:gd name="T3" fmla="*/ 2147483646 h 21159"/>
                <a:gd name="T4" fmla="*/ 2147483646 w 21600"/>
                <a:gd name="T5" fmla="*/ 2147483646 h 21159"/>
                <a:gd name="T6" fmla="*/ 2147483646 w 21600"/>
                <a:gd name="T7" fmla="*/ 2147483646 h 2115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159" extrusionOk="0">
                  <a:moveTo>
                    <a:pt x="0" y="9365"/>
                  </a:moveTo>
                  <a:cubicBezTo>
                    <a:pt x="225" y="8295"/>
                    <a:pt x="450" y="7226"/>
                    <a:pt x="563" y="7333"/>
                  </a:cubicBezTo>
                  <a:cubicBezTo>
                    <a:pt x="675" y="7440"/>
                    <a:pt x="675" y="8723"/>
                    <a:pt x="619" y="10969"/>
                  </a:cubicBezTo>
                  <a:cubicBezTo>
                    <a:pt x="563" y="13214"/>
                    <a:pt x="450" y="16422"/>
                    <a:pt x="563" y="18454"/>
                  </a:cubicBezTo>
                  <a:cubicBezTo>
                    <a:pt x="675" y="20486"/>
                    <a:pt x="1013" y="21341"/>
                    <a:pt x="1350" y="21127"/>
                  </a:cubicBezTo>
                  <a:cubicBezTo>
                    <a:pt x="1688" y="20913"/>
                    <a:pt x="2025" y="19630"/>
                    <a:pt x="2644" y="16743"/>
                  </a:cubicBezTo>
                  <a:cubicBezTo>
                    <a:pt x="3263" y="13856"/>
                    <a:pt x="4163" y="9365"/>
                    <a:pt x="4838" y="6692"/>
                  </a:cubicBezTo>
                  <a:cubicBezTo>
                    <a:pt x="5513" y="4018"/>
                    <a:pt x="5963" y="3163"/>
                    <a:pt x="6188" y="3377"/>
                  </a:cubicBezTo>
                  <a:cubicBezTo>
                    <a:pt x="6413" y="3590"/>
                    <a:pt x="6413" y="4874"/>
                    <a:pt x="6356" y="6691"/>
                  </a:cubicBezTo>
                  <a:cubicBezTo>
                    <a:pt x="6300" y="8509"/>
                    <a:pt x="6188" y="10862"/>
                    <a:pt x="6075" y="12893"/>
                  </a:cubicBezTo>
                  <a:cubicBezTo>
                    <a:pt x="5963" y="14925"/>
                    <a:pt x="5850" y="16636"/>
                    <a:pt x="6131" y="17492"/>
                  </a:cubicBezTo>
                  <a:cubicBezTo>
                    <a:pt x="6412" y="18347"/>
                    <a:pt x="7087" y="18347"/>
                    <a:pt x="8269" y="16636"/>
                  </a:cubicBezTo>
                  <a:cubicBezTo>
                    <a:pt x="9450" y="14925"/>
                    <a:pt x="11138" y="11503"/>
                    <a:pt x="12094" y="9258"/>
                  </a:cubicBezTo>
                  <a:cubicBezTo>
                    <a:pt x="13050" y="7012"/>
                    <a:pt x="13275" y="5943"/>
                    <a:pt x="13331" y="4553"/>
                  </a:cubicBezTo>
                  <a:cubicBezTo>
                    <a:pt x="13387" y="3163"/>
                    <a:pt x="13275" y="1452"/>
                    <a:pt x="12938" y="596"/>
                  </a:cubicBezTo>
                  <a:cubicBezTo>
                    <a:pt x="12600" y="-259"/>
                    <a:pt x="12037" y="-259"/>
                    <a:pt x="11419" y="1024"/>
                  </a:cubicBezTo>
                  <a:cubicBezTo>
                    <a:pt x="10800" y="2307"/>
                    <a:pt x="10125" y="4874"/>
                    <a:pt x="9787" y="7226"/>
                  </a:cubicBezTo>
                  <a:cubicBezTo>
                    <a:pt x="9450" y="9579"/>
                    <a:pt x="9450" y="11717"/>
                    <a:pt x="10350" y="13214"/>
                  </a:cubicBezTo>
                  <a:cubicBezTo>
                    <a:pt x="11250" y="14711"/>
                    <a:pt x="13050" y="15567"/>
                    <a:pt x="15075" y="15032"/>
                  </a:cubicBezTo>
                  <a:cubicBezTo>
                    <a:pt x="17100" y="14497"/>
                    <a:pt x="19350" y="12573"/>
                    <a:pt x="21600" y="106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18" name="Shape 1073741848">
              <a:extLst>
                <a:ext uri="{FF2B5EF4-FFF2-40B4-BE49-F238E27FC236}">
                  <a16:creationId xmlns:a16="http://schemas.microsoft.com/office/drawing/2014/main" id="{8404725E-8BB4-475D-803D-74E7D29E2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821" y="4339640"/>
              <a:ext cx="68775" cy="319062"/>
            </a:xfrm>
            <a:custGeom>
              <a:avLst/>
              <a:gdLst>
                <a:gd name="T0" fmla="*/ 37792966 w 21409"/>
                <a:gd name="T1" fmla="*/ 2147483646 h 21454"/>
                <a:gd name="T2" fmla="*/ 37792966 w 21409"/>
                <a:gd name="T3" fmla="*/ 2147483646 h 21454"/>
                <a:gd name="T4" fmla="*/ 37792966 w 21409"/>
                <a:gd name="T5" fmla="*/ 2147483646 h 21454"/>
                <a:gd name="T6" fmla="*/ 37792966 w 21409"/>
                <a:gd name="T7" fmla="*/ 2147483646 h 2145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09" h="21454" extrusionOk="0">
                  <a:moveTo>
                    <a:pt x="14209" y="0"/>
                  </a:moveTo>
                  <a:cubicBezTo>
                    <a:pt x="10209" y="5357"/>
                    <a:pt x="6209" y="10714"/>
                    <a:pt x="3809" y="13910"/>
                  </a:cubicBezTo>
                  <a:cubicBezTo>
                    <a:pt x="1409" y="17107"/>
                    <a:pt x="609" y="18144"/>
                    <a:pt x="209" y="19181"/>
                  </a:cubicBezTo>
                  <a:cubicBezTo>
                    <a:pt x="-191" y="20218"/>
                    <a:pt x="-191" y="21254"/>
                    <a:pt x="1809" y="21427"/>
                  </a:cubicBezTo>
                  <a:cubicBezTo>
                    <a:pt x="3809" y="21600"/>
                    <a:pt x="7809" y="20909"/>
                    <a:pt x="11409" y="19786"/>
                  </a:cubicBezTo>
                  <a:cubicBezTo>
                    <a:pt x="15009" y="18662"/>
                    <a:pt x="18209" y="17107"/>
                    <a:pt x="21409" y="155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19" name="Shape 1073741849">
              <a:extLst>
                <a:ext uri="{FF2B5EF4-FFF2-40B4-BE49-F238E27FC236}">
                  <a16:creationId xmlns:a16="http://schemas.microsoft.com/office/drawing/2014/main" id="{84685C51-032A-4E52-9198-289B901CC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6" y="4249693"/>
              <a:ext cx="311531" cy="452702"/>
            </a:xfrm>
            <a:custGeom>
              <a:avLst/>
              <a:gdLst>
                <a:gd name="T0" fmla="*/ 2147483646 w 21462"/>
                <a:gd name="T1" fmla="*/ 2147483646 h 21600"/>
                <a:gd name="T2" fmla="*/ 2147483646 w 21462"/>
                <a:gd name="T3" fmla="*/ 2147483646 h 21600"/>
                <a:gd name="T4" fmla="*/ 2147483646 w 21462"/>
                <a:gd name="T5" fmla="*/ 2147483646 h 21600"/>
                <a:gd name="T6" fmla="*/ 2147483646 w 21462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62" h="21600" extrusionOk="0">
                  <a:moveTo>
                    <a:pt x="0" y="4292"/>
                  </a:moveTo>
                  <a:cubicBezTo>
                    <a:pt x="0" y="3433"/>
                    <a:pt x="0" y="2575"/>
                    <a:pt x="443" y="2636"/>
                  </a:cubicBezTo>
                  <a:cubicBezTo>
                    <a:pt x="885" y="2698"/>
                    <a:pt x="1770" y="3679"/>
                    <a:pt x="3098" y="5211"/>
                  </a:cubicBezTo>
                  <a:cubicBezTo>
                    <a:pt x="4426" y="6744"/>
                    <a:pt x="6197" y="8829"/>
                    <a:pt x="7436" y="10116"/>
                  </a:cubicBezTo>
                  <a:cubicBezTo>
                    <a:pt x="8675" y="11404"/>
                    <a:pt x="9384" y="11894"/>
                    <a:pt x="10180" y="12201"/>
                  </a:cubicBezTo>
                  <a:cubicBezTo>
                    <a:pt x="10977" y="12507"/>
                    <a:pt x="11862" y="12630"/>
                    <a:pt x="12659" y="12385"/>
                  </a:cubicBezTo>
                  <a:cubicBezTo>
                    <a:pt x="13456" y="12139"/>
                    <a:pt x="14164" y="11526"/>
                    <a:pt x="15315" y="9687"/>
                  </a:cubicBezTo>
                  <a:cubicBezTo>
                    <a:pt x="16466" y="7848"/>
                    <a:pt x="18059" y="4782"/>
                    <a:pt x="19121" y="2820"/>
                  </a:cubicBezTo>
                  <a:cubicBezTo>
                    <a:pt x="20184" y="858"/>
                    <a:pt x="20715" y="0"/>
                    <a:pt x="21069" y="0"/>
                  </a:cubicBezTo>
                  <a:cubicBezTo>
                    <a:pt x="21423" y="0"/>
                    <a:pt x="21600" y="858"/>
                    <a:pt x="21334" y="2820"/>
                  </a:cubicBezTo>
                  <a:cubicBezTo>
                    <a:pt x="21069" y="4782"/>
                    <a:pt x="20361" y="7848"/>
                    <a:pt x="20007" y="11465"/>
                  </a:cubicBezTo>
                  <a:cubicBezTo>
                    <a:pt x="19704" y="14555"/>
                    <a:pt x="19660" y="18048"/>
                    <a:pt x="1965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20" name="Shape 1073741850">
              <a:extLst>
                <a:ext uri="{FF2B5EF4-FFF2-40B4-BE49-F238E27FC236}">
                  <a16:creationId xmlns:a16="http://schemas.microsoft.com/office/drawing/2014/main" id="{0DF0749F-4629-46A6-A99D-F18565437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096" y="4532465"/>
              <a:ext cx="111554" cy="151269"/>
            </a:xfrm>
            <a:custGeom>
              <a:avLst/>
              <a:gdLst>
                <a:gd name="T0" fmla="*/ 1313651220 w 20836"/>
                <a:gd name="T1" fmla="*/ 2147483646 h 20843"/>
                <a:gd name="T2" fmla="*/ 1313651220 w 20836"/>
                <a:gd name="T3" fmla="*/ 2147483646 h 20843"/>
                <a:gd name="T4" fmla="*/ 1313651220 w 20836"/>
                <a:gd name="T5" fmla="*/ 2147483646 h 20843"/>
                <a:gd name="T6" fmla="*/ 1313651220 w 20836"/>
                <a:gd name="T7" fmla="*/ 2147483646 h 20843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836" h="20843" extrusionOk="0">
                  <a:moveTo>
                    <a:pt x="19278" y="4238"/>
                  </a:moveTo>
                  <a:cubicBezTo>
                    <a:pt x="18798" y="2468"/>
                    <a:pt x="18318" y="697"/>
                    <a:pt x="16878" y="166"/>
                  </a:cubicBezTo>
                  <a:cubicBezTo>
                    <a:pt x="15438" y="-365"/>
                    <a:pt x="13038" y="343"/>
                    <a:pt x="10158" y="2822"/>
                  </a:cubicBezTo>
                  <a:cubicBezTo>
                    <a:pt x="7278" y="5301"/>
                    <a:pt x="3918" y="9550"/>
                    <a:pt x="1998" y="12560"/>
                  </a:cubicBezTo>
                  <a:cubicBezTo>
                    <a:pt x="78" y="15569"/>
                    <a:pt x="-402" y="17340"/>
                    <a:pt x="318" y="18756"/>
                  </a:cubicBezTo>
                  <a:cubicBezTo>
                    <a:pt x="1038" y="20173"/>
                    <a:pt x="2958" y="21235"/>
                    <a:pt x="6318" y="20704"/>
                  </a:cubicBezTo>
                  <a:cubicBezTo>
                    <a:pt x="9678" y="20173"/>
                    <a:pt x="14478" y="18048"/>
                    <a:pt x="17358" y="15392"/>
                  </a:cubicBezTo>
                  <a:cubicBezTo>
                    <a:pt x="20238" y="12737"/>
                    <a:pt x="21198" y="9550"/>
                    <a:pt x="20718" y="7425"/>
                  </a:cubicBezTo>
                  <a:cubicBezTo>
                    <a:pt x="20238" y="5301"/>
                    <a:pt x="18318" y="4238"/>
                    <a:pt x="15198" y="4238"/>
                  </a:cubicBezTo>
                  <a:cubicBezTo>
                    <a:pt x="12078" y="4238"/>
                    <a:pt x="7758" y="5301"/>
                    <a:pt x="4878" y="6540"/>
                  </a:cubicBezTo>
                  <a:cubicBezTo>
                    <a:pt x="1998" y="7779"/>
                    <a:pt x="558" y="9196"/>
                    <a:pt x="1518" y="10081"/>
                  </a:cubicBezTo>
                  <a:cubicBezTo>
                    <a:pt x="2478" y="10966"/>
                    <a:pt x="5838" y="11320"/>
                    <a:pt x="9198" y="1167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21" name="Shape 1073741851">
              <a:extLst>
                <a:ext uri="{FF2B5EF4-FFF2-40B4-BE49-F238E27FC236}">
                  <a16:creationId xmlns:a16="http://schemas.microsoft.com/office/drawing/2014/main" id="{6773A594-3C81-442B-A453-BD26CA255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4209" y="4484766"/>
              <a:ext cx="38288" cy="217325"/>
            </a:xfrm>
            <a:custGeom>
              <a:avLst/>
              <a:gdLst>
                <a:gd name="T0" fmla="*/ 890945 w 20188"/>
                <a:gd name="T1" fmla="*/ 2147483646 h 21231"/>
                <a:gd name="T2" fmla="*/ 890945 w 20188"/>
                <a:gd name="T3" fmla="*/ 2147483646 h 21231"/>
                <a:gd name="T4" fmla="*/ 890945 w 20188"/>
                <a:gd name="T5" fmla="*/ 2147483646 h 21231"/>
                <a:gd name="T6" fmla="*/ 890945 w 20188"/>
                <a:gd name="T7" fmla="*/ 2147483646 h 21231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88" h="21231" extrusionOk="0">
                  <a:moveTo>
                    <a:pt x="18474" y="5405"/>
                  </a:moveTo>
                  <a:cubicBezTo>
                    <a:pt x="19829" y="4150"/>
                    <a:pt x="21184" y="2895"/>
                    <a:pt x="19151" y="1765"/>
                  </a:cubicBezTo>
                  <a:cubicBezTo>
                    <a:pt x="17119" y="635"/>
                    <a:pt x="11699" y="-369"/>
                    <a:pt x="7633" y="133"/>
                  </a:cubicBezTo>
                  <a:cubicBezTo>
                    <a:pt x="3568" y="635"/>
                    <a:pt x="858" y="2644"/>
                    <a:pt x="180" y="6786"/>
                  </a:cubicBezTo>
                  <a:cubicBezTo>
                    <a:pt x="-416" y="10433"/>
                    <a:pt x="563" y="15733"/>
                    <a:pt x="1730" y="2123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22" name="Shape 1073741852">
              <a:extLst>
                <a:ext uri="{FF2B5EF4-FFF2-40B4-BE49-F238E27FC236}">
                  <a16:creationId xmlns:a16="http://schemas.microsoft.com/office/drawing/2014/main" id="{5D3D530C-7E30-44D4-966A-B1334A42D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556" y="4439867"/>
              <a:ext cx="175111" cy="239003"/>
            </a:xfrm>
            <a:custGeom>
              <a:avLst/>
              <a:gdLst>
                <a:gd name="T0" fmla="*/ 2147483646 w 21330"/>
                <a:gd name="T1" fmla="*/ 2147483646 h 21370"/>
                <a:gd name="T2" fmla="*/ 2147483646 w 21330"/>
                <a:gd name="T3" fmla="*/ 2147483646 h 21370"/>
                <a:gd name="T4" fmla="*/ 2147483646 w 21330"/>
                <a:gd name="T5" fmla="*/ 2147483646 h 21370"/>
                <a:gd name="T6" fmla="*/ 2147483646 w 21330"/>
                <a:gd name="T7" fmla="*/ 2147483646 h 2137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30" h="21370" extrusionOk="0">
                  <a:moveTo>
                    <a:pt x="18513" y="15855"/>
                  </a:moveTo>
                  <a:cubicBezTo>
                    <a:pt x="18513" y="14706"/>
                    <a:pt x="18513" y="13557"/>
                    <a:pt x="18356" y="12409"/>
                  </a:cubicBezTo>
                  <a:cubicBezTo>
                    <a:pt x="18200" y="11260"/>
                    <a:pt x="17887" y="10111"/>
                    <a:pt x="15695" y="9881"/>
                  </a:cubicBezTo>
                  <a:cubicBezTo>
                    <a:pt x="13504" y="9651"/>
                    <a:pt x="9434" y="10340"/>
                    <a:pt x="6460" y="11719"/>
                  </a:cubicBezTo>
                  <a:cubicBezTo>
                    <a:pt x="3487" y="13098"/>
                    <a:pt x="1608" y="15166"/>
                    <a:pt x="669" y="16774"/>
                  </a:cubicBezTo>
                  <a:cubicBezTo>
                    <a:pt x="-270" y="18383"/>
                    <a:pt x="-270" y="19532"/>
                    <a:pt x="982" y="20336"/>
                  </a:cubicBezTo>
                  <a:cubicBezTo>
                    <a:pt x="2234" y="21140"/>
                    <a:pt x="4739" y="21600"/>
                    <a:pt x="8026" y="19877"/>
                  </a:cubicBezTo>
                  <a:cubicBezTo>
                    <a:pt x="11313" y="18153"/>
                    <a:pt x="15382" y="14247"/>
                    <a:pt x="17417" y="11030"/>
                  </a:cubicBezTo>
                  <a:cubicBezTo>
                    <a:pt x="19452" y="7813"/>
                    <a:pt x="19452" y="5285"/>
                    <a:pt x="18826" y="3332"/>
                  </a:cubicBezTo>
                  <a:cubicBezTo>
                    <a:pt x="18200" y="1379"/>
                    <a:pt x="16947" y="0"/>
                    <a:pt x="16165" y="0"/>
                  </a:cubicBezTo>
                  <a:cubicBezTo>
                    <a:pt x="15382" y="0"/>
                    <a:pt x="15069" y="1379"/>
                    <a:pt x="16008" y="5170"/>
                  </a:cubicBezTo>
                  <a:cubicBezTo>
                    <a:pt x="16947" y="8962"/>
                    <a:pt x="19139" y="15166"/>
                    <a:pt x="21330" y="2137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23" name="Shape 1073741853">
              <a:extLst>
                <a:ext uri="{FF2B5EF4-FFF2-40B4-BE49-F238E27FC236}">
                  <a16:creationId xmlns:a16="http://schemas.microsoft.com/office/drawing/2014/main" id="{2E108CD8-C706-4859-BCEA-C9472C144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528" y="1641675"/>
              <a:ext cx="425408" cy="68947"/>
            </a:xfrm>
            <a:custGeom>
              <a:avLst/>
              <a:gdLst>
                <a:gd name="T0" fmla="*/ 2147483646 w 21539"/>
                <a:gd name="T1" fmla="*/ 37882700 h 21463"/>
                <a:gd name="T2" fmla="*/ 2147483646 w 21539"/>
                <a:gd name="T3" fmla="*/ 37882700 h 21463"/>
                <a:gd name="T4" fmla="*/ 2147483646 w 21539"/>
                <a:gd name="T5" fmla="*/ 37882700 h 21463"/>
                <a:gd name="T6" fmla="*/ 2147483646 w 21539"/>
                <a:gd name="T7" fmla="*/ 37882700 h 21463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39" h="21463" extrusionOk="0">
                  <a:moveTo>
                    <a:pt x="9369" y="16663"/>
                  </a:moveTo>
                  <a:cubicBezTo>
                    <a:pt x="8718" y="15063"/>
                    <a:pt x="8067" y="13463"/>
                    <a:pt x="8198" y="11463"/>
                  </a:cubicBezTo>
                  <a:cubicBezTo>
                    <a:pt x="8328" y="9463"/>
                    <a:pt x="9239" y="7063"/>
                    <a:pt x="11386" y="5063"/>
                  </a:cubicBezTo>
                  <a:cubicBezTo>
                    <a:pt x="13533" y="3063"/>
                    <a:pt x="16916" y="1463"/>
                    <a:pt x="18933" y="663"/>
                  </a:cubicBezTo>
                  <a:cubicBezTo>
                    <a:pt x="20949" y="-137"/>
                    <a:pt x="21600" y="-137"/>
                    <a:pt x="21535" y="263"/>
                  </a:cubicBezTo>
                  <a:cubicBezTo>
                    <a:pt x="21470" y="663"/>
                    <a:pt x="20689" y="1463"/>
                    <a:pt x="18933" y="2263"/>
                  </a:cubicBezTo>
                  <a:cubicBezTo>
                    <a:pt x="17176" y="3063"/>
                    <a:pt x="14443" y="3863"/>
                    <a:pt x="12036" y="5063"/>
                  </a:cubicBezTo>
                  <a:cubicBezTo>
                    <a:pt x="9629" y="6263"/>
                    <a:pt x="7547" y="7863"/>
                    <a:pt x="6051" y="8663"/>
                  </a:cubicBezTo>
                  <a:cubicBezTo>
                    <a:pt x="4554" y="9463"/>
                    <a:pt x="3643" y="9463"/>
                    <a:pt x="3513" y="9063"/>
                  </a:cubicBezTo>
                  <a:cubicBezTo>
                    <a:pt x="3383" y="8663"/>
                    <a:pt x="4034" y="7863"/>
                    <a:pt x="5335" y="7063"/>
                  </a:cubicBezTo>
                  <a:cubicBezTo>
                    <a:pt x="6636" y="6263"/>
                    <a:pt x="8588" y="5463"/>
                    <a:pt x="9889" y="5063"/>
                  </a:cubicBezTo>
                  <a:cubicBezTo>
                    <a:pt x="11190" y="4663"/>
                    <a:pt x="11841" y="4663"/>
                    <a:pt x="11776" y="5063"/>
                  </a:cubicBezTo>
                  <a:cubicBezTo>
                    <a:pt x="11711" y="5463"/>
                    <a:pt x="10930" y="6263"/>
                    <a:pt x="9108" y="6663"/>
                  </a:cubicBezTo>
                  <a:cubicBezTo>
                    <a:pt x="7287" y="7063"/>
                    <a:pt x="4424" y="7063"/>
                    <a:pt x="2602" y="7063"/>
                  </a:cubicBezTo>
                  <a:cubicBezTo>
                    <a:pt x="781" y="7063"/>
                    <a:pt x="0" y="7063"/>
                    <a:pt x="0" y="7463"/>
                  </a:cubicBezTo>
                  <a:cubicBezTo>
                    <a:pt x="0" y="7863"/>
                    <a:pt x="781" y="8663"/>
                    <a:pt x="2667" y="11063"/>
                  </a:cubicBezTo>
                  <a:cubicBezTo>
                    <a:pt x="4554" y="13463"/>
                    <a:pt x="7547" y="17463"/>
                    <a:pt x="10540" y="2146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24" name="Shape 1073741854">
              <a:extLst>
                <a:ext uri="{FF2B5EF4-FFF2-40B4-BE49-F238E27FC236}">
                  <a16:creationId xmlns:a16="http://schemas.microsoft.com/office/drawing/2014/main" id="{288E4D70-59B4-42DF-BECD-2C1C0F787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346" y="2528495"/>
              <a:ext cx="187604" cy="30198"/>
            </a:xfrm>
            <a:custGeom>
              <a:avLst/>
              <a:gdLst>
                <a:gd name="T0" fmla="*/ 2147483646 w 21600"/>
                <a:gd name="T1" fmla="*/ 127924 h 21150"/>
                <a:gd name="T2" fmla="*/ 2147483646 w 21600"/>
                <a:gd name="T3" fmla="*/ 127924 h 21150"/>
                <a:gd name="T4" fmla="*/ 2147483646 w 21600"/>
                <a:gd name="T5" fmla="*/ 127924 h 21150"/>
                <a:gd name="T6" fmla="*/ 2147483646 w 21600"/>
                <a:gd name="T7" fmla="*/ 127924 h 2115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150" extrusionOk="0">
                  <a:moveTo>
                    <a:pt x="2959" y="15750"/>
                  </a:moveTo>
                  <a:cubicBezTo>
                    <a:pt x="1479" y="17550"/>
                    <a:pt x="0" y="19350"/>
                    <a:pt x="0" y="18450"/>
                  </a:cubicBezTo>
                  <a:cubicBezTo>
                    <a:pt x="0" y="17550"/>
                    <a:pt x="1479" y="13950"/>
                    <a:pt x="4734" y="10350"/>
                  </a:cubicBezTo>
                  <a:cubicBezTo>
                    <a:pt x="7989" y="6750"/>
                    <a:pt x="13019" y="3150"/>
                    <a:pt x="16274" y="1350"/>
                  </a:cubicBezTo>
                  <a:cubicBezTo>
                    <a:pt x="19529" y="-450"/>
                    <a:pt x="21008" y="-450"/>
                    <a:pt x="21008" y="1350"/>
                  </a:cubicBezTo>
                  <a:cubicBezTo>
                    <a:pt x="21008" y="3150"/>
                    <a:pt x="19529" y="6750"/>
                    <a:pt x="17310" y="8550"/>
                  </a:cubicBezTo>
                  <a:cubicBezTo>
                    <a:pt x="15090" y="10350"/>
                    <a:pt x="12132" y="10350"/>
                    <a:pt x="9321" y="10350"/>
                  </a:cubicBezTo>
                  <a:cubicBezTo>
                    <a:pt x="6510" y="10350"/>
                    <a:pt x="3847" y="10350"/>
                    <a:pt x="3995" y="8550"/>
                  </a:cubicBezTo>
                  <a:cubicBezTo>
                    <a:pt x="4142" y="6750"/>
                    <a:pt x="7101" y="3150"/>
                    <a:pt x="9321" y="1350"/>
                  </a:cubicBezTo>
                  <a:cubicBezTo>
                    <a:pt x="11540" y="-450"/>
                    <a:pt x="13019" y="-450"/>
                    <a:pt x="14942" y="3150"/>
                  </a:cubicBezTo>
                  <a:cubicBezTo>
                    <a:pt x="16866" y="6750"/>
                    <a:pt x="19233" y="13950"/>
                    <a:pt x="21600" y="2115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25" name="Shape 1073741855">
              <a:extLst>
                <a:ext uri="{FF2B5EF4-FFF2-40B4-BE49-F238E27FC236}">
                  <a16:creationId xmlns:a16="http://schemas.microsoft.com/office/drawing/2014/main" id="{21621EE5-0BBB-4E39-9904-2BCF16ED4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996" y="2569906"/>
              <a:ext cx="263202" cy="11916"/>
            </a:xfrm>
            <a:custGeom>
              <a:avLst/>
              <a:gdLst>
                <a:gd name="T0" fmla="*/ 2147483646 w 21271"/>
                <a:gd name="T1" fmla="*/ 264 h 20029"/>
                <a:gd name="T2" fmla="*/ 2147483646 w 21271"/>
                <a:gd name="T3" fmla="*/ 264 h 20029"/>
                <a:gd name="T4" fmla="*/ 2147483646 w 21271"/>
                <a:gd name="T5" fmla="*/ 264 h 20029"/>
                <a:gd name="T6" fmla="*/ 2147483646 w 21271"/>
                <a:gd name="T7" fmla="*/ 264 h 2002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271" h="20029" extrusionOk="0">
                  <a:moveTo>
                    <a:pt x="4240" y="20029"/>
                  </a:moveTo>
                  <a:cubicBezTo>
                    <a:pt x="2371" y="11389"/>
                    <a:pt x="502" y="2749"/>
                    <a:pt x="86" y="589"/>
                  </a:cubicBezTo>
                  <a:cubicBezTo>
                    <a:pt x="-329" y="-1571"/>
                    <a:pt x="709" y="2749"/>
                    <a:pt x="4136" y="4909"/>
                  </a:cubicBezTo>
                  <a:cubicBezTo>
                    <a:pt x="7563" y="7069"/>
                    <a:pt x="13379" y="7069"/>
                    <a:pt x="16806" y="7069"/>
                  </a:cubicBezTo>
                  <a:cubicBezTo>
                    <a:pt x="20233" y="7069"/>
                    <a:pt x="21271" y="7069"/>
                    <a:pt x="21271" y="7069"/>
                  </a:cubicBezTo>
                  <a:cubicBezTo>
                    <a:pt x="21271" y="7069"/>
                    <a:pt x="20233" y="7069"/>
                    <a:pt x="18052" y="7069"/>
                  </a:cubicBezTo>
                  <a:cubicBezTo>
                    <a:pt x="15871" y="7069"/>
                    <a:pt x="12548" y="7069"/>
                    <a:pt x="10263" y="7069"/>
                  </a:cubicBezTo>
                  <a:cubicBezTo>
                    <a:pt x="7979" y="7069"/>
                    <a:pt x="6733" y="7069"/>
                    <a:pt x="6629" y="4909"/>
                  </a:cubicBezTo>
                  <a:cubicBezTo>
                    <a:pt x="6525" y="2749"/>
                    <a:pt x="7563" y="-1571"/>
                    <a:pt x="10159" y="589"/>
                  </a:cubicBezTo>
                  <a:cubicBezTo>
                    <a:pt x="12756" y="2749"/>
                    <a:pt x="16909" y="11389"/>
                    <a:pt x="21063" y="2002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26" name="Shape 1073741856">
              <a:extLst>
                <a:ext uri="{FF2B5EF4-FFF2-40B4-BE49-F238E27FC236}">
                  <a16:creationId xmlns:a16="http://schemas.microsoft.com/office/drawing/2014/main" id="{F24CB828-0A88-4979-9C75-397502095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304" y="1708198"/>
              <a:ext cx="203128" cy="787670"/>
            </a:xfrm>
            <a:custGeom>
              <a:avLst/>
              <a:gdLst>
                <a:gd name="T0" fmla="*/ 2147483646 w 21341"/>
                <a:gd name="T1" fmla="*/ 2147483646 h 21495"/>
                <a:gd name="T2" fmla="*/ 2147483646 w 21341"/>
                <a:gd name="T3" fmla="*/ 2147483646 h 21495"/>
                <a:gd name="T4" fmla="*/ 2147483646 w 21341"/>
                <a:gd name="T5" fmla="*/ 2147483646 h 21495"/>
                <a:gd name="T6" fmla="*/ 2147483646 w 21341"/>
                <a:gd name="T7" fmla="*/ 2147483646 h 2149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41" h="21495" extrusionOk="0">
                  <a:moveTo>
                    <a:pt x="17291" y="66"/>
                  </a:moveTo>
                  <a:cubicBezTo>
                    <a:pt x="15941" y="-4"/>
                    <a:pt x="14591" y="-74"/>
                    <a:pt x="12971" y="171"/>
                  </a:cubicBezTo>
                  <a:cubicBezTo>
                    <a:pt x="11351" y="417"/>
                    <a:pt x="9461" y="978"/>
                    <a:pt x="8786" y="1784"/>
                  </a:cubicBezTo>
                  <a:cubicBezTo>
                    <a:pt x="8111" y="2591"/>
                    <a:pt x="8651" y="3643"/>
                    <a:pt x="8786" y="4870"/>
                  </a:cubicBezTo>
                  <a:cubicBezTo>
                    <a:pt x="8921" y="6097"/>
                    <a:pt x="8651" y="7500"/>
                    <a:pt x="8111" y="8377"/>
                  </a:cubicBezTo>
                  <a:cubicBezTo>
                    <a:pt x="7571" y="9253"/>
                    <a:pt x="6761" y="9604"/>
                    <a:pt x="5951" y="9920"/>
                  </a:cubicBezTo>
                  <a:cubicBezTo>
                    <a:pt x="5141" y="10235"/>
                    <a:pt x="4331" y="10516"/>
                    <a:pt x="3251" y="10656"/>
                  </a:cubicBezTo>
                  <a:cubicBezTo>
                    <a:pt x="2171" y="10796"/>
                    <a:pt x="821" y="10796"/>
                    <a:pt x="281" y="10621"/>
                  </a:cubicBezTo>
                  <a:cubicBezTo>
                    <a:pt x="-259" y="10445"/>
                    <a:pt x="11" y="10095"/>
                    <a:pt x="821" y="9955"/>
                  </a:cubicBezTo>
                  <a:cubicBezTo>
                    <a:pt x="1631" y="9814"/>
                    <a:pt x="2981" y="9884"/>
                    <a:pt x="4466" y="10200"/>
                  </a:cubicBezTo>
                  <a:cubicBezTo>
                    <a:pt x="5951" y="10516"/>
                    <a:pt x="7571" y="11077"/>
                    <a:pt x="8246" y="11883"/>
                  </a:cubicBezTo>
                  <a:cubicBezTo>
                    <a:pt x="8921" y="12690"/>
                    <a:pt x="8651" y="13742"/>
                    <a:pt x="8516" y="14969"/>
                  </a:cubicBezTo>
                  <a:cubicBezTo>
                    <a:pt x="8381" y="16196"/>
                    <a:pt x="8381" y="17599"/>
                    <a:pt x="8786" y="18651"/>
                  </a:cubicBezTo>
                  <a:cubicBezTo>
                    <a:pt x="9191" y="19703"/>
                    <a:pt x="10001" y="20404"/>
                    <a:pt x="10946" y="20860"/>
                  </a:cubicBezTo>
                  <a:cubicBezTo>
                    <a:pt x="11891" y="21316"/>
                    <a:pt x="12971" y="21526"/>
                    <a:pt x="14726" y="21491"/>
                  </a:cubicBezTo>
                  <a:cubicBezTo>
                    <a:pt x="16481" y="21456"/>
                    <a:pt x="18911" y="21175"/>
                    <a:pt x="21341" y="2089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27" name="Shape 1073741857">
              <a:extLst>
                <a:ext uri="{FF2B5EF4-FFF2-40B4-BE49-F238E27FC236}">
                  <a16:creationId xmlns:a16="http://schemas.microsoft.com/office/drawing/2014/main" id="{66553975-9344-4212-9AC7-163869C85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87" y="348307"/>
              <a:ext cx="356122" cy="167307"/>
            </a:xfrm>
            <a:custGeom>
              <a:avLst/>
              <a:gdLst>
                <a:gd name="T0" fmla="*/ 2147483646 w 21534"/>
                <a:gd name="T1" fmla="*/ 2147483646 h 20988"/>
                <a:gd name="T2" fmla="*/ 2147483646 w 21534"/>
                <a:gd name="T3" fmla="*/ 2147483646 h 20988"/>
                <a:gd name="T4" fmla="*/ 2147483646 w 21534"/>
                <a:gd name="T5" fmla="*/ 2147483646 h 20988"/>
                <a:gd name="T6" fmla="*/ 2147483646 w 21534"/>
                <a:gd name="T7" fmla="*/ 2147483646 h 20988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34" h="20988" extrusionOk="0">
                  <a:moveTo>
                    <a:pt x="10812" y="5513"/>
                  </a:moveTo>
                  <a:cubicBezTo>
                    <a:pt x="10501" y="3901"/>
                    <a:pt x="10190" y="2289"/>
                    <a:pt x="9335" y="1161"/>
                  </a:cubicBezTo>
                  <a:cubicBezTo>
                    <a:pt x="8481" y="33"/>
                    <a:pt x="7082" y="-612"/>
                    <a:pt x="5528" y="839"/>
                  </a:cubicBezTo>
                  <a:cubicBezTo>
                    <a:pt x="3974" y="2289"/>
                    <a:pt x="2265" y="5836"/>
                    <a:pt x="1255" y="8415"/>
                  </a:cubicBezTo>
                  <a:cubicBezTo>
                    <a:pt x="245" y="10994"/>
                    <a:pt x="-66" y="12606"/>
                    <a:pt x="12" y="14057"/>
                  </a:cubicBezTo>
                  <a:cubicBezTo>
                    <a:pt x="89" y="15507"/>
                    <a:pt x="556" y="16797"/>
                    <a:pt x="3663" y="17764"/>
                  </a:cubicBezTo>
                  <a:cubicBezTo>
                    <a:pt x="6771" y="18731"/>
                    <a:pt x="12521" y="19376"/>
                    <a:pt x="15940" y="19860"/>
                  </a:cubicBezTo>
                  <a:cubicBezTo>
                    <a:pt x="19358" y="20343"/>
                    <a:pt x="20446" y="20666"/>
                    <a:pt x="21534" y="209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28" name="Shape 1073741858">
              <a:extLst>
                <a:ext uri="{FF2B5EF4-FFF2-40B4-BE49-F238E27FC236}">
                  <a16:creationId xmlns:a16="http://schemas.microsoft.com/office/drawing/2014/main" id="{0FD78A45-CB47-4BA3-92ED-56D598E79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197" y="350739"/>
              <a:ext cx="43690" cy="249682"/>
            </a:xfrm>
            <a:custGeom>
              <a:avLst/>
              <a:gdLst>
                <a:gd name="T0" fmla="*/ 1495972 w 21600"/>
                <a:gd name="T1" fmla="*/ 2147483646 h 21414"/>
                <a:gd name="T2" fmla="*/ 1495972 w 21600"/>
                <a:gd name="T3" fmla="*/ 2147483646 h 21414"/>
                <a:gd name="T4" fmla="*/ 1495972 w 21600"/>
                <a:gd name="T5" fmla="*/ 2147483646 h 21414"/>
                <a:gd name="T6" fmla="*/ 1495972 w 21600"/>
                <a:gd name="T7" fmla="*/ 2147483646 h 2141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14" extrusionOk="0">
                  <a:moveTo>
                    <a:pt x="13976" y="1577"/>
                  </a:moveTo>
                  <a:cubicBezTo>
                    <a:pt x="10165" y="696"/>
                    <a:pt x="6353" y="-186"/>
                    <a:pt x="4447" y="34"/>
                  </a:cubicBezTo>
                  <a:cubicBezTo>
                    <a:pt x="2541" y="255"/>
                    <a:pt x="2541" y="1577"/>
                    <a:pt x="1906" y="4553"/>
                  </a:cubicBezTo>
                  <a:cubicBezTo>
                    <a:pt x="1271" y="7528"/>
                    <a:pt x="0" y="12157"/>
                    <a:pt x="0" y="15243"/>
                  </a:cubicBezTo>
                  <a:cubicBezTo>
                    <a:pt x="0" y="18328"/>
                    <a:pt x="1271" y="19871"/>
                    <a:pt x="5082" y="20643"/>
                  </a:cubicBezTo>
                  <a:cubicBezTo>
                    <a:pt x="8894" y="21414"/>
                    <a:pt x="15247" y="21414"/>
                    <a:pt x="21600" y="214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29" name="Shape 1073741859">
              <a:extLst>
                <a:ext uri="{FF2B5EF4-FFF2-40B4-BE49-F238E27FC236}">
                  <a16:creationId xmlns:a16="http://schemas.microsoft.com/office/drawing/2014/main" id="{D14954D6-8C1F-4ACD-B450-156FB187E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276" y="312103"/>
              <a:ext cx="147678" cy="146067"/>
            </a:xfrm>
            <a:custGeom>
              <a:avLst/>
              <a:gdLst>
                <a:gd name="T0" fmla="*/ 2147483646 w 20687"/>
                <a:gd name="T1" fmla="*/ 2147483646 h 20808"/>
                <a:gd name="T2" fmla="*/ 2147483646 w 20687"/>
                <a:gd name="T3" fmla="*/ 2147483646 h 20808"/>
                <a:gd name="T4" fmla="*/ 2147483646 w 20687"/>
                <a:gd name="T5" fmla="*/ 2147483646 h 20808"/>
                <a:gd name="T6" fmla="*/ 2147483646 w 20687"/>
                <a:gd name="T7" fmla="*/ 2147483646 h 20808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87" h="20808" extrusionOk="0">
                  <a:moveTo>
                    <a:pt x="1089" y="5927"/>
                  </a:moveTo>
                  <a:cubicBezTo>
                    <a:pt x="369" y="4096"/>
                    <a:pt x="-351" y="2266"/>
                    <a:pt x="189" y="1167"/>
                  </a:cubicBezTo>
                  <a:cubicBezTo>
                    <a:pt x="729" y="69"/>
                    <a:pt x="2529" y="-297"/>
                    <a:pt x="5589" y="252"/>
                  </a:cubicBezTo>
                  <a:cubicBezTo>
                    <a:pt x="8649" y="801"/>
                    <a:pt x="12969" y="2266"/>
                    <a:pt x="15669" y="3913"/>
                  </a:cubicBezTo>
                  <a:cubicBezTo>
                    <a:pt x="18369" y="5561"/>
                    <a:pt x="19449" y="7391"/>
                    <a:pt x="20169" y="9222"/>
                  </a:cubicBezTo>
                  <a:cubicBezTo>
                    <a:pt x="20889" y="11052"/>
                    <a:pt x="21249" y="12883"/>
                    <a:pt x="18549" y="15079"/>
                  </a:cubicBezTo>
                  <a:cubicBezTo>
                    <a:pt x="15849" y="17276"/>
                    <a:pt x="10089" y="19839"/>
                    <a:pt x="6489" y="20571"/>
                  </a:cubicBezTo>
                  <a:cubicBezTo>
                    <a:pt x="2889" y="21303"/>
                    <a:pt x="1449" y="20205"/>
                    <a:pt x="9" y="191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30" name="Shape 1073741860">
              <a:extLst>
                <a:ext uri="{FF2B5EF4-FFF2-40B4-BE49-F238E27FC236}">
                  <a16:creationId xmlns:a16="http://schemas.microsoft.com/office/drawing/2014/main" id="{384E9EA5-1A47-4306-861F-F9429E7A0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0064" y="306076"/>
              <a:ext cx="209587" cy="285810"/>
            </a:xfrm>
            <a:custGeom>
              <a:avLst/>
              <a:gdLst>
                <a:gd name="T0" fmla="*/ 2147483646 w 20971"/>
                <a:gd name="T1" fmla="*/ 2147483646 h 21259"/>
                <a:gd name="T2" fmla="*/ 2147483646 w 20971"/>
                <a:gd name="T3" fmla="*/ 2147483646 h 21259"/>
                <a:gd name="T4" fmla="*/ 2147483646 w 20971"/>
                <a:gd name="T5" fmla="*/ 2147483646 h 21259"/>
                <a:gd name="T6" fmla="*/ 2147483646 w 20971"/>
                <a:gd name="T7" fmla="*/ 2147483646 h 2125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71" h="21259" extrusionOk="0">
                  <a:moveTo>
                    <a:pt x="8000" y="2396"/>
                  </a:moveTo>
                  <a:cubicBezTo>
                    <a:pt x="5943" y="2587"/>
                    <a:pt x="3885" y="2778"/>
                    <a:pt x="2728" y="3352"/>
                  </a:cubicBezTo>
                  <a:cubicBezTo>
                    <a:pt x="1571" y="3925"/>
                    <a:pt x="1314" y="4881"/>
                    <a:pt x="800" y="7461"/>
                  </a:cubicBezTo>
                  <a:cubicBezTo>
                    <a:pt x="285" y="10042"/>
                    <a:pt x="-486" y="14247"/>
                    <a:pt x="414" y="17115"/>
                  </a:cubicBezTo>
                  <a:cubicBezTo>
                    <a:pt x="1314" y="19982"/>
                    <a:pt x="3885" y="21511"/>
                    <a:pt x="6971" y="21224"/>
                  </a:cubicBezTo>
                  <a:cubicBezTo>
                    <a:pt x="10057" y="20938"/>
                    <a:pt x="13657" y="18835"/>
                    <a:pt x="16100" y="15872"/>
                  </a:cubicBezTo>
                  <a:cubicBezTo>
                    <a:pt x="18543" y="12909"/>
                    <a:pt x="19828" y="9086"/>
                    <a:pt x="20471" y="6601"/>
                  </a:cubicBezTo>
                  <a:cubicBezTo>
                    <a:pt x="21114" y="4116"/>
                    <a:pt x="21114" y="2969"/>
                    <a:pt x="20600" y="1918"/>
                  </a:cubicBezTo>
                  <a:cubicBezTo>
                    <a:pt x="20085" y="867"/>
                    <a:pt x="19057" y="-89"/>
                    <a:pt x="18414" y="7"/>
                  </a:cubicBezTo>
                  <a:cubicBezTo>
                    <a:pt x="17771" y="102"/>
                    <a:pt x="17514" y="1249"/>
                    <a:pt x="17514" y="2300"/>
                  </a:cubicBezTo>
                  <a:cubicBezTo>
                    <a:pt x="17514" y="3352"/>
                    <a:pt x="17771" y="4307"/>
                    <a:pt x="18028" y="526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31" name="Shape 1073741861">
              <a:extLst>
                <a:ext uri="{FF2B5EF4-FFF2-40B4-BE49-F238E27FC236}">
                  <a16:creationId xmlns:a16="http://schemas.microsoft.com/office/drawing/2014/main" id="{0EB19DAB-77BA-4E7F-B300-43BCABC81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179" y="492483"/>
              <a:ext cx="154196" cy="38550"/>
            </a:xfrm>
            <a:custGeom>
              <a:avLst/>
              <a:gdLst>
                <a:gd name="T0" fmla="*/ 2147483646 w 21600"/>
                <a:gd name="T1" fmla="*/ 622907 h 21600"/>
                <a:gd name="T2" fmla="*/ 2147483646 w 21600"/>
                <a:gd name="T3" fmla="*/ 622907 h 21600"/>
                <a:gd name="T4" fmla="*/ 2147483646 w 21600"/>
                <a:gd name="T5" fmla="*/ 622907 h 21600"/>
                <a:gd name="T6" fmla="*/ 2147483646 w 21600"/>
                <a:gd name="T7" fmla="*/ 62290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" y="14400"/>
                    <a:pt x="1440" y="7200"/>
                    <a:pt x="5040" y="3600"/>
                  </a:cubicBezTo>
                  <a:cubicBezTo>
                    <a:pt x="8640" y="0"/>
                    <a:pt x="15120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32" name="Shape 1073741862">
              <a:extLst>
                <a:ext uri="{FF2B5EF4-FFF2-40B4-BE49-F238E27FC236}">
                  <a16:creationId xmlns:a16="http://schemas.microsoft.com/office/drawing/2014/main" id="{97E3E880-7D4B-4A46-9024-3237C6A41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0709" y="250912"/>
              <a:ext cx="50441" cy="326379"/>
            </a:xfrm>
            <a:custGeom>
              <a:avLst/>
              <a:gdLst>
                <a:gd name="T0" fmla="*/ 4578217 w 21198"/>
                <a:gd name="T1" fmla="*/ 2147483646 h 21600"/>
                <a:gd name="T2" fmla="*/ 4578217 w 21198"/>
                <a:gd name="T3" fmla="*/ 2147483646 h 21600"/>
                <a:gd name="T4" fmla="*/ 4578217 w 21198"/>
                <a:gd name="T5" fmla="*/ 2147483646 h 21600"/>
                <a:gd name="T6" fmla="*/ 4578217 w 2119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98" h="21600" extrusionOk="0">
                  <a:moveTo>
                    <a:pt x="21198" y="4252"/>
                  </a:moveTo>
                  <a:cubicBezTo>
                    <a:pt x="20118" y="3402"/>
                    <a:pt x="19038" y="2551"/>
                    <a:pt x="17418" y="1701"/>
                  </a:cubicBezTo>
                  <a:cubicBezTo>
                    <a:pt x="15798" y="850"/>
                    <a:pt x="13638" y="0"/>
                    <a:pt x="10938" y="0"/>
                  </a:cubicBezTo>
                  <a:cubicBezTo>
                    <a:pt x="8238" y="0"/>
                    <a:pt x="4998" y="850"/>
                    <a:pt x="2838" y="3827"/>
                  </a:cubicBezTo>
                  <a:cubicBezTo>
                    <a:pt x="678" y="6803"/>
                    <a:pt x="-402" y="11906"/>
                    <a:pt x="138" y="15222"/>
                  </a:cubicBezTo>
                  <a:cubicBezTo>
                    <a:pt x="678" y="18539"/>
                    <a:pt x="2838" y="20069"/>
                    <a:pt x="499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33" name="Shape 1073741863">
              <a:extLst>
                <a:ext uri="{FF2B5EF4-FFF2-40B4-BE49-F238E27FC236}">
                  <a16:creationId xmlns:a16="http://schemas.microsoft.com/office/drawing/2014/main" id="{6284301D-1C04-47BA-A431-73D8866E6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6342" y="429326"/>
              <a:ext cx="215874" cy="147965"/>
            </a:xfrm>
            <a:custGeom>
              <a:avLst/>
              <a:gdLst>
                <a:gd name="T0" fmla="*/ 2147483646 w 21600"/>
                <a:gd name="T1" fmla="*/ 2147483646 h 21442"/>
                <a:gd name="T2" fmla="*/ 2147483646 w 21600"/>
                <a:gd name="T3" fmla="*/ 2147483646 h 21442"/>
                <a:gd name="T4" fmla="*/ 2147483646 w 21600"/>
                <a:gd name="T5" fmla="*/ 2147483646 h 21442"/>
                <a:gd name="T6" fmla="*/ 2147483646 w 21600"/>
                <a:gd name="T7" fmla="*/ 2147483646 h 21442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42" extrusionOk="0">
                  <a:moveTo>
                    <a:pt x="0" y="2449"/>
                  </a:moveTo>
                  <a:cubicBezTo>
                    <a:pt x="1029" y="1332"/>
                    <a:pt x="2057" y="214"/>
                    <a:pt x="3986" y="28"/>
                  </a:cubicBezTo>
                  <a:cubicBezTo>
                    <a:pt x="5914" y="-158"/>
                    <a:pt x="8743" y="587"/>
                    <a:pt x="11314" y="2076"/>
                  </a:cubicBezTo>
                  <a:cubicBezTo>
                    <a:pt x="13886" y="3566"/>
                    <a:pt x="16200" y="5801"/>
                    <a:pt x="17871" y="9152"/>
                  </a:cubicBezTo>
                  <a:cubicBezTo>
                    <a:pt x="19543" y="12504"/>
                    <a:pt x="20571" y="16973"/>
                    <a:pt x="21600" y="2144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34" name="Shape 1073741864">
              <a:extLst>
                <a:ext uri="{FF2B5EF4-FFF2-40B4-BE49-F238E27FC236}">
                  <a16:creationId xmlns:a16="http://schemas.microsoft.com/office/drawing/2014/main" id="{DFBBBB73-467F-49A6-9AF7-548A1D673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795" y="292030"/>
              <a:ext cx="7711" cy="30840"/>
            </a:xfrm>
            <a:custGeom>
              <a:avLst/>
              <a:gdLst>
                <a:gd name="T0" fmla="*/ 8 w 21600"/>
                <a:gd name="T1" fmla="*/ 130630 h 21600"/>
                <a:gd name="T2" fmla="*/ 8 w 21600"/>
                <a:gd name="T3" fmla="*/ 130630 h 21600"/>
                <a:gd name="T4" fmla="*/ 8 w 21600"/>
                <a:gd name="T5" fmla="*/ 130630 h 21600"/>
                <a:gd name="T6" fmla="*/ 8 w 21600"/>
                <a:gd name="T7" fmla="*/ 13063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35" name="Shape 1073741865">
              <a:extLst>
                <a:ext uri="{FF2B5EF4-FFF2-40B4-BE49-F238E27FC236}">
                  <a16:creationId xmlns:a16="http://schemas.microsoft.com/office/drawing/2014/main" id="{84013FC6-BC04-4384-B138-E99D1E844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054" y="377870"/>
              <a:ext cx="547392" cy="221945"/>
            </a:xfrm>
            <a:custGeom>
              <a:avLst/>
              <a:gdLst>
                <a:gd name="T0" fmla="*/ 2147483646 w 21600"/>
                <a:gd name="T1" fmla="*/ 2147483646 h 21198"/>
                <a:gd name="T2" fmla="*/ 2147483646 w 21600"/>
                <a:gd name="T3" fmla="*/ 2147483646 h 21198"/>
                <a:gd name="T4" fmla="*/ 2147483646 w 21600"/>
                <a:gd name="T5" fmla="*/ 2147483646 h 21198"/>
                <a:gd name="T6" fmla="*/ 2147483646 w 21600"/>
                <a:gd name="T7" fmla="*/ 2147483646 h 21198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198" extrusionOk="0">
                  <a:moveTo>
                    <a:pt x="0" y="5792"/>
                  </a:moveTo>
                  <a:cubicBezTo>
                    <a:pt x="304" y="9474"/>
                    <a:pt x="608" y="13156"/>
                    <a:pt x="862" y="15978"/>
                  </a:cubicBezTo>
                  <a:cubicBezTo>
                    <a:pt x="1115" y="18801"/>
                    <a:pt x="1318" y="20765"/>
                    <a:pt x="1470" y="21133"/>
                  </a:cubicBezTo>
                  <a:cubicBezTo>
                    <a:pt x="1623" y="21501"/>
                    <a:pt x="1724" y="20274"/>
                    <a:pt x="1927" y="18187"/>
                  </a:cubicBezTo>
                  <a:cubicBezTo>
                    <a:pt x="2130" y="16101"/>
                    <a:pt x="2434" y="13156"/>
                    <a:pt x="2687" y="10946"/>
                  </a:cubicBezTo>
                  <a:cubicBezTo>
                    <a:pt x="2941" y="8737"/>
                    <a:pt x="3144" y="7265"/>
                    <a:pt x="3499" y="6651"/>
                  </a:cubicBezTo>
                  <a:cubicBezTo>
                    <a:pt x="3854" y="6037"/>
                    <a:pt x="4361" y="6283"/>
                    <a:pt x="4614" y="7019"/>
                  </a:cubicBezTo>
                  <a:cubicBezTo>
                    <a:pt x="4868" y="7756"/>
                    <a:pt x="4868" y="8983"/>
                    <a:pt x="4868" y="10456"/>
                  </a:cubicBezTo>
                  <a:cubicBezTo>
                    <a:pt x="4868" y="11928"/>
                    <a:pt x="4868" y="13646"/>
                    <a:pt x="4918" y="15119"/>
                  </a:cubicBezTo>
                  <a:cubicBezTo>
                    <a:pt x="4969" y="16592"/>
                    <a:pt x="5070" y="17819"/>
                    <a:pt x="5273" y="17942"/>
                  </a:cubicBezTo>
                  <a:cubicBezTo>
                    <a:pt x="5476" y="18065"/>
                    <a:pt x="5780" y="17083"/>
                    <a:pt x="6237" y="15242"/>
                  </a:cubicBezTo>
                  <a:cubicBezTo>
                    <a:pt x="6693" y="13401"/>
                    <a:pt x="7301" y="10701"/>
                    <a:pt x="7910" y="8860"/>
                  </a:cubicBezTo>
                  <a:cubicBezTo>
                    <a:pt x="8518" y="7019"/>
                    <a:pt x="9127" y="6037"/>
                    <a:pt x="9482" y="6160"/>
                  </a:cubicBezTo>
                  <a:cubicBezTo>
                    <a:pt x="9837" y="6283"/>
                    <a:pt x="9938" y="7510"/>
                    <a:pt x="9989" y="8737"/>
                  </a:cubicBezTo>
                  <a:cubicBezTo>
                    <a:pt x="10039" y="9965"/>
                    <a:pt x="10039" y="11192"/>
                    <a:pt x="10090" y="12419"/>
                  </a:cubicBezTo>
                  <a:cubicBezTo>
                    <a:pt x="10141" y="13646"/>
                    <a:pt x="10242" y="14874"/>
                    <a:pt x="10546" y="15610"/>
                  </a:cubicBezTo>
                  <a:cubicBezTo>
                    <a:pt x="10851" y="16346"/>
                    <a:pt x="11358" y="16592"/>
                    <a:pt x="12118" y="16224"/>
                  </a:cubicBezTo>
                  <a:cubicBezTo>
                    <a:pt x="12879" y="15856"/>
                    <a:pt x="13893" y="14874"/>
                    <a:pt x="14603" y="13156"/>
                  </a:cubicBezTo>
                  <a:cubicBezTo>
                    <a:pt x="15313" y="11437"/>
                    <a:pt x="15718" y="8983"/>
                    <a:pt x="15870" y="6896"/>
                  </a:cubicBezTo>
                  <a:cubicBezTo>
                    <a:pt x="16023" y="4810"/>
                    <a:pt x="15921" y="3092"/>
                    <a:pt x="15617" y="1987"/>
                  </a:cubicBezTo>
                  <a:cubicBezTo>
                    <a:pt x="15313" y="883"/>
                    <a:pt x="14806" y="392"/>
                    <a:pt x="14299" y="146"/>
                  </a:cubicBezTo>
                  <a:cubicBezTo>
                    <a:pt x="13792" y="-99"/>
                    <a:pt x="13285" y="-99"/>
                    <a:pt x="12879" y="637"/>
                  </a:cubicBezTo>
                  <a:cubicBezTo>
                    <a:pt x="12473" y="1374"/>
                    <a:pt x="12169" y="2846"/>
                    <a:pt x="12220" y="4933"/>
                  </a:cubicBezTo>
                  <a:cubicBezTo>
                    <a:pt x="12270" y="7019"/>
                    <a:pt x="12676" y="9719"/>
                    <a:pt x="14299" y="11806"/>
                  </a:cubicBezTo>
                  <a:cubicBezTo>
                    <a:pt x="15921" y="13892"/>
                    <a:pt x="18761" y="15365"/>
                    <a:pt x="21600" y="1683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36" name="Shape 1073741866">
              <a:extLst>
                <a:ext uri="{FF2B5EF4-FFF2-40B4-BE49-F238E27FC236}">
                  <a16:creationId xmlns:a16="http://schemas.microsoft.com/office/drawing/2014/main" id="{8A04FD32-8AB6-4393-A764-6F4C2C852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7390" y="844162"/>
              <a:ext cx="109424" cy="2912109"/>
            </a:xfrm>
            <a:custGeom>
              <a:avLst/>
              <a:gdLst>
                <a:gd name="T0" fmla="*/ 981152670 w 21388"/>
                <a:gd name="T1" fmla="*/ 2147483646 h 21584"/>
                <a:gd name="T2" fmla="*/ 981152670 w 21388"/>
                <a:gd name="T3" fmla="*/ 2147483646 h 21584"/>
                <a:gd name="T4" fmla="*/ 981152670 w 21388"/>
                <a:gd name="T5" fmla="*/ 2147483646 h 21584"/>
                <a:gd name="T6" fmla="*/ 981152670 w 21388"/>
                <a:gd name="T7" fmla="*/ 2147483646 h 2158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88" h="21584" extrusionOk="0">
                  <a:moveTo>
                    <a:pt x="21388" y="21394"/>
                  </a:moveTo>
                  <a:cubicBezTo>
                    <a:pt x="20886" y="21489"/>
                    <a:pt x="20383" y="21584"/>
                    <a:pt x="20132" y="21584"/>
                  </a:cubicBezTo>
                  <a:cubicBezTo>
                    <a:pt x="19881" y="21584"/>
                    <a:pt x="19881" y="21489"/>
                    <a:pt x="19630" y="21184"/>
                  </a:cubicBezTo>
                  <a:cubicBezTo>
                    <a:pt x="19379" y="20879"/>
                    <a:pt x="18876" y="20365"/>
                    <a:pt x="18625" y="19784"/>
                  </a:cubicBezTo>
                  <a:cubicBezTo>
                    <a:pt x="18374" y="19203"/>
                    <a:pt x="18374" y="18555"/>
                    <a:pt x="18123" y="17994"/>
                  </a:cubicBezTo>
                  <a:cubicBezTo>
                    <a:pt x="17872" y="17432"/>
                    <a:pt x="17369" y="16955"/>
                    <a:pt x="17118" y="16317"/>
                  </a:cubicBezTo>
                  <a:cubicBezTo>
                    <a:pt x="16867" y="15679"/>
                    <a:pt x="16867" y="14879"/>
                    <a:pt x="16616" y="14213"/>
                  </a:cubicBezTo>
                  <a:cubicBezTo>
                    <a:pt x="16365" y="13546"/>
                    <a:pt x="15862" y="13013"/>
                    <a:pt x="15360" y="12479"/>
                  </a:cubicBezTo>
                  <a:cubicBezTo>
                    <a:pt x="14858" y="11946"/>
                    <a:pt x="14355" y="11413"/>
                    <a:pt x="13853" y="10822"/>
                  </a:cubicBezTo>
                  <a:cubicBezTo>
                    <a:pt x="13351" y="10232"/>
                    <a:pt x="12848" y="9584"/>
                    <a:pt x="12597" y="8889"/>
                  </a:cubicBezTo>
                  <a:cubicBezTo>
                    <a:pt x="12346" y="8194"/>
                    <a:pt x="12346" y="7451"/>
                    <a:pt x="12346" y="6813"/>
                  </a:cubicBezTo>
                  <a:cubicBezTo>
                    <a:pt x="12346" y="6174"/>
                    <a:pt x="12346" y="5641"/>
                    <a:pt x="11844" y="5184"/>
                  </a:cubicBezTo>
                  <a:cubicBezTo>
                    <a:pt x="11341" y="4727"/>
                    <a:pt x="10337" y="4346"/>
                    <a:pt x="9583" y="3965"/>
                  </a:cubicBezTo>
                  <a:cubicBezTo>
                    <a:pt x="8830" y="3584"/>
                    <a:pt x="8328" y="3203"/>
                    <a:pt x="7825" y="2822"/>
                  </a:cubicBezTo>
                  <a:cubicBezTo>
                    <a:pt x="7323" y="2441"/>
                    <a:pt x="6821" y="2060"/>
                    <a:pt x="6067" y="1717"/>
                  </a:cubicBezTo>
                  <a:cubicBezTo>
                    <a:pt x="5314" y="1374"/>
                    <a:pt x="4309" y="1070"/>
                    <a:pt x="3555" y="832"/>
                  </a:cubicBezTo>
                  <a:cubicBezTo>
                    <a:pt x="2802" y="594"/>
                    <a:pt x="2300" y="422"/>
                    <a:pt x="1546" y="279"/>
                  </a:cubicBezTo>
                  <a:cubicBezTo>
                    <a:pt x="793" y="136"/>
                    <a:pt x="-212" y="22"/>
                    <a:pt x="39" y="3"/>
                  </a:cubicBezTo>
                  <a:cubicBezTo>
                    <a:pt x="290" y="-16"/>
                    <a:pt x="1797" y="60"/>
                    <a:pt x="3304" y="1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37" name="Shape 1073741867">
              <a:extLst>
                <a:ext uri="{FF2B5EF4-FFF2-40B4-BE49-F238E27FC236}">
                  <a16:creationId xmlns:a16="http://schemas.microsoft.com/office/drawing/2014/main" id="{7F64793F-8623-4831-9DF0-AD33563E6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140" y="348516"/>
              <a:ext cx="275445" cy="190227"/>
            </a:xfrm>
            <a:custGeom>
              <a:avLst/>
              <a:gdLst>
                <a:gd name="T0" fmla="*/ 2147483646 w 21436"/>
                <a:gd name="T1" fmla="*/ 2147483646 h 21318"/>
                <a:gd name="T2" fmla="*/ 2147483646 w 21436"/>
                <a:gd name="T3" fmla="*/ 2147483646 h 21318"/>
                <a:gd name="T4" fmla="*/ 2147483646 w 21436"/>
                <a:gd name="T5" fmla="*/ 2147483646 h 21318"/>
                <a:gd name="T6" fmla="*/ 2147483646 w 21436"/>
                <a:gd name="T7" fmla="*/ 2147483646 h 21318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36" h="21318" extrusionOk="0">
                  <a:moveTo>
                    <a:pt x="15436" y="8358"/>
                  </a:moveTo>
                  <a:cubicBezTo>
                    <a:pt x="15436" y="6918"/>
                    <a:pt x="15436" y="5478"/>
                    <a:pt x="15436" y="4038"/>
                  </a:cubicBezTo>
                  <a:cubicBezTo>
                    <a:pt x="15436" y="2598"/>
                    <a:pt x="15436" y="1158"/>
                    <a:pt x="14936" y="438"/>
                  </a:cubicBezTo>
                  <a:cubicBezTo>
                    <a:pt x="14436" y="-282"/>
                    <a:pt x="13436" y="-282"/>
                    <a:pt x="11036" y="1734"/>
                  </a:cubicBezTo>
                  <a:cubicBezTo>
                    <a:pt x="8636" y="3750"/>
                    <a:pt x="4836" y="7782"/>
                    <a:pt x="2636" y="10806"/>
                  </a:cubicBezTo>
                  <a:cubicBezTo>
                    <a:pt x="436" y="13830"/>
                    <a:pt x="-164" y="15846"/>
                    <a:pt x="36" y="17286"/>
                  </a:cubicBezTo>
                  <a:cubicBezTo>
                    <a:pt x="236" y="18726"/>
                    <a:pt x="1236" y="19590"/>
                    <a:pt x="4936" y="20166"/>
                  </a:cubicBezTo>
                  <a:cubicBezTo>
                    <a:pt x="8636" y="20742"/>
                    <a:pt x="15036" y="21030"/>
                    <a:pt x="21436" y="213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38" name="Shape 1073741868">
              <a:extLst>
                <a:ext uri="{FF2B5EF4-FFF2-40B4-BE49-F238E27FC236}">
                  <a16:creationId xmlns:a16="http://schemas.microsoft.com/office/drawing/2014/main" id="{EBC2F397-3D42-41E4-B7B5-FFC99A79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1553" y="369128"/>
              <a:ext cx="38549" cy="262131"/>
            </a:xfrm>
            <a:custGeom>
              <a:avLst/>
              <a:gdLst>
                <a:gd name="T0" fmla="*/ 622814 w 21600"/>
                <a:gd name="T1" fmla="*/ 2147483646 h 21600"/>
                <a:gd name="T2" fmla="*/ 622814 w 21600"/>
                <a:gd name="T3" fmla="*/ 2147483646 h 21600"/>
                <a:gd name="T4" fmla="*/ 622814 w 21600"/>
                <a:gd name="T5" fmla="*/ 2147483646 h 21600"/>
                <a:gd name="T6" fmla="*/ 622814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2541"/>
                  </a:moveTo>
                  <a:cubicBezTo>
                    <a:pt x="20160" y="1271"/>
                    <a:pt x="18720" y="0"/>
                    <a:pt x="18000" y="0"/>
                  </a:cubicBezTo>
                  <a:cubicBezTo>
                    <a:pt x="17280" y="0"/>
                    <a:pt x="17280" y="1271"/>
                    <a:pt x="15840" y="4447"/>
                  </a:cubicBezTo>
                  <a:cubicBezTo>
                    <a:pt x="14400" y="7624"/>
                    <a:pt x="11520" y="12706"/>
                    <a:pt x="8640" y="15882"/>
                  </a:cubicBezTo>
                  <a:cubicBezTo>
                    <a:pt x="5760" y="19059"/>
                    <a:pt x="2880" y="20329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39" name="Shape 1073741869">
              <a:extLst>
                <a:ext uri="{FF2B5EF4-FFF2-40B4-BE49-F238E27FC236}">
                  <a16:creationId xmlns:a16="http://schemas.microsoft.com/office/drawing/2014/main" id="{7DD51C98-DEE1-4C52-8689-0E12B9AEC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4122" y="342035"/>
              <a:ext cx="126402" cy="166552"/>
            </a:xfrm>
            <a:custGeom>
              <a:avLst/>
              <a:gdLst>
                <a:gd name="T0" fmla="*/ 2147483646 w 21248"/>
                <a:gd name="T1" fmla="*/ 2147483646 h 21210"/>
                <a:gd name="T2" fmla="*/ 2147483646 w 21248"/>
                <a:gd name="T3" fmla="*/ 2147483646 h 21210"/>
                <a:gd name="T4" fmla="*/ 2147483646 w 21248"/>
                <a:gd name="T5" fmla="*/ 2147483646 h 21210"/>
                <a:gd name="T6" fmla="*/ 2147483646 w 21248"/>
                <a:gd name="T7" fmla="*/ 2147483646 h 2121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248" h="21210" extrusionOk="0">
                  <a:moveTo>
                    <a:pt x="864" y="8359"/>
                  </a:moveTo>
                  <a:cubicBezTo>
                    <a:pt x="432" y="6723"/>
                    <a:pt x="0" y="5086"/>
                    <a:pt x="0" y="3450"/>
                  </a:cubicBezTo>
                  <a:cubicBezTo>
                    <a:pt x="0" y="1814"/>
                    <a:pt x="432" y="177"/>
                    <a:pt x="3672" y="14"/>
                  </a:cubicBezTo>
                  <a:cubicBezTo>
                    <a:pt x="6912" y="-150"/>
                    <a:pt x="12960" y="1159"/>
                    <a:pt x="16632" y="2632"/>
                  </a:cubicBezTo>
                  <a:cubicBezTo>
                    <a:pt x="20304" y="4105"/>
                    <a:pt x="21600" y="5741"/>
                    <a:pt x="21168" y="8032"/>
                  </a:cubicBezTo>
                  <a:cubicBezTo>
                    <a:pt x="20736" y="10323"/>
                    <a:pt x="18576" y="13268"/>
                    <a:pt x="16200" y="15068"/>
                  </a:cubicBezTo>
                  <a:cubicBezTo>
                    <a:pt x="13824" y="16868"/>
                    <a:pt x="11232" y="17523"/>
                    <a:pt x="8424" y="18505"/>
                  </a:cubicBezTo>
                  <a:cubicBezTo>
                    <a:pt x="5616" y="19486"/>
                    <a:pt x="2592" y="20795"/>
                    <a:pt x="2808" y="21123"/>
                  </a:cubicBezTo>
                  <a:cubicBezTo>
                    <a:pt x="3024" y="21450"/>
                    <a:pt x="6480" y="20795"/>
                    <a:pt x="9936" y="201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40" name="Shape 1073741870">
              <a:extLst>
                <a:ext uri="{FF2B5EF4-FFF2-40B4-BE49-F238E27FC236}">
                  <a16:creationId xmlns:a16="http://schemas.microsoft.com/office/drawing/2014/main" id="{EBA23C35-B983-468F-907E-97769B09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696" y="333858"/>
              <a:ext cx="175893" cy="255349"/>
            </a:xfrm>
            <a:custGeom>
              <a:avLst/>
              <a:gdLst>
                <a:gd name="T0" fmla="*/ 2147483646 w 21426"/>
                <a:gd name="T1" fmla="*/ 2147483646 h 21041"/>
                <a:gd name="T2" fmla="*/ 2147483646 w 21426"/>
                <a:gd name="T3" fmla="*/ 2147483646 h 21041"/>
                <a:gd name="T4" fmla="*/ 2147483646 w 21426"/>
                <a:gd name="T5" fmla="*/ 2147483646 h 21041"/>
                <a:gd name="T6" fmla="*/ 2147483646 w 21426"/>
                <a:gd name="T7" fmla="*/ 2147483646 h 21041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26" h="21041" extrusionOk="0">
                  <a:moveTo>
                    <a:pt x="3583" y="4177"/>
                  </a:moveTo>
                  <a:cubicBezTo>
                    <a:pt x="3896" y="2271"/>
                    <a:pt x="4209" y="365"/>
                    <a:pt x="4365" y="48"/>
                  </a:cubicBezTo>
                  <a:cubicBezTo>
                    <a:pt x="4522" y="-270"/>
                    <a:pt x="4522" y="1001"/>
                    <a:pt x="3739" y="4071"/>
                  </a:cubicBezTo>
                  <a:cubicBezTo>
                    <a:pt x="2956" y="7142"/>
                    <a:pt x="1391" y="12012"/>
                    <a:pt x="609" y="14977"/>
                  </a:cubicBezTo>
                  <a:cubicBezTo>
                    <a:pt x="-174" y="17942"/>
                    <a:pt x="-174" y="19001"/>
                    <a:pt x="452" y="19848"/>
                  </a:cubicBezTo>
                  <a:cubicBezTo>
                    <a:pt x="1078" y="20695"/>
                    <a:pt x="2330" y="21330"/>
                    <a:pt x="5148" y="20906"/>
                  </a:cubicBezTo>
                  <a:cubicBezTo>
                    <a:pt x="7965" y="20483"/>
                    <a:pt x="12348" y="19001"/>
                    <a:pt x="15165" y="15824"/>
                  </a:cubicBezTo>
                  <a:cubicBezTo>
                    <a:pt x="17983" y="12648"/>
                    <a:pt x="19235" y="7777"/>
                    <a:pt x="19704" y="4706"/>
                  </a:cubicBezTo>
                  <a:cubicBezTo>
                    <a:pt x="20174" y="1636"/>
                    <a:pt x="19861" y="365"/>
                    <a:pt x="19704" y="471"/>
                  </a:cubicBezTo>
                  <a:cubicBezTo>
                    <a:pt x="19548" y="577"/>
                    <a:pt x="19548" y="2059"/>
                    <a:pt x="19861" y="3436"/>
                  </a:cubicBezTo>
                  <a:cubicBezTo>
                    <a:pt x="20174" y="4812"/>
                    <a:pt x="20800" y="6083"/>
                    <a:pt x="21426" y="73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41" name="Shape 1073741871">
              <a:extLst>
                <a:ext uri="{FF2B5EF4-FFF2-40B4-BE49-F238E27FC236}">
                  <a16:creationId xmlns:a16="http://schemas.microsoft.com/office/drawing/2014/main" id="{0557DD95-9D2A-410F-B1BA-488953D0E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8944" y="507903"/>
              <a:ext cx="169615" cy="15420"/>
            </a:xfrm>
            <a:custGeom>
              <a:avLst/>
              <a:gdLst>
                <a:gd name="T0" fmla="*/ 2147483646 w 21600"/>
                <a:gd name="T1" fmla="*/ 1020 h 21600"/>
                <a:gd name="T2" fmla="*/ 2147483646 w 21600"/>
                <a:gd name="T3" fmla="*/ 1020 h 21600"/>
                <a:gd name="T4" fmla="*/ 2147483646 w 21600"/>
                <a:gd name="T5" fmla="*/ 1020 h 21600"/>
                <a:gd name="T6" fmla="*/ 2147483646 w 21600"/>
                <a:gd name="T7" fmla="*/ 102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255" y="10800"/>
                    <a:pt x="8509" y="0"/>
                    <a:pt x="12109" y="0"/>
                  </a:cubicBezTo>
                  <a:cubicBezTo>
                    <a:pt x="15709" y="0"/>
                    <a:pt x="18655" y="108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42" name="Shape 1073741872">
              <a:extLst>
                <a:ext uri="{FF2B5EF4-FFF2-40B4-BE49-F238E27FC236}">
                  <a16:creationId xmlns:a16="http://schemas.microsoft.com/office/drawing/2014/main" id="{1BC3E86C-863F-492F-9B8D-ABD87B23B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386" y="324640"/>
              <a:ext cx="47298" cy="314329"/>
            </a:xfrm>
            <a:custGeom>
              <a:avLst/>
              <a:gdLst>
                <a:gd name="T0" fmla="*/ 4294285 w 19876"/>
                <a:gd name="T1" fmla="*/ 2147483646 h 21306"/>
                <a:gd name="T2" fmla="*/ 4294285 w 19876"/>
                <a:gd name="T3" fmla="*/ 2147483646 h 21306"/>
                <a:gd name="T4" fmla="*/ 4294285 w 19876"/>
                <a:gd name="T5" fmla="*/ 2147483646 h 21306"/>
                <a:gd name="T6" fmla="*/ 4294285 w 19876"/>
                <a:gd name="T7" fmla="*/ 2147483646 h 2130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76" h="21306" extrusionOk="0">
                  <a:moveTo>
                    <a:pt x="12775" y="2493"/>
                  </a:moveTo>
                  <a:cubicBezTo>
                    <a:pt x="16015" y="1100"/>
                    <a:pt x="19255" y="-294"/>
                    <a:pt x="19795" y="54"/>
                  </a:cubicBezTo>
                  <a:cubicBezTo>
                    <a:pt x="20335" y="403"/>
                    <a:pt x="18175" y="2493"/>
                    <a:pt x="13855" y="5541"/>
                  </a:cubicBezTo>
                  <a:cubicBezTo>
                    <a:pt x="9535" y="8590"/>
                    <a:pt x="3055" y="12596"/>
                    <a:pt x="895" y="15383"/>
                  </a:cubicBezTo>
                  <a:cubicBezTo>
                    <a:pt x="-1265" y="18171"/>
                    <a:pt x="895" y="19738"/>
                    <a:pt x="3055" y="213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43" name="Shape 1073741873">
              <a:extLst>
                <a:ext uri="{FF2B5EF4-FFF2-40B4-BE49-F238E27FC236}">
                  <a16:creationId xmlns:a16="http://schemas.microsoft.com/office/drawing/2014/main" id="{1659916D-7897-4F20-ACB6-A1351C771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6774" y="469925"/>
              <a:ext cx="168739" cy="161334"/>
            </a:xfrm>
            <a:custGeom>
              <a:avLst/>
              <a:gdLst>
                <a:gd name="T0" fmla="*/ 2147483646 w 20856"/>
                <a:gd name="T1" fmla="*/ 2147483646 h 21524"/>
                <a:gd name="T2" fmla="*/ 2147483646 w 20856"/>
                <a:gd name="T3" fmla="*/ 2147483646 h 21524"/>
                <a:gd name="T4" fmla="*/ 2147483646 w 20856"/>
                <a:gd name="T5" fmla="*/ 2147483646 h 21524"/>
                <a:gd name="T6" fmla="*/ 2147483646 w 20856"/>
                <a:gd name="T7" fmla="*/ 2147483646 h 2152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856" h="21524" extrusionOk="0">
                  <a:moveTo>
                    <a:pt x="5758" y="11238"/>
                  </a:moveTo>
                  <a:cubicBezTo>
                    <a:pt x="4805" y="9867"/>
                    <a:pt x="3852" y="8495"/>
                    <a:pt x="2582" y="6781"/>
                  </a:cubicBezTo>
                  <a:cubicBezTo>
                    <a:pt x="1311" y="5067"/>
                    <a:pt x="-277" y="3010"/>
                    <a:pt x="41" y="1810"/>
                  </a:cubicBezTo>
                  <a:cubicBezTo>
                    <a:pt x="358" y="610"/>
                    <a:pt x="2582" y="267"/>
                    <a:pt x="5282" y="95"/>
                  </a:cubicBezTo>
                  <a:cubicBezTo>
                    <a:pt x="7982" y="-76"/>
                    <a:pt x="11158" y="-76"/>
                    <a:pt x="14017" y="610"/>
                  </a:cubicBezTo>
                  <a:cubicBezTo>
                    <a:pt x="16876" y="1295"/>
                    <a:pt x="19417" y="2667"/>
                    <a:pt x="20370" y="5067"/>
                  </a:cubicBezTo>
                  <a:cubicBezTo>
                    <a:pt x="21323" y="7467"/>
                    <a:pt x="20688" y="10895"/>
                    <a:pt x="20052" y="13810"/>
                  </a:cubicBezTo>
                  <a:cubicBezTo>
                    <a:pt x="19417" y="16724"/>
                    <a:pt x="18782" y="19124"/>
                    <a:pt x="18147" y="215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44" name="Shape 1073741874">
              <a:extLst>
                <a:ext uri="{FF2B5EF4-FFF2-40B4-BE49-F238E27FC236}">
                  <a16:creationId xmlns:a16="http://schemas.microsoft.com/office/drawing/2014/main" id="{2EF55D10-521D-4C35-BF53-A6B3F4838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269" y="325439"/>
              <a:ext cx="15421" cy="97658"/>
            </a:xfrm>
            <a:custGeom>
              <a:avLst/>
              <a:gdLst>
                <a:gd name="T0" fmla="*/ 1021 w 21600"/>
                <a:gd name="T1" fmla="*/ 417063843 h 21600"/>
                <a:gd name="T2" fmla="*/ 1021 w 21600"/>
                <a:gd name="T3" fmla="*/ 417063843 h 21600"/>
                <a:gd name="T4" fmla="*/ 1021 w 21600"/>
                <a:gd name="T5" fmla="*/ 417063843 h 21600"/>
                <a:gd name="T6" fmla="*/ 1021 w 21600"/>
                <a:gd name="T7" fmla="*/ 417063843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7958"/>
                  </a:moveTo>
                  <a:cubicBezTo>
                    <a:pt x="0" y="3979"/>
                    <a:pt x="0" y="0"/>
                    <a:pt x="3600" y="0"/>
                  </a:cubicBezTo>
                  <a:cubicBezTo>
                    <a:pt x="7200" y="0"/>
                    <a:pt x="14400" y="3979"/>
                    <a:pt x="18000" y="8242"/>
                  </a:cubicBezTo>
                  <a:cubicBezTo>
                    <a:pt x="21600" y="12505"/>
                    <a:pt x="21600" y="17053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45" name="Shape 1073741875">
              <a:extLst>
                <a:ext uri="{FF2B5EF4-FFF2-40B4-BE49-F238E27FC236}">
                  <a16:creationId xmlns:a16="http://schemas.microsoft.com/office/drawing/2014/main" id="{E0B7216D-8461-4311-8702-E90614AFB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7786" y="475424"/>
              <a:ext cx="624489" cy="202094"/>
            </a:xfrm>
            <a:custGeom>
              <a:avLst/>
              <a:gdLst>
                <a:gd name="T0" fmla="*/ 2147483646 w 21600"/>
                <a:gd name="T1" fmla="*/ 2147483646 h 21232"/>
                <a:gd name="T2" fmla="*/ 2147483646 w 21600"/>
                <a:gd name="T3" fmla="*/ 2147483646 h 21232"/>
                <a:gd name="T4" fmla="*/ 2147483646 w 21600"/>
                <a:gd name="T5" fmla="*/ 2147483646 h 21232"/>
                <a:gd name="T6" fmla="*/ 2147483646 w 21600"/>
                <a:gd name="T7" fmla="*/ 2147483646 h 21232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232" extrusionOk="0">
                  <a:moveTo>
                    <a:pt x="0" y="3412"/>
                  </a:moveTo>
                  <a:cubicBezTo>
                    <a:pt x="356" y="4222"/>
                    <a:pt x="711" y="5032"/>
                    <a:pt x="933" y="6517"/>
                  </a:cubicBezTo>
                  <a:cubicBezTo>
                    <a:pt x="1156" y="8002"/>
                    <a:pt x="1244" y="10162"/>
                    <a:pt x="1378" y="10432"/>
                  </a:cubicBezTo>
                  <a:cubicBezTo>
                    <a:pt x="1511" y="10702"/>
                    <a:pt x="1689" y="9082"/>
                    <a:pt x="1867" y="7597"/>
                  </a:cubicBezTo>
                  <a:cubicBezTo>
                    <a:pt x="2044" y="6112"/>
                    <a:pt x="2222" y="4762"/>
                    <a:pt x="2533" y="4357"/>
                  </a:cubicBezTo>
                  <a:cubicBezTo>
                    <a:pt x="2844" y="3952"/>
                    <a:pt x="3289" y="4492"/>
                    <a:pt x="3556" y="6652"/>
                  </a:cubicBezTo>
                  <a:cubicBezTo>
                    <a:pt x="3822" y="8812"/>
                    <a:pt x="3911" y="12592"/>
                    <a:pt x="4000" y="15292"/>
                  </a:cubicBezTo>
                  <a:cubicBezTo>
                    <a:pt x="4089" y="17992"/>
                    <a:pt x="4178" y="19612"/>
                    <a:pt x="4356" y="19747"/>
                  </a:cubicBezTo>
                  <a:cubicBezTo>
                    <a:pt x="4533" y="19882"/>
                    <a:pt x="4800" y="18532"/>
                    <a:pt x="5244" y="15562"/>
                  </a:cubicBezTo>
                  <a:cubicBezTo>
                    <a:pt x="5689" y="12592"/>
                    <a:pt x="6311" y="8002"/>
                    <a:pt x="6800" y="5302"/>
                  </a:cubicBezTo>
                  <a:cubicBezTo>
                    <a:pt x="7289" y="2602"/>
                    <a:pt x="7644" y="1792"/>
                    <a:pt x="7822" y="2197"/>
                  </a:cubicBezTo>
                  <a:cubicBezTo>
                    <a:pt x="8000" y="2602"/>
                    <a:pt x="8000" y="4222"/>
                    <a:pt x="8044" y="6382"/>
                  </a:cubicBezTo>
                  <a:cubicBezTo>
                    <a:pt x="8089" y="8542"/>
                    <a:pt x="8178" y="11242"/>
                    <a:pt x="8356" y="13267"/>
                  </a:cubicBezTo>
                  <a:cubicBezTo>
                    <a:pt x="8533" y="15292"/>
                    <a:pt x="8800" y="16642"/>
                    <a:pt x="9200" y="17452"/>
                  </a:cubicBezTo>
                  <a:cubicBezTo>
                    <a:pt x="9600" y="18262"/>
                    <a:pt x="10133" y="18532"/>
                    <a:pt x="10889" y="17992"/>
                  </a:cubicBezTo>
                  <a:cubicBezTo>
                    <a:pt x="11644" y="17452"/>
                    <a:pt x="12622" y="16102"/>
                    <a:pt x="13333" y="13672"/>
                  </a:cubicBezTo>
                  <a:cubicBezTo>
                    <a:pt x="14044" y="11242"/>
                    <a:pt x="14489" y="7732"/>
                    <a:pt x="14622" y="5302"/>
                  </a:cubicBezTo>
                  <a:cubicBezTo>
                    <a:pt x="14756" y="2872"/>
                    <a:pt x="14578" y="1522"/>
                    <a:pt x="14133" y="712"/>
                  </a:cubicBezTo>
                  <a:cubicBezTo>
                    <a:pt x="13689" y="-98"/>
                    <a:pt x="12978" y="-368"/>
                    <a:pt x="12311" y="712"/>
                  </a:cubicBezTo>
                  <a:cubicBezTo>
                    <a:pt x="11644" y="1792"/>
                    <a:pt x="11022" y="4222"/>
                    <a:pt x="10711" y="6652"/>
                  </a:cubicBezTo>
                  <a:cubicBezTo>
                    <a:pt x="10400" y="9082"/>
                    <a:pt x="10400" y="11512"/>
                    <a:pt x="12267" y="13942"/>
                  </a:cubicBezTo>
                  <a:cubicBezTo>
                    <a:pt x="14133" y="16372"/>
                    <a:pt x="17867" y="18802"/>
                    <a:pt x="21600" y="212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46" name="Shape 1073741876">
              <a:extLst>
                <a:ext uri="{FF2B5EF4-FFF2-40B4-BE49-F238E27FC236}">
                  <a16:creationId xmlns:a16="http://schemas.microsoft.com/office/drawing/2014/main" id="{E1E491C7-77B4-4D5C-AA11-4461FE8BD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648" y="3907895"/>
              <a:ext cx="23130" cy="239003"/>
            </a:xfrm>
            <a:custGeom>
              <a:avLst/>
              <a:gdLst>
                <a:gd name="T0" fmla="*/ 17436 w 21600"/>
                <a:gd name="T1" fmla="*/ 2147483646 h 21600"/>
                <a:gd name="T2" fmla="*/ 17436 w 21600"/>
                <a:gd name="T3" fmla="*/ 2147483646 h 21600"/>
                <a:gd name="T4" fmla="*/ 17436 w 21600"/>
                <a:gd name="T5" fmla="*/ 2147483646 h 21600"/>
                <a:gd name="T6" fmla="*/ 1743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2787"/>
                  </a:moveTo>
                  <a:cubicBezTo>
                    <a:pt x="16800" y="1394"/>
                    <a:pt x="12000" y="0"/>
                    <a:pt x="9600" y="0"/>
                  </a:cubicBezTo>
                  <a:cubicBezTo>
                    <a:pt x="7200" y="0"/>
                    <a:pt x="7200" y="1394"/>
                    <a:pt x="6000" y="5226"/>
                  </a:cubicBezTo>
                  <a:cubicBezTo>
                    <a:pt x="4800" y="9058"/>
                    <a:pt x="2400" y="15329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47" name="Shape 1073741877">
              <a:extLst>
                <a:ext uri="{FF2B5EF4-FFF2-40B4-BE49-F238E27FC236}">
                  <a16:creationId xmlns:a16="http://schemas.microsoft.com/office/drawing/2014/main" id="{B2845321-F547-4B9D-87EB-A9CC192A9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6340" y="3830476"/>
              <a:ext cx="227730" cy="339551"/>
            </a:xfrm>
            <a:custGeom>
              <a:avLst/>
              <a:gdLst>
                <a:gd name="T0" fmla="*/ 2147483646 w 21506"/>
                <a:gd name="T1" fmla="*/ 2147483646 h 21458"/>
                <a:gd name="T2" fmla="*/ 2147483646 w 21506"/>
                <a:gd name="T3" fmla="*/ 2147483646 h 21458"/>
                <a:gd name="T4" fmla="*/ 2147483646 w 21506"/>
                <a:gd name="T5" fmla="*/ 2147483646 h 21458"/>
                <a:gd name="T6" fmla="*/ 2147483646 w 21506"/>
                <a:gd name="T7" fmla="*/ 2147483646 h 21458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06" h="21458" extrusionOk="0">
                  <a:moveTo>
                    <a:pt x="1119" y="5867"/>
                  </a:moveTo>
                  <a:cubicBezTo>
                    <a:pt x="634" y="4730"/>
                    <a:pt x="149" y="3593"/>
                    <a:pt x="27" y="3593"/>
                  </a:cubicBezTo>
                  <a:cubicBezTo>
                    <a:pt x="-94" y="3593"/>
                    <a:pt x="149" y="4730"/>
                    <a:pt x="1484" y="7085"/>
                  </a:cubicBezTo>
                  <a:cubicBezTo>
                    <a:pt x="2818" y="9440"/>
                    <a:pt x="5245" y="13013"/>
                    <a:pt x="6823" y="15287"/>
                  </a:cubicBezTo>
                  <a:cubicBezTo>
                    <a:pt x="8400" y="17560"/>
                    <a:pt x="9128" y="18535"/>
                    <a:pt x="10099" y="19509"/>
                  </a:cubicBezTo>
                  <a:cubicBezTo>
                    <a:pt x="11070" y="20484"/>
                    <a:pt x="12284" y="21458"/>
                    <a:pt x="13254" y="21458"/>
                  </a:cubicBezTo>
                  <a:cubicBezTo>
                    <a:pt x="14225" y="21458"/>
                    <a:pt x="14953" y="20484"/>
                    <a:pt x="15560" y="18291"/>
                  </a:cubicBezTo>
                  <a:cubicBezTo>
                    <a:pt x="16167" y="16099"/>
                    <a:pt x="16652" y="12688"/>
                    <a:pt x="17016" y="9684"/>
                  </a:cubicBezTo>
                  <a:cubicBezTo>
                    <a:pt x="17380" y="6679"/>
                    <a:pt x="17623" y="4081"/>
                    <a:pt x="17866" y="2375"/>
                  </a:cubicBezTo>
                  <a:cubicBezTo>
                    <a:pt x="18108" y="670"/>
                    <a:pt x="18351" y="-142"/>
                    <a:pt x="18836" y="20"/>
                  </a:cubicBezTo>
                  <a:cubicBezTo>
                    <a:pt x="19322" y="183"/>
                    <a:pt x="20050" y="1320"/>
                    <a:pt x="20535" y="2538"/>
                  </a:cubicBezTo>
                  <a:cubicBezTo>
                    <a:pt x="21021" y="3756"/>
                    <a:pt x="21263" y="5055"/>
                    <a:pt x="21506" y="63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48" name="Shape 1073741878">
              <a:extLst>
                <a:ext uri="{FF2B5EF4-FFF2-40B4-BE49-F238E27FC236}">
                  <a16:creationId xmlns:a16="http://schemas.microsoft.com/office/drawing/2014/main" id="{B4297D27-BB9B-42CE-B64E-176550C0F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4908" y="3990132"/>
              <a:ext cx="215874" cy="179895"/>
            </a:xfrm>
            <a:custGeom>
              <a:avLst/>
              <a:gdLst>
                <a:gd name="T0" fmla="*/ 2147483646 w 21600"/>
                <a:gd name="T1" fmla="*/ 2147483646 h 21296"/>
                <a:gd name="T2" fmla="*/ 2147483646 w 21600"/>
                <a:gd name="T3" fmla="*/ 2147483646 h 21296"/>
                <a:gd name="T4" fmla="*/ 2147483646 w 21600"/>
                <a:gd name="T5" fmla="*/ 2147483646 h 21296"/>
                <a:gd name="T6" fmla="*/ 2147483646 w 21600"/>
                <a:gd name="T7" fmla="*/ 2147483646 h 2129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296" extrusionOk="0">
                  <a:moveTo>
                    <a:pt x="0" y="10344"/>
                  </a:moveTo>
                  <a:cubicBezTo>
                    <a:pt x="2829" y="10952"/>
                    <a:pt x="5657" y="11561"/>
                    <a:pt x="8229" y="10952"/>
                  </a:cubicBezTo>
                  <a:cubicBezTo>
                    <a:pt x="10800" y="10344"/>
                    <a:pt x="13114" y="8519"/>
                    <a:pt x="14143" y="6541"/>
                  </a:cubicBezTo>
                  <a:cubicBezTo>
                    <a:pt x="15171" y="4564"/>
                    <a:pt x="14914" y="2434"/>
                    <a:pt x="13243" y="1217"/>
                  </a:cubicBezTo>
                  <a:cubicBezTo>
                    <a:pt x="11571" y="0"/>
                    <a:pt x="8486" y="-304"/>
                    <a:pt x="6429" y="304"/>
                  </a:cubicBezTo>
                  <a:cubicBezTo>
                    <a:pt x="4371" y="913"/>
                    <a:pt x="3343" y="2434"/>
                    <a:pt x="4114" y="5781"/>
                  </a:cubicBezTo>
                  <a:cubicBezTo>
                    <a:pt x="4886" y="9127"/>
                    <a:pt x="7457" y="14299"/>
                    <a:pt x="10671" y="17189"/>
                  </a:cubicBezTo>
                  <a:cubicBezTo>
                    <a:pt x="13886" y="20079"/>
                    <a:pt x="17743" y="20688"/>
                    <a:pt x="21600" y="212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49" name="Shape 1073741879">
              <a:extLst>
                <a:ext uri="{FF2B5EF4-FFF2-40B4-BE49-F238E27FC236}">
                  <a16:creationId xmlns:a16="http://schemas.microsoft.com/office/drawing/2014/main" id="{CF188985-A329-4963-AED0-DA42B68D8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0652" y="3913838"/>
              <a:ext cx="306614" cy="254262"/>
            </a:xfrm>
            <a:custGeom>
              <a:avLst/>
              <a:gdLst>
                <a:gd name="T0" fmla="*/ 2147483646 w 21124"/>
                <a:gd name="T1" fmla="*/ 2147483646 h 21159"/>
                <a:gd name="T2" fmla="*/ 2147483646 w 21124"/>
                <a:gd name="T3" fmla="*/ 2147483646 h 21159"/>
                <a:gd name="T4" fmla="*/ 2147483646 w 21124"/>
                <a:gd name="T5" fmla="*/ 2147483646 h 21159"/>
                <a:gd name="T6" fmla="*/ 2147483646 w 21124"/>
                <a:gd name="T7" fmla="*/ 2147483646 h 2115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24" h="21159" extrusionOk="0">
                  <a:moveTo>
                    <a:pt x="2565" y="9129"/>
                  </a:moveTo>
                  <a:cubicBezTo>
                    <a:pt x="2388" y="8060"/>
                    <a:pt x="2211" y="6990"/>
                    <a:pt x="2034" y="7204"/>
                  </a:cubicBezTo>
                  <a:cubicBezTo>
                    <a:pt x="1857" y="7418"/>
                    <a:pt x="1679" y="8915"/>
                    <a:pt x="1325" y="10840"/>
                  </a:cubicBezTo>
                  <a:cubicBezTo>
                    <a:pt x="971" y="12765"/>
                    <a:pt x="440" y="15117"/>
                    <a:pt x="175" y="16935"/>
                  </a:cubicBezTo>
                  <a:cubicBezTo>
                    <a:pt x="-91" y="18753"/>
                    <a:pt x="-91" y="20036"/>
                    <a:pt x="440" y="20677"/>
                  </a:cubicBezTo>
                  <a:cubicBezTo>
                    <a:pt x="971" y="21319"/>
                    <a:pt x="2034" y="21319"/>
                    <a:pt x="3361" y="20677"/>
                  </a:cubicBezTo>
                  <a:cubicBezTo>
                    <a:pt x="4689" y="20036"/>
                    <a:pt x="6283" y="18753"/>
                    <a:pt x="7345" y="17576"/>
                  </a:cubicBezTo>
                  <a:cubicBezTo>
                    <a:pt x="8407" y="16400"/>
                    <a:pt x="8939" y="15331"/>
                    <a:pt x="9116" y="14262"/>
                  </a:cubicBezTo>
                  <a:cubicBezTo>
                    <a:pt x="9293" y="13192"/>
                    <a:pt x="9116" y="12123"/>
                    <a:pt x="8761" y="12123"/>
                  </a:cubicBezTo>
                  <a:cubicBezTo>
                    <a:pt x="8407" y="12123"/>
                    <a:pt x="7876" y="13192"/>
                    <a:pt x="7611" y="14262"/>
                  </a:cubicBezTo>
                  <a:cubicBezTo>
                    <a:pt x="7345" y="15331"/>
                    <a:pt x="7345" y="16400"/>
                    <a:pt x="8850" y="17683"/>
                  </a:cubicBezTo>
                  <a:cubicBezTo>
                    <a:pt x="10355" y="18967"/>
                    <a:pt x="13365" y="20464"/>
                    <a:pt x="15843" y="20143"/>
                  </a:cubicBezTo>
                  <a:cubicBezTo>
                    <a:pt x="18322" y="19822"/>
                    <a:pt x="20270" y="17683"/>
                    <a:pt x="20889" y="14689"/>
                  </a:cubicBezTo>
                  <a:cubicBezTo>
                    <a:pt x="21509" y="11695"/>
                    <a:pt x="20801" y="7846"/>
                    <a:pt x="19916" y="5172"/>
                  </a:cubicBezTo>
                  <a:cubicBezTo>
                    <a:pt x="19030" y="2499"/>
                    <a:pt x="17968" y="1002"/>
                    <a:pt x="16906" y="361"/>
                  </a:cubicBezTo>
                  <a:cubicBezTo>
                    <a:pt x="15843" y="-281"/>
                    <a:pt x="14781" y="-67"/>
                    <a:pt x="14073" y="1002"/>
                  </a:cubicBezTo>
                  <a:cubicBezTo>
                    <a:pt x="13365" y="2071"/>
                    <a:pt x="13011" y="3996"/>
                    <a:pt x="12657" y="59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50" name="Shape 1073741880">
              <a:extLst>
                <a:ext uri="{FF2B5EF4-FFF2-40B4-BE49-F238E27FC236}">
                  <a16:creationId xmlns:a16="http://schemas.microsoft.com/office/drawing/2014/main" id="{6661F025-E663-4952-A9E1-4C2A1AAA6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042" y="3913123"/>
              <a:ext cx="269842" cy="256904"/>
            </a:xfrm>
            <a:custGeom>
              <a:avLst/>
              <a:gdLst>
                <a:gd name="T0" fmla="*/ 2147483646 w 21600"/>
                <a:gd name="T1" fmla="*/ 2147483646 h 21379"/>
                <a:gd name="T2" fmla="*/ 2147483646 w 21600"/>
                <a:gd name="T3" fmla="*/ 2147483646 h 21379"/>
                <a:gd name="T4" fmla="*/ 2147483646 w 21600"/>
                <a:gd name="T5" fmla="*/ 2147483646 h 21379"/>
                <a:gd name="T6" fmla="*/ 2147483646 w 21600"/>
                <a:gd name="T7" fmla="*/ 2147483646 h 2137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379" extrusionOk="0">
                  <a:moveTo>
                    <a:pt x="0" y="9830"/>
                  </a:moveTo>
                  <a:cubicBezTo>
                    <a:pt x="1029" y="11755"/>
                    <a:pt x="2057" y="13680"/>
                    <a:pt x="2469" y="15284"/>
                  </a:cubicBezTo>
                  <a:cubicBezTo>
                    <a:pt x="2880" y="16888"/>
                    <a:pt x="2674" y="18171"/>
                    <a:pt x="2263" y="18385"/>
                  </a:cubicBezTo>
                  <a:cubicBezTo>
                    <a:pt x="1851" y="18599"/>
                    <a:pt x="1234" y="17743"/>
                    <a:pt x="1543" y="15391"/>
                  </a:cubicBezTo>
                  <a:cubicBezTo>
                    <a:pt x="1851" y="13038"/>
                    <a:pt x="3086" y="9189"/>
                    <a:pt x="4114" y="6729"/>
                  </a:cubicBezTo>
                  <a:cubicBezTo>
                    <a:pt x="5143" y="4270"/>
                    <a:pt x="5966" y="3201"/>
                    <a:pt x="6789" y="2987"/>
                  </a:cubicBezTo>
                  <a:cubicBezTo>
                    <a:pt x="7611" y="2773"/>
                    <a:pt x="8434" y="3415"/>
                    <a:pt x="9051" y="5553"/>
                  </a:cubicBezTo>
                  <a:cubicBezTo>
                    <a:pt x="9669" y="7692"/>
                    <a:pt x="10080" y="11328"/>
                    <a:pt x="10286" y="13787"/>
                  </a:cubicBezTo>
                  <a:cubicBezTo>
                    <a:pt x="10491" y="16246"/>
                    <a:pt x="10491" y="17529"/>
                    <a:pt x="10183" y="17636"/>
                  </a:cubicBezTo>
                  <a:cubicBezTo>
                    <a:pt x="9874" y="17743"/>
                    <a:pt x="9257" y="16674"/>
                    <a:pt x="9566" y="14535"/>
                  </a:cubicBezTo>
                  <a:cubicBezTo>
                    <a:pt x="9874" y="12397"/>
                    <a:pt x="11109" y="9189"/>
                    <a:pt x="12446" y="6623"/>
                  </a:cubicBezTo>
                  <a:cubicBezTo>
                    <a:pt x="13783" y="4056"/>
                    <a:pt x="15223" y="2131"/>
                    <a:pt x="16457" y="1062"/>
                  </a:cubicBezTo>
                  <a:cubicBezTo>
                    <a:pt x="17691" y="-7"/>
                    <a:pt x="18720" y="-221"/>
                    <a:pt x="19337" y="207"/>
                  </a:cubicBezTo>
                  <a:cubicBezTo>
                    <a:pt x="19954" y="634"/>
                    <a:pt x="20160" y="1704"/>
                    <a:pt x="20160" y="4805"/>
                  </a:cubicBezTo>
                  <a:cubicBezTo>
                    <a:pt x="20160" y="7906"/>
                    <a:pt x="19954" y="13038"/>
                    <a:pt x="20160" y="16139"/>
                  </a:cubicBezTo>
                  <a:cubicBezTo>
                    <a:pt x="20366" y="19240"/>
                    <a:pt x="20983" y="20310"/>
                    <a:pt x="21600" y="213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51" name="Shape 1073741881">
              <a:extLst>
                <a:ext uri="{FF2B5EF4-FFF2-40B4-BE49-F238E27FC236}">
                  <a16:creationId xmlns:a16="http://schemas.microsoft.com/office/drawing/2014/main" id="{11B93C06-98F9-49B2-BFDA-C96469653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177" y="3977811"/>
              <a:ext cx="164580" cy="159085"/>
            </a:xfrm>
            <a:custGeom>
              <a:avLst/>
              <a:gdLst>
                <a:gd name="T0" fmla="*/ 2147483646 w 21281"/>
                <a:gd name="T1" fmla="*/ 2147483646 h 20892"/>
                <a:gd name="T2" fmla="*/ 2147483646 w 21281"/>
                <a:gd name="T3" fmla="*/ 2147483646 h 20892"/>
                <a:gd name="T4" fmla="*/ 2147483646 w 21281"/>
                <a:gd name="T5" fmla="*/ 2147483646 h 20892"/>
                <a:gd name="T6" fmla="*/ 2147483646 w 21281"/>
                <a:gd name="T7" fmla="*/ 2147483646 h 20892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281" h="20892" extrusionOk="0">
                  <a:moveTo>
                    <a:pt x="17293" y="6006"/>
                  </a:moveTo>
                  <a:cubicBezTo>
                    <a:pt x="17293" y="4318"/>
                    <a:pt x="17293" y="2631"/>
                    <a:pt x="16463" y="1449"/>
                  </a:cubicBezTo>
                  <a:cubicBezTo>
                    <a:pt x="15632" y="268"/>
                    <a:pt x="13970" y="-407"/>
                    <a:pt x="11810" y="268"/>
                  </a:cubicBezTo>
                  <a:cubicBezTo>
                    <a:pt x="9650" y="943"/>
                    <a:pt x="6992" y="2968"/>
                    <a:pt x="4832" y="5837"/>
                  </a:cubicBezTo>
                  <a:cubicBezTo>
                    <a:pt x="2672" y="8706"/>
                    <a:pt x="1010" y="12418"/>
                    <a:pt x="346" y="15118"/>
                  </a:cubicBezTo>
                  <a:cubicBezTo>
                    <a:pt x="-319" y="17818"/>
                    <a:pt x="13" y="19506"/>
                    <a:pt x="1010" y="20349"/>
                  </a:cubicBezTo>
                  <a:cubicBezTo>
                    <a:pt x="2007" y="21193"/>
                    <a:pt x="3669" y="21193"/>
                    <a:pt x="6161" y="19337"/>
                  </a:cubicBezTo>
                  <a:cubicBezTo>
                    <a:pt x="8653" y="17481"/>
                    <a:pt x="11976" y="13768"/>
                    <a:pt x="14136" y="11068"/>
                  </a:cubicBezTo>
                  <a:cubicBezTo>
                    <a:pt x="16296" y="8368"/>
                    <a:pt x="17293" y="6681"/>
                    <a:pt x="17626" y="7187"/>
                  </a:cubicBezTo>
                  <a:cubicBezTo>
                    <a:pt x="17958" y="7693"/>
                    <a:pt x="17626" y="10393"/>
                    <a:pt x="18124" y="12924"/>
                  </a:cubicBezTo>
                  <a:cubicBezTo>
                    <a:pt x="18623" y="15456"/>
                    <a:pt x="19952" y="17818"/>
                    <a:pt x="21281" y="201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52" name="Shape 1073741882">
              <a:extLst>
                <a:ext uri="{FF2B5EF4-FFF2-40B4-BE49-F238E27FC236}">
                  <a16:creationId xmlns:a16="http://schemas.microsoft.com/office/drawing/2014/main" id="{5465E759-CB28-48E2-BE9E-1B401D64F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9040" y="3984992"/>
              <a:ext cx="129880" cy="167544"/>
            </a:xfrm>
            <a:custGeom>
              <a:avLst/>
              <a:gdLst>
                <a:gd name="T0" fmla="*/ 2147483646 w 21404"/>
                <a:gd name="T1" fmla="*/ 2147483646 h 21336"/>
                <a:gd name="T2" fmla="*/ 2147483646 w 21404"/>
                <a:gd name="T3" fmla="*/ 2147483646 h 21336"/>
                <a:gd name="T4" fmla="*/ 2147483646 w 21404"/>
                <a:gd name="T5" fmla="*/ 2147483646 h 21336"/>
                <a:gd name="T6" fmla="*/ 2147483646 w 21404"/>
                <a:gd name="T7" fmla="*/ 2147483646 h 2133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04" h="21336" extrusionOk="0">
                  <a:moveTo>
                    <a:pt x="9969" y="3927"/>
                  </a:moveTo>
                  <a:cubicBezTo>
                    <a:pt x="8698" y="1964"/>
                    <a:pt x="7428" y="0"/>
                    <a:pt x="6157" y="0"/>
                  </a:cubicBezTo>
                  <a:cubicBezTo>
                    <a:pt x="4886" y="0"/>
                    <a:pt x="3616" y="1964"/>
                    <a:pt x="2557" y="4745"/>
                  </a:cubicBezTo>
                  <a:cubicBezTo>
                    <a:pt x="1498" y="7527"/>
                    <a:pt x="651" y="11127"/>
                    <a:pt x="228" y="13745"/>
                  </a:cubicBezTo>
                  <a:cubicBezTo>
                    <a:pt x="-196" y="16364"/>
                    <a:pt x="-196" y="18000"/>
                    <a:pt x="1710" y="19309"/>
                  </a:cubicBezTo>
                  <a:cubicBezTo>
                    <a:pt x="3616" y="20618"/>
                    <a:pt x="7428" y="21600"/>
                    <a:pt x="11028" y="21273"/>
                  </a:cubicBezTo>
                  <a:cubicBezTo>
                    <a:pt x="14628" y="20945"/>
                    <a:pt x="18016" y="19309"/>
                    <a:pt x="21404" y="176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53" name="Shape 1073741883">
              <a:extLst>
                <a:ext uri="{FF2B5EF4-FFF2-40B4-BE49-F238E27FC236}">
                  <a16:creationId xmlns:a16="http://schemas.microsoft.com/office/drawing/2014/main" id="{5C167612-B1F3-4093-8F63-4E26F966E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6117" y="3799959"/>
              <a:ext cx="248736" cy="400907"/>
            </a:xfrm>
            <a:custGeom>
              <a:avLst/>
              <a:gdLst>
                <a:gd name="T0" fmla="*/ 2147483646 w 21333"/>
                <a:gd name="T1" fmla="*/ 2147483646 h 21600"/>
                <a:gd name="T2" fmla="*/ 2147483646 w 21333"/>
                <a:gd name="T3" fmla="*/ 2147483646 h 21600"/>
                <a:gd name="T4" fmla="*/ 2147483646 w 21333"/>
                <a:gd name="T5" fmla="*/ 2147483646 h 21600"/>
                <a:gd name="T6" fmla="*/ 2147483646 w 21333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33" h="21600" extrusionOk="0">
                  <a:moveTo>
                    <a:pt x="240" y="0"/>
                  </a:moveTo>
                  <a:cubicBezTo>
                    <a:pt x="901" y="2215"/>
                    <a:pt x="1562" y="4431"/>
                    <a:pt x="1562" y="7269"/>
                  </a:cubicBezTo>
                  <a:cubicBezTo>
                    <a:pt x="1562" y="10108"/>
                    <a:pt x="901" y="13569"/>
                    <a:pt x="460" y="15646"/>
                  </a:cubicBezTo>
                  <a:cubicBezTo>
                    <a:pt x="19" y="17723"/>
                    <a:pt x="-201" y="18415"/>
                    <a:pt x="240" y="18623"/>
                  </a:cubicBezTo>
                  <a:cubicBezTo>
                    <a:pt x="681" y="18831"/>
                    <a:pt x="1783" y="18554"/>
                    <a:pt x="2885" y="17585"/>
                  </a:cubicBezTo>
                  <a:cubicBezTo>
                    <a:pt x="3987" y="16615"/>
                    <a:pt x="5089" y="14954"/>
                    <a:pt x="6081" y="13777"/>
                  </a:cubicBezTo>
                  <a:cubicBezTo>
                    <a:pt x="7072" y="12600"/>
                    <a:pt x="7954" y="11908"/>
                    <a:pt x="8505" y="11977"/>
                  </a:cubicBezTo>
                  <a:cubicBezTo>
                    <a:pt x="9056" y="12046"/>
                    <a:pt x="9277" y="12877"/>
                    <a:pt x="9607" y="14054"/>
                  </a:cubicBezTo>
                  <a:cubicBezTo>
                    <a:pt x="9938" y="15231"/>
                    <a:pt x="10379" y="16754"/>
                    <a:pt x="11040" y="17723"/>
                  </a:cubicBezTo>
                  <a:cubicBezTo>
                    <a:pt x="11701" y="18692"/>
                    <a:pt x="12583" y="19108"/>
                    <a:pt x="13574" y="19177"/>
                  </a:cubicBezTo>
                  <a:cubicBezTo>
                    <a:pt x="14566" y="19246"/>
                    <a:pt x="15668" y="18969"/>
                    <a:pt x="16770" y="18000"/>
                  </a:cubicBezTo>
                  <a:cubicBezTo>
                    <a:pt x="17872" y="17031"/>
                    <a:pt x="18974" y="15369"/>
                    <a:pt x="19746" y="14192"/>
                  </a:cubicBezTo>
                  <a:cubicBezTo>
                    <a:pt x="20517" y="13015"/>
                    <a:pt x="20958" y="12323"/>
                    <a:pt x="21179" y="12462"/>
                  </a:cubicBezTo>
                  <a:cubicBezTo>
                    <a:pt x="21399" y="12600"/>
                    <a:pt x="21399" y="13569"/>
                    <a:pt x="21068" y="15231"/>
                  </a:cubicBezTo>
                  <a:cubicBezTo>
                    <a:pt x="20738" y="16892"/>
                    <a:pt x="20077" y="19246"/>
                    <a:pt x="1941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54" name="Shape 1073741884">
              <a:extLst>
                <a:ext uri="{FF2B5EF4-FFF2-40B4-BE49-F238E27FC236}">
                  <a16:creationId xmlns:a16="http://schemas.microsoft.com/office/drawing/2014/main" id="{11F51D67-3065-42C8-AFB3-450C700C2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340" y="3907895"/>
              <a:ext cx="7711" cy="61679"/>
            </a:xfrm>
            <a:custGeom>
              <a:avLst/>
              <a:gdLst>
                <a:gd name="T0" fmla="*/ 8 w 21600"/>
                <a:gd name="T1" fmla="*/ 16719258 h 21600"/>
                <a:gd name="T2" fmla="*/ 8 w 21600"/>
                <a:gd name="T3" fmla="*/ 16719258 h 21600"/>
                <a:gd name="T4" fmla="*/ 8 w 21600"/>
                <a:gd name="T5" fmla="*/ 16719258 h 21600"/>
                <a:gd name="T6" fmla="*/ 8 w 21600"/>
                <a:gd name="T7" fmla="*/ 1671925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55" name="Shape 1073741885">
              <a:extLst>
                <a:ext uri="{FF2B5EF4-FFF2-40B4-BE49-F238E27FC236}">
                  <a16:creationId xmlns:a16="http://schemas.microsoft.com/office/drawing/2014/main" id="{F6F6F1E7-2122-4409-8B06-96748013A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018" y="3966899"/>
              <a:ext cx="439455" cy="228321"/>
            </a:xfrm>
            <a:custGeom>
              <a:avLst/>
              <a:gdLst>
                <a:gd name="T0" fmla="*/ 2147483646 w 21600"/>
                <a:gd name="T1" fmla="*/ 2147483646 h 21088"/>
                <a:gd name="T2" fmla="*/ 2147483646 w 21600"/>
                <a:gd name="T3" fmla="*/ 2147483646 h 21088"/>
                <a:gd name="T4" fmla="*/ 2147483646 w 21600"/>
                <a:gd name="T5" fmla="*/ 2147483646 h 21088"/>
                <a:gd name="T6" fmla="*/ 2147483646 w 21600"/>
                <a:gd name="T7" fmla="*/ 2147483646 h 21088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088" extrusionOk="0">
                  <a:moveTo>
                    <a:pt x="0" y="8792"/>
                  </a:moveTo>
                  <a:cubicBezTo>
                    <a:pt x="632" y="8317"/>
                    <a:pt x="1263" y="7842"/>
                    <a:pt x="1768" y="8080"/>
                  </a:cubicBezTo>
                  <a:cubicBezTo>
                    <a:pt x="2274" y="8317"/>
                    <a:pt x="2653" y="9267"/>
                    <a:pt x="2716" y="10928"/>
                  </a:cubicBezTo>
                  <a:cubicBezTo>
                    <a:pt x="2779" y="12590"/>
                    <a:pt x="2526" y="14963"/>
                    <a:pt x="2274" y="16981"/>
                  </a:cubicBezTo>
                  <a:cubicBezTo>
                    <a:pt x="2021" y="18998"/>
                    <a:pt x="1768" y="20660"/>
                    <a:pt x="1895" y="21016"/>
                  </a:cubicBezTo>
                  <a:cubicBezTo>
                    <a:pt x="2021" y="21372"/>
                    <a:pt x="2526" y="20423"/>
                    <a:pt x="3474" y="17812"/>
                  </a:cubicBezTo>
                  <a:cubicBezTo>
                    <a:pt x="4421" y="15201"/>
                    <a:pt x="5811" y="10928"/>
                    <a:pt x="6758" y="8198"/>
                  </a:cubicBezTo>
                  <a:cubicBezTo>
                    <a:pt x="7705" y="5469"/>
                    <a:pt x="8211" y="4282"/>
                    <a:pt x="8463" y="4282"/>
                  </a:cubicBezTo>
                  <a:cubicBezTo>
                    <a:pt x="8716" y="4282"/>
                    <a:pt x="8716" y="5469"/>
                    <a:pt x="8526" y="7368"/>
                  </a:cubicBezTo>
                  <a:cubicBezTo>
                    <a:pt x="8337" y="9267"/>
                    <a:pt x="7958" y="11878"/>
                    <a:pt x="7832" y="14014"/>
                  </a:cubicBezTo>
                  <a:cubicBezTo>
                    <a:pt x="7705" y="16150"/>
                    <a:pt x="7832" y="17812"/>
                    <a:pt x="8274" y="18642"/>
                  </a:cubicBezTo>
                  <a:cubicBezTo>
                    <a:pt x="8716" y="19473"/>
                    <a:pt x="9474" y="19473"/>
                    <a:pt x="10611" y="18168"/>
                  </a:cubicBezTo>
                  <a:cubicBezTo>
                    <a:pt x="11747" y="16862"/>
                    <a:pt x="13263" y="14251"/>
                    <a:pt x="14147" y="11640"/>
                  </a:cubicBezTo>
                  <a:cubicBezTo>
                    <a:pt x="15032" y="9029"/>
                    <a:pt x="15284" y="6418"/>
                    <a:pt x="15347" y="4519"/>
                  </a:cubicBezTo>
                  <a:cubicBezTo>
                    <a:pt x="15411" y="2620"/>
                    <a:pt x="15284" y="1434"/>
                    <a:pt x="14905" y="721"/>
                  </a:cubicBezTo>
                  <a:cubicBezTo>
                    <a:pt x="14526" y="9"/>
                    <a:pt x="13895" y="-228"/>
                    <a:pt x="13326" y="247"/>
                  </a:cubicBezTo>
                  <a:cubicBezTo>
                    <a:pt x="12758" y="721"/>
                    <a:pt x="12253" y="1908"/>
                    <a:pt x="12000" y="3095"/>
                  </a:cubicBezTo>
                  <a:cubicBezTo>
                    <a:pt x="11747" y="4282"/>
                    <a:pt x="11747" y="5469"/>
                    <a:pt x="11747" y="6656"/>
                  </a:cubicBezTo>
                  <a:cubicBezTo>
                    <a:pt x="11747" y="7842"/>
                    <a:pt x="11747" y="9029"/>
                    <a:pt x="12632" y="10097"/>
                  </a:cubicBezTo>
                  <a:cubicBezTo>
                    <a:pt x="13516" y="11165"/>
                    <a:pt x="15284" y="12115"/>
                    <a:pt x="16926" y="12352"/>
                  </a:cubicBezTo>
                  <a:cubicBezTo>
                    <a:pt x="18568" y="12590"/>
                    <a:pt x="20084" y="12115"/>
                    <a:pt x="21600" y="116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56" name="Shape 1073741886">
              <a:extLst>
                <a:ext uri="{FF2B5EF4-FFF2-40B4-BE49-F238E27FC236}">
                  <a16:creationId xmlns:a16="http://schemas.microsoft.com/office/drawing/2014/main" id="{2DD27784-21E0-425F-8126-FC530253F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3524" y="4279173"/>
              <a:ext cx="30840" cy="330309"/>
            </a:xfrm>
            <a:custGeom>
              <a:avLst/>
              <a:gdLst>
                <a:gd name="T0" fmla="*/ 130630 w 21600"/>
                <a:gd name="T1" fmla="*/ 2147483646 h 21521"/>
                <a:gd name="T2" fmla="*/ 130630 w 21600"/>
                <a:gd name="T3" fmla="*/ 2147483646 h 21521"/>
                <a:gd name="T4" fmla="*/ 130630 w 21600"/>
                <a:gd name="T5" fmla="*/ 2147483646 h 21521"/>
                <a:gd name="T6" fmla="*/ 130630 w 21600"/>
                <a:gd name="T7" fmla="*/ 2147483646 h 21521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21" extrusionOk="0">
                  <a:moveTo>
                    <a:pt x="0" y="6954"/>
                  </a:moveTo>
                  <a:cubicBezTo>
                    <a:pt x="1800" y="5279"/>
                    <a:pt x="3600" y="3605"/>
                    <a:pt x="6300" y="2265"/>
                  </a:cubicBezTo>
                  <a:cubicBezTo>
                    <a:pt x="9000" y="926"/>
                    <a:pt x="12600" y="-79"/>
                    <a:pt x="14400" y="5"/>
                  </a:cubicBezTo>
                  <a:cubicBezTo>
                    <a:pt x="16200" y="88"/>
                    <a:pt x="16200" y="1261"/>
                    <a:pt x="13500" y="4191"/>
                  </a:cubicBezTo>
                  <a:cubicBezTo>
                    <a:pt x="10800" y="7121"/>
                    <a:pt x="5400" y="11809"/>
                    <a:pt x="2700" y="14740"/>
                  </a:cubicBezTo>
                  <a:cubicBezTo>
                    <a:pt x="0" y="17670"/>
                    <a:pt x="0" y="18842"/>
                    <a:pt x="3600" y="19679"/>
                  </a:cubicBezTo>
                  <a:cubicBezTo>
                    <a:pt x="7200" y="20516"/>
                    <a:pt x="14400" y="21019"/>
                    <a:pt x="21600" y="215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57" name="Shape 1073741887">
              <a:extLst>
                <a:ext uri="{FF2B5EF4-FFF2-40B4-BE49-F238E27FC236}">
                  <a16:creationId xmlns:a16="http://schemas.microsoft.com/office/drawing/2014/main" id="{EE99503A-B1C5-4AF3-8CFE-2C59E8CED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6653" y="4253459"/>
              <a:ext cx="199676" cy="340604"/>
            </a:xfrm>
            <a:custGeom>
              <a:avLst/>
              <a:gdLst>
                <a:gd name="T0" fmla="*/ 2147483646 w 21516"/>
                <a:gd name="T1" fmla="*/ 2147483646 h 21524"/>
                <a:gd name="T2" fmla="*/ 2147483646 w 21516"/>
                <a:gd name="T3" fmla="*/ 2147483646 h 21524"/>
                <a:gd name="T4" fmla="*/ 2147483646 w 21516"/>
                <a:gd name="T5" fmla="*/ 2147483646 h 21524"/>
                <a:gd name="T6" fmla="*/ 2147483646 w 21516"/>
                <a:gd name="T7" fmla="*/ 2147483646 h 2152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16" h="21524" extrusionOk="0">
                  <a:moveTo>
                    <a:pt x="0" y="4959"/>
                  </a:moveTo>
                  <a:cubicBezTo>
                    <a:pt x="1108" y="6583"/>
                    <a:pt x="2215" y="8207"/>
                    <a:pt x="2908" y="9425"/>
                  </a:cubicBezTo>
                  <a:cubicBezTo>
                    <a:pt x="3600" y="10643"/>
                    <a:pt x="3877" y="11455"/>
                    <a:pt x="4154" y="12267"/>
                  </a:cubicBezTo>
                  <a:cubicBezTo>
                    <a:pt x="4431" y="13079"/>
                    <a:pt x="4708" y="13891"/>
                    <a:pt x="5538" y="14297"/>
                  </a:cubicBezTo>
                  <a:cubicBezTo>
                    <a:pt x="6369" y="14703"/>
                    <a:pt x="7754" y="14703"/>
                    <a:pt x="9831" y="12998"/>
                  </a:cubicBezTo>
                  <a:cubicBezTo>
                    <a:pt x="11908" y="11292"/>
                    <a:pt x="14677" y="7882"/>
                    <a:pt x="16338" y="5689"/>
                  </a:cubicBezTo>
                  <a:cubicBezTo>
                    <a:pt x="18000" y="3497"/>
                    <a:pt x="18554" y="2522"/>
                    <a:pt x="19246" y="1629"/>
                  </a:cubicBezTo>
                  <a:cubicBezTo>
                    <a:pt x="19938" y="736"/>
                    <a:pt x="20769" y="-76"/>
                    <a:pt x="21185" y="5"/>
                  </a:cubicBezTo>
                  <a:cubicBezTo>
                    <a:pt x="21600" y="86"/>
                    <a:pt x="21600" y="1061"/>
                    <a:pt x="21323" y="3984"/>
                  </a:cubicBezTo>
                  <a:cubicBezTo>
                    <a:pt x="21046" y="6907"/>
                    <a:pt x="20492" y="11780"/>
                    <a:pt x="20354" y="15028"/>
                  </a:cubicBezTo>
                  <a:cubicBezTo>
                    <a:pt x="20215" y="18276"/>
                    <a:pt x="20492" y="19900"/>
                    <a:pt x="20769" y="215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58" name="Shape 1073741888">
              <a:extLst>
                <a:ext uri="{FF2B5EF4-FFF2-40B4-BE49-F238E27FC236}">
                  <a16:creationId xmlns:a16="http://schemas.microsoft.com/office/drawing/2014/main" id="{4E6C868F-60A1-47CF-A6C6-074193134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7333" y="4483069"/>
              <a:ext cx="370068" cy="172671"/>
            </a:xfrm>
            <a:custGeom>
              <a:avLst/>
              <a:gdLst>
                <a:gd name="T0" fmla="*/ 2147483646 w 21600"/>
                <a:gd name="T1" fmla="*/ 2147483646 h 21342"/>
                <a:gd name="T2" fmla="*/ 2147483646 w 21600"/>
                <a:gd name="T3" fmla="*/ 2147483646 h 21342"/>
                <a:gd name="T4" fmla="*/ 2147483646 w 21600"/>
                <a:gd name="T5" fmla="*/ 2147483646 h 21342"/>
                <a:gd name="T6" fmla="*/ 2147483646 w 21600"/>
                <a:gd name="T7" fmla="*/ 2147483646 h 21342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342" extrusionOk="0">
                  <a:moveTo>
                    <a:pt x="0" y="8001"/>
                  </a:moveTo>
                  <a:cubicBezTo>
                    <a:pt x="150" y="6413"/>
                    <a:pt x="300" y="4824"/>
                    <a:pt x="750" y="4030"/>
                  </a:cubicBezTo>
                  <a:cubicBezTo>
                    <a:pt x="1200" y="3236"/>
                    <a:pt x="1950" y="3236"/>
                    <a:pt x="2625" y="3713"/>
                  </a:cubicBezTo>
                  <a:cubicBezTo>
                    <a:pt x="3300" y="4189"/>
                    <a:pt x="3900" y="5142"/>
                    <a:pt x="4200" y="6889"/>
                  </a:cubicBezTo>
                  <a:cubicBezTo>
                    <a:pt x="4500" y="8636"/>
                    <a:pt x="4500" y="11177"/>
                    <a:pt x="4350" y="13242"/>
                  </a:cubicBezTo>
                  <a:cubicBezTo>
                    <a:pt x="4200" y="15307"/>
                    <a:pt x="3900" y="16895"/>
                    <a:pt x="3750" y="16895"/>
                  </a:cubicBezTo>
                  <a:cubicBezTo>
                    <a:pt x="3600" y="16895"/>
                    <a:pt x="3600" y="15307"/>
                    <a:pt x="4050" y="13083"/>
                  </a:cubicBezTo>
                  <a:cubicBezTo>
                    <a:pt x="4500" y="10860"/>
                    <a:pt x="5400" y="8001"/>
                    <a:pt x="6075" y="5936"/>
                  </a:cubicBezTo>
                  <a:cubicBezTo>
                    <a:pt x="6750" y="3871"/>
                    <a:pt x="7200" y="2601"/>
                    <a:pt x="7800" y="1807"/>
                  </a:cubicBezTo>
                  <a:cubicBezTo>
                    <a:pt x="8400" y="1013"/>
                    <a:pt x="9150" y="695"/>
                    <a:pt x="9525" y="1807"/>
                  </a:cubicBezTo>
                  <a:cubicBezTo>
                    <a:pt x="9900" y="2919"/>
                    <a:pt x="9900" y="5460"/>
                    <a:pt x="9900" y="7683"/>
                  </a:cubicBezTo>
                  <a:cubicBezTo>
                    <a:pt x="9900" y="9907"/>
                    <a:pt x="9900" y="11813"/>
                    <a:pt x="10125" y="13401"/>
                  </a:cubicBezTo>
                  <a:cubicBezTo>
                    <a:pt x="10350" y="14989"/>
                    <a:pt x="10800" y="16260"/>
                    <a:pt x="11400" y="16895"/>
                  </a:cubicBezTo>
                  <a:cubicBezTo>
                    <a:pt x="12000" y="17530"/>
                    <a:pt x="12750" y="17530"/>
                    <a:pt x="13800" y="16419"/>
                  </a:cubicBezTo>
                  <a:cubicBezTo>
                    <a:pt x="14850" y="15307"/>
                    <a:pt x="16200" y="13083"/>
                    <a:pt x="17100" y="11018"/>
                  </a:cubicBezTo>
                  <a:cubicBezTo>
                    <a:pt x="18000" y="8954"/>
                    <a:pt x="18450" y="7048"/>
                    <a:pt x="18600" y="5301"/>
                  </a:cubicBezTo>
                  <a:cubicBezTo>
                    <a:pt x="18750" y="3554"/>
                    <a:pt x="18600" y="1966"/>
                    <a:pt x="18150" y="1013"/>
                  </a:cubicBezTo>
                  <a:cubicBezTo>
                    <a:pt x="17700" y="60"/>
                    <a:pt x="16950" y="-258"/>
                    <a:pt x="16350" y="218"/>
                  </a:cubicBezTo>
                  <a:cubicBezTo>
                    <a:pt x="15750" y="695"/>
                    <a:pt x="15300" y="1966"/>
                    <a:pt x="15000" y="4507"/>
                  </a:cubicBezTo>
                  <a:cubicBezTo>
                    <a:pt x="14700" y="7048"/>
                    <a:pt x="14550" y="10860"/>
                    <a:pt x="15225" y="13877"/>
                  </a:cubicBezTo>
                  <a:cubicBezTo>
                    <a:pt x="15900" y="16895"/>
                    <a:pt x="17400" y="19118"/>
                    <a:pt x="18600" y="20230"/>
                  </a:cubicBezTo>
                  <a:cubicBezTo>
                    <a:pt x="19800" y="21342"/>
                    <a:pt x="20700" y="21342"/>
                    <a:pt x="21600" y="2134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59" name="Shape 1073741889">
              <a:extLst>
                <a:ext uri="{FF2B5EF4-FFF2-40B4-BE49-F238E27FC236}">
                  <a16:creationId xmlns:a16="http://schemas.microsoft.com/office/drawing/2014/main" id="{8CAC8BDC-8354-4487-8001-DBE6A8B56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510" y="4331930"/>
              <a:ext cx="279488" cy="308260"/>
            </a:xfrm>
            <a:custGeom>
              <a:avLst/>
              <a:gdLst>
                <a:gd name="T0" fmla="*/ 2147483646 w 21163"/>
                <a:gd name="T1" fmla="*/ 2147483646 h 21064"/>
                <a:gd name="T2" fmla="*/ 2147483646 w 21163"/>
                <a:gd name="T3" fmla="*/ 2147483646 h 21064"/>
                <a:gd name="T4" fmla="*/ 2147483646 w 21163"/>
                <a:gd name="T5" fmla="*/ 2147483646 h 21064"/>
                <a:gd name="T6" fmla="*/ 2147483646 w 21163"/>
                <a:gd name="T7" fmla="*/ 2147483646 h 2106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63" h="21064" extrusionOk="0">
                  <a:moveTo>
                    <a:pt x="2227" y="13698"/>
                  </a:moveTo>
                  <a:cubicBezTo>
                    <a:pt x="1449" y="14400"/>
                    <a:pt x="670" y="15102"/>
                    <a:pt x="281" y="15893"/>
                  </a:cubicBezTo>
                  <a:cubicBezTo>
                    <a:pt x="-108" y="16683"/>
                    <a:pt x="-108" y="17561"/>
                    <a:pt x="378" y="18088"/>
                  </a:cubicBezTo>
                  <a:cubicBezTo>
                    <a:pt x="865" y="18615"/>
                    <a:pt x="1838" y="18790"/>
                    <a:pt x="2811" y="18790"/>
                  </a:cubicBezTo>
                  <a:cubicBezTo>
                    <a:pt x="3784" y="18790"/>
                    <a:pt x="4757" y="18615"/>
                    <a:pt x="5730" y="18000"/>
                  </a:cubicBezTo>
                  <a:cubicBezTo>
                    <a:pt x="6703" y="17385"/>
                    <a:pt x="7676" y="16332"/>
                    <a:pt x="8260" y="15366"/>
                  </a:cubicBezTo>
                  <a:cubicBezTo>
                    <a:pt x="8843" y="14400"/>
                    <a:pt x="9038" y="13522"/>
                    <a:pt x="9038" y="13610"/>
                  </a:cubicBezTo>
                  <a:cubicBezTo>
                    <a:pt x="9038" y="13698"/>
                    <a:pt x="8843" y="14751"/>
                    <a:pt x="8843" y="16068"/>
                  </a:cubicBezTo>
                  <a:cubicBezTo>
                    <a:pt x="8843" y="17385"/>
                    <a:pt x="9038" y="18966"/>
                    <a:pt x="10108" y="20020"/>
                  </a:cubicBezTo>
                  <a:cubicBezTo>
                    <a:pt x="11178" y="21073"/>
                    <a:pt x="13124" y="21600"/>
                    <a:pt x="15168" y="20283"/>
                  </a:cubicBezTo>
                  <a:cubicBezTo>
                    <a:pt x="17211" y="18966"/>
                    <a:pt x="19351" y="15805"/>
                    <a:pt x="20422" y="12820"/>
                  </a:cubicBezTo>
                  <a:cubicBezTo>
                    <a:pt x="21492" y="9834"/>
                    <a:pt x="21492" y="7024"/>
                    <a:pt x="19838" y="4917"/>
                  </a:cubicBezTo>
                  <a:cubicBezTo>
                    <a:pt x="18184" y="2810"/>
                    <a:pt x="14876" y="1405"/>
                    <a:pt x="11568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60" name="Shape 1073741890">
              <a:extLst>
                <a:ext uri="{FF2B5EF4-FFF2-40B4-BE49-F238E27FC236}">
                  <a16:creationId xmlns:a16="http://schemas.microsoft.com/office/drawing/2014/main" id="{958914C9-59DE-44BE-A696-EE2356650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6" y="1672072"/>
              <a:ext cx="23130" cy="7711"/>
            </a:xfrm>
            <a:custGeom>
              <a:avLst/>
              <a:gdLst>
                <a:gd name="T0" fmla="*/ 17436 w 21600"/>
                <a:gd name="T1" fmla="*/ 8 h 21600"/>
                <a:gd name="T2" fmla="*/ 17436 w 21600"/>
                <a:gd name="T3" fmla="*/ 8 h 21600"/>
                <a:gd name="T4" fmla="*/ 17436 w 21600"/>
                <a:gd name="T5" fmla="*/ 8 h 21600"/>
                <a:gd name="T6" fmla="*/ 17436 w 21600"/>
                <a:gd name="T7" fmla="*/ 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E224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61" name="Shape 1073741891">
              <a:extLst>
                <a:ext uri="{FF2B5EF4-FFF2-40B4-BE49-F238E27FC236}">
                  <a16:creationId xmlns:a16="http://schemas.microsoft.com/office/drawing/2014/main" id="{F15868CB-B0A2-402D-9605-2B5F9AC28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176" y="1656653"/>
              <a:ext cx="7711" cy="15420"/>
            </a:xfrm>
            <a:custGeom>
              <a:avLst/>
              <a:gdLst>
                <a:gd name="T0" fmla="*/ 8 w 21600"/>
                <a:gd name="T1" fmla="*/ 1020 h 21600"/>
                <a:gd name="T2" fmla="*/ 8 w 21600"/>
                <a:gd name="T3" fmla="*/ 1020 h 21600"/>
                <a:gd name="T4" fmla="*/ 8 w 21600"/>
                <a:gd name="T5" fmla="*/ 1020 h 21600"/>
                <a:gd name="T6" fmla="*/ 8 w 21600"/>
                <a:gd name="T7" fmla="*/ 102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E224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62" name="Shape 1073741892">
              <a:extLst>
                <a:ext uri="{FF2B5EF4-FFF2-40B4-BE49-F238E27FC236}">
                  <a16:creationId xmlns:a16="http://schemas.microsoft.com/office/drawing/2014/main" id="{079D4A8B-A2A4-4BD4-99AE-2C6035520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145" y="1613934"/>
              <a:ext cx="1521786" cy="258593"/>
            </a:xfrm>
            <a:custGeom>
              <a:avLst/>
              <a:gdLst>
                <a:gd name="T0" fmla="*/ 2147483646 w 21569"/>
                <a:gd name="T1" fmla="*/ 2147483646 h 21519"/>
                <a:gd name="T2" fmla="*/ 2147483646 w 21569"/>
                <a:gd name="T3" fmla="*/ 2147483646 h 21519"/>
                <a:gd name="T4" fmla="*/ 2147483646 w 21569"/>
                <a:gd name="T5" fmla="*/ 2147483646 h 21519"/>
                <a:gd name="T6" fmla="*/ 2147483646 w 21569"/>
                <a:gd name="T7" fmla="*/ 2147483646 h 2151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69" h="21519" extrusionOk="0">
                  <a:moveTo>
                    <a:pt x="42" y="3555"/>
                  </a:moveTo>
                  <a:cubicBezTo>
                    <a:pt x="5" y="2485"/>
                    <a:pt x="-31" y="1416"/>
                    <a:pt x="42" y="774"/>
                  </a:cubicBezTo>
                  <a:cubicBezTo>
                    <a:pt x="115" y="133"/>
                    <a:pt x="297" y="-81"/>
                    <a:pt x="697" y="26"/>
                  </a:cubicBezTo>
                  <a:cubicBezTo>
                    <a:pt x="1098" y="133"/>
                    <a:pt x="1717" y="561"/>
                    <a:pt x="2555" y="1416"/>
                  </a:cubicBezTo>
                  <a:cubicBezTo>
                    <a:pt x="3393" y="2271"/>
                    <a:pt x="4449" y="3555"/>
                    <a:pt x="5305" y="4410"/>
                  </a:cubicBezTo>
                  <a:cubicBezTo>
                    <a:pt x="6161" y="5266"/>
                    <a:pt x="6817" y="5693"/>
                    <a:pt x="7564" y="6335"/>
                  </a:cubicBezTo>
                  <a:cubicBezTo>
                    <a:pt x="8310" y="6976"/>
                    <a:pt x="9148" y="7832"/>
                    <a:pt x="9858" y="8580"/>
                  </a:cubicBezTo>
                  <a:cubicBezTo>
                    <a:pt x="10569" y="9329"/>
                    <a:pt x="11151" y="9970"/>
                    <a:pt x="11825" y="10612"/>
                  </a:cubicBezTo>
                  <a:cubicBezTo>
                    <a:pt x="12499" y="11254"/>
                    <a:pt x="13264" y="11895"/>
                    <a:pt x="14102" y="12751"/>
                  </a:cubicBezTo>
                  <a:cubicBezTo>
                    <a:pt x="14940" y="13606"/>
                    <a:pt x="15850" y="14675"/>
                    <a:pt x="17107" y="16172"/>
                  </a:cubicBezTo>
                  <a:cubicBezTo>
                    <a:pt x="18364" y="17669"/>
                    <a:pt x="19966" y="19594"/>
                    <a:pt x="21569" y="21519"/>
                  </a:cubicBezTo>
                </a:path>
              </a:pathLst>
            </a:custGeom>
            <a:noFill/>
            <a:ln w="12700" cap="rnd">
              <a:solidFill>
                <a:srgbClr val="E224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63" name="Shape 1073741893">
              <a:extLst>
                <a:ext uri="{FF2B5EF4-FFF2-40B4-BE49-F238E27FC236}">
                  <a16:creationId xmlns:a16="http://schemas.microsoft.com/office/drawing/2014/main" id="{87218FE8-14C8-4D79-90F1-B5197136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7768" y="1880235"/>
              <a:ext cx="254423" cy="38550"/>
            </a:xfrm>
            <a:custGeom>
              <a:avLst/>
              <a:gdLst>
                <a:gd name="T0" fmla="*/ 2147483646 w 21600"/>
                <a:gd name="T1" fmla="*/ 622907 h 21600"/>
                <a:gd name="T2" fmla="*/ 2147483646 w 21600"/>
                <a:gd name="T3" fmla="*/ 622907 h 21600"/>
                <a:gd name="T4" fmla="*/ 2147483646 w 21600"/>
                <a:gd name="T5" fmla="*/ 622907 h 21600"/>
                <a:gd name="T6" fmla="*/ 2147483646 w 21600"/>
                <a:gd name="T7" fmla="*/ 62290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E224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64" name="Shape 1073741894">
              <a:extLst>
                <a:ext uri="{FF2B5EF4-FFF2-40B4-BE49-F238E27FC236}">
                  <a16:creationId xmlns:a16="http://schemas.microsoft.com/office/drawing/2014/main" id="{B9EC9C76-6E32-4106-AA5A-5EECEA4BF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5319" y="1918784"/>
              <a:ext cx="223583" cy="46260"/>
            </a:xfrm>
            <a:custGeom>
              <a:avLst/>
              <a:gdLst>
                <a:gd name="T0" fmla="*/ 2147483646 w 21600"/>
                <a:gd name="T1" fmla="*/ 2231983 h 21600"/>
                <a:gd name="T2" fmla="*/ 2147483646 w 21600"/>
                <a:gd name="T3" fmla="*/ 2231983 h 21600"/>
                <a:gd name="T4" fmla="*/ 2147483646 w 21600"/>
                <a:gd name="T5" fmla="*/ 2231983 h 21600"/>
                <a:gd name="T6" fmla="*/ 2147483646 w 21600"/>
                <a:gd name="T7" fmla="*/ 2231983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E224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65" name="Shape 1073741895">
              <a:extLst>
                <a:ext uri="{FF2B5EF4-FFF2-40B4-BE49-F238E27FC236}">
                  <a16:creationId xmlns:a16="http://schemas.microsoft.com/office/drawing/2014/main" id="{ACBFF5BC-6DA6-4FDA-AA8F-2A52B32E3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160" y="1965043"/>
              <a:ext cx="531972" cy="77098"/>
            </a:xfrm>
            <a:custGeom>
              <a:avLst/>
              <a:gdLst>
                <a:gd name="T0" fmla="*/ 2147483646 w 21600"/>
                <a:gd name="T1" fmla="*/ 79716741 h 21600"/>
                <a:gd name="T2" fmla="*/ 2147483646 w 21600"/>
                <a:gd name="T3" fmla="*/ 79716741 h 21600"/>
                <a:gd name="T4" fmla="*/ 2147483646 w 21600"/>
                <a:gd name="T5" fmla="*/ 79716741 h 21600"/>
                <a:gd name="T6" fmla="*/ 2147483646 w 21600"/>
                <a:gd name="T7" fmla="*/ 7971674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339" y="3600"/>
                    <a:pt x="6678" y="7200"/>
                    <a:pt x="10278" y="10800"/>
                  </a:cubicBezTo>
                  <a:cubicBezTo>
                    <a:pt x="13878" y="14400"/>
                    <a:pt x="17739" y="180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E224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66" name="Shape 1073741896">
              <a:extLst>
                <a:ext uri="{FF2B5EF4-FFF2-40B4-BE49-F238E27FC236}">
                  <a16:creationId xmlns:a16="http://schemas.microsoft.com/office/drawing/2014/main" id="{905C0C91-468B-4153-8B15-9CC9B89B8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841" y="2042140"/>
              <a:ext cx="53969" cy="7710"/>
            </a:xfrm>
            <a:custGeom>
              <a:avLst/>
              <a:gdLst>
                <a:gd name="T0" fmla="*/ 6565494 w 21600"/>
                <a:gd name="T1" fmla="*/ 8 h 21600"/>
                <a:gd name="T2" fmla="*/ 6565494 w 21600"/>
                <a:gd name="T3" fmla="*/ 8 h 21600"/>
                <a:gd name="T4" fmla="*/ 6565494 w 21600"/>
                <a:gd name="T5" fmla="*/ 8 h 21600"/>
                <a:gd name="T6" fmla="*/ 6565494 w 21600"/>
                <a:gd name="T7" fmla="*/ 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E224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67" name="Shape 1073741897">
              <a:extLst>
                <a:ext uri="{FF2B5EF4-FFF2-40B4-BE49-F238E27FC236}">
                  <a16:creationId xmlns:a16="http://schemas.microsoft.com/office/drawing/2014/main" id="{ACBC52DF-7091-4931-88B0-B58ADE28C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228" y="2049849"/>
              <a:ext cx="239003" cy="30840"/>
            </a:xfrm>
            <a:custGeom>
              <a:avLst/>
              <a:gdLst>
                <a:gd name="T0" fmla="*/ 2147483646 w 21600"/>
                <a:gd name="T1" fmla="*/ 130630 h 21600"/>
                <a:gd name="T2" fmla="*/ 2147483646 w 21600"/>
                <a:gd name="T3" fmla="*/ 130630 h 21600"/>
                <a:gd name="T4" fmla="*/ 2147483646 w 21600"/>
                <a:gd name="T5" fmla="*/ 130630 h 21600"/>
                <a:gd name="T6" fmla="*/ 2147483646 w 21600"/>
                <a:gd name="T7" fmla="*/ 13063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E224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68" name="Shape 1073741898">
              <a:extLst>
                <a:ext uri="{FF2B5EF4-FFF2-40B4-BE49-F238E27FC236}">
                  <a16:creationId xmlns:a16="http://schemas.microsoft.com/office/drawing/2014/main" id="{B15D0F50-1BCA-4E41-8BF1-2C1AF4F64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3230" y="2080688"/>
              <a:ext cx="75889" cy="38550"/>
            </a:xfrm>
            <a:custGeom>
              <a:avLst/>
              <a:gdLst>
                <a:gd name="T0" fmla="*/ 78474002 w 21261"/>
                <a:gd name="T1" fmla="*/ 622907 h 21600"/>
                <a:gd name="T2" fmla="*/ 78474002 w 21261"/>
                <a:gd name="T3" fmla="*/ 622907 h 21600"/>
                <a:gd name="T4" fmla="*/ 78474002 w 21261"/>
                <a:gd name="T5" fmla="*/ 622907 h 21600"/>
                <a:gd name="T6" fmla="*/ 78474002 w 21261"/>
                <a:gd name="T7" fmla="*/ 62290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261" h="21600" extrusionOk="0">
                  <a:moveTo>
                    <a:pt x="0" y="0"/>
                  </a:moveTo>
                  <a:cubicBezTo>
                    <a:pt x="3600" y="1440"/>
                    <a:pt x="7200" y="2880"/>
                    <a:pt x="11520" y="3600"/>
                  </a:cubicBezTo>
                  <a:cubicBezTo>
                    <a:pt x="15840" y="4320"/>
                    <a:pt x="20880" y="4320"/>
                    <a:pt x="21240" y="7200"/>
                  </a:cubicBezTo>
                  <a:cubicBezTo>
                    <a:pt x="21600" y="10080"/>
                    <a:pt x="17280" y="15840"/>
                    <a:pt x="12960" y="21600"/>
                  </a:cubicBezTo>
                </a:path>
              </a:pathLst>
            </a:custGeom>
            <a:noFill/>
            <a:ln w="12700" cap="rnd">
              <a:solidFill>
                <a:srgbClr val="E224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69" name="Shape 1073741899">
              <a:extLst>
                <a:ext uri="{FF2B5EF4-FFF2-40B4-BE49-F238E27FC236}">
                  <a16:creationId xmlns:a16="http://schemas.microsoft.com/office/drawing/2014/main" id="{A9841D02-8F1C-4CDD-81E2-93648DE9D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2693" y="2343141"/>
              <a:ext cx="3122773" cy="277230"/>
            </a:xfrm>
            <a:custGeom>
              <a:avLst/>
              <a:gdLst>
                <a:gd name="T0" fmla="*/ 2147483646 w 21585"/>
                <a:gd name="T1" fmla="*/ 2147483646 h 21575"/>
                <a:gd name="T2" fmla="*/ 2147483646 w 21585"/>
                <a:gd name="T3" fmla="*/ 2147483646 h 21575"/>
                <a:gd name="T4" fmla="*/ 2147483646 w 21585"/>
                <a:gd name="T5" fmla="*/ 2147483646 h 21575"/>
                <a:gd name="T6" fmla="*/ 2147483646 w 21585"/>
                <a:gd name="T7" fmla="*/ 2147483646 h 2157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5" h="21575" extrusionOk="0">
                  <a:moveTo>
                    <a:pt x="0" y="21575"/>
                  </a:moveTo>
                  <a:cubicBezTo>
                    <a:pt x="213" y="20775"/>
                    <a:pt x="426" y="19975"/>
                    <a:pt x="790" y="19275"/>
                  </a:cubicBezTo>
                  <a:cubicBezTo>
                    <a:pt x="1155" y="18575"/>
                    <a:pt x="1670" y="17975"/>
                    <a:pt x="2238" y="17475"/>
                  </a:cubicBezTo>
                  <a:cubicBezTo>
                    <a:pt x="2807" y="16975"/>
                    <a:pt x="3428" y="16575"/>
                    <a:pt x="3961" y="16075"/>
                  </a:cubicBezTo>
                  <a:cubicBezTo>
                    <a:pt x="4494" y="15575"/>
                    <a:pt x="4938" y="14975"/>
                    <a:pt x="5436" y="14275"/>
                  </a:cubicBezTo>
                  <a:cubicBezTo>
                    <a:pt x="5933" y="13575"/>
                    <a:pt x="6484" y="12775"/>
                    <a:pt x="7034" y="11875"/>
                  </a:cubicBezTo>
                  <a:cubicBezTo>
                    <a:pt x="7585" y="10975"/>
                    <a:pt x="8136" y="9975"/>
                    <a:pt x="8739" y="9075"/>
                  </a:cubicBezTo>
                  <a:cubicBezTo>
                    <a:pt x="9343" y="8175"/>
                    <a:pt x="10001" y="7375"/>
                    <a:pt x="10587" y="6875"/>
                  </a:cubicBezTo>
                  <a:cubicBezTo>
                    <a:pt x="11173" y="6375"/>
                    <a:pt x="11688" y="6175"/>
                    <a:pt x="12159" y="5875"/>
                  </a:cubicBezTo>
                  <a:cubicBezTo>
                    <a:pt x="12630" y="5575"/>
                    <a:pt x="13056" y="5175"/>
                    <a:pt x="13536" y="4675"/>
                  </a:cubicBezTo>
                  <a:cubicBezTo>
                    <a:pt x="14015" y="4175"/>
                    <a:pt x="14548" y="3575"/>
                    <a:pt x="15010" y="3175"/>
                  </a:cubicBezTo>
                  <a:cubicBezTo>
                    <a:pt x="15472" y="2775"/>
                    <a:pt x="15863" y="2575"/>
                    <a:pt x="16236" y="2275"/>
                  </a:cubicBezTo>
                  <a:cubicBezTo>
                    <a:pt x="16609" y="1975"/>
                    <a:pt x="16964" y="1575"/>
                    <a:pt x="17452" y="1375"/>
                  </a:cubicBezTo>
                  <a:cubicBezTo>
                    <a:pt x="17941" y="1175"/>
                    <a:pt x="18563" y="1175"/>
                    <a:pt x="19095" y="1075"/>
                  </a:cubicBezTo>
                  <a:cubicBezTo>
                    <a:pt x="19628" y="975"/>
                    <a:pt x="20072" y="775"/>
                    <a:pt x="20428" y="575"/>
                  </a:cubicBezTo>
                  <a:cubicBezTo>
                    <a:pt x="20783" y="375"/>
                    <a:pt x="21049" y="175"/>
                    <a:pt x="21245" y="75"/>
                  </a:cubicBezTo>
                  <a:cubicBezTo>
                    <a:pt x="21440" y="-25"/>
                    <a:pt x="21564" y="-25"/>
                    <a:pt x="21582" y="75"/>
                  </a:cubicBezTo>
                  <a:cubicBezTo>
                    <a:pt x="21600" y="175"/>
                    <a:pt x="21511" y="375"/>
                    <a:pt x="21413" y="575"/>
                  </a:cubicBezTo>
                  <a:cubicBezTo>
                    <a:pt x="21316" y="775"/>
                    <a:pt x="21209" y="975"/>
                    <a:pt x="21103" y="1175"/>
                  </a:cubicBezTo>
                </a:path>
              </a:pathLst>
            </a:custGeom>
            <a:noFill/>
            <a:ln w="12700" cap="rnd">
              <a:solidFill>
                <a:srgbClr val="E224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70" name="Shape 1073741900">
              <a:extLst>
                <a:ext uri="{FF2B5EF4-FFF2-40B4-BE49-F238E27FC236}">
                  <a16:creationId xmlns:a16="http://schemas.microsoft.com/office/drawing/2014/main" id="{1E855EF2-E874-4CFB-89C4-13F563691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9489" y="2093538"/>
              <a:ext cx="104506" cy="25700"/>
            </a:xfrm>
            <a:custGeom>
              <a:avLst/>
              <a:gdLst>
                <a:gd name="T0" fmla="*/ 813694080 w 20913"/>
                <a:gd name="T1" fmla="*/ 36456 h 21600"/>
                <a:gd name="T2" fmla="*/ 813694080 w 20913"/>
                <a:gd name="T3" fmla="*/ 36456 h 21600"/>
                <a:gd name="T4" fmla="*/ 813694080 w 20913"/>
                <a:gd name="T5" fmla="*/ 36456 h 21600"/>
                <a:gd name="T6" fmla="*/ 813694080 w 20913"/>
                <a:gd name="T7" fmla="*/ 3645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13" h="21600" extrusionOk="0">
                  <a:moveTo>
                    <a:pt x="0" y="21600"/>
                  </a:moveTo>
                  <a:cubicBezTo>
                    <a:pt x="2571" y="17280"/>
                    <a:pt x="5143" y="12960"/>
                    <a:pt x="9514" y="8640"/>
                  </a:cubicBezTo>
                  <a:cubicBezTo>
                    <a:pt x="13886" y="4320"/>
                    <a:pt x="20057" y="0"/>
                    <a:pt x="20829" y="0"/>
                  </a:cubicBezTo>
                  <a:cubicBezTo>
                    <a:pt x="21600" y="0"/>
                    <a:pt x="16971" y="4320"/>
                    <a:pt x="12343" y="8640"/>
                  </a:cubicBezTo>
                </a:path>
              </a:pathLst>
            </a:custGeom>
            <a:noFill/>
            <a:ln w="12700" cap="rnd">
              <a:solidFill>
                <a:srgbClr val="E224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71" name="Shape 1073741901">
              <a:extLst>
                <a:ext uri="{FF2B5EF4-FFF2-40B4-BE49-F238E27FC236}">
                  <a16:creationId xmlns:a16="http://schemas.microsoft.com/office/drawing/2014/main" id="{933F644A-E57B-456D-ADF0-63AD135D9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103" y="2031756"/>
              <a:ext cx="142310" cy="388162"/>
            </a:xfrm>
            <a:custGeom>
              <a:avLst/>
              <a:gdLst>
                <a:gd name="T0" fmla="*/ 2147483646 w 21359"/>
                <a:gd name="T1" fmla="*/ 2147483646 h 21464"/>
                <a:gd name="T2" fmla="*/ 2147483646 w 21359"/>
                <a:gd name="T3" fmla="*/ 2147483646 h 21464"/>
                <a:gd name="T4" fmla="*/ 2147483646 w 21359"/>
                <a:gd name="T5" fmla="*/ 2147483646 h 21464"/>
                <a:gd name="T6" fmla="*/ 2147483646 w 21359"/>
                <a:gd name="T7" fmla="*/ 2147483646 h 2146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59" h="21464" extrusionOk="0">
                  <a:moveTo>
                    <a:pt x="11571" y="1853"/>
                  </a:moveTo>
                  <a:cubicBezTo>
                    <a:pt x="11186" y="1143"/>
                    <a:pt x="10800" y="432"/>
                    <a:pt x="11571" y="148"/>
                  </a:cubicBezTo>
                  <a:cubicBezTo>
                    <a:pt x="12343" y="-136"/>
                    <a:pt x="14271" y="6"/>
                    <a:pt x="15429" y="432"/>
                  </a:cubicBezTo>
                  <a:cubicBezTo>
                    <a:pt x="16586" y="859"/>
                    <a:pt x="16971" y="1569"/>
                    <a:pt x="16586" y="2280"/>
                  </a:cubicBezTo>
                  <a:cubicBezTo>
                    <a:pt x="16200" y="2990"/>
                    <a:pt x="15043" y="3701"/>
                    <a:pt x="14079" y="4411"/>
                  </a:cubicBezTo>
                  <a:cubicBezTo>
                    <a:pt x="13114" y="5122"/>
                    <a:pt x="12343" y="5832"/>
                    <a:pt x="12536" y="6472"/>
                  </a:cubicBezTo>
                  <a:cubicBezTo>
                    <a:pt x="12729" y="7111"/>
                    <a:pt x="13886" y="7680"/>
                    <a:pt x="15429" y="8035"/>
                  </a:cubicBezTo>
                  <a:cubicBezTo>
                    <a:pt x="16971" y="8390"/>
                    <a:pt x="18900" y="8532"/>
                    <a:pt x="20057" y="8959"/>
                  </a:cubicBezTo>
                  <a:cubicBezTo>
                    <a:pt x="21214" y="9385"/>
                    <a:pt x="21600" y="10096"/>
                    <a:pt x="21214" y="10735"/>
                  </a:cubicBezTo>
                  <a:cubicBezTo>
                    <a:pt x="20829" y="11375"/>
                    <a:pt x="19671" y="11943"/>
                    <a:pt x="19093" y="12582"/>
                  </a:cubicBezTo>
                  <a:cubicBezTo>
                    <a:pt x="18514" y="13222"/>
                    <a:pt x="18514" y="13932"/>
                    <a:pt x="18707" y="14856"/>
                  </a:cubicBezTo>
                  <a:cubicBezTo>
                    <a:pt x="18900" y="15780"/>
                    <a:pt x="19286" y="16917"/>
                    <a:pt x="18707" y="17698"/>
                  </a:cubicBezTo>
                  <a:cubicBezTo>
                    <a:pt x="18129" y="18480"/>
                    <a:pt x="16586" y="18906"/>
                    <a:pt x="13307" y="19475"/>
                  </a:cubicBezTo>
                  <a:cubicBezTo>
                    <a:pt x="10029" y="20043"/>
                    <a:pt x="5014" y="20753"/>
                    <a:pt x="0" y="21464"/>
                  </a:cubicBezTo>
                </a:path>
              </a:pathLst>
            </a:custGeom>
            <a:noFill/>
            <a:ln w="12700" cap="rnd">
              <a:solidFill>
                <a:srgbClr val="E224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72" name="Shape 1073741902">
              <a:extLst>
                <a:ext uri="{FF2B5EF4-FFF2-40B4-BE49-F238E27FC236}">
                  <a16:creationId xmlns:a16="http://schemas.microsoft.com/office/drawing/2014/main" id="{91EF9FB5-ED7F-4A84-B6C6-541CA4990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5814" y="2173205"/>
              <a:ext cx="23131" cy="46259"/>
            </a:xfrm>
            <a:custGeom>
              <a:avLst/>
              <a:gdLst>
                <a:gd name="T0" fmla="*/ 17444 w 21600"/>
                <a:gd name="T1" fmla="*/ 2231682 h 21600"/>
                <a:gd name="T2" fmla="*/ 17444 w 21600"/>
                <a:gd name="T3" fmla="*/ 2231682 h 21600"/>
                <a:gd name="T4" fmla="*/ 17444 w 21600"/>
                <a:gd name="T5" fmla="*/ 2231682 h 21600"/>
                <a:gd name="T6" fmla="*/ 17444 w 21600"/>
                <a:gd name="T7" fmla="*/ 2231682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E224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73" name="Shape 1073741903">
              <a:extLst>
                <a:ext uri="{FF2B5EF4-FFF2-40B4-BE49-F238E27FC236}">
                  <a16:creationId xmlns:a16="http://schemas.microsoft.com/office/drawing/2014/main" id="{8404FBD0-8868-4B9A-A057-3D76B26EB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6653" y="2165495"/>
              <a:ext cx="30840" cy="200455"/>
            </a:xfrm>
            <a:custGeom>
              <a:avLst/>
              <a:gdLst>
                <a:gd name="T0" fmla="*/ 130630 w 21600"/>
                <a:gd name="T1" fmla="*/ 2147483646 h 21600"/>
                <a:gd name="T2" fmla="*/ 130630 w 21600"/>
                <a:gd name="T3" fmla="*/ 2147483646 h 21600"/>
                <a:gd name="T4" fmla="*/ 130630 w 21600"/>
                <a:gd name="T5" fmla="*/ 2147483646 h 21600"/>
                <a:gd name="T6" fmla="*/ 130630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985"/>
                    <a:pt x="0" y="9969"/>
                    <a:pt x="3600" y="13569"/>
                  </a:cubicBezTo>
                  <a:cubicBezTo>
                    <a:pt x="7200" y="17169"/>
                    <a:pt x="14400" y="19385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E224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74" name="Shape 1073741904">
              <a:extLst>
                <a:ext uri="{FF2B5EF4-FFF2-40B4-BE49-F238E27FC236}">
                  <a16:creationId xmlns:a16="http://schemas.microsoft.com/office/drawing/2014/main" id="{33ECBA9B-63BE-4C6F-96F8-140710B1F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1175" y="2157786"/>
              <a:ext cx="146410" cy="180457"/>
            </a:xfrm>
            <a:custGeom>
              <a:avLst/>
              <a:gdLst>
                <a:gd name="T0" fmla="*/ 2147483646 w 20857"/>
                <a:gd name="T1" fmla="*/ 2147483646 h 21066"/>
                <a:gd name="T2" fmla="*/ 2147483646 w 20857"/>
                <a:gd name="T3" fmla="*/ 2147483646 h 21066"/>
                <a:gd name="T4" fmla="*/ 2147483646 w 20857"/>
                <a:gd name="T5" fmla="*/ 2147483646 h 21066"/>
                <a:gd name="T6" fmla="*/ 2147483646 w 20857"/>
                <a:gd name="T7" fmla="*/ 2147483646 h 2106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857" h="21066" extrusionOk="0">
                  <a:moveTo>
                    <a:pt x="12568" y="0"/>
                  </a:moveTo>
                  <a:cubicBezTo>
                    <a:pt x="9273" y="2100"/>
                    <a:pt x="5978" y="4200"/>
                    <a:pt x="3781" y="6750"/>
                  </a:cubicBezTo>
                  <a:cubicBezTo>
                    <a:pt x="1584" y="9300"/>
                    <a:pt x="486" y="12300"/>
                    <a:pt x="120" y="14550"/>
                  </a:cubicBezTo>
                  <a:cubicBezTo>
                    <a:pt x="-246" y="16800"/>
                    <a:pt x="120" y="18300"/>
                    <a:pt x="2683" y="19500"/>
                  </a:cubicBezTo>
                  <a:cubicBezTo>
                    <a:pt x="5246" y="20700"/>
                    <a:pt x="10005" y="21600"/>
                    <a:pt x="13666" y="20700"/>
                  </a:cubicBezTo>
                  <a:cubicBezTo>
                    <a:pt x="17327" y="19800"/>
                    <a:pt x="19890" y="17100"/>
                    <a:pt x="20622" y="14100"/>
                  </a:cubicBezTo>
                  <a:cubicBezTo>
                    <a:pt x="21354" y="11100"/>
                    <a:pt x="20256" y="7800"/>
                    <a:pt x="18974" y="5700"/>
                  </a:cubicBezTo>
                  <a:cubicBezTo>
                    <a:pt x="17693" y="3600"/>
                    <a:pt x="16229" y="2700"/>
                    <a:pt x="14581" y="2400"/>
                  </a:cubicBezTo>
                  <a:cubicBezTo>
                    <a:pt x="12934" y="2100"/>
                    <a:pt x="11103" y="2400"/>
                    <a:pt x="11286" y="3300"/>
                  </a:cubicBezTo>
                  <a:cubicBezTo>
                    <a:pt x="11469" y="4200"/>
                    <a:pt x="13666" y="5700"/>
                    <a:pt x="15862" y="7200"/>
                  </a:cubicBezTo>
                </a:path>
              </a:pathLst>
            </a:custGeom>
            <a:noFill/>
            <a:ln w="12700" cap="rnd">
              <a:solidFill>
                <a:srgbClr val="E224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75" name="Shape 1073741905">
              <a:extLst>
                <a:ext uri="{FF2B5EF4-FFF2-40B4-BE49-F238E27FC236}">
                  <a16:creationId xmlns:a16="http://schemas.microsoft.com/office/drawing/2014/main" id="{100FB774-5EA7-4B52-BC7C-35F106C9C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1637" y="2166640"/>
              <a:ext cx="132408" cy="183248"/>
            </a:xfrm>
            <a:custGeom>
              <a:avLst/>
              <a:gdLst>
                <a:gd name="T0" fmla="*/ 2147483646 w 21402"/>
                <a:gd name="T1" fmla="*/ 2147483646 h 21391"/>
                <a:gd name="T2" fmla="*/ 2147483646 w 21402"/>
                <a:gd name="T3" fmla="*/ 2147483646 h 21391"/>
                <a:gd name="T4" fmla="*/ 2147483646 w 21402"/>
                <a:gd name="T5" fmla="*/ 2147483646 h 21391"/>
                <a:gd name="T6" fmla="*/ 2147483646 w 21402"/>
                <a:gd name="T7" fmla="*/ 2147483646 h 21391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02" h="21391" extrusionOk="0">
                  <a:moveTo>
                    <a:pt x="21402" y="6166"/>
                  </a:moveTo>
                  <a:cubicBezTo>
                    <a:pt x="21402" y="4666"/>
                    <a:pt x="21402" y="3166"/>
                    <a:pt x="20571" y="1966"/>
                  </a:cubicBezTo>
                  <a:cubicBezTo>
                    <a:pt x="19740" y="766"/>
                    <a:pt x="18079" y="-134"/>
                    <a:pt x="15379" y="16"/>
                  </a:cubicBezTo>
                  <a:cubicBezTo>
                    <a:pt x="12679" y="166"/>
                    <a:pt x="8940" y="1366"/>
                    <a:pt x="6656" y="2716"/>
                  </a:cubicBezTo>
                  <a:cubicBezTo>
                    <a:pt x="4371" y="4066"/>
                    <a:pt x="3540" y="5566"/>
                    <a:pt x="3748" y="6916"/>
                  </a:cubicBezTo>
                  <a:cubicBezTo>
                    <a:pt x="3956" y="8266"/>
                    <a:pt x="5202" y="9466"/>
                    <a:pt x="7694" y="10816"/>
                  </a:cubicBezTo>
                  <a:cubicBezTo>
                    <a:pt x="10187" y="12166"/>
                    <a:pt x="13925" y="13666"/>
                    <a:pt x="15794" y="15166"/>
                  </a:cubicBezTo>
                  <a:cubicBezTo>
                    <a:pt x="17664" y="16666"/>
                    <a:pt x="17664" y="18166"/>
                    <a:pt x="15794" y="19216"/>
                  </a:cubicBezTo>
                  <a:cubicBezTo>
                    <a:pt x="13925" y="20266"/>
                    <a:pt x="10187" y="20866"/>
                    <a:pt x="6656" y="21166"/>
                  </a:cubicBezTo>
                  <a:cubicBezTo>
                    <a:pt x="3125" y="21466"/>
                    <a:pt x="-198" y="21466"/>
                    <a:pt x="10" y="21166"/>
                  </a:cubicBezTo>
                  <a:cubicBezTo>
                    <a:pt x="217" y="20866"/>
                    <a:pt x="3956" y="20266"/>
                    <a:pt x="7694" y="19666"/>
                  </a:cubicBezTo>
                </a:path>
              </a:pathLst>
            </a:custGeom>
            <a:noFill/>
            <a:ln w="12700" cap="rnd">
              <a:solidFill>
                <a:srgbClr val="E224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76" name="Shape 1073741906">
              <a:extLst>
                <a:ext uri="{FF2B5EF4-FFF2-40B4-BE49-F238E27FC236}">
                  <a16:creationId xmlns:a16="http://schemas.microsoft.com/office/drawing/2014/main" id="{A3B4E25B-2F90-42BD-8E41-CB66EC2A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1824" y="2219463"/>
              <a:ext cx="188094" cy="169616"/>
            </a:xfrm>
            <a:custGeom>
              <a:avLst/>
              <a:gdLst>
                <a:gd name="T0" fmla="*/ 2147483646 w 20801"/>
                <a:gd name="T1" fmla="*/ 2147483646 h 21600"/>
                <a:gd name="T2" fmla="*/ 2147483646 w 20801"/>
                <a:gd name="T3" fmla="*/ 2147483646 h 21600"/>
                <a:gd name="T4" fmla="*/ 2147483646 w 20801"/>
                <a:gd name="T5" fmla="*/ 2147483646 h 21600"/>
                <a:gd name="T6" fmla="*/ 2147483646 w 20801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801" h="21600" extrusionOk="0">
                  <a:moveTo>
                    <a:pt x="2896" y="14727"/>
                  </a:moveTo>
                  <a:cubicBezTo>
                    <a:pt x="5454" y="12436"/>
                    <a:pt x="8012" y="10145"/>
                    <a:pt x="9717" y="8018"/>
                  </a:cubicBezTo>
                  <a:cubicBezTo>
                    <a:pt x="11422" y="5891"/>
                    <a:pt x="12275" y="3927"/>
                    <a:pt x="11991" y="2618"/>
                  </a:cubicBezTo>
                  <a:cubicBezTo>
                    <a:pt x="11706" y="1309"/>
                    <a:pt x="10285" y="655"/>
                    <a:pt x="8864" y="327"/>
                  </a:cubicBezTo>
                  <a:cubicBezTo>
                    <a:pt x="7443" y="0"/>
                    <a:pt x="6022" y="0"/>
                    <a:pt x="4601" y="0"/>
                  </a:cubicBezTo>
                  <a:cubicBezTo>
                    <a:pt x="3180" y="0"/>
                    <a:pt x="1759" y="0"/>
                    <a:pt x="764" y="982"/>
                  </a:cubicBezTo>
                  <a:cubicBezTo>
                    <a:pt x="-231" y="1964"/>
                    <a:pt x="-799" y="3927"/>
                    <a:pt x="2612" y="7527"/>
                  </a:cubicBezTo>
                  <a:cubicBezTo>
                    <a:pt x="6022" y="11127"/>
                    <a:pt x="13412" y="16364"/>
                    <a:pt x="20801" y="21600"/>
                  </a:cubicBezTo>
                </a:path>
              </a:pathLst>
            </a:custGeom>
            <a:noFill/>
            <a:ln w="12700" cap="rnd">
              <a:solidFill>
                <a:srgbClr val="E224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77" name="Shape 1073741907">
              <a:extLst>
                <a:ext uri="{FF2B5EF4-FFF2-40B4-BE49-F238E27FC236}">
                  <a16:creationId xmlns:a16="http://schemas.microsoft.com/office/drawing/2014/main" id="{063483B4-FE4E-4441-9A68-452B5E4FB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1304" y="2187493"/>
              <a:ext cx="252423" cy="141392"/>
            </a:xfrm>
            <a:custGeom>
              <a:avLst/>
              <a:gdLst>
                <a:gd name="T0" fmla="*/ 2147483646 w 21430"/>
                <a:gd name="T1" fmla="*/ 2147483646 h 20849"/>
                <a:gd name="T2" fmla="*/ 2147483646 w 21430"/>
                <a:gd name="T3" fmla="*/ 2147483646 h 20849"/>
                <a:gd name="T4" fmla="*/ 2147483646 w 21430"/>
                <a:gd name="T5" fmla="*/ 2147483646 h 20849"/>
                <a:gd name="T6" fmla="*/ 2147483646 w 21430"/>
                <a:gd name="T7" fmla="*/ 2147483646 h 2084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30" h="20849" extrusionOk="0">
                  <a:moveTo>
                    <a:pt x="9648" y="5851"/>
                  </a:moveTo>
                  <a:cubicBezTo>
                    <a:pt x="9866" y="3956"/>
                    <a:pt x="10085" y="2062"/>
                    <a:pt x="9648" y="925"/>
                  </a:cubicBezTo>
                  <a:cubicBezTo>
                    <a:pt x="9212" y="-212"/>
                    <a:pt x="8121" y="-591"/>
                    <a:pt x="6375" y="1493"/>
                  </a:cubicBezTo>
                  <a:cubicBezTo>
                    <a:pt x="4630" y="3577"/>
                    <a:pt x="2230" y="8125"/>
                    <a:pt x="1030" y="11346"/>
                  </a:cubicBezTo>
                  <a:cubicBezTo>
                    <a:pt x="-170" y="14567"/>
                    <a:pt x="-170" y="16462"/>
                    <a:pt x="266" y="17977"/>
                  </a:cubicBezTo>
                  <a:cubicBezTo>
                    <a:pt x="703" y="19493"/>
                    <a:pt x="1575" y="20630"/>
                    <a:pt x="5175" y="20820"/>
                  </a:cubicBezTo>
                  <a:cubicBezTo>
                    <a:pt x="8775" y="21009"/>
                    <a:pt x="15103" y="20251"/>
                    <a:pt x="21430" y="19493"/>
                  </a:cubicBezTo>
                </a:path>
              </a:pathLst>
            </a:custGeom>
            <a:noFill/>
            <a:ln w="12700" cap="rnd">
              <a:solidFill>
                <a:srgbClr val="E224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78" name="Shape 1073741908">
              <a:extLst>
                <a:ext uri="{FF2B5EF4-FFF2-40B4-BE49-F238E27FC236}">
                  <a16:creationId xmlns:a16="http://schemas.microsoft.com/office/drawing/2014/main" id="{6469756F-06DF-4BD5-8FF2-55CD1B62F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4559" y="891926"/>
              <a:ext cx="399076" cy="356433"/>
            </a:xfrm>
            <a:custGeom>
              <a:avLst/>
              <a:gdLst>
                <a:gd name="T0" fmla="*/ 2147483646 w 21364"/>
                <a:gd name="T1" fmla="*/ 2147483646 h 21097"/>
                <a:gd name="T2" fmla="*/ 2147483646 w 21364"/>
                <a:gd name="T3" fmla="*/ 2147483646 h 21097"/>
                <a:gd name="T4" fmla="*/ 2147483646 w 21364"/>
                <a:gd name="T5" fmla="*/ 2147483646 h 21097"/>
                <a:gd name="T6" fmla="*/ 2147483646 w 21364"/>
                <a:gd name="T7" fmla="*/ 2147483646 h 21097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64" h="21097" extrusionOk="0">
                  <a:moveTo>
                    <a:pt x="10253" y="6019"/>
                  </a:moveTo>
                  <a:cubicBezTo>
                    <a:pt x="10253" y="5258"/>
                    <a:pt x="10253" y="4498"/>
                    <a:pt x="10047" y="4498"/>
                  </a:cubicBezTo>
                  <a:cubicBezTo>
                    <a:pt x="9841" y="4498"/>
                    <a:pt x="9428" y="5258"/>
                    <a:pt x="9153" y="6019"/>
                  </a:cubicBezTo>
                  <a:cubicBezTo>
                    <a:pt x="8878" y="6779"/>
                    <a:pt x="8740" y="7540"/>
                    <a:pt x="9015" y="7844"/>
                  </a:cubicBezTo>
                  <a:cubicBezTo>
                    <a:pt x="9290" y="8148"/>
                    <a:pt x="9978" y="7996"/>
                    <a:pt x="10460" y="7540"/>
                  </a:cubicBezTo>
                  <a:cubicBezTo>
                    <a:pt x="10941" y="7084"/>
                    <a:pt x="11217" y="6323"/>
                    <a:pt x="11354" y="5562"/>
                  </a:cubicBezTo>
                  <a:cubicBezTo>
                    <a:pt x="11492" y="4802"/>
                    <a:pt x="11492" y="4041"/>
                    <a:pt x="11148" y="3585"/>
                  </a:cubicBezTo>
                  <a:cubicBezTo>
                    <a:pt x="10804" y="3129"/>
                    <a:pt x="10116" y="2976"/>
                    <a:pt x="9428" y="3053"/>
                  </a:cubicBezTo>
                  <a:cubicBezTo>
                    <a:pt x="8740" y="3129"/>
                    <a:pt x="8052" y="3433"/>
                    <a:pt x="7502" y="3889"/>
                  </a:cubicBezTo>
                  <a:cubicBezTo>
                    <a:pt x="6952" y="4345"/>
                    <a:pt x="6539" y="4954"/>
                    <a:pt x="6470" y="5638"/>
                  </a:cubicBezTo>
                  <a:cubicBezTo>
                    <a:pt x="6401" y="6323"/>
                    <a:pt x="6676" y="7084"/>
                    <a:pt x="7158" y="7464"/>
                  </a:cubicBezTo>
                  <a:cubicBezTo>
                    <a:pt x="7639" y="7844"/>
                    <a:pt x="8327" y="7844"/>
                    <a:pt x="8878" y="7540"/>
                  </a:cubicBezTo>
                  <a:cubicBezTo>
                    <a:pt x="9428" y="7236"/>
                    <a:pt x="9841" y="6627"/>
                    <a:pt x="10047" y="5943"/>
                  </a:cubicBezTo>
                  <a:cubicBezTo>
                    <a:pt x="10253" y="5258"/>
                    <a:pt x="10253" y="4498"/>
                    <a:pt x="9910" y="4193"/>
                  </a:cubicBezTo>
                  <a:cubicBezTo>
                    <a:pt x="9566" y="3889"/>
                    <a:pt x="8878" y="4041"/>
                    <a:pt x="8396" y="4498"/>
                  </a:cubicBezTo>
                  <a:cubicBezTo>
                    <a:pt x="7915" y="4954"/>
                    <a:pt x="7639" y="5715"/>
                    <a:pt x="7777" y="6323"/>
                  </a:cubicBezTo>
                  <a:cubicBezTo>
                    <a:pt x="7915" y="6931"/>
                    <a:pt x="8465" y="7388"/>
                    <a:pt x="8946" y="7312"/>
                  </a:cubicBezTo>
                  <a:cubicBezTo>
                    <a:pt x="9428" y="7236"/>
                    <a:pt x="9841" y="6627"/>
                    <a:pt x="10047" y="5715"/>
                  </a:cubicBezTo>
                  <a:cubicBezTo>
                    <a:pt x="10253" y="4802"/>
                    <a:pt x="10253" y="3585"/>
                    <a:pt x="9978" y="3205"/>
                  </a:cubicBezTo>
                  <a:cubicBezTo>
                    <a:pt x="9703" y="2824"/>
                    <a:pt x="9153" y="3281"/>
                    <a:pt x="8740" y="3889"/>
                  </a:cubicBezTo>
                  <a:cubicBezTo>
                    <a:pt x="8327" y="4498"/>
                    <a:pt x="8052" y="5258"/>
                    <a:pt x="7915" y="6019"/>
                  </a:cubicBezTo>
                  <a:cubicBezTo>
                    <a:pt x="7777" y="6779"/>
                    <a:pt x="7777" y="7540"/>
                    <a:pt x="8121" y="7920"/>
                  </a:cubicBezTo>
                  <a:cubicBezTo>
                    <a:pt x="8465" y="8300"/>
                    <a:pt x="9153" y="8300"/>
                    <a:pt x="10185" y="7540"/>
                  </a:cubicBezTo>
                  <a:cubicBezTo>
                    <a:pt x="11217" y="6779"/>
                    <a:pt x="12592" y="5258"/>
                    <a:pt x="13280" y="3965"/>
                  </a:cubicBezTo>
                  <a:cubicBezTo>
                    <a:pt x="13968" y="2672"/>
                    <a:pt x="13968" y="1607"/>
                    <a:pt x="13349" y="847"/>
                  </a:cubicBezTo>
                  <a:cubicBezTo>
                    <a:pt x="12730" y="86"/>
                    <a:pt x="11492" y="-370"/>
                    <a:pt x="9497" y="391"/>
                  </a:cubicBezTo>
                  <a:cubicBezTo>
                    <a:pt x="7502" y="1151"/>
                    <a:pt x="4750" y="3129"/>
                    <a:pt x="2893" y="5182"/>
                  </a:cubicBezTo>
                  <a:cubicBezTo>
                    <a:pt x="1036" y="7236"/>
                    <a:pt x="73" y="9365"/>
                    <a:pt x="4" y="11799"/>
                  </a:cubicBezTo>
                  <a:cubicBezTo>
                    <a:pt x="-65" y="14233"/>
                    <a:pt x="760" y="16971"/>
                    <a:pt x="2962" y="18720"/>
                  </a:cubicBezTo>
                  <a:cubicBezTo>
                    <a:pt x="5163" y="20469"/>
                    <a:pt x="8740" y="21230"/>
                    <a:pt x="11836" y="21078"/>
                  </a:cubicBezTo>
                  <a:cubicBezTo>
                    <a:pt x="14931" y="20926"/>
                    <a:pt x="17545" y="19861"/>
                    <a:pt x="19196" y="19100"/>
                  </a:cubicBezTo>
                  <a:cubicBezTo>
                    <a:pt x="20847" y="18340"/>
                    <a:pt x="21535" y="17884"/>
                    <a:pt x="21329" y="17807"/>
                  </a:cubicBezTo>
                  <a:cubicBezTo>
                    <a:pt x="21122" y="17731"/>
                    <a:pt x="20022" y="18036"/>
                    <a:pt x="18921" y="18340"/>
                  </a:cubicBezTo>
                </a:path>
              </a:pathLst>
            </a:custGeom>
            <a:noFill/>
            <a:ln w="12700" cap="rnd">
              <a:solidFill>
                <a:srgbClr val="E224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79" name="Shape 1073741909">
              <a:extLst>
                <a:ext uri="{FF2B5EF4-FFF2-40B4-BE49-F238E27FC236}">
                  <a16:creationId xmlns:a16="http://schemas.microsoft.com/office/drawing/2014/main" id="{7D5E09C7-C9E4-4804-96D3-0A3592533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430" y="1027421"/>
              <a:ext cx="1064918" cy="743979"/>
            </a:xfrm>
            <a:custGeom>
              <a:avLst/>
              <a:gdLst>
                <a:gd name="T0" fmla="*/ 2147483646 w 21573"/>
                <a:gd name="T1" fmla="*/ 2147483646 h 21514"/>
                <a:gd name="T2" fmla="*/ 2147483646 w 21573"/>
                <a:gd name="T3" fmla="*/ 2147483646 h 21514"/>
                <a:gd name="T4" fmla="*/ 2147483646 w 21573"/>
                <a:gd name="T5" fmla="*/ 2147483646 h 21514"/>
                <a:gd name="T6" fmla="*/ 2147483646 w 21573"/>
                <a:gd name="T7" fmla="*/ 2147483646 h 2151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73" h="21514" extrusionOk="0">
                  <a:moveTo>
                    <a:pt x="21131" y="2589"/>
                  </a:moveTo>
                  <a:cubicBezTo>
                    <a:pt x="21288" y="2143"/>
                    <a:pt x="21444" y="1698"/>
                    <a:pt x="21522" y="1252"/>
                  </a:cubicBezTo>
                  <a:cubicBezTo>
                    <a:pt x="21600" y="806"/>
                    <a:pt x="21600" y="360"/>
                    <a:pt x="21444" y="137"/>
                  </a:cubicBezTo>
                  <a:cubicBezTo>
                    <a:pt x="21288" y="-86"/>
                    <a:pt x="20975" y="-86"/>
                    <a:pt x="20038" y="509"/>
                  </a:cubicBezTo>
                  <a:cubicBezTo>
                    <a:pt x="19101" y="1103"/>
                    <a:pt x="17539" y="2292"/>
                    <a:pt x="16264" y="3407"/>
                  </a:cubicBezTo>
                  <a:cubicBezTo>
                    <a:pt x="14988" y="4522"/>
                    <a:pt x="13999" y="5562"/>
                    <a:pt x="13426" y="6268"/>
                  </a:cubicBezTo>
                  <a:cubicBezTo>
                    <a:pt x="12854" y="6974"/>
                    <a:pt x="12697" y="7346"/>
                    <a:pt x="12750" y="7569"/>
                  </a:cubicBezTo>
                  <a:cubicBezTo>
                    <a:pt x="12802" y="7792"/>
                    <a:pt x="13062" y="7866"/>
                    <a:pt x="13348" y="7903"/>
                  </a:cubicBezTo>
                  <a:cubicBezTo>
                    <a:pt x="13635" y="7940"/>
                    <a:pt x="13947" y="7940"/>
                    <a:pt x="14259" y="8014"/>
                  </a:cubicBezTo>
                  <a:cubicBezTo>
                    <a:pt x="14572" y="8089"/>
                    <a:pt x="14884" y="8237"/>
                    <a:pt x="14936" y="8498"/>
                  </a:cubicBezTo>
                  <a:cubicBezTo>
                    <a:pt x="14988" y="8758"/>
                    <a:pt x="14780" y="9129"/>
                    <a:pt x="14025" y="9872"/>
                  </a:cubicBezTo>
                  <a:cubicBezTo>
                    <a:pt x="13270" y="10616"/>
                    <a:pt x="11969" y="11730"/>
                    <a:pt x="10485" y="12957"/>
                  </a:cubicBezTo>
                  <a:cubicBezTo>
                    <a:pt x="9001" y="14183"/>
                    <a:pt x="7335" y="15520"/>
                    <a:pt x="5799" y="16821"/>
                  </a:cubicBezTo>
                  <a:cubicBezTo>
                    <a:pt x="4264" y="18121"/>
                    <a:pt x="2858" y="19385"/>
                    <a:pt x="1504" y="20425"/>
                  </a:cubicBezTo>
                  <a:cubicBezTo>
                    <a:pt x="997" y="20815"/>
                    <a:pt x="498" y="21173"/>
                    <a:pt x="0" y="21514"/>
                  </a:cubicBezTo>
                </a:path>
              </a:pathLst>
            </a:custGeom>
            <a:noFill/>
            <a:ln w="12700" cap="rnd">
              <a:solidFill>
                <a:srgbClr val="E224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400480" name="Shape" descr="Shape">
              <a:extLst>
                <a:ext uri="{FF2B5EF4-FFF2-40B4-BE49-F238E27FC236}">
                  <a16:creationId xmlns:a16="http://schemas.microsoft.com/office/drawing/2014/main" id="{B32AD005-D682-483C-B8D2-03CF9C5608E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373" y="1857782"/>
              <a:ext cx="43540" cy="206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0481" name="Shape 1073741912">
              <a:extLst>
                <a:ext uri="{FF2B5EF4-FFF2-40B4-BE49-F238E27FC236}">
                  <a16:creationId xmlns:a16="http://schemas.microsoft.com/office/drawing/2014/main" id="{5DE8A646-61D8-4FD1-9034-4F7502152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2628" y="1749170"/>
              <a:ext cx="451358" cy="316100"/>
            </a:xfrm>
            <a:custGeom>
              <a:avLst/>
              <a:gdLst>
                <a:gd name="T0" fmla="*/ 2147483646 w 21433"/>
                <a:gd name="T1" fmla="*/ 2147483646 h 21600"/>
                <a:gd name="T2" fmla="*/ 2147483646 w 21433"/>
                <a:gd name="T3" fmla="*/ 2147483646 h 21600"/>
                <a:gd name="T4" fmla="*/ 2147483646 w 21433"/>
                <a:gd name="T5" fmla="*/ 2147483646 h 21600"/>
                <a:gd name="T6" fmla="*/ 2147483646 w 21433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33" h="21600" extrusionOk="0">
                  <a:moveTo>
                    <a:pt x="21433" y="0"/>
                  </a:moveTo>
                  <a:cubicBezTo>
                    <a:pt x="20823" y="0"/>
                    <a:pt x="20213" y="0"/>
                    <a:pt x="19419" y="527"/>
                  </a:cubicBezTo>
                  <a:cubicBezTo>
                    <a:pt x="18626" y="1054"/>
                    <a:pt x="17650" y="2107"/>
                    <a:pt x="15819" y="3776"/>
                  </a:cubicBezTo>
                  <a:cubicBezTo>
                    <a:pt x="13989" y="5444"/>
                    <a:pt x="11304" y="7727"/>
                    <a:pt x="9108" y="9483"/>
                  </a:cubicBezTo>
                  <a:cubicBezTo>
                    <a:pt x="6911" y="11239"/>
                    <a:pt x="5202" y="12468"/>
                    <a:pt x="4104" y="13346"/>
                  </a:cubicBezTo>
                  <a:cubicBezTo>
                    <a:pt x="3006" y="14224"/>
                    <a:pt x="2518" y="14751"/>
                    <a:pt x="1847" y="15278"/>
                  </a:cubicBezTo>
                  <a:cubicBezTo>
                    <a:pt x="1175" y="15805"/>
                    <a:pt x="321" y="16332"/>
                    <a:pt x="77" y="16244"/>
                  </a:cubicBezTo>
                  <a:cubicBezTo>
                    <a:pt x="-167" y="16156"/>
                    <a:pt x="199" y="15454"/>
                    <a:pt x="748" y="14400"/>
                  </a:cubicBezTo>
                  <a:cubicBezTo>
                    <a:pt x="1297" y="13346"/>
                    <a:pt x="2030" y="11941"/>
                    <a:pt x="2579" y="10888"/>
                  </a:cubicBezTo>
                  <a:cubicBezTo>
                    <a:pt x="3128" y="9834"/>
                    <a:pt x="3494" y="9132"/>
                    <a:pt x="3555" y="9307"/>
                  </a:cubicBezTo>
                  <a:cubicBezTo>
                    <a:pt x="3616" y="9483"/>
                    <a:pt x="3372" y="10537"/>
                    <a:pt x="2884" y="11854"/>
                  </a:cubicBezTo>
                  <a:cubicBezTo>
                    <a:pt x="2396" y="13171"/>
                    <a:pt x="1664" y="14751"/>
                    <a:pt x="1053" y="15893"/>
                  </a:cubicBezTo>
                  <a:cubicBezTo>
                    <a:pt x="443" y="17034"/>
                    <a:pt x="-45" y="17737"/>
                    <a:pt x="16" y="17912"/>
                  </a:cubicBezTo>
                  <a:cubicBezTo>
                    <a:pt x="77" y="18088"/>
                    <a:pt x="687" y="17737"/>
                    <a:pt x="1419" y="17824"/>
                  </a:cubicBezTo>
                  <a:cubicBezTo>
                    <a:pt x="2152" y="17912"/>
                    <a:pt x="3006" y="18439"/>
                    <a:pt x="3433" y="19141"/>
                  </a:cubicBezTo>
                  <a:cubicBezTo>
                    <a:pt x="3860" y="19844"/>
                    <a:pt x="3860" y="20722"/>
                    <a:pt x="3860" y="21600"/>
                  </a:cubicBezTo>
                </a:path>
              </a:pathLst>
            </a:custGeom>
            <a:noFill/>
            <a:ln w="12700" cap="rnd">
              <a:solidFill>
                <a:srgbClr val="E224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400482" name="Shape" descr="Shape">
              <a:extLst>
                <a:ext uri="{FF2B5EF4-FFF2-40B4-BE49-F238E27FC236}">
                  <a16:creationId xmlns:a16="http://schemas.microsoft.com/office/drawing/2014/main" id="{80CCB39F-9ACE-4D16-9B3A-3AA9C8770F1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0074" y="2021802"/>
              <a:ext cx="213164" cy="288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0483" name="Shape" descr="Shape">
              <a:extLst>
                <a:ext uri="{FF2B5EF4-FFF2-40B4-BE49-F238E27FC236}">
                  <a16:creationId xmlns:a16="http://schemas.microsoft.com/office/drawing/2014/main" id="{4304EC7F-E1B8-4DD3-84F7-4C7A935A79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1376" y="2072864"/>
              <a:ext cx="97518" cy="166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0484" name="Shape" descr="Shape">
              <a:extLst>
                <a:ext uri="{FF2B5EF4-FFF2-40B4-BE49-F238E27FC236}">
                  <a16:creationId xmlns:a16="http://schemas.microsoft.com/office/drawing/2014/main" id="{5302AA2D-6063-40B1-8712-D1B24BCE469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3870" y="2020370"/>
              <a:ext cx="143177" cy="18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0485" name="Shape" descr="Shape">
              <a:extLst>
                <a:ext uri="{FF2B5EF4-FFF2-40B4-BE49-F238E27FC236}">
                  <a16:creationId xmlns:a16="http://schemas.microsoft.com/office/drawing/2014/main" id="{A3694A21-2BD3-42B3-9390-DDC96FDB617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362" y="2038191"/>
              <a:ext cx="167429" cy="164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0486" name="Shape" descr="Shape">
              <a:extLst>
                <a:ext uri="{FF2B5EF4-FFF2-40B4-BE49-F238E27FC236}">
                  <a16:creationId xmlns:a16="http://schemas.microsoft.com/office/drawing/2014/main" id="{CA61162F-C812-4FEE-9A5C-952F7B26890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984" y="1994314"/>
              <a:ext cx="191228" cy="1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0487" name="Shape 1073741923">
              <a:extLst>
                <a:ext uri="{FF2B5EF4-FFF2-40B4-BE49-F238E27FC236}">
                  <a16:creationId xmlns:a16="http://schemas.microsoft.com/office/drawing/2014/main" id="{79BA5F1C-CBBE-4182-9420-8A9EB96B3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03" y="1176080"/>
              <a:ext cx="1243026" cy="935779"/>
            </a:xfrm>
            <a:custGeom>
              <a:avLst/>
              <a:gdLst>
                <a:gd name="T0" fmla="*/ 2147483646 w 21541"/>
                <a:gd name="T1" fmla="*/ 2147483646 h 21548"/>
                <a:gd name="T2" fmla="*/ 2147483646 w 21541"/>
                <a:gd name="T3" fmla="*/ 2147483646 h 21548"/>
                <a:gd name="T4" fmla="*/ 2147483646 w 21541"/>
                <a:gd name="T5" fmla="*/ 2147483646 h 21548"/>
                <a:gd name="T6" fmla="*/ 2147483646 w 21541"/>
                <a:gd name="T7" fmla="*/ 2147483646 h 21548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1" h="21548" extrusionOk="0">
                  <a:moveTo>
                    <a:pt x="513" y="21008"/>
                  </a:moveTo>
                  <a:cubicBezTo>
                    <a:pt x="246" y="21304"/>
                    <a:pt x="-21" y="21600"/>
                    <a:pt x="1" y="21541"/>
                  </a:cubicBezTo>
                  <a:cubicBezTo>
                    <a:pt x="24" y="21482"/>
                    <a:pt x="335" y="21067"/>
                    <a:pt x="959" y="20328"/>
                  </a:cubicBezTo>
                  <a:cubicBezTo>
                    <a:pt x="1582" y="19588"/>
                    <a:pt x="2518" y="18523"/>
                    <a:pt x="3675" y="17250"/>
                  </a:cubicBezTo>
                  <a:cubicBezTo>
                    <a:pt x="4833" y="15978"/>
                    <a:pt x="6214" y="14499"/>
                    <a:pt x="7528" y="13167"/>
                  </a:cubicBezTo>
                  <a:cubicBezTo>
                    <a:pt x="8842" y="11836"/>
                    <a:pt x="10089" y="10652"/>
                    <a:pt x="11380" y="9468"/>
                  </a:cubicBezTo>
                  <a:cubicBezTo>
                    <a:pt x="12672" y="8285"/>
                    <a:pt x="14008" y="7101"/>
                    <a:pt x="15233" y="6007"/>
                  </a:cubicBezTo>
                  <a:cubicBezTo>
                    <a:pt x="16457" y="4912"/>
                    <a:pt x="17571" y="3906"/>
                    <a:pt x="18506" y="3018"/>
                  </a:cubicBezTo>
                  <a:cubicBezTo>
                    <a:pt x="19441" y="2130"/>
                    <a:pt x="20198" y="1361"/>
                    <a:pt x="20688" y="828"/>
                  </a:cubicBezTo>
                  <a:cubicBezTo>
                    <a:pt x="21178" y="296"/>
                    <a:pt x="21401" y="0"/>
                    <a:pt x="21490" y="0"/>
                  </a:cubicBezTo>
                  <a:cubicBezTo>
                    <a:pt x="21579" y="0"/>
                    <a:pt x="21534" y="296"/>
                    <a:pt x="21490" y="592"/>
                  </a:cubicBezTo>
                </a:path>
              </a:pathLst>
            </a:custGeom>
            <a:noFill/>
            <a:ln w="12700" cap="rnd">
              <a:solidFill>
                <a:srgbClr val="0061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88" name="Shape 1073741924">
              <a:extLst>
                <a:ext uri="{FF2B5EF4-FFF2-40B4-BE49-F238E27FC236}">
                  <a16:creationId xmlns:a16="http://schemas.microsoft.com/office/drawing/2014/main" id="{726E0554-8AC2-4A2D-8C02-E1BDB80AE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751" y="1965043"/>
              <a:ext cx="139418" cy="144426"/>
            </a:xfrm>
            <a:custGeom>
              <a:avLst/>
              <a:gdLst>
                <a:gd name="T0" fmla="*/ 2147483646 w 21305"/>
                <a:gd name="T1" fmla="*/ 2147483646 h 21296"/>
                <a:gd name="T2" fmla="*/ 2147483646 w 21305"/>
                <a:gd name="T3" fmla="*/ 2147483646 h 21296"/>
                <a:gd name="T4" fmla="*/ 2147483646 w 21305"/>
                <a:gd name="T5" fmla="*/ 2147483646 h 21296"/>
                <a:gd name="T6" fmla="*/ 2147483646 w 21305"/>
                <a:gd name="T7" fmla="*/ 2147483646 h 2129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05" h="21296" extrusionOk="0">
                  <a:moveTo>
                    <a:pt x="10701" y="0"/>
                  </a:moveTo>
                  <a:cubicBezTo>
                    <a:pt x="7560" y="5684"/>
                    <a:pt x="4418" y="11368"/>
                    <a:pt x="2454" y="15158"/>
                  </a:cubicBezTo>
                  <a:cubicBezTo>
                    <a:pt x="490" y="18947"/>
                    <a:pt x="-295" y="20842"/>
                    <a:pt x="98" y="21221"/>
                  </a:cubicBezTo>
                  <a:cubicBezTo>
                    <a:pt x="490" y="21600"/>
                    <a:pt x="2061" y="20463"/>
                    <a:pt x="3829" y="19705"/>
                  </a:cubicBezTo>
                  <a:cubicBezTo>
                    <a:pt x="5596" y="18947"/>
                    <a:pt x="7560" y="18568"/>
                    <a:pt x="9916" y="18000"/>
                  </a:cubicBezTo>
                  <a:cubicBezTo>
                    <a:pt x="12272" y="17432"/>
                    <a:pt x="15021" y="16674"/>
                    <a:pt x="16985" y="17053"/>
                  </a:cubicBezTo>
                  <a:cubicBezTo>
                    <a:pt x="18949" y="17432"/>
                    <a:pt x="20127" y="18947"/>
                    <a:pt x="21305" y="20463"/>
                  </a:cubicBezTo>
                </a:path>
              </a:pathLst>
            </a:custGeom>
            <a:noFill/>
            <a:ln w="12700" cap="rnd">
              <a:solidFill>
                <a:srgbClr val="0061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89" name="Shape 1073741925">
              <a:extLst>
                <a:ext uri="{FF2B5EF4-FFF2-40B4-BE49-F238E27FC236}">
                  <a16:creationId xmlns:a16="http://schemas.microsoft.com/office/drawing/2014/main" id="{9F7FBEC9-A443-4817-8B62-34AB1A7A9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7919" y="1014750"/>
              <a:ext cx="172292" cy="163900"/>
            </a:xfrm>
            <a:custGeom>
              <a:avLst/>
              <a:gdLst>
                <a:gd name="T0" fmla="*/ 2147483646 w 21296"/>
                <a:gd name="T1" fmla="*/ 2147483646 h 21193"/>
                <a:gd name="T2" fmla="*/ 2147483646 w 21296"/>
                <a:gd name="T3" fmla="*/ 2147483646 h 21193"/>
                <a:gd name="T4" fmla="*/ 2147483646 w 21296"/>
                <a:gd name="T5" fmla="*/ 2147483646 h 21193"/>
                <a:gd name="T6" fmla="*/ 2147483646 w 21296"/>
                <a:gd name="T7" fmla="*/ 2147483646 h 21193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296" h="21193" extrusionOk="0">
                  <a:moveTo>
                    <a:pt x="15578" y="6239"/>
                  </a:moveTo>
                  <a:cubicBezTo>
                    <a:pt x="14943" y="4578"/>
                    <a:pt x="14308" y="2916"/>
                    <a:pt x="13672" y="2916"/>
                  </a:cubicBezTo>
                  <a:cubicBezTo>
                    <a:pt x="13037" y="2916"/>
                    <a:pt x="12402" y="4578"/>
                    <a:pt x="12561" y="4411"/>
                  </a:cubicBezTo>
                  <a:cubicBezTo>
                    <a:pt x="12720" y="4245"/>
                    <a:pt x="13672" y="2251"/>
                    <a:pt x="13355" y="1088"/>
                  </a:cubicBezTo>
                  <a:cubicBezTo>
                    <a:pt x="13037" y="-75"/>
                    <a:pt x="11449" y="-407"/>
                    <a:pt x="9543" y="590"/>
                  </a:cubicBezTo>
                  <a:cubicBezTo>
                    <a:pt x="7637" y="1587"/>
                    <a:pt x="5414" y="3913"/>
                    <a:pt x="3667" y="6738"/>
                  </a:cubicBezTo>
                  <a:cubicBezTo>
                    <a:pt x="1920" y="9562"/>
                    <a:pt x="649" y="12885"/>
                    <a:pt x="172" y="15378"/>
                  </a:cubicBezTo>
                  <a:cubicBezTo>
                    <a:pt x="-304" y="17870"/>
                    <a:pt x="14" y="19531"/>
                    <a:pt x="3667" y="20362"/>
                  </a:cubicBezTo>
                  <a:cubicBezTo>
                    <a:pt x="7320" y="21193"/>
                    <a:pt x="14308" y="21193"/>
                    <a:pt x="21296" y="21193"/>
                  </a:cubicBezTo>
                </a:path>
              </a:pathLst>
            </a:custGeom>
            <a:noFill/>
            <a:ln w="12700" cap="rnd">
              <a:solidFill>
                <a:srgbClr val="0061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90" name="Shape 1073741926">
              <a:extLst>
                <a:ext uri="{FF2B5EF4-FFF2-40B4-BE49-F238E27FC236}">
                  <a16:creationId xmlns:a16="http://schemas.microsoft.com/office/drawing/2014/main" id="{A86B128E-12BF-45BB-B07B-4F55FAF70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106" y="1014175"/>
              <a:ext cx="152525" cy="150696"/>
            </a:xfrm>
            <a:custGeom>
              <a:avLst/>
              <a:gdLst>
                <a:gd name="T0" fmla="*/ 2147483646 w 21016"/>
                <a:gd name="T1" fmla="*/ 2147483646 h 21110"/>
                <a:gd name="T2" fmla="*/ 2147483646 w 21016"/>
                <a:gd name="T3" fmla="*/ 2147483646 h 21110"/>
                <a:gd name="T4" fmla="*/ 2147483646 w 21016"/>
                <a:gd name="T5" fmla="*/ 2147483646 h 21110"/>
                <a:gd name="T6" fmla="*/ 2147483646 w 21016"/>
                <a:gd name="T7" fmla="*/ 2147483646 h 2111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016" h="21110" extrusionOk="0">
                  <a:moveTo>
                    <a:pt x="8847" y="5760"/>
                  </a:moveTo>
                  <a:cubicBezTo>
                    <a:pt x="6014" y="9000"/>
                    <a:pt x="3181" y="12240"/>
                    <a:pt x="1588" y="14760"/>
                  </a:cubicBezTo>
                  <a:cubicBezTo>
                    <a:pt x="-6" y="17280"/>
                    <a:pt x="-360" y="19080"/>
                    <a:pt x="348" y="20160"/>
                  </a:cubicBezTo>
                  <a:cubicBezTo>
                    <a:pt x="1056" y="21240"/>
                    <a:pt x="2827" y="21600"/>
                    <a:pt x="6014" y="20160"/>
                  </a:cubicBezTo>
                  <a:cubicBezTo>
                    <a:pt x="9201" y="18720"/>
                    <a:pt x="13804" y="15480"/>
                    <a:pt x="16637" y="13140"/>
                  </a:cubicBezTo>
                  <a:cubicBezTo>
                    <a:pt x="19469" y="10800"/>
                    <a:pt x="20532" y="9360"/>
                    <a:pt x="20886" y="7560"/>
                  </a:cubicBezTo>
                  <a:cubicBezTo>
                    <a:pt x="21240" y="5760"/>
                    <a:pt x="20886" y="3600"/>
                    <a:pt x="19647" y="2160"/>
                  </a:cubicBezTo>
                  <a:cubicBezTo>
                    <a:pt x="18407" y="720"/>
                    <a:pt x="16283" y="0"/>
                    <a:pt x="14335" y="0"/>
                  </a:cubicBezTo>
                  <a:cubicBezTo>
                    <a:pt x="12388" y="0"/>
                    <a:pt x="10617" y="720"/>
                    <a:pt x="9732" y="1980"/>
                  </a:cubicBezTo>
                  <a:cubicBezTo>
                    <a:pt x="8847" y="3240"/>
                    <a:pt x="8847" y="5040"/>
                    <a:pt x="8847" y="6840"/>
                  </a:cubicBezTo>
                </a:path>
              </a:pathLst>
            </a:custGeom>
            <a:noFill/>
            <a:ln w="12700" cap="rnd">
              <a:solidFill>
                <a:srgbClr val="0061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91" name="Shape 1073741927">
              <a:extLst>
                <a:ext uri="{FF2B5EF4-FFF2-40B4-BE49-F238E27FC236}">
                  <a16:creationId xmlns:a16="http://schemas.microsoft.com/office/drawing/2014/main" id="{4ECE5CAD-D837-4869-8537-B58AB5D2C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8374" y="893512"/>
              <a:ext cx="285261" cy="192622"/>
            </a:xfrm>
            <a:custGeom>
              <a:avLst/>
              <a:gdLst>
                <a:gd name="T0" fmla="*/ 2147483646 w 21600"/>
                <a:gd name="T1" fmla="*/ 2147483646 h 21302"/>
                <a:gd name="T2" fmla="*/ 2147483646 w 21600"/>
                <a:gd name="T3" fmla="*/ 2147483646 h 21302"/>
                <a:gd name="T4" fmla="*/ 2147483646 w 21600"/>
                <a:gd name="T5" fmla="*/ 2147483646 h 21302"/>
                <a:gd name="T6" fmla="*/ 2147483646 w 21600"/>
                <a:gd name="T7" fmla="*/ 2147483646 h 21302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302" extrusionOk="0">
                  <a:moveTo>
                    <a:pt x="0" y="12776"/>
                  </a:moveTo>
                  <a:cubicBezTo>
                    <a:pt x="195" y="11355"/>
                    <a:pt x="389" y="9934"/>
                    <a:pt x="973" y="9649"/>
                  </a:cubicBezTo>
                  <a:cubicBezTo>
                    <a:pt x="1557" y="9365"/>
                    <a:pt x="2530" y="10218"/>
                    <a:pt x="3211" y="12349"/>
                  </a:cubicBezTo>
                  <a:cubicBezTo>
                    <a:pt x="3892" y="14481"/>
                    <a:pt x="4281" y="17891"/>
                    <a:pt x="4768" y="18034"/>
                  </a:cubicBezTo>
                  <a:cubicBezTo>
                    <a:pt x="5254" y="18176"/>
                    <a:pt x="5838" y="15049"/>
                    <a:pt x="6422" y="12776"/>
                  </a:cubicBezTo>
                  <a:cubicBezTo>
                    <a:pt x="7005" y="10502"/>
                    <a:pt x="7589" y="9081"/>
                    <a:pt x="8270" y="7944"/>
                  </a:cubicBezTo>
                  <a:cubicBezTo>
                    <a:pt x="8951" y="6807"/>
                    <a:pt x="9730" y="5955"/>
                    <a:pt x="10508" y="5955"/>
                  </a:cubicBezTo>
                  <a:cubicBezTo>
                    <a:pt x="11286" y="5955"/>
                    <a:pt x="12065" y="6807"/>
                    <a:pt x="12551" y="7944"/>
                  </a:cubicBezTo>
                  <a:cubicBezTo>
                    <a:pt x="13038" y="9081"/>
                    <a:pt x="13232" y="10502"/>
                    <a:pt x="13330" y="12349"/>
                  </a:cubicBezTo>
                  <a:cubicBezTo>
                    <a:pt x="13427" y="14197"/>
                    <a:pt x="13427" y="16470"/>
                    <a:pt x="13427" y="16897"/>
                  </a:cubicBezTo>
                  <a:cubicBezTo>
                    <a:pt x="13427" y="17323"/>
                    <a:pt x="13427" y="15902"/>
                    <a:pt x="14205" y="12918"/>
                  </a:cubicBezTo>
                  <a:cubicBezTo>
                    <a:pt x="14984" y="9934"/>
                    <a:pt x="16541" y="5386"/>
                    <a:pt x="17805" y="2828"/>
                  </a:cubicBezTo>
                  <a:cubicBezTo>
                    <a:pt x="19070" y="270"/>
                    <a:pt x="20043" y="-298"/>
                    <a:pt x="20627" y="128"/>
                  </a:cubicBezTo>
                  <a:cubicBezTo>
                    <a:pt x="21211" y="555"/>
                    <a:pt x="21405" y="1976"/>
                    <a:pt x="21405" y="4391"/>
                  </a:cubicBezTo>
                  <a:cubicBezTo>
                    <a:pt x="21405" y="6807"/>
                    <a:pt x="21211" y="10218"/>
                    <a:pt x="21211" y="13202"/>
                  </a:cubicBezTo>
                  <a:cubicBezTo>
                    <a:pt x="21211" y="16186"/>
                    <a:pt x="21405" y="18744"/>
                    <a:pt x="21600" y="21302"/>
                  </a:cubicBezTo>
                </a:path>
              </a:pathLst>
            </a:custGeom>
            <a:noFill/>
            <a:ln w="12700" cap="rnd">
              <a:solidFill>
                <a:srgbClr val="0061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92" name="Shape 1073741928">
              <a:extLst>
                <a:ext uri="{FF2B5EF4-FFF2-40B4-BE49-F238E27FC236}">
                  <a16:creationId xmlns:a16="http://schemas.microsoft.com/office/drawing/2014/main" id="{B60B843A-25A9-48CD-BA26-B2331D899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279" y="770034"/>
              <a:ext cx="19618" cy="414032"/>
            </a:xfrm>
            <a:custGeom>
              <a:avLst/>
              <a:gdLst>
                <a:gd name="T0" fmla="*/ 7298 w 20609"/>
                <a:gd name="T1" fmla="*/ 2147483646 h 21481"/>
                <a:gd name="T2" fmla="*/ 7298 w 20609"/>
                <a:gd name="T3" fmla="*/ 2147483646 h 21481"/>
                <a:gd name="T4" fmla="*/ 7298 w 20609"/>
                <a:gd name="T5" fmla="*/ 2147483646 h 21481"/>
                <a:gd name="T6" fmla="*/ 7298 w 20609"/>
                <a:gd name="T7" fmla="*/ 2147483646 h 21481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09" h="21481" extrusionOk="0">
                  <a:moveTo>
                    <a:pt x="8100" y="0"/>
                  </a:moveTo>
                  <a:cubicBezTo>
                    <a:pt x="13500" y="4000"/>
                    <a:pt x="18900" y="8000"/>
                    <a:pt x="20250" y="11333"/>
                  </a:cubicBezTo>
                  <a:cubicBezTo>
                    <a:pt x="21600" y="14667"/>
                    <a:pt x="18900" y="17333"/>
                    <a:pt x="16200" y="19067"/>
                  </a:cubicBezTo>
                  <a:cubicBezTo>
                    <a:pt x="13500" y="20800"/>
                    <a:pt x="10800" y="21600"/>
                    <a:pt x="8100" y="21467"/>
                  </a:cubicBezTo>
                  <a:cubicBezTo>
                    <a:pt x="5400" y="21333"/>
                    <a:pt x="2700" y="20267"/>
                    <a:pt x="0" y="19200"/>
                  </a:cubicBezTo>
                </a:path>
              </a:pathLst>
            </a:custGeom>
            <a:noFill/>
            <a:ln w="12700" cap="rnd">
              <a:solidFill>
                <a:srgbClr val="0061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93" name="Shape 1073741929">
              <a:extLst>
                <a:ext uri="{FF2B5EF4-FFF2-40B4-BE49-F238E27FC236}">
                  <a16:creationId xmlns:a16="http://schemas.microsoft.com/office/drawing/2014/main" id="{D580A334-92B2-44FE-BA9E-52360DD9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5645" y="834282"/>
              <a:ext cx="90924" cy="172747"/>
            </a:xfrm>
            <a:custGeom>
              <a:avLst/>
              <a:gdLst>
                <a:gd name="T0" fmla="*/ 330898700 w 20654"/>
                <a:gd name="T1" fmla="*/ 2147483646 h 21042"/>
                <a:gd name="T2" fmla="*/ 330898700 w 20654"/>
                <a:gd name="T3" fmla="*/ 2147483646 h 21042"/>
                <a:gd name="T4" fmla="*/ 330898700 w 20654"/>
                <a:gd name="T5" fmla="*/ 2147483646 h 21042"/>
                <a:gd name="T6" fmla="*/ 330898700 w 20654"/>
                <a:gd name="T7" fmla="*/ 2147483646 h 21042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54" h="21042" extrusionOk="0">
                  <a:moveTo>
                    <a:pt x="826" y="10957"/>
                  </a:moveTo>
                  <a:cubicBezTo>
                    <a:pt x="242" y="8139"/>
                    <a:pt x="-342" y="5322"/>
                    <a:pt x="242" y="3287"/>
                  </a:cubicBezTo>
                  <a:cubicBezTo>
                    <a:pt x="826" y="1252"/>
                    <a:pt x="2577" y="0"/>
                    <a:pt x="6080" y="0"/>
                  </a:cubicBezTo>
                  <a:cubicBezTo>
                    <a:pt x="9582" y="0"/>
                    <a:pt x="14836" y="1252"/>
                    <a:pt x="17755" y="3443"/>
                  </a:cubicBezTo>
                  <a:cubicBezTo>
                    <a:pt x="20674" y="5635"/>
                    <a:pt x="21258" y="8765"/>
                    <a:pt x="20090" y="12052"/>
                  </a:cubicBezTo>
                  <a:cubicBezTo>
                    <a:pt x="18923" y="15339"/>
                    <a:pt x="16004" y="18783"/>
                    <a:pt x="13085" y="20191"/>
                  </a:cubicBezTo>
                  <a:cubicBezTo>
                    <a:pt x="10166" y="21600"/>
                    <a:pt x="7247" y="20974"/>
                    <a:pt x="4328" y="20348"/>
                  </a:cubicBezTo>
                </a:path>
              </a:pathLst>
            </a:custGeom>
            <a:noFill/>
            <a:ln w="12700" cap="rnd">
              <a:solidFill>
                <a:srgbClr val="0061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94" name="Shape 1073741930">
              <a:extLst>
                <a:ext uri="{FF2B5EF4-FFF2-40B4-BE49-F238E27FC236}">
                  <a16:creationId xmlns:a16="http://schemas.microsoft.com/office/drawing/2014/main" id="{C8EC3869-01F3-4F7C-BFD8-F7B551978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1184" y="817436"/>
              <a:ext cx="77098" cy="124783"/>
            </a:xfrm>
            <a:custGeom>
              <a:avLst/>
              <a:gdLst>
                <a:gd name="T0" fmla="*/ 79716741 w 21600"/>
                <a:gd name="T1" fmla="*/ 2147483646 h 21404"/>
                <a:gd name="T2" fmla="*/ 79716741 w 21600"/>
                <a:gd name="T3" fmla="*/ 2147483646 h 21404"/>
                <a:gd name="T4" fmla="*/ 79716741 w 21600"/>
                <a:gd name="T5" fmla="*/ 2147483646 h 21404"/>
                <a:gd name="T6" fmla="*/ 79716741 w 21600"/>
                <a:gd name="T7" fmla="*/ 2147483646 h 2140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04" extrusionOk="0">
                  <a:moveTo>
                    <a:pt x="21600" y="2449"/>
                  </a:moveTo>
                  <a:cubicBezTo>
                    <a:pt x="18720" y="1126"/>
                    <a:pt x="15840" y="-196"/>
                    <a:pt x="13320" y="24"/>
                  </a:cubicBezTo>
                  <a:cubicBezTo>
                    <a:pt x="10800" y="245"/>
                    <a:pt x="8640" y="2008"/>
                    <a:pt x="7200" y="5094"/>
                  </a:cubicBezTo>
                  <a:cubicBezTo>
                    <a:pt x="5760" y="8180"/>
                    <a:pt x="5040" y="12588"/>
                    <a:pt x="5400" y="15894"/>
                  </a:cubicBezTo>
                  <a:cubicBezTo>
                    <a:pt x="5760" y="19200"/>
                    <a:pt x="7200" y="21404"/>
                    <a:pt x="9720" y="21404"/>
                  </a:cubicBezTo>
                  <a:cubicBezTo>
                    <a:pt x="12240" y="21404"/>
                    <a:pt x="15840" y="19200"/>
                    <a:pt x="17640" y="16996"/>
                  </a:cubicBezTo>
                  <a:cubicBezTo>
                    <a:pt x="19440" y="14792"/>
                    <a:pt x="19440" y="12588"/>
                    <a:pt x="19080" y="10384"/>
                  </a:cubicBezTo>
                  <a:cubicBezTo>
                    <a:pt x="18720" y="8180"/>
                    <a:pt x="18000" y="5975"/>
                    <a:pt x="15840" y="4212"/>
                  </a:cubicBezTo>
                  <a:cubicBezTo>
                    <a:pt x="13680" y="2449"/>
                    <a:pt x="10080" y="1126"/>
                    <a:pt x="7200" y="1347"/>
                  </a:cubicBezTo>
                  <a:cubicBezTo>
                    <a:pt x="4320" y="1567"/>
                    <a:pt x="2160" y="3331"/>
                    <a:pt x="0" y="5094"/>
                  </a:cubicBezTo>
                </a:path>
              </a:pathLst>
            </a:custGeom>
            <a:noFill/>
            <a:ln w="12700" cap="rnd">
              <a:solidFill>
                <a:srgbClr val="0061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95" name="Shape 1073741931">
              <a:extLst>
                <a:ext uri="{FF2B5EF4-FFF2-40B4-BE49-F238E27FC236}">
                  <a16:creationId xmlns:a16="http://schemas.microsoft.com/office/drawing/2014/main" id="{52B7FFCB-7371-4B99-A64A-EAA7B30C6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798" y="725207"/>
              <a:ext cx="300680" cy="191638"/>
            </a:xfrm>
            <a:custGeom>
              <a:avLst/>
              <a:gdLst>
                <a:gd name="T0" fmla="*/ 2147483646 w 21600"/>
                <a:gd name="T1" fmla="*/ 2147483646 h 21193"/>
                <a:gd name="T2" fmla="*/ 2147483646 w 21600"/>
                <a:gd name="T3" fmla="*/ 2147483646 h 21193"/>
                <a:gd name="T4" fmla="*/ 2147483646 w 21600"/>
                <a:gd name="T5" fmla="*/ 2147483646 h 21193"/>
                <a:gd name="T6" fmla="*/ 2147483646 w 21600"/>
                <a:gd name="T7" fmla="*/ 2147483646 h 21193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193" extrusionOk="0">
                  <a:moveTo>
                    <a:pt x="0" y="8368"/>
                  </a:moveTo>
                  <a:cubicBezTo>
                    <a:pt x="923" y="11210"/>
                    <a:pt x="1846" y="14053"/>
                    <a:pt x="2123" y="16468"/>
                  </a:cubicBezTo>
                  <a:cubicBezTo>
                    <a:pt x="2400" y="18884"/>
                    <a:pt x="2031" y="20874"/>
                    <a:pt x="1846" y="21158"/>
                  </a:cubicBezTo>
                  <a:cubicBezTo>
                    <a:pt x="1662" y="21442"/>
                    <a:pt x="1662" y="20021"/>
                    <a:pt x="2215" y="17605"/>
                  </a:cubicBezTo>
                  <a:cubicBezTo>
                    <a:pt x="2769" y="15189"/>
                    <a:pt x="3877" y="11779"/>
                    <a:pt x="4708" y="9363"/>
                  </a:cubicBezTo>
                  <a:cubicBezTo>
                    <a:pt x="5538" y="6947"/>
                    <a:pt x="6092" y="5526"/>
                    <a:pt x="6646" y="5384"/>
                  </a:cubicBezTo>
                  <a:cubicBezTo>
                    <a:pt x="7200" y="5242"/>
                    <a:pt x="7754" y="6379"/>
                    <a:pt x="8400" y="8084"/>
                  </a:cubicBezTo>
                  <a:cubicBezTo>
                    <a:pt x="9046" y="9789"/>
                    <a:pt x="9785" y="12063"/>
                    <a:pt x="11169" y="12774"/>
                  </a:cubicBezTo>
                  <a:cubicBezTo>
                    <a:pt x="12554" y="13484"/>
                    <a:pt x="14585" y="12631"/>
                    <a:pt x="16154" y="10784"/>
                  </a:cubicBezTo>
                  <a:cubicBezTo>
                    <a:pt x="17723" y="8937"/>
                    <a:pt x="18831" y="6095"/>
                    <a:pt x="19108" y="4105"/>
                  </a:cubicBezTo>
                  <a:cubicBezTo>
                    <a:pt x="19385" y="2116"/>
                    <a:pt x="18831" y="979"/>
                    <a:pt x="18092" y="410"/>
                  </a:cubicBezTo>
                  <a:cubicBezTo>
                    <a:pt x="17354" y="-158"/>
                    <a:pt x="16431" y="-158"/>
                    <a:pt x="15785" y="553"/>
                  </a:cubicBezTo>
                  <a:cubicBezTo>
                    <a:pt x="15138" y="1263"/>
                    <a:pt x="14769" y="2684"/>
                    <a:pt x="15231" y="5526"/>
                  </a:cubicBezTo>
                  <a:cubicBezTo>
                    <a:pt x="15692" y="8368"/>
                    <a:pt x="16985" y="12631"/>
                    <a:pt x="18185" y="14905"/>
                  </a:cubicBezTo>
                  <a:cubicBezTo>
                    <a:pt x="19385" y="17179"/>
                    <a:pt x="20492" y="17463"/>
                    <a:pt x="21600" y="17747"/>
                  </a:cubicBezTo>
                </a:path>
              </a:pathLst>
            </a:custGeom>
            <a:noFill/>
            <a:ln w="12700" cap="rnd">
              <a:solidFill>
                <a:srgbClr val="0061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96" name="Shape 1073741932">
              <a:extLst>
                <a:ext uri="{FF2B5EF4-FFF2-40B4-BE49-F238E27FC236}">
                  <a16:creationId xmlns:a16="http://schemas.microsoft.com/office/drawing/2014/main" id="{80AA98E8-9107-4ADD-8A26-468C3797A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575" y="462284"/>
              <a:ext cx="362359" cy="318427"/>
            </a:xfrm>
            <a:custGeom>
              <a:avLst/>
              <a:gdLst>
                <a:gd name="T0" fmla="*/ 2147483646 w 21600"/>
                <a:gd name="T1" fmla="*/ 2147483646 h 21241"/>
                <a:gd name="T2" fmla="*/ 2147483646 w 21600"/>
                <a:gd name="T3" fmla="*/ 2147483646 h 21241"/>
                <a:gd name="T4" fmla="*/ 2147483646 w 21600"/>
                <a:gd name="T5" fmla="*/ 2147483646 h 21241"/>
                <a:gd name="T6" fmla="*/ 2147483646 w 21600"/>
                <a:gd name="T7" fmla="*/ 2147483646 h 21241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241" extrusionOk="0">
                  <a:moveTo>
                    <a:pt x="0" y="17957"/>
                  </a:moveTo>
                  <a:cubicBezTo>
                    <a:pt x="613" y="18472"/>
                    <a:pt x="1226" y="18986"/>
                    <a:pt x="1532" y="19672"/>
                  </a:cubicBezTo>
                  <a:cubicBezTo>
                    <a:pt x="1838" y="20357"/>
                    <a:pt x="1838" y="21215"/>
                    <a:pt x="1992" y="21129"/>
                  </a:cubicBezTo>
                  <a:cubicBezTo>
                    <a:pt x="2145" y="21043"/>
                    <a:pt x="2451" y="20015"/>
                    <a:pt x="2834" y="19157"/>
                  </a:cubicBezTo>
                  <a:cubicBezTo>
                    <a:pt x="3217" y="18300"/>
                    <a:pt x="3677" y="17615"/>
                    <a:pt x="4289" y="17015"/>
                  </a:cubicBezTo>
                  <a:cubicBezTo>
                    <a:pt x="4902" y="16415"/>
                    <a:pt x="5668" y="15900"/>
                    <a:pt x="6357" y="15900"/>
                  </a:cubicBezTo>
                  <a:cubicBezTo>
                    <a:pt x="7047" y="15900"/>
                    <a:pt x="7660" y="16415"/>
                    <a:pt x="8119" y="17100"/>
                  </a:cubicBezTo>
                  <a:cubicBezTo>
                    <a:pt x="8579" y="17786"/>
                    <a:pt x="8885" y="18643"/>
                    <a:pt x="9345" y="19329"/>
                  </a:cubicBezTo>
                  <a:cubicBezTo>
                    <a:pt x="9804" y="20015"/>
                    <a:pt x="10417" y="20529"/>
                    <a:pt x="11030" y="20443"/>
                  </a:cubicBezTo>
                  <a:cubicBezTo>
                    <a:pt x="11643" y="20357"/>
                    <a:pt x="12255" y="19672"/>
                    <a:pt x="13021" y="17100"/>
                  </a:cubicBezTo>
                  <a:cubicBezTo>
                    <a:pt x="13787" y="14529"/>
                    <a:pt x="14706" y="10072"/>
                    <a:pt x="15243" y="7415"/>
                  </a:cubicBezTo>
                  <a:cubicBezTo>
                    <a:pt x="15779" y="4757"/>
                    <a:pt x="15932" y="3900"/>
                    <a:pt x="16085" y="2786"/>
                  </a:cubicBezTo>
                  <a:cubicBezTo>
                    <a:pt x="16238" y="1672"/>
                    <a:pt x="16391" y="300"/>
                    <a:pt x="16391" y="43"/>
                  </a:cubicBezTo>
                  <a:cubicBezTo>
                    <a:pt x="16391" y="-214"/>
                    <a:pt x="16238" y="643"/>
                    <a:pt x="15702" y="3643"/>
                  </a:cubicBezTo>
                  <a:cubicBezTo>
                    <a:pt x="15166" y="6643"/>
                    <a:pt x="14247" y="11786"/>
                    <a:pt x="13787" y="14872"/>
                  </a:cubicBezTo>
                  <a:cubicBezTo>
                    <a:pt x="13328" y="17957"/>
                    <a:pt x="13328" y="18986"/>
                    <a:pt x="14323" y="19843"/>
                  </a:cubicBezTo>
                  <a:cubicBezTo>
                    <a:pt x="15319" y="20700"/>
                    <a:pt x="17311" y="21386"/>
                    <a:pt x="18689" y="21215"/>
                  </a:cubicBezTo>
                  <a:cubicBezTo>
                    <a:pt x="20068" y="21043"/>
                    <a:pt x="20834" y="20015"/>
                    <a:pt x="21600" y="18986"/>
                  </a:cubicBezTo>
                </a:path>
              </a:pathLst>
            </a:custGeom>
            <a:noFill/>
            <a:ln w="12700" cap="rnd">
              <a:solidFill>
                <a:srgbClr val="0061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97" name="Shape 1073741933">
              <a:extLst>
                <a:ext uri="{FF2B5EF4-FFF2-40B4-BE49-F238E27FC236}">
                  <a16:creationId xmlns:a16="http://schemas.microsoft.com/office/drawing/2014/main" id="{C0C550B7-EFAB-4AEB-B3A2-EEF8612B7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777" y="504807"/>
              <a:ext cx="161696" cy="95614"/>
            </a:xfrm>
            <a:custGeom>
              <a:avLst/>
              <a:gdLst>
                <a:gd name="T0" fmla="*/ 2147483646 w 20908"/>
                <a:gd name="T1" fmla="*/ 408323317 h 21148"/>
                <a:gd name="T2" fmla="*/ 2147483646 w 20908"/>
                <a:gd name="T3" fmla="*/ 408323317 h 21148"/>
                <a:gd name="T4" fmla="*/ 2147483646 w 20908"/>
                <a:gd name="T5" fmla="*/ 408323317 h 21148"/>
                <a:gd name="T6" fmla="*/ 2147483646 w 20908"/>
                <a:gd name="T7" fmla="*/ 408323317 h 21148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08" h="21148" extrusionOk="0">
                  <a:moveTo>
                    <a:pt x="421" y="21148"/>
                  </a:moveTo>
                  <a:cubicBezTo>
                    <a:pt x="88" y="18306"/>
                    <a:pt x="-244" y="15464"/>
                    <a:pt x="254" y="13190"/>
                  </a:cubicBezTo>
                  <a:cubicBezTo>
                    <a:pt x="753" y="10916"/>
                    <a:pt x="2082" y="9211"/>
                    <a:pt x="4741" y="7222"/>
                  </a:cubicBezTo>
                  <a:cubicBezTo>
                    <a:pt x="7399" y="5232"/>
                    <a:pt x="11387" y="2959"/>
                    <a:pt x="14544" y="1537"/>
                  </a:cubicBezTo>
                  <a:cubicBezTo>
                    <a:pt x="17701" y="116"/>
                    <a:pt x="20027" y="-452"/>
                    <a:pt x="20691" y="401"/>
                  </a:cubicBezTo>
                  <a:cubicBezTo>
                    <a:pt x="21356" y="1253"/>
                    <a:pt x="20359" y="3527"/>
                    <a:pt x="19528" y="5232"/>
                  </a:cubicBezTo>
                  <a:cubicBezTo>
                    <a:pt x="18698" y="6937"/>
                    <a:pt x="18033" y="8074"/>
                    <a:pt x="17368" y="9211"/>
                  </a:cubicBezTo>
                </a:path>
              </a:pathLst>
            </a:custGeom>
            <a:noFill/>
            <a:ln w="12700" cap="rnd">
              <a:solidFill>
                <a:srgbClr val="0061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98" name="Shape 1073741934">
              <a:extLst>
                <a:ext uri="{FF2B5EF4-FFF2-40B4-BE49-F238E27FC236}">
                  <a16:creationId xmlns:a16="http://schemas.microsoft.com/office/drawing/2014/main" id="{3CB5C628-83B1-459B-9122-225CC7685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2953" y="387539"/>
              <a:ext cx="221856" cy="246247"/>
            </a:xfrm>
            <a:custGeom>
              <a:avLst/>
              <a:gdLst>
                <a:gd name="T0" fmla="*/ 2147483646 w 20719"/>
                <a:gd name="T1" fmla="*/ 2147483646 h 21119"/>
                <a:gd name="T2" fmla="*/ 2147483646 w 20719"/>
                <a:gd name="T3" fmla="*/ 2147483646 h 21119"/>
                <a:gd name="T4" fmla="*/ 2147483646 w 20719"/>
                <a:gd name="T5" fmla="*/ 2147483646 h 21119"/>
                <a:gd name="T6" fmla="*/ 2147483646 w 20719"/>
                <a:gd name="T7" fmla="*/ 2147483646 h 2111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719" h="21119" extrusionOk="0">
                  <a:moveTo>
                    <a:pt x="14681" y="7678"/>
                  </a:moveTo>
                  <a:cubicBezTo>
                    <a:pt x="15161" y="6576"/>
                    <a:pt x="15641" y="5474"/>
                    <a:pt x="16001" y="4151"/>
                  </a:cubicBezTo>
                  <a:cubicBezTo>
                    <a:pt x="16361" y="2829"/>
                    <a:pt x="16601" y="1286"/>
                    <a:pt x="15881" y="514"/>
                  </a:cubicBezTo>
                  <a:cubicBezTo>
                    <a:pt x="15161" y="-257"/>
                    <a:pt x="13481" y="-257"/>
                    <a:pt x="10961" y="1176"/>
                  </a:cubicBezTo>
                  <a:cubicBezTo>
                    <a:pt x="8441" y="2608"/>
                    <a:pt x="5081" y="5474"/>
                    <a:pt x="2801" y="8449"/>
                  </a:cubicBezTo>
                  <a:cubicBezTo>
                    <a:pt x="521" y="11425"/>
                    <a:pt x="-679" y="14510"/>
                    <a:pt x="401" y="16714"/>
                  </a:cubicBezTo>
                  <a:cubicBezTo>
                    <a:pt x="1481" y="18919"/>
                    <a:pt x="4841" y="20241"/>
                    <a:pt x="8081" y="20792"/>
                  </a:cubicBezTo>
                  <a:cubicBezTo>
                    <a:pt x="11321" y="21343"/>
                    <a:pt x="14441" y="21123"/>
                    <a:pt x="16721" y="20682"/>
                  </a:cubicBezTo>
                  <a:cubicBezTo>
                    <a:pt x="19001" y="20241"/>
                    <a:pt x="20441" y="19580"/>
                    <a:pt x="20681" y="19139"/>
                  </a:cubicBezTo>
                  <a:cubicBezTo>
                    <a:pt x="20921" y="18698"/>
                    <a:pt x="19961" y="18478"/>
                    <a:pt x="19001" y="18257"/>
                  </a:cubicBezTo>
                </a:path>
              </a:pathLst>
            </a:custGeom>
            <a:noFill/>
            <a:ln w="12700" cap="rnd">
              <a:solidFill>
                <a:srgbClr val="0061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499" name="Shape 1073741935">
              <a:extLst>
                <a:ext uri="{FF2B5EF4-FFF2-40B4-BE49-F238E27FC236}">
                  <a16:creationId xmlns:a16="http://schemas.microsoft.com/office/drawing/2014/main" id="{9960F2E2-4AB1-4E2C-818F-524C81FE2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9774" y="140406"/>
              <a:ext cx="138777" cy="321239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8000" y="4493"/>
                  </a:moveTo>
                  <a:cubicBezTo>
                    <a:pt x="18400" y="3456"/>
                    <a:pt x="18800" y="2419"/>
                    <a:pt x="19600" y="1555"/>
                  </a:cubicBezTo>
                  <a:cubicBezTo>
                    <a:pt x="20400" y="691"/>
                    <a:pt x="21600" y="0"/>
                    <a:pt x="21600" y="0"/>
                  </a:cubicBezTo>
                  <a:cubicBezTo>
                    <a:pt x="21600" y="0"/>
                    <a:pt x="20400" y="691"/>
                    <a:pt x="17200" y="3629"/>
                  </a:cubicBezTo>
                  <a:cubicBezTo>
                    <a:pt x="14000" y="6566"/>
                    <a:pt x="8800" y="11750"/>
                    <a:pt x="5600" y="15120"/>
                  </a:cubicBezTo>
                  <a:cubicBezTo>
                    <a:pt x="2400" y="18490"/>
                    <a:pt x="1200" y="2004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61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400500" name="Line" descr="Line">
              <a:extLst>
                <a:ext uri="{FF2B5EF4-FFF2-40B4-BE49-F238E27FC236}">
                  <a16:creationId xmlns:a16="http://schemas.microsoft.com/office/drawing/2014/main" id="{F964253D-0E4B-41C5-A4D5-E0F28B5DF93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2812" y="1846689"/>
              <a:ext cx="13194" cy="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0501" name="Shape 1073741938">
              <a:extLst>
                <a:ext uri="{FF2B5EF4-FFF2-40B4-BE49-F238E27FC236}">
                  <a16:creationId xmlns:a16="http://schemas.microsoft.com/office/drawing/2014/main" id="{FA8D7C32-DB5E-48A1-A479-7D25DD27A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281" y="1434503"/>
              <a:ext cx="213177" cy="599928"/>
            </a:xfrm>
            <a:custGeom>
              <a:avLst/>
              <a:gdLst>
                <a:gd name="T0" fmla="*/ 2147483646 w 21330"/>
                <a:gd name="T1" fmla="*/ 2147483646 h 21549"/>
                <a:gd name="T2" fmla="*/ 2147483646 w 21330"/>
                <a:gd name="T3" fmla="*/ 2147483646 h 21549"/>
                <a:gd name="T4" fmla="*/ 2147483646 w 21330"/>
                <a:gd name="T5" fmla="*/ 2147483646 h 21549"/>
                <a:gd name="T6" fmla="*/ 2147483646 w 21330"/>
                <a:gd name="T7" fmla="*/ 2147483646 h 2154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30" h="21549" extrusionOk="0">
                  <a:moveTo>
                    <a:pt x="19434" y="4934"/>
                  </a:moveTo>
                  <a:cubicBezTo>
                    <a:pt x="20205" y="3734"/>
                    <a:pt x="20977" y="2534"/>
                    <a:pt x="21234" y="1703"/>
                  </a:cubicBezTo>
                  <a:cubicBezTo>
                    <a:pt x="21491" y="872"/>
                    <a:pt x="21234" y="411"/>
                    <a:pt x="20462" y="180"/>
                  </a:cubicBezTo>
                  <a:cubicBezTo>
                    <a:pt x="19691" y="-51"/>
                    <a:pt x="18405" y="-51"/>
                    <a:pt x="17377" y="134"/>
                  </a:cubicBezTo>
                  <a:cubicBezTo>
                    <a:pt x="16348" y="318"/>
                    <a:pt x="15577" y="687"/>
                    <a:pt x="14677" y="2164"/>
                  </a:cubicBezTo>
                  <a:cubicBezTo>
                    <a:pt x="13777" y="3641"/>
                    <a:pt x="12748" y="6226"/>
                    <a:pt x="11848" y="9134"/>
                  </a:cubicBezTo>
                  <a:cubicBezTo>
                    <a:pt x="10948" y="12041"/>
                    <a:pt x="10177" y="15272"/>
                    <a:pt x="9534" y="17164"/>
                  </a:cubicBezTo>
                  <a:cubicBezTo>
                    <a:pt x="8891" y="19057"/>
                    <a:pt x="8377" y="19611"/>
                    <a:pt x="7605" y="20072"/>
                  </a:cubicBezTo>
                  <a:cubicBezTo>
                    <a:pt x="6834" y="20534"/>
                    <a:pt x="5805" y="20903"/>
                    <a:pt x="4648" y="21041"/>
                  </a:cubicBezTo>
                  <a:cubicBezTo>
                    <a:pt x="3491" y="21180"/>
                    <a:pt x="2205" y="21087"/>
                    <a:pt x="1305" y="20718"/>
                  </a:cubicBezTo>
                  <a:cubicBezTo>
                    <a:pt x="405" y="20349"/>
                    <a:pt x="-109" y="19703"/>
                    <a:pt x="20" y="19564"/>
                  </a:cubicBezTo>
                  <a:cubicBezTo>
                    <a:pt x="148" y="19426"/>
                    <a:pt x="920" y="19795"/>
                    <a:pt x="1434" y="20211"/>
                  </a:cubicBezTo>
                  <a:cubicBezTo>
                    <a:pt x="1948" y="20626"/>
                    <a:pt x="2205" y="21087"/>
                    <a:pt x="2462" y="21549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02" name="Shape 1073741939">
              <a:extLst>
                <a:ext uri="{FF2B5EF4-FFF2-40B4-BE49-F238E27FC236}">
                  <a16:creationId xmlns:a16="http://schemas.microsoft.com/office/drawing/2014/main" id="{02BC4AEC-A2DC-418C-8E87-449B7E2CA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1270" y="1537510"/>
              <a:ext cx="177463" cy="240775"/>
            </a:xfrm>
            <a:custGeom>
              <a:avLst/>
              <a:gdLst>
                <a:gd name="T0" fmla="*/ 2147483646 w 21008"/>
                <a:gd name="T1" fmla="*/ 2147483646 h 21080"/>
                <a:gd name="T2" fmla="*/ 2147483646 w 21008"/>
                <a:gd name="T3" fmla="*/ 2147483646 h 21080"/>
                <a:gd name="T4" fmla="*/ 2147483646 w 21008"/>
                <a:gd name="T5" fmla="*/ 2147483646 h 21080"/>
                <a:gd name="T6" fmla="*/ 2147483646 w 21008"/>
                <a:gd name="T7" fmla="*/ 2147483646 h 2108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008" h="21080" extrusionOk="0">
                  <a:moveTo>
                    <a:pt x="1490" y="6381"/>
                  </a:moveTo>
                  <a:cubicBezTo>
                    <a:pt x="578" y="5481"/>
                    <a:pt x="-335" y="4581"/>
                    <a:pt x="121" y="4244"/>
                  </a:cubicBezTo>
                  <a:cubicBezTo>
                    <a:pt x="578" y="3906"/>
                    <a:pt x="2403" y="4131"/>
                    <a:pt x="4076" y="5819"/>
                  </a:cubicBezTo>
                  <a:cubicBezTo>
                    <a:pt x="5750" y="7506"/>
                    <a:pt x="7271" y="10656"/>
                    <a:pt x="8031" y="12794"/>
                  </a:cubicBezTo>
                  <a:cubicBezTo>
                    <a:pt x="8792" y="14931"/>
                    <a:pt x="8792" y="16056"/>
                    <a:pt x="8792" y="17181"/>
                  </a:cubicBezTo>
                  <a:cubicBezTo>
                    <a:pt x="8792" y="18306"/>
                    <a:pt x="8792" y="19431"/>
                    <a:pt x="8031" y="20218"/>
                  </a:cubicBezTo>
                  <a:cubicBezTo>
                    <a:pt x="7271" y="21006"/>
                    <a:pt x="5750" y="21456"/>
                    <a:pt x="4837" y="20669"/>
                  </a:cubicBezTo>
                  <a:cubicBezTo>
                    <a:pt x="3924" y="19881"/>
                    <a:pt x="3620" y="17856"/>
                    <a:pt x="4837" y="15044"/>
                  </a:cubicBezTo>
                  <a:cubicBezTo>
                    <a:pt x="6054" y="12231"/>
                    <a:pt x="8792" y="8631"/>
                    <a:pt x="11073" y="6044"/>
                  </a:cubicBezTo>
                  <a:cubicBezTo>
                    <a:pt x="13355" y="3456"/>
                    <a:pt x="15180" y="1881"/>
                    <a:pt x="16854" y="981"/>
                  </a:cubicBezTo>
                  <a:cubicBezTo>
                    <a:pt x="18527" y="81"/>
                    <a:pt x="20048" y="-144"/>
                    <a:pt x="20657" y="81"/>
                  </a:cubicBezTo>
                  <a:cubicBezTo>
                    <a:pt x="21265" y="306"/>
                    <a:pt x="20961" y="981"/>
                    <a:pt x="20657" y="1656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03" name="Shape 1073741940">
              <a:extLst>
                <a:ext uri="{FF2B5EF4-FFF2-40B4-BE49-F238E27FC236}">
                  <a16:creationId xmlns:a16="http://schemas.microsoft.com/office/drawing/2014/main" id="{F7546A98-8B50-4EEF-B834-59765CCD8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6310" y="1697772"/>
              <a:ext cx="133636" cy="35979"/>
            </a:xfrm>
            <a:custGeom>
              <a:avLst/>
              <a:gdLst>
                <a:gd name="T0" fmla="*/ 2147483646 w 21600"/>
                <a:gd name="T1" fmla="*/ 384241 h 21600"/>
                <a:gd name="T2" fmla="*/ 2147483646 w 21600"/>
                <a:gd name="T3" fmla="*/ 384241 h 21600"/>
                <a:gd name="T4" fmla="*/ 2147483646 w 21600"/>
                <a:gd name="T5" fmla="*/ 384241 h 21600"/>
                <a:gd name="T6" fmla="*/ 2147483646 w 21600"/>
                <a:gd name="T7" fmla="*/ 38424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246" y="15429"/>
                    <a:pt x="2492" y="9257"/>
                    <a:pt x="5400" y="5400"/>
                  </a:cubicBezTo>
                  <a:cubicBezTo>
                    <a:pt x="8308" y="1543"/>
                    <a:pt x="12877" y="0"/>
                    <a:pt x="16200" y="0"/>
                  </a:cubicBezTo>
                  <a:cubicBezTo>
                    <a:pt x="19523" y="0"/>
                    <a:pt x="21600" y="1543"/>
                    <a:pt x="21600" y="4629"/>
                  </a:cubicBezTo>
                  <a:cubicBezTo>
                    <a:pt x="21600" y="7714"/>
                    <a:pt x="19523" y="12343"/>
                    <a:pt x="16408" y="14657"/>
                  </a:cubicBezTo>
                  <a:cubicBezTo>
                    <a:pt x="13292" y="16971"/>
                    <a:pt x="9138" y="16971"/>
                    <a:pt x="5815" y="16200"/>
                  </a:cubicBezTo>
                  <a:cubicBezTo>
                    <a:pt x="2492" y="15428"/>
                    <a:pt x="0" y="13886"/>
                    <a:pt x="831" y="12343"/>
                  </a:cubicBezTo>
                  <a:cubicBezTo>
                    <a:pt x="1662" y="10800"/>
                    <a:pt x="5815" y="9257"/>
                    <a:pt x="9138" y="9257"/>
                  </a:cubicBezTo>
                  <a:cubicBezTo>
                    <a:pt x="12462" y="9257"/>
                    <a:pt x="14954" y="10800"/>
                    <a:pt x="17446" y="12343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04" name="Shape 1073741941">
              <a:extLst>
                <a:ext uri="{FF2B5EF4-FFF2-40B4-BE49-F238E27FC236}">
                  <a16:creationId xmlns:a16="http://schemas.microsoft.com/office/drawing/2014/main" id="{E4EBAE86-D42A-4776-AA89-695FD1E22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8545" y="1726040"/>
              <a:ext cx="86289" cy="21528"/>
            </a:xfrm>
            <a:custGeom>
              <a:avLst/>
              <a:gdLst>
                <a:gd name="T0" fmla="*/ 175363729 w 21600"/>
                <a:gd name="T1" fmla="*/ 10550 h 21600"/>
                <a:gd name="T2" fmla="*/ 175363729 w 21600"/>
                <a:gd name="T3" fmla="*/ 10550 h 21600"/>
                <a:gd name="T4" fmla="*/ 175363729 w 21600"/>
                <a:gd name="T5" fmla="*/ 10550 h 21600"/>
                <a:gd name="T6" fmla="*/ 175363729 w 21600"/>
                <a:gd name="T7" fmla="*/ 1055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140" y="21308"/>
                    <a:pt x="4237" y="20497"/>
                    <a:pt x="6161" y="19340"/>
                  </a:cubicBezTo>
                  <a:cubicBezTo>
                    <a:pt x="12594" y="15472"/>
                    <a:pt x="17097" y="7736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05" name="Shape 1073741942">
              <a:extLst>
                <a:ext uri="{FF2B5EF4-FFF2-40B4-BE49-F238E27FC236}">
                  <a16:creationId xmlns:a16="http://schemas.microsoft.com/office/drawing/2014/main" id="{992D1023-F4F0-4FEA-9937-0BEF74860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908" y="1587255"/>
              <a:ext cx="568766" cy="152030"/>
            </a:xfrm>
            <a:custGeom>
              <a:avLst/>
              <a:gdLst>
                <a:gd name="T0" fmla="*/ 2147483646 w 21534"/>
                <a:gd name="T1" fmla="*/ 2147483646 h 20610"/>
                <a:gd name="T2" fmla="*/ 2147483646 w 21534"/>
                <a:gd name="T3" fmla="*/ 2147483646 h 20610"/>
                <a:gd name="T4" fmla="*/ 2147483646 w 21534"/>
                <a:gd name="T5" fmla="*/ 2147483646 h 20610"/>
                <a:gd name="T6" fmla="*/ 2147483646 w 21534"/>
                <a:gd name="T7" fmla="*/ 2147483646 h 2061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34" h="20610" extrusionOk="0">
                  <a:moveTo>
                    <a:pt x="4020" y="14634"/>
                  </a:moveTo>
                  <a:cubicBezTo>
                    <a:pt x="4702" y="11847"/>
                    <a:pt x="5383" y="9059"/>
                    <a:pt x="5723" y="6795"/>
                  </a:cubicBezTo>
                  <a:cubicBezTo>
                    <a:pt x="6064" y="4530"/>
                    <a:pt x="6064" y="2789"/>
                    <a:pt x="5820" y="1743"/>
                  </a:cubicBezTo>
                  <a:cubicBezTo>
                    <a:pt x="5577" y="698"/>
                    <a:pt x="5091" y="350"/>
                    <a:pt x="4361" y="872"/>
                  </a:cubicBezTo>
                  <a:cubicBezTo>
                    <a:pt x="3631" y="1395"/>
                    <a:pt x="2658" y="2789"/>
                    <a:pt x="1880" y="4879"/>
                  </a:cubicBezTo>
                  <a:cubicBezTo>
                    <a:pt x="1102" y="6969"/>
                    <a:pt x="518" y="9756"/>
                    <a:pt x="226" y="12369"/>
                  </a:cubicBezTo>
                  <a:cubicBezTo>
                    <a:pt x="-66" y="14982"/>
                    <a:pt x="-66" y="17421"/>
                    <a:pt x="177" y="18640"/>
                  </a:cubicBezTo>
                  <a:cubicBezTo>
                    <a:pt x="420" y="19859"/>
                    <a:pt x="907" y="19859"/>
                    <a:pt x="1539" y="18814"/>
                  </a:cubicBezTo>
                  <a:cubicBezTo>
                    <a:pt x="2172" y="17769"/>
                    <a:pt x="2950" y="15679"/>
                    <a:pt x="3388" y="13763"/>
                  </a:cubicBezTo>
                  <a:cubicBezTo>
                    <a:pt x="3826" y="11847"/>
                    <a:pt x="3923" y="10105"/>
                    <a:pt x="3826" y="9930"/>
                  </a:cubicBezTo>
                  <a:cubicBezTo>
                    <a:pt x="3729" y="9756"/>
                    <a:pt x="3437" y="11150"/>
                    <a:pt x="3242" y="13066"/>
                  </a:cubicBezTo>
                  <a:cubicBezTo>
                    <a:pt x="3047" y="14982"/>
                    <a:pt x="2950" y="17421"/>
                    <a:pt x="3145" y="18989"/>
                  </a:cubicBezTo>
                  <a:cubicBezTo>
                    <a:pt x="3339" y="20556"/>
                    <a:pt x="3826" y="21253"/>
                    <a:pt x="5188" y="19859"/>
                  </a:cubicBezTo>
                  <a:cubicBezTo>
                    <a:pt x="6550" y="18466"/>
                    <a:pt x="8788" y="14982"/>
                    <a:pt x="10296" y="12021"/>
                  </a:cubicBezTo>
                  <a:cubicBezTo>
                    <a:pt x="11804" y="9059"/>
                    <a:pt x="12583" y="6621"/>
                    <a:pt x="13166" y="4705"/>
                  </a:cubicBezTo>
                  <a:cubicBezTo>
                    <a:pt x="13750" y="2789"/>
                    <a:pt x="14139" y="1395"/>
                    <a:pt x="14091" y="698"/>
                  </a:cubicBezTo>
                  <a:cubicBezTo>
                    <a:pt x="14042" y="1"/>
                    <a:pt x="13556" y="1"/>
                    <a:pt x="13166" y="698"/>
                  </a:cubicBezTo>
                  <a:cubicBezTo>
                    <a:pt x="12777" y="1395"/>
                    <a:pt x="12485" y="2789"/>
                    <a:pt x="12534" y="2614"/>
                  </a:cubicBezTo>
                  <a:cubicBezTo>
                    <a:pt x="12583" y="2440"/>
                    <a:pt x="12972" y="698"/>
                    <a:pt x="12923" y="176"/>
                  </a:cubicBezTo>
                  <a:cubicBezTo>
                    <a:pt x="12875" y="-347"/>
                    <a:pt x="12388" y="350"/>
                    <a:pt x="11999" y="1569"/>
                  </a:cubicBezTo>
                  <a:cubicBezTo>
                    <a:pt x="11610" y="2789"/>
                    <a:pt x="11318" y="4530"/>
                    <a:pt x="11220" y="6272"/>
                  </a:cubicBezTo>
                  <a:cubicBezTo>
                    <a:pt x="11123" y="8014"/>
                    <a:pt x="11220" y="9756"/>
                    <a:pt x="11512" y="11324"/>
                  </a:cubicBezTo>
                  <a:cubicBezTo>
                    <a:pt x="11804" y="12892"/>
                    <a:pt x="12291" y="14285"/>
                    <a:pt x="13556" y="14982"/>
                  </a:cubicBezTo>
                  <a:cubicBezTo>
                    <a:pt x="14820" y="15679"/>
                    <a:pt x="16864" y="15679"/>
                    <a:pt x="18323" y="15505"/>
                  </a:cubicBezTo>
                  <a:cubicBezTo>
                    <a:pt x="19783" y="15330"/>
                    <a:pt x="20658" y="14982"/>
                    <a:pt x="21534" y="14634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06" name="Shape 1073741943">
              <a:extLst>
                <a:ext uri="{FF2B5EF4-FFF2-40B4-BE49-F238E27FC236}">
                  <a16:creationId xmlns:a16="http://schemas.microsoft.com/office/drawing/2014/main" id="{C3F3651E-6FA5-4560-A4D3-AA627EAB9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7743" y="1348264"/>
              <a:ext cx="222509" cy="385487"/>
            </a:xfrm>
            <a:custGeom>
              <a:avLst/>
              <a:gdLst>
                <a:gd name="T0" fmla="*/ 2147483646 w 21252"/>
                <a:gd name="T1" fmla="*/ 2147483646 h 21600"/>
                <a:gd name="T2" fmla="*/ 2147483646 w 21252"/>
                <a:gd name="T3" fmla="*/ 2147483646 h 21600"/>
                <a:gd name="T4" fmla="*/ 2147483646 w 21252"/>
                <a:gd name="T5" fmla="*/ 2147483646 h 21600"/>
                <a:gd name="T6" fmla="*/ 2147483646 w 21252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252" h="21600" extrusionOk="0">
                  <a:moveTo>
                    <a:pt x="10687" y="8640"/>
                  </a:moveTo>
                  <a:cubicBezTo>
                    <a:pt x="11178" y="6336"/>
                    <a:pt x="11669" y="4032"/>
                    <a:pt x="12037" y="2448"/>
                  </a:cubicBezTo>
                  <a:cubicBezTo>
                    <a:pt x="12405" y="864"/>
                    <a:pt x="12651" y="0"/>
                    <a:pt x="12773" y="0"/>
                  </a:cubicBezTo>
                  <a:cubicBezTo>
                    <a:pt x="12896" y="0"/>
                    <a:pt x="12896" y="864"/>
                    <a:pt x="12037" y="3312"/>
                  </a:cubicBezTo>
                  <a:cubicBezTo>
                    <a:pt x="11178" y="5760"/>
                    <a:pt x="9460" y="9792"/>
                    <a:pt x="8478" y="12528"/>
                  </a:cubicBezTo>
                  <a:cubicBezTo>
                    <a:pt x="7496" y="15264"/>
                    <a:pt x="7251" y="16704"/>
                    <a:pt x="6882" y="17856"/>
                  </a:cubicBezTo>
                  <a:cubicBezTo>
                    <a:pt x="6514" y="19008"/>
                    <a:pt x="6023" y="19872"/>
                    <a:pt x="5778" y="19944"/>
                  </a:cubicBezTo>
                  <a:cubicBezTo>
                    <a:pt x="5532" y="20016"/>
                    <a:pt x="5532" y="19296"/>
                    <a:pt x="5042" y="18288"/>
                  </a:cubicBezTo>
                  <a:cubicBezTo>
                    <a:pt x="4551" y="17280"/>
                    <a:pt x="3569" y="15984"/>
                    <a:pt x="2464" y="15048"/>
                  </a:cubicBezTo>
                  <a:cubicBezTo>
                    <a:pt x="1360" y="14112"/>
                    <a:pt x="132" y="13536"/>
                    <a:pt x="10" y="13464"/>
                  </a:cubicBezTo>
                  <a:cubicBezTo>
                    <a:pt x="-113" y="13392"/>
                    <a:pt x="869" y="13824"/>
                    <a:pt x="3446" y="13968"/>
                  </a:cubicBezTo>
                  <a:cubicBezTo>
                    <a:pt x="6023" y="14112"/>
                    <a:pt x="10196" y="13968"/>
                    <a:pt x="12896" y="13824"/>
                  </a:cubicBezTo>
                  <a:cubicBezTo>
                    <a:pt x="15596" y="13680"/>
                    <a:pt x="16823" y="13536"/>
                    <a:pt x="18051" y="13464"/>
                  </a:cubicBezTo>
                  <a:cubicBezTo>
                    <a:pt x="19278" y="13392"/>
                    <a:pt x="20505" y="13392"/>
                    <a:pt x="20996" y="13752"/>
                  </a:cubicBezTo>
                  <a:cubicBezTo>
                    <a:pt x="21487" y="14112"/>
                    <a:pt x="21242" y="14832"/>
                    <a:pt x="20505" y="16200"/>
                  </a:cubicBezTo>
                  <a:cubicBezTo>
                    <a:pt x="19769" y="17568"/>
                    <a:pt x="18542" y="19584"/>
                    <a:pt x="17314" y="21600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07" name="Shape 1073741944">
              <a:extLst>
                <a:ext uri="{FF2B5EF4-FFF2-40B4-BE49-F238E27FC236}">
                  <a16:creationId xmlns:a16="http://schemas.microsoft.com/office/drawing/2014/main" id="{CF3C60F6-5884-4FB7-B6C1-AA0637BED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3412" y="1444936"/>
              <a:ext cx="50424" cy="134621"/>
            </a:xfrm>
            <a:custGeom>
              <a:avLst/>
              <a:gdLst>
                <a:gd name="T0" fmla="*/ 4577690 w 21190"/>
                <a:gd name="T1" fmla="*/ 2147483646 h 20953"/>
                <a:gd name="T2" fmla="*/ 4577690 w 21190"/>
                <a:gd name="T3" fmla="*/ 2147483646 h 20953"/>
                <a:gd name="T4" fmla="*/ 4577690 w 21190"/>
                <a:gd name="T5" fmla="*/ 2147483646 h 20953"/>
                <a:gd name="T6" fmla="*/ 4577690 w 21190"/>
                <a:gd name="T7" fmla="*/ 2147483646 h 20953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90" h="20953" extrusionOk="0">
                  <a:moveTo>
                    <a:pt x="4990" y="8953"/>
                  </a:moveTo>
                  <a:cubicBezTo>
                    <a:pt x="2830" y="4953"/>
                    <a:pt x="670" y="953"/>
                    <a:pt x="130" y="153"/>
                  </a:cubicBezTo>
                  <a:cubicBezTo>
                    <a:pt x="-410" y="-647"/>
                    <a:pt x="670" y="1753"/>
                    <a:pt x="4450" y="5753"/>
                  </a:cubicBezTo>
                  <a:cubicBezTo>
                    <a:pt x="8230" y="9753"/>
                    <a:pt x="14710" y="15353"/>
                    <a:pt x="21190" y="20953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08" name="Shape 1073741945">
              <a:extLst>
                <a:ext uri="{FF2B5EF4-FFF2-40B4-BE49-F238E27FC236}">
                  <a16:creationId xmlns:a16="http://schemas.microsoft.com/office/drawing/2014/main" id="{8F42F060-59C8-461B-B70D-E2D1F887F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4810" y="1517878"/>
              <a:ext cx="499546" cy="187135"/>
            </a:xfrm>
            <a:custGeom>
              <a:avLst/>
              <a:gdLst>
                <a:gd name="T0" fmla="*/ 2147483646 w 21422"/>
                <a:gd name="T1" fmla="*/ 2147483646 h 21255"/>
                <a:gd name="T2" fmla="*/ 2147483646 w 21422"/>
                <a:gd name="T3" fmla="*/ 2147483646 h 21255"/>
                <a:gd name="T4" fmla="*/ 2147483646 w 21422"/>
                <a:gd name="T5" fmla="*/ 2147483646 h 21255"/>
                <a:gd name="T6" fmla="*/ 2147483646 w 21422"/>
                <a:gd name="T7" fmla="*/ 2147483646 h 2125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22" h="21255" extrusionOk="0">
                  <a:moveTo>
                    <a:pt x="2908" y="13135"/>
                  </a:moveTo>
                  <a:cubicBezTo>
                    <a:pt x="2908" y="11676"/>
                    <a:pt x="2908" y="10216"/>
                    <a:pt x="2632" y="9486"/>
                  </a:cubicBezTo>
                  <a:cubicBezTo>
                    <a:pt x="2357" y="8757"/>
                    <a:pt x="1806" y="8757"/>
                    <a:pt x="1365" y="9341"/>
                  </a:cubicBezTo>
                  <a:cubicBezTo>
                    <a:pt x="924" y="9924"/>
                    <a:pt x="593" y="11092"/>
                    <a:pt x="318" y="12405"/>
                  </a:cubicBezTo>
                  <a:cubicBezTo>
                    <a:pt x="42" y="13719"/>
                    <a:pt x="-178" y="15178"/>
                    <a:pt x="208" y="16784"/>
                  </a:cubicBezTo>
                  <a:cubicBezTo>
                    <a:pt x="593" y="18389"/>
                    <a:pt x="1585" y="20141"/>
                    <a:pt x="2412" y="20870"/>
                  </a:cubicBezTo>
                  <a:cubicBezTo>
                    <a:pt x="3238" y="21600"/>
                    <a:pt x="3900" y="21308"/>
                    <a:pt x="4506" y="19849"/>
                  </a:cubicBezTo>
                  <a:cubicBezTo>
                    <a:pt x="5112" y="18389"/>
                    <a:pt x="5663" y="15762"/>
                    <a:pt x="5718" y="13719"/>
                  </a:cubicBezTo>
                  <a:cubicBezTo>
                    <a:pt x="5773" y="11676"/>
                    <a:pt x="5332" y="10216"/>
                    <a:pt x="4836" y="9195"/>
                  </a:cubicBezTo>
                  <a:cubicBezTo>
                    <a:pt x="4340" y="8173"/>
                    <a:pt x="3789" y="7589"/>
                    <a:pt x="3293" y="6713"/>
                  </a:cubicBezTo>
                  <a:cubicBezTo>
                    <a:pt x="2798" y="5838"/>
                    <a:pt x="2357" y="4670"/>
                    <a:pt x="2467" y="3649"/>
                  </a:cubicBezTo>
                  <a:cubicBezTo>
                    <a:pt x="2577" y="2627"/>
                    <a:pt x="3238" y="1751"/>
                    <a:pt x="4120" y="1314"/>
                  </a:cubicBezTo>
                  <a:cubicBezTo>
                    <a:pt x="5002" y="876"/>
                    <a:pt x="6104" y="876"/>
                    <a:pt x="7095" y="1605"/>
                  </a:cubicBezTo>
                  <a:cubicBezTo>
                    <a:pt x="8087" y="2335"/>
                    <a:pt x="8969" y="3795"/>
                    <a:pt x="9300" y="6422"/>
                  </a:cubicBezTo>
                  <a:cubicBezTo>
                    <a:pt x="9630" y="9049"/>
                    <a:pt x="9410" y="12843"/>
                    <a:pt x="9134" y="15324"/>
                  </a:cubicBezTo>
                  <a:cubicBezTo>
                    <a:pt x="8859" y="17805"/>
                    <a:pt x="8528" y="18973"/>
                    <a:pt x="8528" y="18973"/>
                  </a:cubicBezTo>
                  <a:cubicBezTo>
                    <a:pt x="8528" y="18973"/>
                    <a:pt x="8859" y="17805"/>
                    <a:pt x="9465" y="15324"/>
                  </a:cubicBezTo>
                  <a:cubicBezTo>
                    <a:pt x="10071" y="12843"/>
                    <a:pt x="10953" y="9049"/>
                    <a:pt x="11559" y="6276"/>
                  </a:cubicBezTo>
                  <a:cubicBezTo>
                    <a:pt x="12165" y="3503"/>
                    <a:pt x="12495" y="1751"/>
                    <a:pt x="12936" y="876"/>
                  </a:cubicBezTo>
                  <a:cubicBezTo>
                    <a:pt x="13377" y="0"/>
                    <a:pt x="13928" y="0"/>
                    <a:pt x="14259" y="1168"/>
                  </a:cubicBezTo>
                  <a:cubicBezTo>
                    <a:pt x="14589" y="2335"/>
                    <a:pt x="14700" y="4670"/>
                    <a:pt x="14755" y="6568"/>
                  </a:cubicBezTo>
                  <a:cubicBezTo>
                    <a:pt x="14810" y="8465"/>
                    <a:pt x="14810" y="9924"/>
                    <a:pt x="14975" y="11822"/>
                  </a:cubicBezTo>
                  <a:cubicBezTo>
                    <a:pt x="15140" y="13719"/>
                    <a:pt x="15471" y="16054"/>
                    <a:pt x="15967" y="16930"/>
                  </a:cubicBezTo>
                  <a:cubicBezTo>
                    <a:pt x="16463" y="17805"/>
                    <a:pt x="17124" y="17222"/>
                    <a:pt x="18061" y="14157"/>
                  </a:cubicBezTo>
                  <a:cubicBezTo>
                    <a:pt x="18998" y="11092"/>
                    <a:pt x="20210" y="5546"/>
                    <a:pt x="21422" y="0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09" name="Shape 1073741946">
              <a:extLst>
                <a:ext uri="{FF2B5EF4-FFF2-40B4-BE49-F238E27FC236}">
                  <a16:creationId xmlns:a16="http://schemas.microsoft.com/office/drawing/2014/main" id="{83868C40-EE40-4F5E-82D4-FA0E1FAD0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9618" y="1981841"/>
              <a:ext cx="552247" cy="238996"/>
            </a:xfrm>
            <a:custGeom>
              <a:avLst/>
              <a:gdLst>
                <a:gd name="T0" fmla="*/ 2147483646 w 21489"/>
                <a:gd name="T1" fmla="*/ 2147483646 h 21145"/>
                <a:gd name="T2" fmla="*/ 2147483646 w 21489"/>
                <a:gd name="T3" fmla="*/ 2147483646 h 21145"/>
                <a:gd name="T4" fmla="*/ 2147483646 w 21489"/>
                <a:gd name="T5" fmla="*/ 2147483646 h 21145"/>
                <a:gd name="T6" fmla="*/ 2147483646 w 21489"/>
                <a:gd name="T7" fmla="*/ 2147483646 h 2114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89" h="21145" extrusionOk="0">
                  <a:moveTo>
                    <a:pt x="4389" y="7382"/>
                  </a:moveTo>
                  <a:cubicBezTo>
                    <a:pt x="3889" y="7382"/>
                    <a:pt x="3389" y="7382"/>
                    <a:pt x="2889" y="7495"/>
                  </a:cubicBezTo>
                  <a:cubicBezTo>
                    <a:pt x="2389" y="7609"/>
                    <a:pt x="1889" y="7836"/>
                    <a:pt x="1689" y="8859"/>
                  </a:cubicBezTo>
                  <a:cubicBezTo>
                    <a:pt x="1489" y="9883"/>
                    <a:pt x="1589" y="11702"/>
                    <a:pt x="1939" y="12270"/>
                  </a:cubicBezTo>
                  <a:cubicBezTo>
                    <a:pt x="2289" y="12838"/>
                    <a:pt x="2889" y="12156"/>
                    <a:pt x="3589" y="10565"/>
                  </a:cubicBezTo>
                  <a:cubicBezTo>
                    <a:pt x="4289" y="8973"/>
                    <a:pt x="5089" y="6472"/>
                    <a:pt x="5539" y="4653"/>
                  </a:cubicBezTo>
                  <a:cubicBezTo>
                    <a:pt x="5989" y="2834"/>
                    <a:pt x="6089" y="1697"/>
                    <a:pt x="5789" y="902"/>
                  </a:cubicBezTo>
                  <a:cubicBezTo>
                    <a:pt x="5489" y="106"/>
                    <a:pt x="4789" y="-349"/>
                    <a:pt x="3989" y="333"/>
                  </a:cubicBezTo>
                  <a:cubicBezTo>
                    <a:pt x="3189" y="1015"/>
                    <a:pt x="2289" y="2834"/>
                    <a:pt x="1589" y="4994"/>
                  </a:cubicBezTo>
                  <a:cubicBezTo>
                    <a:pt x="889" y="7154"/>
                    <a:pt x="389" y="9655"/>
                    <a:pt x="139" y="11474"/>
                  </a:cubicBezTo>
                  <a:cubicBezTo>
                    <a:pt x="-111" y="13293"/>
                    <a:pt x="-111" y="14430"/>
                    <a:pt x="889" y="14885"/>
                  </a:cubicBezTo>
                  <a:cubicBezTo>
                    <a:pt x="1889" y="15339"/>
                    <a:pt x="3889" y="15112"/>
                    <a:pt x="5439" y="13748"/>
                  </a:cubicBezTo>
                  <a:cubicBezTo>
                    <a:pt x="6989" y="12384"/>
                    <a:pt x="8089" y="9883"/>
                    <a:pt x="8839" y="8064"/>
                  </a:cubicBezTo>
                  <a:cubicBezTo>
                    <a:pt x="9589" y="6245"/>
                    <a:pt x="9989" y="5108"/>
                    <a:pt x="10189" y="5108"/>
                  </a:cubicBezTo>
                  <a:cubicBezTo>
                    <a:pt x="10389" y="5108"/>
                    <a:pt x="10389" y="6245"/>
                    <a:pt x="10439" y="8632"/>
                  </a:cubicBezTo>
                  <a:cubicBezTo>
                    <a:pt x="10489" y="11019"/>
                    <a:pt x="10589" y="14657"/>
                    <a:pt x="10539" y="17158"/>
                  </a:cubicBezTo>
                  <a:cubicBezTo>
                    <a:pt x="10489" y="19659"/>
                    <a:pt x="10289" y="21024"/>
                    <a:pt x="10189" y="21137"/>
                  </a:cubicBezTo>
                  <a:cubicBezTo>
                    <a:pt x="10089" y="21251"/>
                    <a:pt x="10089" y="20114"/>
                    <a:pt x="10489" y="17727"/>
                  </a:cubicBezTo>
                  <a:cubicBezTo>
                    <a:pt x="10889" y="15339"/>
                    <a:pt x="11689" y="11702"/>
                    <a:pt x="12389" y="8973"/>
                  </a:cubicBezTo>
                  <a:cubicBezTo>
                    <a:pt x="13089" y="6245"/>
                    <a:pt x="13689" y="4426"/>
                    <a:pt x="14089" y="4198"/>
                  </a:cubicBezTo>
                  <a:cubicBezTo>
                    <a:pt x="14489" y="3971"/>
                    <a:pt x="14689" y="5335"/>
                    <a:pt x="14789" y="7154"/>
                  </a:cubicBezTo>
                  <a:cubicBezTo>
                    <a:pt x="14889" y="8973"/>
                    <a:pt x="14889" y="11247"/>
                    <a:pt x="14989" y="12952"/>
                  </a:cubicBezTo>
                  <a:cubicBezTo>
                    <a:pt x="15089" y="14657"/>
                    <a:pt x="15289" y="15794"/>
                    <a:pt x="15889" y="16590"/>
                  </a:cubicBezTo>
                  <a:cubicBezTo>
                    <a:pt x="16489" y="17386"/>
                    <a:pt x="17489" y="17840"/>
                    <a:pt x="18489" y="17272"/>
                  </a:cubicBezTo>
                  <a:cubicBezTo>
                    <a:pt x="19489" y="16704"/>
                    <a:pt x="20489" y="15112"/>
                    <a:pt x="21489" y="13520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10" name="Shape 1073741947">
              <a:extLst>
                <a:ext uri="{FF2B5EF4-FFF2-40B4-BE49-F238E27FC236}">
                  <a16:creationId xmlns:a16="http://schemas.microsoft.com/office/drawing/2014/main" id="{AD458461-0830-4A44-825A-1616AEFB8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6248" y="1894282"/>
              <a:ext cx="246069" cy="327752"/>
            </a:xfrm>
            <a:custGeom>
              <a:avLst/>
              <a:gdLst>
                <a:gd name="T0" fmla="*/ 2147483646 w 21544"/>
                <a:gd name="T1" fmla="*/ 2147483646 h 21521"/>
                <a:gd name="T2" fmla="*/ 2147483646 w 21544"/>
                <a:gd name="T3" fmla="*/ 2147483646 h 21521"/>
                <a:gd name="T4" fmla="*/ 2147483646 w 21544"/>
                <a:gd name="T5" fmla="*/ 2147483646 h 21521"/>
                <a:gd name="T6" fmla="*/ 2147483646 w 21544"/>
                <a:gd name="T7" fmla="*/ 2147483646 h 21521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4" h="21521" extrusionOk="0">
                  <a:moveTo>
                    <a:pt x="619" y="9202"/>
                  </a:moveTo>
                  <a:cubicBezTo>
                    <a:pt x="1069" y="6671"/>
                    <a:pt x="1519" y="4140"/>
                    <a:pt x="1856" y="2452"/>
                  </a:cubicBezTo>
                  <a:cubicBezTo>
                    <a:pt x="2194" y="765"/>
                    <a:pt x="2419" y="-79"/>
                    <a:pt x="2419" y="5"/>
                  </a:cubicBezTo>
                  <a:cubicBezTo>
                    <a:pt x="2419" y="90"/>
                    <a:pt x="2194" y="1102"/>
                    <a:pt x="1969" y="3887"/>
                  </a:cubicBezTo>
                  <a:cubicBezTo>
                    <a:pt x="1744" y="6671"/>
                    <a:pt x="1519" y="11227"/>
                    <a:pt x="1181" y="14180"/>
                  </a:cubicBezTo>
                  <a:cubicBezTo>
                    <a:pt x="844" y="17134"/>
                    <a:pt x="394" y="18483"/>
                    <a:pt x="169" y="19580"/>
                  </a:cubicBezTo>
                  <a:cubicBezTo>
                    <a:pt x="-56" y="20677"/>
                    <a:pt x="-56" y="21521"/>
                    <a:pt x="169" y="21521"/>
                  </a:cubicBezTo>
                  <a:cubicBezTo>
                    <a:pt x="394" y="21521"/>
                    <a:pt x="844" y="20677"/>
                    <a:pt x="1856" y="18399"/>
                  </a:cubicBezTo>
                  <a:cubicBezTo>
                    <a:pt x="2869" y="16121"/>
                    <a:pt x="4444" y="12408"/>
                    <a:pt x="5681" y="10215"/>
                  </a:cubicBezTo>
                  <a:cubicBezTo>
                    <a:pt x="6919" y="8021"/>
                    <a:pt x="7819" y="7346"/>
                    <a:pt x="8606" y="7346"/>
                  </a:cubicBezTo>
                  <a:cubicBezTo>
                    <a:pt x="9394" y="7346"/>
                    <a:pt x="10069" y="8021"/>
                    <a:pt x="10969" y="9371"/>
                  </a:cubicBezTo>
                  <a:cubicBezTo>
                    <a:pt x="11869" y="10721"/>
                    <a:pt x="12994" y="12746"/>
                    <a:pt x="13781" y="14180"/>
                  </a:cubicBezTo>
                  <a:cubicBezTo>
                    <a:pt x="14569" y="15615"/>
                    <a:pt x="15019" y="16459"/>
                    <a:pt x="16257" y="16712"/>
                  </a:cubicBezTo>
                  <a:cubicBezTo>
                    <a:pt x="17494" y="16965"/>
                    <a:pt x="19519" y="16627"/>
                    <a:pt x="21544" y="16290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11" name="Shape 1073741948">
              <a:extLst>
                <a:ext uri="{FF2B5EF4-FFF2-40B4-BE49-F238E27FC236}">
                  <a16:creationId xmlns:a16="http://schemas.microsoft.com/office/drawing/2014/main" id="{AF27AE2A-0DC1-4D81-ADE3-208100C45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4910" y="1979602"/>
              <a:ext cx="342668" cy="200698"/>
            </a:xfrm>
            <a:custGeom>
              <a:avLst/>
              <a:gdLst>
                <a:gd name="T0" fmla="*/ 2147483646 w 21493"/>
                <a:gd name="T1" fmla="*/ 2147483646 h 20825"/>
                <a:gd name="T2" fmla="*/ 2147483646 w 21493"/>
                <a:gd name="T3" fmla="*/ 2147483646 h 20825"/>
                <a:gd name="T4" fmla="*/ 2147483646 w 21493"/>
                <a:gd name="T5" fmla="*/ 2147483646 h 20825"/>
                <a:gd name="T6" fmla="*/ 2147483646 w 21493"/>
                <a:gd name="T7" fmla="*/ 2147483646 h 2082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93" h="20825" extrusionOk="0">
                  <a:moveTo>
                    <a:pt x="7953" y="6489"/>
                  </a:moveTo>
                  <a:cubicBezTo>
                    <a:pt x="8275" y="4356"/>
                    <a:pt x="8597" y="2223"/>
                    <a:pt x="8194" y="1023"/>
                  </a:cubicBezTo>
                  <a:cubicBezTo>
                    <a:pt x="7792" y="-177"/>
                    <a:pt x="6663" y="-444"/>
                    <a:pt x="5212" y="889"/>
                  </a:cubicBezTo>
                  <a:cubicBezTo>
                    <a:pt x="3762" y="2223"/>
                    <a:pt x="1989" y="5156"/>
                    <a:pt x="1021" y="7289"/>
                  </a:cubicBezTo>
                  <a:cubicBezTo>
                    <a:pt x="54" y="9423"/>
                    <a:pt x="-107" y="10756"/>
                    <a:pt x="54" y="12623"/>
                  </a:cubicBezTo>
                  <a:cubicBezTo>
                    <a:pt x="215" y="14489"/>
                    <a:pt x="699" y="16889"/>
                    <a:pt x="1424" y="17956"/>
                  </a:cubicBezTo>
                  <a:cubicBezTo>
                    <a:pt x="2150" y="19023"/>
                    <a:pt x="3117" y="18756"/>
                    <a:pt x="4165" y="16756"/>
                  </a:cubicBezTo>
                  <a:cubicBezTo>
                    <a:pt x="5212" y="14756"/>
                    <a:pt x="6341" y="11023"/>
                    <a:pt x="6986" y="8489"/>
                  </a:cubicBezTo>
                  <a:cubicBezTo>
                    <a:pt x="7630" y="5956"/>
                    <a:pt x="7792" y="4623"/>
                    <a:pt x="7711" y="4623"/>
                  </a:cubicBezTo>
                  <a:cubicBezTo>
                    <a:pt x="7630" y="4623"/>
                    <a:pt x="7308" y="5956"/>
                    <a:pt x="7066" y="8223"/>
                  </a:cubicBezTo>
                  <a:cubicBezTo>
                    <a:pt x="6824" y="10489"/>
                    <a:pt x="6663" y="13689"/>
                    <a:pt x="6663" y="15956"/>
                  </a:cubicBezTo>
                  <a:cubicBezTo>
                    <a:pt x="6663" y="18223"/>
                    <a:pt x="6824" y="19556"/>
                    <a:pt x="7308" y="19823"/>
                  </a:cubicBezTo>
                  <a:cubicBezTo>
                    <a:pt x="7791" y="20089"/>
                    <a:pt x="8597" y="19289"/>
                    <a:pt x="9645" y="16489"/>
                  </a:cubicBezTo>
                  <a:cubicBezTo>
                    <a:pt x="10693" y="13689"/>
                    <a:pt x="11983" y="8889"/>
                    <a:pt x="12869" y="5956"/>
                  </a:cubicBezTo>
                  <a:cubicBezTo>
                    <a:pt x="13756" y="3023"/>
                    <a:pt x="14239" y="1956"/>
                    <a:pt x="14481" y="2089"/>
                  </a:cubicBezTo>
                  <a:cubicBezTo>
                    <a:pt x="14723" y="2223"/>
                    <a:pt x="14723" y="3556"/>
                    <a:pt x="14642" y="6089"/>
                  </a:cubicBezTo>
                  <a:cubicBezTo>
                    <a:pt x="14562" y="8623"/>
                    <a:pt x="14400" y="12356"/>
                    <a:pt x="14239" y="15289"/>
                  </a:cubicBezTo>
                  <a:cubicBezTo>
                    <a:pt x="14078" y="18223"/>
                    <a:pt x="13917" y="20356"/>
                    <a:pt x="13917" y="20756"/>
                  </a:cubicBezTo>
                  <a:cubicBezTo>
                    <a:pt x="13917" y="21156"/>
                    <a:pt x="14078" y="19823"/>
                    <a:pt x="14723" y="16889"/>
                  </a:cubicBezTo>
                  <a:cubicBezTo>
                    <a:pt x="15368" y="13956"/>
                    <a:pt x="16496" y="9423"/>
                    <a:pt x="17383" y="6623"/>
                  </a:cubicBezTo>
                  <a:cubicBezTo>
                    <a:pt x="18269" y="3823"/>
                    <a:pt x="18914" y="2756"/>
                    <a:pt x="19397" y="3023"/>
                  </a:cubicBezTo>
                  <a:cubicBezTo>
                    <a:pt x="19881" y="3289"/>
                    <a:pt x="20203" y="4889"/>
                    <a:pt x="20526" y="7823"/>
                  </a:cubicBezTo>
                  <a:cubicBezTo>
                    <a:pt x="20848" y="10756"/>
                    <a:pt x="21171" y="15023"/>
                    <a:pt x="21493" y="19289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12" name="Shape 1073741949">
              <a:extLst>
                <a:ext uri="{FF2B5EF4-FFF2-40B4-BE49-F238E27FC236}">
                  <a16:creationId xmlns:a16="http://schemas.microsoft.com/office/drawing/2014/main" id="{4CF244AB-C619-4B24-A65C-3FEE1E7D3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6291" y="1921830"/>
              <a:ext cx="288224" cy="209037"/>
            </a:xfrm>
            <a:custGeom>
              <a:avLst/>
              <a:gdLst>
                <a:gd name="T0" fmla="*/ 2147483646 w 21438"/>
                <a:gd name="T1" fmla="*/ 2147483646 h 21168"/>
                <a:gd name="T2" fmla="*/ 2147483646 w 21438"/>
                <a:gd name="T3" fmla="*/ 2147483646 h 21168"/>
                <a:gd name="T4" fmla="*/ 2147483646 w 21438"/>
                <a:gd name="T5" fmla="*/ 2147483646 h 21168"/>
                <a:gd name="T6" fmla="*/ 2147483646 w 21438"/>
                <a:gd name="T7" fmla="*/ 2147483646 h 21168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38" h="21168" extrusionOk="0">
                  <a:moveTo>
                    <a:pt x="4234" y="7499"/>
                  </a:moveTo>
                  <a:cubicBezTo>
                    <a:pt x="4999" y="8280"/>
                    <a:pt x="5764" y="9061"/>
                    <a:pt x="6433" y="8931"/>
                  </a:cubicBezTo>
                  <a:cubicBezTo>
                    <a:pt x="7102" y="8800"/>
                    <a:pt x="7675" y="7759"/>
                    <a:pt x="8057" y="6068"/>
                  </a:cubicBezTo>
                  <a:cubicBezTo>
                    <a:pt x="8440" y="4376"/>
                    <a:pt x="8631" y="2034"/>
                    <a:pt x="8249" y="863"/>
                  </a:cubicBezTo>
                  <a:cubicBezTo>
                    <a:pt x="7866" y="-308"/>
                    <a:pt x="6911" y="-308"/>
                    <a:pt x="5668" y="993"/>
                  </a:cubicBezTo>
                  <a:cubicBezTo>
                    <a:pt x="4426" y="2294"/>
                    <a:pt x="2896" y="4897"/>
                    <a:pt x="1750" y="7890"/>
                  </a:cubicBezTo>
                  <a:cubicBezTo>
                    <a:pt x="603" y="10882"/>
                    <a:pt x="-162" y="14265"/>
                    <a:pt x="29" y="16868"/>
                  </a:cubicBezTo>
                  <a:cubicBezTo>
                    <a:pt x="220" y="19470"/>
                    <a:pt x="1367" y="21292"/>
                    <a:pt x="3661" y="21162"/>
                  </a:cubicBezTo>
                  <a:cubicBezTo>
                    <a:pt x="5955" y="21032"/>
                    <a:pt x="9396" y="18950"/>
                    <a:pt x="11594" y="16738"/>
                  </a:cubicBezTo>
                  <a:cubicBezTo>
                    <a:pt x="13792" y="14526"/>
                    <a:pt x="14748" y="12184"/>
                    <a:pt x="15321" y="10232"/>
                  </a:cubicBezTo>
                  <a:cubicBezTo>
                    <a:pt x="15895" y="8280"/>
                    <a:pt x="16086" y="6719"/>
                    <a:pt x="15608" y="5808"/>
                  </a:cubicBezTo>
                  <a:cubicBezTo>
                    <a:pt x="15130" y="4897"/>
                    <a:pt x="13983" y="4637"/>
                    <a:pt x="13027" y="4897"/>
                  </a:cubicBezTo>
                  <a:cubicBezTo>
                    <a:pt x="12072" y="5157"/>
                    <a:pt x="11307" y="5938"/>
                    <a:pt x="10734" y="7759"/>
                  </a:cubicBezTo>
                  <a:cubicBezTo>
                    <a:pt x="10160" y="9581"/>
                    <a:pt x="9778" y="12444"/>
                    <a:pt x="10638" y="14656"/>
                  </a:cubicBezTo>
                  <a:cubicBezTo>
                    <a:pt x="11498" y="16868"/>
                    <a:pt x="13601" y="18429"/>
                    <a:pt x="15608" y="18950"/>
                  </a:cubicBezTo>
                  <a:cubicBezTo>
                    <a:pt x="17615" y="19470"/>
                    <a:pt x="19527" y="18950"/>
                    <a:pt x="21438" y="18429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13" name="Shape 1073741950">
              <a:extLst>
                <a:ext uri="{FF2B5EF4-FFF2-40B4-BE49-F238E27FC236}">
                  <a16:creationId xmlns:a16="http://schemas.microsoft.com/office/drawing/2014/main" id="{DB2BDD50-7666-40AD-AE07-8507E7DE8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4176" y="1791470"/>
              <a:ext cx="164535" cy="335478"/>
            </a:xfrm>
            <a:custGeom>
              <a:avLst/>
              <a:gdLst>
                <a:gd name="T0" fmla="*/ 2147483646 w 21275"/>
                <a:gd name="T1" fmla="*/ 2147483646 h 21524"/>
                <a:gd name="T2" fmla="*/ 2147483646 w 21275"/>
                <a:gd name="T3" fmla="*/ 2147483646 h 21524"/>
                <a:gd name="T4" fmla="*/ 2147483646 w 21275"/>
                <a:gd name="T5" fmla="*/ 2147483646 h 21524"/>
                <a:gd name="T6" fmla="*/ 2147483646 w 21275"/>
                <a:gd name="T7" fmla="*/ 2147483646 h 2152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275" h="21524" extrusionOk="0">
                  <a:moveTo>
                    <a:pt x="16290" y="12126"/>
                  </a:moveTo>
                  <a:cubicBezTo>
                    <a:pt x="15958" y="11301"/>
                    <a:pt x="15626" y="10477"/>
                    <a:pt x="14463" y="10064"/>
                  </a:cubicBezTo>
                  <a:cubicBezTo>
                    <a:pt x="13300" y="9652"/>
                    <a:pt x="11306" y="9652"/>
                    <a:pt x="9146" y="10642"/>
                  </a:cubicBezTo>
                  <a:cubicBezTo>
                    <a:pt x="6986" y="11631"/>
                    <a:pt x="4660" y="13610"/>
                    <a:pt x="3164" y="15093"/>
                  </a:cubicBezTo>
                  <a:cubicBezTo>
                    <a:pt x="1669" y="16577"/>
                    <a:pt x="1004" y="17567"/>
                    <a:pt x="506" y="18474"/>
                  </a:cubicBezTo>
                  <a:cubicBezTo>
                    <a:pt x="7" y="19380"/>
                    <a:pt x="-325" y="20205"/>
                    <a:pt x="506" y="20617"/>
                  </a:cubicBezTo>
                  <a:cubicBezTo>
                    <a:pt x="1337" y="21029"/>
                    <a:pt x="3330" y="21029"/>
                    <a:pt x="5989" y="19380"/>
                  </a:cubicBezTo>
                  <a:cubicBezTo>
                    <a:pt x="8647" y="17732"/>
                    <a:pt x="11970" y="14434"/>
                    <a:pt x="13964" y="11219"/>
                  </a:cubicBezTo>
                  <a:cubicBezTo>
                    <a:pt x="15958" y="8003"/>
                    <a:pt x="16623" y="4871"/>
                    <a:pt x="16789" y="2892"/>
                  </a:cubicBezTo>
                  <a:cubicBezTo>
                    <a:pt x="16955" y="913"/>
                    <a:pt x="16623" y="89"/>
                    <a:pt x="15958" y="6"/>
                  </a:cubicBezTo>
                  <a:cubicBezTo>
                    <a:pt x="15293" y="-76"/>
                    <a:pt x="14297" y="584"/>
                    <a:pt x="13133" y="3469"/>
                  </a:cubicBezTo>
                  <a:cubicBezTo>
                    <a:pt x="11970" y="6355"/>
                    <a:pt x="10641" y="11466"/>
                    <a:pt x="10973" y="14764"/>
                  </a:cubicBezTo>
                  <a:cubicBezTo>
                    <a:pt x="11306" y="18061"/>
                    <a:pt x="13300" y="19545"/>
                    <a:pt x="15293" y="20370"/>
                  </a:cubicBezTo>
                  <a:cubicBezTo>
                    <a:pt x="17287" y="21194"/>
                    <a:pt x="19281" y="21359"/>
                    <a:pt x="21275" y="21524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14" name="Shape 1073741951">
              <a:extLst>
                <a:ext uri="{FF2B5EF4-FFF2-40B4-BE49-F238E27FC236}">
                  <a16:creationId xmlns:a16="http://schemas.microsoft.com/office/drawing/2014/main" id="{29E93E62-A1EB-4312-BEEE-235545E4D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2065" y="1904328"/>
              <a:ext cx="125780" cy="60716"/>
            </a:xfrm>
            <a:custGeom>
              <a:avLst/>
              <a:gdLst>
                <a:gd name="T0" fmla="*/ 2147483646 w 21143"/>
                <a:gd name="T1" fmla="*/ 16456886 h 21263"/>
                <a:gd name="T2" fmla="*/ 2147483646 w 21143"/>
                <a:gd name="T3" fmla="*/ 16456886 h 21263"/>
                <a:gd name="T4" fmla="*/ 2147483646 w 21143"/>
                <a:gd name="T5" fmla="*/ 16456886 h 21263"/>
                <a:gd name="T6" fmla="*/ 2147483646 w 21143"/>
                <a:gd name="T7" fmla="*/ 16456886 h 21263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43" h="21263" extrusionOk="0">
                  <a:moveTo>
                    <a:pt x="0" y="7763"/>
                  </a:moveTo>
                  <a:cubicBezTo>
                    <a:pt x="1728" y="5063"/>
                    <a:pt x="3456" y="2363"/>
                    <a:pt x="5400" y="1013"/>
                  </a:cubicBezTo>
                  <a:cubicBezTo>
                    <a:pt x="7344" y="-337"/>
                    <a:pt x="9504" y="-337"/>
                    <a:pt x="12312" y="1013"/>
                  </a:cubicBezTo>
                  <a:cubicBezTo>
                    <a:pt x="15120" y="2363"/>
                    <a:pt x="18576" y="5063"/>
                    <a:pt x="20088" y="8663"/>
                  </a:cubicBezTo>
                  <a:cubicBezTo>
                    <a:pt x="21600" y="12263"/>
                    <a:pt x="21168" y="16763"/>
                    <a:pt x="20736" y="21263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15" name="Shape 1073741952">
              <a:extLst>
                <a:ext uri="{FF2B5EF4-FFF2-40B4-BE49-F238E27FC236}">
                  <a16:creationId xmlns:a16="http://schemas.microsoft.com/office/drawing/2014/main" id="{7714F22C-A1FD-442B-A370-A8537F478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678" y="2042140"/>
              <a:ext cx="161905" cy="15420"/>
            </a:xfrm>
            <a:custGeom>
              <a:avLst/>
              <a:gdLst>
                <a:gd name="T0" fmla="*/ 2147483646 w 21600"/>
                <a:gd name="T1" fmla="*/ 1020 h 21600"/>
                <a:gd name="T2" fmla="*/ 2147483646 w 21600"/>
                <a:gd name="T3" fmla="*/ 1020 h 21600"/>
                <a:gd name="T4" fmla="*/ 2147483646 w 21600"/>
                <a:gd name="T5" fmla="*/ 1020 h 21600"/>
                <a:gd name="T6" fmla="*/ 2147483646 w 21600"/>
                <a:gd name="T7" fmla="*/ 102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16" name="Shape 1073741953">
              <a:extLst>
                <a:ext uri="{FF2B5EF4-FFF2-40B4-BE49-F238E27FC236}">
                  <a16:creationId xmlns:a16="http://schemas.microsoft.com/office/drawing/2014/main" id="{F004105F-A141-43BF-8375-E9A571E1E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2934" y="1604117"/>
              <a:ext cx="188587" cy="291539"/>
            </a:xfrm>
            <a:custGeom>
              <a:avLst/>
              <a:gdLst>
                <a:gd name="T0" fmla="*/ 2147483646 w 21134"/>
                <a:gd name="T1" fmla="*/ 2147483646 h 21494"/>
                <a:gd name="T2" fmla="*/ 2147483646 w 21134"/>
                <a:gd name="T3" fmla="*/ 2147483646 h 21494"/>
                <a:gd name="T4" fmla="*/ 2147483646 w 21134"/>
                <a:gd name="T5" fmla="*/ 2147483646 h 21494"/>
                <a:gd name="T6" fmla="*/ 2147483646 w 21134"/>
                <a:gd name="T7" fmla="*/ 2147483646 h 2149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34" h="21494" extrusionOk="0">
                  <a:moveTo>
                    <a:pt x="4718" y="7852"/>
                  </a:moveTo>
                  <a:cubicBezTo>
                    <a:pt x="5006" y="5957"/>
                    <a:pt x="5294" y="4062"/>
                    <a:pt x="6014" y="2736"/>
                  </a:cubicBezTo>
                  <a:cubicBezTo>
                    <a:pt x="6734" y="1410"/>
                    <a:pt x="7886" y="652"/>
                    <a:pt x="9326" y="273"/>
                  </a:cubicBezTo>
                  <a:cubicBezTo>
                    <a:pt x="10766" y="-106"/>
                    <a:pt x="12494" y="-106"/>
                    <a:pt x="13646" y="368"/>
                  </a:cubicBezTo>
                  <a:cubicBezTo>
                    <a:pt x="14798" y="841"/>
                    <a:pt x="15374" y="1789"/>
                    <a:pt x="14078" y="3968"/>
                  </a:cubicBezTo>
                  <a:cubicBezTo>
                    <a:pt x="12782" y="6147"/>
                    <a:pt x="9614" y="9557"/>
                    <a:pt x="6590" y="12305"/>
                  </a:cubicBezTo>
                  <a:cubicBezTo>
                    <a:pt x="3566" y="15052"/>
                    <a:pt x="686" y="17136"/>
                    <a:pt x="110" y="18178"/>
                  </a:cubicBezTo>
                  <a:cubicBezTo>
                    <a:pt x="-466" y="19220"/>
                    <a:pt x="1262" y="19220"/>
                    <a:pt x="4286" y="19031"/>
                  </a:cubicBezTo>
                  <a:cubicBezTo>
                    <a:pt x="7310" y="18841"/>
                    <a:pt x="11630" y="18462"/>
                    <a:pt x="14510" y="18368"/>
                  </a:cubicBezTo>
                  <a:cubicBezTo>
                    <a:pt x="17390" y="18273"/>
                    <a:pt x="18830" y="18462"/>
                    <a:pt x="19694" y="19031"/>
                  </a:cubicBezTo>
                  <a:cubicBezTo>
                    <a:pt x="20558" y="19599"/>
                    <a:pt x="20846" y="20547"/>
                    <a:pt x="21134" y="21494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17" name="Shape 1073741954">
              <a:extLst>
                <a:ext uri="{FF2B5EF4-FFF2-40B4-BE49-F238E27FC236}">
                  <a16:creationId xmlns:a16="http://schemas.microsoft.com/office/drawing/2014/main" id="{7D105FE3-3634-4B35-A95F-841200B1B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2359" y="1670699"/>
              <a:ext cx="144772" cy="214461"/>
            </a:xfrm>
            <a:custGeom>
              <a:avLst/>
              <a:gdLst>
                <a:gd name="T0" fmla="*/ 2147483646 w 21347"/>
                <a:gd name="T1" fmla="*/ 2147483646 h 20960"/>
                <a:gd name="T2" fmla="*/ 2147483646 w 21347"/>
                <a:gd name="T3" fmla="*/ 2147483646 h 20960"/>
                <a:gd name="T4" fmla="*/ 2147483646 w 21347"/>
                <a:gd name="T5" fmla="*/ 2147483646 h 20960"/>
                <a:gd name="T6" fmla="*/ 2147483646 w 21347"/>
                <a:gd name="T7" fmla="*/ 2147483646 h 2096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47" h="20960" extrusionOk="0">
                  <a:moveTo>
                    <a:pt x="12505" y="2395"/>
                  </a:moveTo>
                  <a:cubicBezTo>
                    <a:pt x="10989" y="1139"/>
                    <a:pt x="9474" y="-117"/>
                    <a:pt x="8147" y="9"/>
                  </a:cubicBezTo>
                  <a:cubicBezTo>
                    <a:pt x="6821" y="134"/>
                    <a:pt x="5684" y="1641"/>
                    <a:pt x="4737" y="4655"/>
                  </a:cubicBezTo>
                  <a:cubicBezTo>
                    <a:pt x="3790" y="7669"/>
                    <a:pt x="3032" y="12190"/>
                    <a:pt x="2653" y="15078"/>
                  </a:cubicBezTo>
                  <a:cubicBezTo>
                    <a:pt x="2274" y="17967"/>
                    <a:pt x="2274" y="19223"/>
                    <a:pt x="3221" y="20102"/>
                  </a:cubicBezTo>
                  <a:cubicBezTo>
                    <a:pt x="4168" y="20981"/>
                    <a:pt x="6063" y="21483"/>
                    <a:pt x="9284" y="20102"/>
                  </a:cubicBezTo>
                  <a:cubicBezTo>
                    <a:pt x="12505" y="18720"/>
                    <a:pt x="17053" y="15455"/>
                    <a:pt x="19326" y="12441"/>
                  </a:cubicBezTo>
                  <a:cubicBezTo>
                    <a:pt x="21600" y="9427"/>
                    <a:pt x="21600" y="6664"/>
                    <a:pt x="21032" y="4655"/>
                  </a:cubicBezTo>
                  <a:cubicBezTo>
                    <a:pt x="20463" y="2646"/>
                    <a:pt x="19326" y="1390"/>
                    <a:pt x="16863" y="762"/>
                  </a:cubicBezTo>
                  <a:cubicBezTo>
                    <a:pt x="14400" y="134"/>
                    <a:pt x="10611" y="134"/>
                    <a:pt x="7579" y="1390"/>
                  </a:cubicBezTo>
                  <a:cubicBezTo>
                    <a:pt x="4547" y="2646"/>
                    <a:pt x="2274" y="5157"/>
                    <a:pt x="0" y="7669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18" name="Shape 1073741955">
              <a:extLst>
                <a:ext uri="{FF2B5EF4-FFF2-40B4-BE49-F238E27FC236}">
                  <a16:creationId xmlns:a16="http://schemas.microsoft.com/office/drawing/2014/main" id="{B1BA52BB-02A9-46E1-886A-962A2B6B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8164" y="2041456"/>
              <a:ext cx="300680" cy="23814"/>
            </a:xfrm>
            <a:custGeom>
              <a:avLst/>
              <a:gdLst>
                <a:gd name="T0" fmla="*/ 2147483646 w 21600"/>
                <a:gd name="T1" fmla="*/ 33780 h 20015"/>
                <a:gd name="T2" fmla="*/ 2147483646 w 21600"/>
                <a:gd name="T3" fmla="*/ 33780 h 20015"/>
                <a:gd name="T4" fmla="*/ 2147483646 w 21600"/>
                <a:gd name="T5" fmla="*/ 33780 h 20015"/>
                <a:gd name="T6" fmla="*/ 2147483646 w 21600"/>
                <a:gd name="T7" fmla="*/ 33780 h 2001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2585" y="15695"/>
                    <a:pt x="5169" y="11375"/>
                    <a:pt x="8492" y="7055"/>
                  </a:cubicBezTo>
                  <a:cubicBezTo>
                    <a:pt x="11815" y="2735"/>
                    <a:pt x="15877" y="-1585"/>
                    <a:pt x="18185" y="575"/>
                  </a:cubicBezTo>
                  <a:cubicBezTo>
                    <a:pt x="20492" y="2735"/>
                    <a:pt x="21046" y="11375"/>
                    <a:pt x="21600" y="20015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19" name="Shape 1073741956">
              <a:extLst>
                <a:ext uri="{FF2B5EF4-FFF2-40B4-BE49-F238E27FC236}">
                  <a16:creationId xmlns:a16="http://schemas.microsoft.com/office/drawing/2014/main" id="{5192DA34-83AC-423E-85D5-7870D55B2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4680" y="2169246"/>
              <a:ext cx="152872" cy="363143"/>
            </a:xfrm>
            <a:custGeom>
              <a:avLst/>
              <a:gdLst>
                <a:gd name="T0" fmla="*/ 2147483646 w 21064"/>
                <a:gd name="T1" fmla="*/ 2147483646 h 21344"/>
                <a:gd name="T2" fmla="*/ 2147483646 w 21064"/>
                <a:gd name="T3" fmla="*/ 2147483646 h 21344"/>
                <a:gd name="T4" fmla="*/ 2147483646 w 21064"/>
                <a:gd name="T5" fmla="*/ 2147483646 h 21344"/>
                <a:gd name="T6" fmla="*/ 2147483646 w 21064"/>
                <a:gd name="T7" fmla="*/ 2147483646 h 2134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064" h="21344" extrusionOk="0">
                  <a:moveTo>
                    <a:pt x="21064" y="1593"/>
                  </a:moveTo>
                  <a:cubicBezTo>
                    <a:pt x="20002" y="837"/>
                    <a:pt x="18939" y="82"/>
                    <a:pt x="17523" y="7"/>
                  </a:cubicBezTo>
                  <a:cubicBezTo>
                    <a:pt x="16107" y="-69"/>
                    <a:pt x="14336" y="535"/>
                    <a:pt x="11857" y="2650"/>
                  </a:cubicBezTo>
                  <a:cubicBezTo>
                    <a:pt x="9379" y="4765"/>
                    <a:pt x="6192" y="8390"/>
                    <a:pt x="4067" y="11260"/>
                  </a:cubicBezTo>
                  <a:cubicBezTo>
                    <a:pt x="1943" y="14130"/>
                    <a:pt x="880" y="16244"/>
                    <a:pt x="349" y="17830"/>
                  </a:cubicBezTo>
                  <a:cubicBezTo>
                    <a:pt x="-182" y="19416"/>
                    <a:pt x="-182" y="20474"/>
                    <a:pt x="880" y="21002"/>
                  </a:cubicBezTo>
                  <a:cubicBezTo>
                    <a:pt x="1943" y="21531"/>
                    <a:pt x="4067" y="21531"/>
                    <a:pt x="7431" y="20398"/>
                  </a:cubicBezTo>
                  <a:cubicBezTo>
                    <a:pt x="10795" y="19265"/>
                    <a:pt x="15398" y="17000"/>
                    <a:pt x="18054" y="14885"/>
                  </a:cubicBezTo>
                  <a:cubicBezTo>
                    <a:pt x="20710" y="12770"/>
                    <a:pt x="21418" y="10807"/>
                    <a:pt x="20887" y="9523"/>
                  </a:cubicBezTo>
                  <a:cubicBezTo>
                    <a:pt x="20356" y="8239"/>
                    <a:pt x="18585" y="7634"/>
                    <a:pt x="16284" y="7332"/>
                  </a:cubicBezTo>
                  <a:cubicBezTo>
                    <a:pt x="13982" y="7030"/>
                    <a:pt x="11149" y="7030"/>
                    <a:pt x="9202" y="7332"/>
                  </a:cubicBezTo>
                  <a:cubicBezTo>
                    <a:pt x="7254" y="7634"/>
                    <a:pt x="6192" y="8239"/>
                    <a:pt x="6015" y="8918"/>
                  </a:cubicBezTo>
                  <a:cubicBezTo>
                    <a:pt x="5838" y="9598"/>
                    <a:pt x="6546" y="10353"/>
                    <a:pt x="7254" y="11109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20" name="Shape 1073741957">
              <a:extLst>
                <a:ext uri="{FF2B5EF4-FFF2-40B4-BE49-F238E27FC236}">
                  <a16:creationId xmlns:a16="http://schemas.microsoft.com/office/drawing/2014/main" id="{50C07145-AE60-4560-8A74-F731CC4EB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4649" y="2218802"/>
              <a:ext cx="149976" cy="187213"/>
            </a:xfrm>
            <a:custGeom>
              <a:avLst/>
              <a:gdLst>
                <a:gd name="T0" fmla="*/ 2147483646 w 21009"/>
                <a:gd name="T1" fmla="*/ 2147483646 h 20980"/>
                <a:gd name="T2" fmla="*/ 2147483646 w 21009"/>
                <a:gd name="T3" fmla="*/ 2147483646 h 20980"/>
                <a:gd name="T4" fmla="*/ 2147483646 w 21009"/>
                <a:gd name="T5" fmla="*/ 2147483646 h 20980"/>
                <a:gd name="T6" fmla="*/ 2147483646 w 21009"/>
                <a:gd name="T7" fmla="*/ 2147483646 h 2098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009" h="20980" extrusionOk="0">
                  <a:moveTo>
                    <a:pt x="16200" y="5258"/>
                  </a:moveTo>
                  <a:cubicBezTo>
                    <a:pt x="16200" y="3818"/>
                    <a:pt x="16200" y="2378"/>
                    <a:pt x="15120" y="1370"/>
                  </a:cubicBezTo>
                  <a:cubicBezTo>
                    <a:pt x="14040" y="362"/>
                    <a:pt x="11880" y="-214"/>
                    <a:pt x="10080" y="74"/>
                  </a:cubicBezTo>
                  <a:cubicBezTo>
                    <a:pt x="8280" y="362"/>
                    <a:pt x="6840" y="1514"/>
                    <a:pt x="5580" y="3962"/>
                  </a:cubicBezTo>
                  <a:cubicBezTo>
                    <a:pt x="4320" y="6410"/>
                    <a:pt x="3240" y="10154"/>
                    <a:pt x="3240" y="13322"/>
                  </a:cubicBezTo>
                  <a:cubicBezTo>
                    <a:pt x="3240" y="16490"/>
                    <a:pt x="4320" y="19082"/>
                    <a:pt x="7200" y="20234"/>
                  </a:cubicBezTo>
                  <a:cubicBezTo>
                    <a:pt x="10080" y="21386"/>
                    <a:pt x="14760" y="21098"/>
                    <a:pt x="17640" y="20090"/>
                  </a:cubicBezTo>
                  <a:cubicBezTo>
                    <a:pt x="20520" y="19082"/>
                    <a:pt x="21600" y="17354"/>
                    <a:pt x="20700" y="14186"/>
                  </a:cubicBezTo>
                  <a:cubicBezTo>
                    <a:pt x="19800" y="11018"/>
                    <a:pt x="16920" y="6410"/>
                    <a:pt x="13140" y="3962"/>
                  </a:cubicBezTo>
                  <a:cubicBezTo>
                    <a:pt x="9360" y="1514"/>
                    <a:pt x="4680" y="1226"/>
                    <a:pt x="0" y="938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21" name="Shape 1073741958">
              <a:extLst>
                <a:ext uri="{FF2B5EF4-FFF2-40B4-BE49-F238E27FC236}">
                  <a16:creationId xmlns:a16="http://schemas.microsoft.com/office/drawing/2014/main" id="{B5BC90A5-6CF3-4783-8474-07943AB51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4318" y="1941913"/>
              <a:ext cx="159251" cy="77099"/>
            </a:xfrm>
            <a:custGeom>
              <a:avLst/>
              <a:gdLst>
                <a:gd name="T0" fmla="*/ 2147483646 w 20914"/>
                <a:gd name="T1" fmla="*/ 79724746 h 21600"/>
                <a:gd name="T2" fmla="*/ 2147483646 w 20914"/>
                <a:gd name="T3" fmla="*/ 79724746 h 21600"/>
                <a:gd name="T4" fmla="*/ 2147483646 w 20914"/>
                <a:gd name="T5" fmla="*/ 79724746 h 21600"/>
                <a:gd name="T6" fmla="*/ 2147483646 w 20914"/>
                <a:gd name="T7" fmla="*/ 797247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14" h="21600" extrusionOk="0">
                  <a:moveTo>
                    <a:pt x="955" y="10800"/>
                  </a:moveTo>
                  <a:cubicBezTo>
                    <a:pt x="280" y="7200"/>
                    <a:pt x="-395" y="3600"/>
                    <a:pt x="280" y="1800"/>
                  </a:cubicBezTo>
                  <a:cubicBezTo>
                    <a:pt x="955" y="0"/>
                    <a:pt x="2980" y="0"/>
                    <a:pt x="5342" y="0"/>
                  </a:cubicBezTo>
                  <a:cubicBezTo>
                    <a:pt x="7705" y="0"/>
                    <a:pt x="10405" y="0"/>
                    <a:pt x="13105" y="0"/>
                  </a:cubicBezTo>
                  <a:cubicBezTo>
                    <a:pt x="15805" y="0"/>
                    <a:pt x="18505" y="0"/>
                    <a:pt x="19855" y="1800"/>
                  </a:cubicBezTo>
                  <a:cubicBezTo>
                    <a:pt x="21205" y="3600"/>
                    <a:pt x="21205" y="7200"/>
                    <a:pt x="20193" y="10800"/>
                  </a:cubicBezTo>
                  <a:cubicBezTo>
                    <a:pt x="19180" y="14400"/>
                    <a:pt x="17155" y="18000"/>
                    <a:pt x="15130" y="21600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22" name="Shape 1073741959">
              <a:extLst>
                <a:ext uri="{FF2B5EF4-FFF2-40B4-BE49-F238E27FC236}">
                  <a16:creationId xmlns:a16="http://schemas.microsoft.com/office/drawing/2014/main" id="{DF916A59-7E15-4BA2-8A01-97A7C6D33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458" y="2067839"/>
              <a:ext cx="208163" cy="5141"/>
            </a:xfrm>
            <a:custGeom>
              <a:avLst/>
              <a:gdLst>
                <a:gd name="T0" fmla="*/ 2147483646 w 21600"/>
                <a:gd name="T1" fmla="*/ 0 h 21600"/>
                <a:gd name="T2" fmla="*/ 2147483646 w 21600"/>
                <a:gd name="T3" fmla="*/ 0 h 21600"/>
                <a:gd name="T4" fmla="*/ 2147483646 w 21600"/>
                <a:gd name="T5" fmla="*/ 0 h 21600"/>
                <a:gd name="T6" fmla="*/ 2147483646 w 21600"/>
                <a:gd name="T7" fmla="*/ 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600" y="10800"/>
                    <a:pt x="11200" y="0"/>
                    <a:pt x="14800" y="0"/>
                  </a:cubicBezTo>
                  <a:cubicBezTo>
                    <a:pt x="18400" y="0"/>
                    <a:pt x="20000" y="108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23" name="Shape 1073741960">
              <a:extLst>
                <a:ext uri="{FF2B5EF4-FFF2-40B4-BE49-F238E27FC236}">
                  <a16:creationId xmlns:a16="http://schemas.microsoft.com/office/drawing/2014/main" id="{8570A84A-6DAB-47FD-B2E2-D1AEE4935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7074" y="1578214"/>
              <a:ext cx="69388" cy="386830"/>
            </a:xfrm>
            <a:custGeom>
              <a:avLst/>
              <a:gdLst>
                <a:gd name="T0" fmla="*/ 38127373 w 21600"/>
                <a:gd name="T1" fmla="*/ 2147483646 h 21532"/>
                <a:gd name="T2" fmla="*/ 38127373 w 21600"/>
                <a:gd name="T3" fmla="*/ 2147483646 h 21532"/>
                <a:gd name="T4" fmla="*/ 38127373 w 21600"/>
                <a:gd name="T5" fmla="*/ 2147483646 h 21532"/>
                <a:gd name="T6" fmla="*/ 38127373 w 21600"/>
                <a:gd name="T7" fmla="*/ 2147483646 h 21532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32" extrusionOk="0">
                  <a:moveTo>
                    <a:pt x="21600" y="2650"/>
                  </a:moveTo>
                  <a:cubicBezTo>
                    <a:pt x="21600" y="1362"/>
                    <a:pt x="21600" y="75"/>
                    <a:pt x="20800" y="4"/>
                  </a:cubicBezTo>
                  <a:cubicBezTo>
                    <a:pt x="20000" y="-68"/>
                    <a:pt x="18400" y="1076"/>
                    <a:pt x="16800" y="3580"/>
                  </a:cubicBezTo>
                  <a:cubicBezTo>
                    <a:pt x="15200" y="6083"/>
                    <a:pt x="13600" y="9945"/>
                    <a:pt x="10800" y="13164"/>
                  </a:cubicBezTo>
                  <a:cubicBezTo>
                    <a:pt x="8000" y="16382"/>
                    <a:pt x="4000" y="18957"/>
                    <a:pt x="0" y="21532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24" name="Shape 1073741961">
              <a:extLst>
                <a:ext uri="{FF2B5EF4-FFF2-40B4-BE49-F238E27FC236}">
                  <a16:creationId xmlns:a16="http://schemas.microsoft.com/office/drawing/2014/main" id="{F2484BC8-B31D-4D8B-98F2-9FD4EA104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5396" y="1957272"/>
              <a:ext cx="185034" cy="30901"/>
            </a:xfrm>
            <a:custGeom>
              <a:avLst/>
              <a:gdLst>
                <a:gd name="T0" fmla="*/ 2147483646 w 21600"/>
                <a:gd name="T1" fmla="*/ 211585 h 19978"/>
                <a:gd name="T2" fmla="*/ 2147483646 w 21600"/>
                <a:gd name="T3" fmla="*/ 211585 h 19978"/>
                <a:gd name="T4" fmla="*/ 2147483646 w 21600"/>
                <a:gd name="T5" fmla="*/ 211585 h 19978"/>
                <a:gd name="T6" fmla="*/ 2147483646 w 21600"/>
                <a:gd name="T7" fmla="*/ 211585 h 19978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9978" extrusionOk="0">
                  <a:moveTo>
                    <a:pt x="0" y="5024"/>
                  </a:moveTo>
                  <a:cubicBezTo>
                    <a:pt x="4800" y="1701"/>
                    <a:pt x="9600" y="-1622"/>
                    <a:pt x="13200" y="870"/>
                  </a:cubicBezTo>
                  <a:cubicBezTo>
                    <a:pt x="16800" y="3363"/>
                    <a:pt x="19200" y="11670"/>
                    <a:pt x="21600" y="19978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25" name="Shape 1073741962">
              <a:extLst>
                <a:ext uri="{FF2B5EF4-FFF2-40B4-BE49-F238E27FC236}">
                  <a16:creationId xmlns:a16="http://schemas.microsoft.com/office/drawing/2014/main" id="{4F6F3AF2-03DD-4F5E-92BB-0D36AD217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207" y="2119678"/>
              <a:ext cx="270709" cy="352321"/>
            </a:xfrm>
            <a:custGeom>
              <a:avLst/>
              <a:gdLst>
                <a:gd name="T0" fmla="*/ 2147483646 w 21264"/>
                <a:gd name="T1" fmla="*/ 2147483646 h 21458"/>
                <a:gd name="T2" fmla="*/ 2147483646 w 21264"/>
                <a:gd name="T3" fmla="*/ 2147483646 h 21458"/>
                <a:gd name="T4" fmla="*/ 2147483646 w 21264"/>
                <a:gd name="T5" fmla="*/ 2147483646 h 21458"/>
                <a:gd name="T6" fmla="*/ 2147483646 w 21264"/>
                <a:gd name="T7" fmla="*/ 2147483646 h 21458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264" h="21458" extrusionOk="0">
                  <a:moveTo>
                    <a:pt x="13556" y="2790"/>
                  </a:moveTo>
                  <a:cubicBezTo>
                    <a:pt x="13354" y="2008"/>
                    <a:pt x="13152" y="1225"/>
                    <a:pt x="13556" y="756"/>
                  </a:cubicBezTo>
                  <a:cubicBezTo>
                    <a:pt x="13960" y="286"/>
                    <a:pt x="14969" y="130"/>
                    <a:pt x="15979" y="51"/>
                  </a:cubicBezTo>
                  <a:cubicBezTo>
                    <a:pt x="16988" y="-27"/>
                    <a:pt x="17997" y="-27"/>
                    <a:pt x="19007" y="130"/>
                  </a:cubicBezTo>
                  <a:cubicBezTo>
                    <a:pt x="20016" y="286"/>
                    <a:pt x="21025" y="599"/>
                    <a:pt x="21227" y="1538"/>
                  </a:cubicBezTo>
                  <a:cubicBezTo>
                    <a:pt x="21429" y="2477"/>
                    <a:pt x="20823" y="4043"/>
                    <a:pt x="19107" y="5608"/>
                  </a:cubicBezTo>
                  <a:cubicBezTo>
                    <a:pt x="17392" y="7173"/>
                    <a:pt x="14565" y="8738"/>
                    <a:pt x="12648" y="9599"/>
                  </a:cubicBezTo>
                  <a:cubicBezTo>
                    <a:pt x="10730" y="10460"/>
                    <a:pt x="9721" y="10616"/>
                    <a:pt x="9721" y="10616"/>
                  </a:cubicBezTo>
                  <a:cubicBezTo>
                    <a:pt x="9721" y="10616"/>
                    <a:pt x="10730" y="10460"/>
                    <a:pt x="12244" y="10303"/>
                  </a:cubicBezTo>
                  <a:cubicBezTo>
                    <a:pt x="13758" y="10147"/>
                    <a:pt x="15777" y="9990"/>
                    <a:pt x="17291" y="10303"/>
                  </a:cubicBezTo>
                  <a:cubicBezTo>
                    <a:pt x="18805" y="10616"/>
                    <a:pt x="19814" y="11399"/>
                    <a:pt x="20016" y="12808"/>
                  </a:cubicBezTo>
                  <a:cubicBezTo>
                    <a:pt x="20218" y="14216"/>
                    <a:pt x="19612" y="16251"/>
                    <a:pt x="17291" y="17816"/>
                  </a:cubicBezTo>
                  <a:cubicBezTo>
                    <a:pt x="14969" y="19382"/>
                    <a:pt x="10932" y="20477"/>
                    <a:pt x="8005" y="21025"/>
                  </a:cubicBezTo>
                  <a:cubicBezTo>
                    <a:pt x="5078" y="21573"/>
                    <a:pt x="3261" y="21573"/>
                    <a:pt x="1949" y="21182"/>
                  </a:cubicBezTo>
                  <a:cubicBezTo>
                    <a:pt x="636" y="20790"/>
                    <a:pt x="-171" y="20008"/>
                    <a:pt x="31" y="19616"/>
                  </a:cubicBezTo>
                  <a:cubicBezTo>
                    <a:pt x="233" y="19225"/>
                    <a:pt x="1444" y="19225"/>
                    <a:pt x="2655" y="19225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26" name="Shape 1073741963">
              <a:extLst>
                <a:ext uri="{FF2B5EF4-FFF2-40B4-BE49-F238E27FC236}">
                  <a16:creationId xmlns:a16="http://schemas.microsoft.com/office/drawing/2014/main" id="{977210AC-7375-408B-AA7A-321323659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4912" y="2676447"/>
              <a:ext cx="218443" cy="328839"/>
            </a:xfrm>
            <a:custGeom>
              <a:avLst/>
              <a:gdLst>
                <a:gd name="T0" fmla="*/ 2147483646 w 21600"/>
                <a:gd name="T1" fmla="*/ 2147483646 h 21425"/>
                <a:gd name="T2" fmla="*/ 2147483646 w 21600"/>
                <a:gd name="T3" fmla="*/ 2147483646 h 21425"/>
                <a:gd name="T4" fmla="*/ 2147483646 w 21600"/>
                <a:gd name="T5" fmla="*/ 2147483646 h 21425"/>
                <a:gd name="T6" fmla="*/ 2147483646 w 21600"/>
                <a:gd name="T7" fmla="*/ 2147483646 h 2142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25" extrusionOk="0">
                  <a:moveTo>
                    <a:pt x="21092" y="4886"/>
                  </a:moveTo>
                  <a:cubicBezTo>
                    <a:pt x="21346" y="4049"/>
                    <a:pt x="21600" y="3212"/>
                    <a:pt x="21600" y="2375"/>
                  </a:cubicBezTo>
                  <a:cubicBezTo>
                    <a:pt x="21600" y="1537"/>
                    <a:pt x="21346" y="700"/>
                    <a:pt x="20456" y="282"/>
                  </a:cubicBezTo>
                  <a:cubicBezTo>
                    <a:pt x="19567" y="-137"/>
                    <a:pt x="18042" y="-137"/>
                    <a:pt x="16264" y="616"/>
                  </a:cubicBezTo>
                  <a:cubicBezTo>
                    <a:pt x="14485" y="1370"/>
                    <a:pt x="12452" y="2877"/>
                    <a:pt x="11308" y="4886"/>
                  </a:cubicBezTo>
                  <a:cubicBezTo>
                    <a:pt x="10165" y="6896"/>
                    <a:pt x="9911" y="9407"/>
                    <a:pt x="10546" y="11500"/>
                  </a:cubicBezTo>
                  <a:cubicBezTo>
                    <a:pt x="11181" y="13593"/>
                    <a:pt x="12706" y="15268"/>
                    <a:pt x="13468" y="16523"/>
                  </a:cubicBezTo>
                  <a:cubicBezTo>
                    <a:pt x="14231" y="17779"/>
                    <a:pt x="14231" y="18616"/>
                    <a:pt x="13595" y="19286"/>
                  </a:cubicBezTo>
                  <a:cubicBezTo>
                    <a:pt x="12960" y="19956"/>
                    <a:pt x="11689" y="20458"/>
                    <a:pt x="10292" y="20793"/>
                  </a:cubicBezTo>
                  <a:cubicBezTo>
                    <a:pt x="8894" y="21128"/>
                    <a:pt x="7369" y="21296"/>
                    <a:pt x="5972" y="21379"/>
                  </a:cubicBezTo>
                  <a:cubicBezTo>
                    <a:pt x="4574" y="21463"/>
                    <a:pt x="3304" y="21463"/>
                    <a:pt x="2160" y="21128"/>
                  </a:cubicBezTo>
                  <a:cubicBezTo>
                    <a:pt x="1016" y="20793"/>
                    <a:pt x="0" y="20123"/>
                    <a:pt x="0" y="19537"/>
                  </a:cubicBezTo>
                  <a:cubicBezTo>
                    <a:pt x="0" y="18951"/>
                    <a:pt x="1016" y="18449"/>
                    <a:pt x="2033" y="18449"/>
                  </a:cubicBezTo>
                  <a:cubicBezTo>
                    <a:pt x="3049" y="18449"/>
                    <a:pt x="4066" y="18951"/>
                    <a:pt x="5082" y="19454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27" name="Shape 1073741964">
              <a:extLst>
                <a:ext uri="{FF2B5EF4-FFF2-40B4-BE49-F238E27FC236}">
                  <a16:creationId xmlns:a16="http://schemas.microsoft.com/office/drawing/2014/main" id="{954A3BDF-CBD3-4399-9D86-B264FF2A0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3021" y="2585567"/>
              <a:ext cx="61679" cy="634097"/>
            </a:xfrm>
            <a:custGeom>
              <a:avLst/>
              <a:gdLst>
                <a:gd name="T0" fmla="*/ 16719258 w 21600"/>
                <a:gd name="T1" fmla="*/ 2147483646 h 21490"/>
                <a:gd name="T2" fmla="*/ 16719258 w 21600"/>
                <a:gd name="T3" fmla="*/ 2147483646 h 21490"/>
                <a:gd name="T4" fmla="*/ 16719258 w 21600"/>
                <a:gd name="T5" fmla="*/ 2147483646 h 21490"/>
                <a:gd name="T6" fmla="*/ 16719258 w 21600"/>
                <a:gd name="T7" fmla="*/ 2147483646 h 2149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90" extrusionOk="0">
                  <a:moveTo>
                    <a:pt x="21600" y="657"/>
                  </a:moveTo>
                  <a:cubicBezTo>
                    <a:pt x="17100" y="308"/>
                    <a:pt x="12600" y="-40"/>
                    <a:pt x="10350" y="4"/>
                  </a:cubicBezTo>
                  <a:cubicBezTo>
                    <a:pt x="8100" y="47"/>
                    <a:pt x="8100" y="483"/>
                    <a:pt x="9900" y="1920"/>
                  </a:cubicBezTo>
                  <a:cubicBezTo>
                    <a:pt x="11700" y="3357"/>
                    <a:pt x="15300" y="5795"/>
                    <a:pt x="15750" y="8539"/>
                  </a:cubicBezTo>
                  <a:cubicBezTo>
                    <a:pt x="16200" y="11283"/>
                    <a:pt x="13500" y="14331"/>
                    <a:pt x="10800" y="16378"/>
                  </a:cubicBezTo>
                  <a:cubicBezTo>
                    <a:pt x="8100" y="18425"/>
                    <a:pt x="5400" y="19470"/>
                    <a:pt x="4050" y="20210"/>
                  </a:cubicBezTo>
                  <a:cubicBezTo>
                    <a:pt x="2700" y="20950"/>
                    <a:pt x="2700" y="21386"/>
                    <a:pt x="2250" y="21473"/>
                  </a:cubicBezTo>
                  <a:cubicBezTo>
                    <a:pt x="1800" y="21560"/>
                    <a:pt x="900" y="21299"/>
                    <a:pt x="0" y="21037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28" name="Shape 1073741965">
              <a:extLst>
                <a:ext uri="{FF2B5EF4-FFF2-40B4-BE49-F238E27FC236}">
                  <a16:creationId xmlns:a16="http://schemas.microsoft.com/office/drawing/2014/main" id="{E373FEB9-45A0-4439-ACFF-5EA4DFE4C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105" y="2767486"/>
              <a:ext cx="153366" cy="245433"/>
            </a:xfrm>
            <a:custGeom>
              <a:avLst/>
              <a:gdLst>
                <a:gd name="T0" fmla="*/ 2147483646 w 20461"/>
                <a:gd name="T1" fmla="*/ 2147483646 h 21267"/>
                <a:gd name="T2" fmla="*/ 2147483646 w 20461"/>
                <a:gd name="T3" fmla="*/ 2147483646 h 21267"/>
                <a:gd name="T4" fmla="*/ 2147483646 w 20461"/>
                <a:gd name="T5" fmla="*/ 2147483646 h 21267"/>
                <a:gd name="T6" fmla="*/ 2147483646 w 20461"/>
                <a:gd name="T7" fmla="*/ 2147483646 h 21267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461" h="21267" extrusionOk="0">
                  <a:moveTo>
                    <a:pt x="183" y="18651"/>
                  </a:moveTo>
                  <a:cubicBezTo>
                    <a:pt x="526" y="13084"/>
                    <a:pt x="868" y="7517"/>
                    <a:pt x="1726" y="4177"/>
                  </a:cubicBezTo>
                  <a:cubicBezTo>
                    <a:pt x="2583" y="836"/>
                    <a:pt x="3954" y="-277"/>
                    <a:pt x="6697" y="57"/>
                  </a:cubicBezTo>
                  <a:cubicBezTo>
                    <a:pt x="9440" y="391"/>
                    <a:pt x="13554" y="2172"/>
                    <a:pt x="16468" y="5067"/>
                  </a:cubicBezTo>
                  <a:cubicBezTo>
                    <a:pt x="19383" y="7962"/>
                    <a:pt x="21097" y="11970"/>
                    <a:pt x="20240" y="14754"/>
                  </a:cubicBezTo>
                  <a:cubicBezTo>
                    <a:pt x="19383" y="17537"/>
                    <a:pt x="15954" y="19096"/>
                    <a:pt x="13211" y="19987"/>
                  </a:cubicBezTo>
                  <a:cubicBezTo>
                    <a:pt x="10468" y="20878"/>
                    <a:pt x="8411" y="21100"/>
                    <a:pt x="6011" y="21212"/>
                  </a:cubicBezTo>
                  <a:cubicBezTo>
                    <a:pt x="3611" y="21323"/>
                    <a:pt x="868" y="21323"/>
                    <a:pt x="183" y="20655"/>
                  </a:cubicBezTo>
                  <a:cubicBezTo>
                    <a:pt x="-503" y="19987"/>
                    <a:pt x="868" y="18651"/>
                    <a:pt x="2240" y="17315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29" name="Shape 1073741966">
              <a:extLst>
                <a:ext uri="{FF2B5EF4-FFF2-40B4-BE49-F238E27FC236}">
                  <a16:creationId xmlns:a16="http://schemas.microsoft.com/office/drawing/2014/main" id="{7BD45088-15D8-4FAB-B9AC-1414B867B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7215" y="2520338"/>
              <a:ext cx="517958" cy="468021"/>
            </a:xfrm>
            <a:custGeom>
              <a:avLst/>
              <a:gdLst>
                <a:gd name="T0" fmla="*/ 2147483646 w 21340"/>
                <a:gd name="T1" fmla="*/ 2147483646 h 21263"/>
                <a:gd name="T2" fmla="*/ 2147483646 w 21340"/>
                <a:gd name="T3" fmla="*/ 2147483646 h 21263"/>
                <a:gd name="T4" fmla="*/ 2147483646 w 21340"/>
                <a:gd name="T5" fmla="*/ 2147483646 h 21263"/>
                <a:gd name="T6" fmla="*/ 2147483646 w 21340"/>
                <a:gd name="T7" fmla="*/ 2147483646 h 21263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40" h="21263" extrusionOk="0">
                  <a:moveTo>
                    <a:pt x="0" y="18906"/>
                  </a:moveTo>
                  <a:cubicBezTo>
                    <a:pt x="1588" y="18673"/>
                    <a:pt x="3176" y="18439"/>
                    <a:pt x="4341" y="17855"/>
                  </a:cubicBezTo>
                  <a:cubicBezTo>
                    <a:pt x="5506" y="17272"/>
                    <a:pt x="6247" y="16337"/>
                    <a:pt x="6724" y="15579"/>
                  </a:cubicBezTo>
                  <a:cubicBezTo>
                    <a:pt x="7200" y="14820"/>
                    <a:pt x="7412" y="14236"/>
                    <a:pt x="7094" y="13477"/>
                  </a:cubicBezTo>
                  <a:cubicBezTo>
                    <a:pt x="6776" y="12718"/>
                    <a:pt x="5929" y="11784"/>
                    <a:pt x="5294" y="11492"/>
                  </a:cubicBezTo>
                  <a:cubicBezTo>
                    <a:pt x="4659" y="11200"/>
                    <a:pt x="4235" y="11550"/>
                    <a:pt x="3812" y="12484"/>
                  </a:cubicBezTo>
                  <a:cubicBezTo>
                    <a:pt x="3388" y="13419"/>
                    <a:pt x="2965" y="14936"/>
                    <a:pt x="2912" y="16221"/>
                  </a:cubicBezTo>
                  <a:cubicBezTo>
                    <a:pt x="2859" y="17505"/>
                    <a:pt x="3176" y="18556"/>
                    <a:pt x="4024" y="19198"/>
                  </a:cubicBezTo>
                  <a:cubicBezTo>
                    <a:pt x="4871" y="19840"/>
                    <a:pt x="6247" y="20074"/>
                    <a:pt x="7835" y="19607"/>
                  </a:cubicBezTo>
                  <a:cubicBezTo>
                    <a:pt x="9424" y="19140"/>
                    <a:pt x="11224" y="17972"/>
                    <a:pt x="12335" y="17096"/>
                  </a:cubicBezTo>
                  <a:cubicBezTo>
                    <a:pt x="13447" y="16221"/>
                    <a:pt x="13871" y="15637"/>
                    <a:pt x="14135" y="14995"/>
                  </a:cubicBezTo>
                  <a:cubicBezTo>
                    <a:pt x="14400" y="14353"/>
                    <a:pt x="14506" y="13652"/>
                    <a:pt x="14241" y="13243"/>
                  </a:cubicBezTo>
                  <a:cubicBezTo>
                    <a:pt x="13976" y="12835"/>
                    <a:pt x="13341" y="12718"/>
                    <a:pt x="12441" y="13127"/>
                  </a:cubicBezTo>
                  <a:cubicBezTo>
                    <a:pt x="11541" y="13535"/>
                    <a:pt x="10376" y="14469"/>
                    <a:pt x="9741" y="15287"/>
                  </a:cubicBezTo>
                  <a:cubicBezTo>
                    <a:pt x="9106" y="16104"/>
                    <a:pt x="9000" y="16804"/>
                    <a:pt x="9106" y="17388"/>
                  </a:cubicBezTo>
                  <a:cubicBezTo>
                    <a:pt x="9212" y="17972"/>
                    <a:pt x="9529" y="18439"/>
                    <a:pt x="10271" y="18673"/>
                  </a:cubicBezTo>
                  <a:cubicBezTo>
                    <a:pt x="11012" y="18906"/>
                    <a:pt x="12176" y="18906"/>
                    <a:pt x="13818" y="18322"/>
                  </a:cubicBezTo>
                  <a:cubicBezTo>
                    <a:pt x="15459" y="17739"/>
                    <a:pt x="17576" y="16571"/>
                    <a:pt x="18794" y="15695"/>
                  </a:cubicBezTo>
                  <a:cubicBezTo>
                    <a:pt x="20012" y="14820"/>
                    <a:pt x="20329" y="14236"/>
                    <a:pt x="20435" y="13652"/>
                  </a:cubicBezTo>
                  <a:cubicBezTo>
                    <a:pt x="20541" y="13068"/>
                    <a:pt x="20435" y="12484"/>
                    <a:pt x="20012" y="12193"/>
                  </a:cubicBezTo>
                  <a:cubicBezTo>
                    <a:pt x="19588" y="11901"/>
                    <a:pt x="18847" y="11901"/>
                    <a:pt x="18053" y="12368"/>
                  </a:cubicBezTo>
                  <a:cubicBezTo>
                    <a:pt x="17259" y="12835"/>
                    <a:pt x="16412" y="13769"/>
                    <a:pt x="15935" y="14995"/>
                  </a:cubicBezTo>
                  <a:cubicBezTo>
                    <a:pt x="15459" y="16221"/>
                    <a:pt x="15353" y="17739"/>
                    <a:pt x="15565" y="18848"/>
                  </a:cubicBezTo>
                  <a:cubicBezTo>
                    <a:pt x="15776" y="19957"/>
                    <a:pt x="16306" y="20657"/>
                    <a:pt x="16835" y="21008"/>
                  </a:cubicBezTo>
                  <a:cubicBezTo>
                    <a:pt x="17365" y="21358"/>
                    <a:pt x="17894" y="21358"/>
                    <a:pt x="18582" y="20949"/>
                  </a:cubicBezTo>
                  <a:cubicBezTo>
                    <a:pt x="19271" y="20541"/>
                    <a:pt x="20118" y="19723"/>
                    <a:pt x="20700" y="17855"/>
                  </a:cubicBezTo>
                  <a:cubicBezTo>
                    <a:pt x="21282" y="15987"/>
                    <a:pt x="21600" y="13068"/>
                    <a:pt x="21071" y="10033"/>
                  </a:cubicBezTo>
                  <a:cubicBezTo>
                    <a:pt x="20541" y="6997"/>
                    <a:pt x="19165" y="3844"/>
                    <a:pt x="17841" y="2035"/>
                  </a:cubicBezTo>
                  <a:cubicBezTo>
                    <a:pt x="16518" y="225"/>
                    <a:pt x="15247" y="-242"/>
                    <a:pt x="14294" y="108"/>
                  </a:cubicBezTo>
                  <a:cubicBezTo>
                    <a:pt x="13341" y="459"/>
                    <a:pt x="12706" y="1626"/>
                    <a:pt x="12600" y="3086"/>
                  </a:cubicBezTo>
                  <a:cubicBezTo>
                    <a:pt x="12494" y="4545"/>
                    <a:pt x="12918" y="6296"/>
                    <a:pt x="13341" y="8048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30" name="Shape 1073741967">
              <a:extLst>
                <a:ext uri="{FF2B5EF4-FFF2-40B4-BE49-F238E27FC236}">
                  <a16:creationId xmlns:a16="http://schemas.microsoft.com/office/drawing/2014/main" id="{6F7F18C2-F43C-47BE-9D72-FD9669A33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0865" y="2905630"/>
              <a:ext cx="92518" cy="7711"/>
            </a:xfrm>
            <a:custGeom>
              <a:avLst/>
              <a:gdLst>
                <a:gd name="T0" fmla="*/ 285647445 w 21600"/>
                <a:gd name="T1" fmla="*/ 8 h 21600"/>
                <a:gd name="T2" fmla="*/ 285647445 w 21600"/>
                <a:gd name="T3" fmla="*/ 8 h 21600"/>
                <a:gd name="T4" fmla="*/ 285647445 w 21600"/>
                <a:gd name="T5" fmla="*/ 8 h 21600"/>
                <a:gd name="T6" fmla="*/ 285647445 w 21600"/>
                <a:gd name="T7" fmla="*/ 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31" name="Shape 1073741968">
              <a:extLst>
                <a:ext uri="{FF2B5EF4-FFF2-40B4-BE49-F238E27FC236}">
                  <a16:creationId xmlns:a16="http://schemas.microsoft.com/office/drawing/2014/main" id="{2F72ADED-A25E-477B-9547-E44C22365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049" y="2727978"/>
              <a:ext cx="281504" cy="694205"/>
            </a:xfrm>
            <a:custGeom>
              <a:avLst/>
              <a:gdLst>
                <a:gd name="T0" fmla="*/ 2147483646 w 21509"/>
                <a:gd name="T1" fmla="*/ 2147483646 h 21530"/>
                <a:gd name="T2" fmla="*/ 2147483646 w 21509"/>
                <a:gd name="T3" fmla="*/ 2147483646 h 21530"/>
                <a:gd name="T4" fmla="*/ 2147483646 w 21509"/>
                <a:gd name="T5" fmla="*/ 2147483646 h 21530"/>
                <a:gd name="T6" fmla="*/ 2147483646 w 21509"/>
                <a:gd name="T7" fmla="*/ 2147483646 h 2153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09" h="21530" extrusionOk="0">
                  <a:moveTo>
                    <a:pt x="393" y="1923"/>
                  </a:moveTo>
                  <a:cubicBezTo>
                    <a:pt x="196" y="2799"/>
                    <a:pt x="0" y="3676"/>
                    <a:pt x="0" y="4354"/>
                  </a:cubicBezTo>
                  <a:cubicBezTo>
                    <a:pt x="0" y="5031"/>
                    <a:pt x="196" y="5509"/>
                    <a:pt x="687" y="5868"/>
                  </a:cubicBezTo>
                  <a:cubicBezTo>
                    <a:pt x="1178" y="6227"/>
                    <a:pt x="1964" y="6466"/>
                    <a:pt x="3338" y="6067"/>
                  </a:cubicBezTo>
                  <a:cubicBezTo>
                    <a:pt x="4713" y="5669"/>
                    <a:pt x="6676" y="4633"/>
                    <a:pt x="7855" y="3875"/>
                  </a:cubicBezTo>
                  <a:cubicBezTo>
                    <a:pt x="9033" y="3118"/>
                    <a:pt x="9425" y="2640"/>
                    <a:pt x="9524" y="2600"/>
                  </a:cubicBezTo>
                  <a:cubicBezTo>
                    <a:pt x="9622" y="2560"/>
                    <a:pt x="9425" y="2959"/>
                    <a:pt x="9327" y="3557"/>
                  </a:cubicBezTo>
                  <a:cubicBezTo>
                    <a:pt x="9229" y="4154"/>
                    <a:pt x="9229" y="4951"/>
                    <a:pt x="10407" y="5589"/>
                  </a:cubicBezTo>
                  <a:cubicBezTo>
                    <a:pt x="11585" y="6227"/>
                    <a:pt x="13942" y="6705"/>
                    <a:pt x="16004" y="6187"/>
                  </a:cubicBezTo>
                  <a:cubicBezTo>
                    <a:pt x="18065" y="5669"/>
                    <a:pt x="19833" y="4154"/>
                    <a:pt x="20716" y="3078"/>
                  </a:cubicBezTo>
                  <a:cubicBezTo>
                    <a:pt x="21600" y="2002"/>
                    <a:pt x="21600" y="1365"/>
                    <a:pt x="21404" y="847"/>
                  </a:cubicBezTo>
                  <a:cubicBezTo>
                    <a:pt x="21207" y="329"/>
                    <a:pt x="20815" y="-70"/>
                    <a:pt x="20324" y="10"/>
                  </a:cubicBezTo>
                  <a:cubicBezTo>
                    <a:pt x="19833" y="89"/>
                    <a:pt x="19244" y="647"/>
                    <a:pt x="18753" y="2162"/>
                  </a:cubicBezTo>
                  <a:cubicBezTo>
                    <a:pt x="18262" y="3676"/>
                    <a:pt x="17869" y="6147"/>
                    <a:pt x="17182" y="8737"/>
                  </a:cubicBezTo>
                  <a:cubicBezTo>
                    <a:pt x="16495" y="11328"/>
                    <a:pt x="15513" y="14038"/>
                    <a:pt x="14236" y="16190"/>
                  </a:cubicBezTo>
                  <a:cubicBezTo>
                    <a:pt x="12960" y="18342"/>
                    <a:pt x="11389" y="19936"/>
                    <a:pt x="9818" y="21530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32" name="Shape 1073741969">
              <a:extLst>
                <a:ext uri="{FF2B5EF4-FFF2-40B4-BE49-F238E27FC236}">
                  <a16:creationId xmlns:a16="http://schemas.microsoft.com/office/drawing/2014/main" id="{7950C558-7E29-4ED7-9766-1ECFB3A23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3384" y="2715018"/>
              <a:ext cx="132364" cy="196765"/>
            </a:xfrm>
            <a:custGeom>
              <a:avLst/>
              <a:gdLst>
                <a:gd name="T0" fmla="*/ 2147483646 w 20602"/>
                <a:gd name="T1" fmla="*/ 2147483646 h 20934"/>
                <a:gd name="T2" fmla="*/ 2147483646 w 20602"/>
                <a:gd name="T3" fmla="*/ 2147483646 h 20934"/>
                <a:gd name="T4" fmla="*/ 2147483646 w 20602"/>
                <a:gd name="T5" fmla="*/ 2147483646 h 20934"/>
                <a:gd name="T6" fmla="*/ 2147483646 w 20602"/>
                <a:gd name="T7" fmla="*/ 2147483646 h 2093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02" h="20934" extrusionOk="0">
                  <a:moveTo>
                    <a:pt x="462" y="11257"/>
                  </a:moveTo>
                  <a:cubicBezTo>
                    <a:pt x="62" y="7703"/>
                    <a:pt x="-338" y="4148"/>
                    <a:pt x="462" y="2097"/>
                  </a:cubicBezTo>
                  <a:cubicBezTo>
                    <a:pt x="1262" y="47"/>
                    <a:pt x="3262" y="-500"/>
                    <a:pt x="6662" y="457"/>
                  </a:cubicBezTo>
                  <a:cubicBezTo>
                    <a:pt x="10062" y="1414"/>
                    <a:pt x="14862" y="3875"/>
                    <a:pt x="17662" y="6746"/>
                  </a:cubicBezTo>
                  <a:cubicBezTo>
                    <a:pt x="20462" y="9616"/>
                    <a:pt x="21262" y="12897"/>
                    <a:pt x="20062" y="15358"/>
                  </a:cubicBezTo>
                  <a:cubicBezTo>
                    <a:pt x="18862" y="17819"/>
                    <a:pt x="15662" y="19459"/>
                    <a:pt x="13062" y="20280"/>
                  </a:cubicBezTo>
                  <a:cubicBezTo>
                    <a:pt x="10462" y="21100"/>
                    <a:pt x="8462" y="21100"/>
                    <a:pt x="6862" y="20553"/>
                  </a:cubicBezTo>
                  <a:cubicBezTo>
                    <a:pt x="5262" y="20006"/>
                    <a:pt x="4062" y="18913"/>
                    <a:pt x="2862" y="17819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33" name="Shape 1073741970">
              <a:extLst>
                <a:ext uri="{FF2B5EF4-FFF2-40B4-BE49-F238E27FC236}">
                  <a16:creationId xmlns:a16="http://schemas.microsoft.com/office/drawing/2014/main" id="{5D24E0B6-3BB8-4816-8C33-5BAD0A6EE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9166" y="3162352"/>
              <a:ext cx="676121" cy="440122"/>
            </a:xfrm>
            <a:custGeom>
              <a:avLst/>
              <a:gdLst>
                <a:gd name="T0" fmla="*/ 2147483646 w 21526"/>
                <a:gd name="T1" fmla="*/ 2147483646 h 21383"/>
                <a:gd name="T2" fmla="*/ 2147483646 w 21526"/>
                <a:gd name="T3" fmla="*/ 2147483646 h 21383"/>
                <a:gd name="T4" fmla="*/ 2147483646 w 21526"/>
                <a:gd name="T5" fmla="*/ 2147483646 h 21383"/>
                <a:gd name="T6" fmla="*/ 2147483646 w 21526"/>
                <a:gd name="T7" fmla="*/ 2147483646 h 21383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6" h="21383" extrusionOk="0">
                  <a:moveTo>
                    <a:pt x="1399" y="10750"/>
                  </a:moveTo>
                  <a:cubicBezTo>
                    <a:pt x="1808" y="10875"/>
                    <a:pt x="2217" y="11000"/>
                    <a:pt x="2749" y="10438"/>
                  </a:cubicBezTo>
                  <a:cubicBezTo>
                    <a:pt x="3281" y="9876"/>
                    <a:pt x="3935" y="8628"/>
                    <a:pt x="4262" y="7691"/>
                  </a:cubicBezTo>
                  <a:cubicBezTo>
                    <a:pt x="4590" y="6755"/>
                    <a:pt x="4590" y="6131"/>
                    <a:pt x="4385" y="5694"/>
                  </a:cubicBezTo>
                  <a:cubicBezTo>
                    <a:pt x="4181" y="5257"/>
                    <a:pt x="3771" y="5007"/>
                    <a:pt x="3362" y="4882"/>
                  </a:cubicBezTo>
                  <a:cubicBezTo>
                    <a:pt x="2953" y="4757"/>
                    <a:pt x="2544" y="4757"/>
                    <a:pt x="1971" y="5943"/>
                  </a:cubicBezTo>
                  <a:cubicBezTo>
                    <a:pt x="1399" y="7130"/>
                    <a:pt x="662" y="9502"/>
                    <a:pt x="294" y="11437"/>
                  </a:cubicBezTo>
                  <a:cubicBezTo>
                    <a:pt x="-74" y="13372"/>
                    <a:pt x="-74" y="14871"/>
                    <a:pt x="171" y="15745"/>
                  </a:cubicBezTo>
                  <a:cubicBezTo>
                    <a:pt x="417" y="16619"/>
                    <a:pt x="908" y="16868"/>
                    <a:pt x="1685" y="16556"/>
                  </a:cubicBezTo>
                  <a:cubicBezTo>
                    <a:pt x="2462" y="16244"/>
                    <a:pt x="3526" y="15370"/>
                    <a:pt x="4385" y="14309"/>
                  </a:cubicBezTo>
                  <a:cubicBezTo>
                    <a:pt x="5244" y="13248"/>
                    <a:pt x="5899" y="11999"/>
                    <a:pt x="6349" y="10938"/>
                  </a:cubicBezTo>
                  <a:cubicBezTo>
                    <a:pt x="6799" y="9876"/>
                    <a:pt x="7044" y="9002"/>
                    <a:pt x="7126" y="8940"/>
                  </a:cubicBezTo>
                  <a:cubicBezTo>
                    <a:pt x="7208" y="8878"/>
                    <a:pt x="7126" y="9627"/>
                    <a:pt x="6921" y="11125"/>
                  </a:cubicBezTo>
                  <a:cubicBezTo>
                    <a:pt x="6717" y="12623"/>
                    <a:pt x="6390" y="14871"/>
                    <a:pt x="6185" y="16306"/>
                  </a:cubicBezTo>
                  <a:cubicBezTo>
                    <a:pt x="5981" y="17742"/>
                    <a:pt x="5899" y="18367"/>
                    <a:pt x="6062" y="18117"/>
                  </a:cubicBezTo>
                  <a:cubicBezTo>
                    <a:pt x="6226" y="17867"/>
                    <a:pt x="6635" y="16743"/>
                    <a:pt x="7044" y="15557"/>
                  </a:cubicBezTo>
                  <a:cubicBezTo>
                    <a:pt x="7453" y="14371"/>
                    <a:pt x="7862" y="13123"/>
                    <a:pt x="8231" y="12124"/>
                  </a:cubicBezTo>
                  <a:cubicBezTo>
                    <a:pt x="8599" y="11125"/>
                    <a:pt x="8926" y="10376"/>
                    <a:pt x="9294" y="10251"/>
                  </a:cubicBezTo>
                  <a:cubicBezTo>
                    <a:pt x="9662" y="10126"/>
                    <a:pt x="10071" y="10626"/>
                    <a:pt x="10317" y="11562"/>
                  </a:cubicBezTo>
                  <a:cubicBezTo>
                    <a:pt x="10562" y="12498"/>
                    <a:pt x="10644" y="13872"/>
                    <a:pt x="10726" y="15120"/>
                  </a:cubicBezTo>
                  <a:cubicBezTo>
                    <a:pt x="10808" y="16369"/>
                    <a:pt x="10890" y="17493"/>
                    <a:pt x="11135" y="18054"/>
                  </a:cubicBezTo>
                  <a:cubicBezTo>
                    <a:pt x="11381" y="18616"/>
                    <a:pt x="11790" y="18616"/>
                    <a:pt x="12199" y="17930"/>
                  </a:cubicBezTo>
                  <a:cubicBezTo>
                    <a:pt x="12608" y="17243"/>
                    <a:pt x="13017" y="15870"/>
                    <a:pt x="13590" y="13123"/>
                  </a:cubicBezTo>
                  <a:cubicBezTo>
                    <a:pt x="14162" y="10376"/>
                    <a:pt x="14899" y="6256"/>
                    <a:pt x="15308" y="3696"/>
                  </a:cubicBezTo>
                  <a:cubicBezTo>
                    <a:pt x="15717" y="1137"/>
                    <a:pt x="15799" y="138"/>
                    <a:pt x="15758" y="13"/>
                  </a:cubicBezTo>
                  <a:cubicBezTo>
                    <a:pt x="15717" y="-112"/>
                    <a:pt x="15553" y="637"/>
                    <a:pt x="15267" y="3134"/>
                  </a:cubicBezTo>
                  <a:cubicBezTo>
                    <a:pt x="14981" y="5631"/>
                    <a:pt x="14571" y="9876"/>
                    <a:pt x="14285" y="12811"/>
                  </a:cubicBezTo>
                  <a:cubicBezTo>
                    <a:pt x="13999" y="15745"/>
                    <a:pt x="13835" y="17368"/>
                    <a:pt x="13671" y="18491"/>
                  </a:cubicBezTo>
                  <a:cubicBezTo>
                    <a:pt x="13508" y="19615"/>
                    <a:pt x="13344" y="20239"/>
                    <a:pt x="13303" y="20239"/>
                  </a:cubicBezTo>
                  <a:cubicBezTo>
                    <a:pt x="13262" y="20239"/>
                    <a:pt x="13344" y="19615"/>
                    <a:pt x="13631" y="18491"/>
                  </a:cubicBezTo>
                  <a:cubicBezTo>
                    <a:pt x="13917" y="17368"/>
                    <a:pt x="14408" y="15745"/>
                    <a:pt x="14817" y="14683"/>
                  </a:cubicBezTo>
                  <a:cubicBezTo>
                    <a:pt x="15226" y="13622"/>
                    <a:pt x="15553" y="13123"/>
                    <a:pt x="15921" y="12998"/>
                  </a:cubicBezTo>
                  <a:cubicBezTo>
                    <a:pt x="16290" y="12873"/>
                    <a:pt x="16699" y="13123"/>
                    <a:pt x="17271" y="14309"/>
                  </a:cubicBezTo>
                  <a:cubicBezTo>
                    <a:pt x="17844" y="15495"/>
                    <a:pt x="18581" y="17617"/>
                    <a:pt x="19112" y="18991"/>
                  </a:cubicBezTo>
                  <a:cubicBezTo>
                    <a:pt x="19644" y="20364"/>
                    <a:pt x="19971" y="20989"/>
                    <a:pt x="20340" y="21238"/>
                  </a:cubicBezTo>
                  <a:cubicBezTo>
                    <a:pt x="20708" y="21488"/>
                    <a:pt x="21117" y="21363"/>
                    <a:pt x="21526" y="21238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34" name="Shape 1073741971">
              <a:extLst>
                <a:ext uri="{FF2B5EF4-FFF2-40B4-BE49-F238E27FC236}">
                  <a16:creationId xmlns:a16="http://schemas.microsoft.com/office/drawing/2014/main" id="{A70BF4F1-1DB9-4B6F-B67F-3D6EEECCD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3276" y="3401426"/>
              <a:ext cx="429176" cy="223780"/>
            </a:xfrm>
            <a:custGeom>
              <a:avLst/>
              <a:gdLst>
                <a:gd name="T0" fmla="*/ 2147483646 w 21600"/>
                <a:gd name="T1" fmla="*/ 2147483646 h 21373"/>
                <a:gd name="T2" fmla="*/ 2147483646 w 21600"/>
                <a:gd name="T3" fmla="*/ 2147483646 h 21373"/>
                <a:gd name="T4" fmla="*/ 2147483646 w 21600"/>
                <a:gd name="T5" fmla="*/ 2147483646 h 21373"/>
                <a:gd name="T6" fmla="*/ 2147483646 w 21600"/>
                <a:gd name="T7" fmla="*/ 2147483646 h 21373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373" extrusionOk="0">
                  <a:moveTo>
                    <a:pt x="4915" y="13028"/>
                  </a:moveTo>
                  <a:cubicBezTo>
                    <a:pt x="5562" y="13028"/>
                    <a:pt x="6208" y="13028"/>
                    <a:pt x="6855" y="11432"/>
                  </a:cubicBezTo>
                  <a:cubicBezTo>
                    <a:pt x="7502" y="9837"/>
                    <a:pt x="8148" y="6646"/>
                    <a:pt x="8342" y="4437"/>
                  </a:cubicBezTo>
                  <a:cubicBezTo>
                    <a:pt x="8537" y="2228"/>
                    <a:pt x="8278" y="1000"/>
                    <a:pt x="7825" y="387"/>
                  </a:cubicBezTo>
                  <a:cubicBezTo>
                    <a:pt x="7372" y="-227"/>
                    <a:pt x="6726" y="-227"/>
                    <a:pt x="5432" y="1246"/>
                  </a:cubicBezTo>
                  <a:cubicBezTo>
                    <a:pt x="4139" y="2718"/>
                    <a:pt x="2199" y="5664"/>
                    <a:pt x="1164" y="7873"/>
                  </a:cubicBezTo>
                  <a:cubicBezTo>
                    <a:pt x="129" y="10082"/>
                    <a:pt x="0" y="11555"/>
                    <a:pt x="0" y="12905"/>
                  </a:cubicBezTo>
                  <a:cubicBezTo>
                    <a:pt x="0" y="14255"/>
                    <a:pt x="129" y="15482"/>
                    <a:pt x="841" y="16096"/>
                  </a:cubicBezTo>
                  <a:cubicBezTo>
                    <a:pt x="1552" y="16709"/>
                    <a:pt x="2845" y="16709"/>
                    <a:pt x="4139" y="15114"/>
                  </a:cubicBezTo>
                  <a:cubicBezTo>
                    <a:pt x="5432" y="13518"/>
                    <a:pt x="6726" y="10328"/>
                    <a:pt x="7437" y="7996"/>
                  </a:cubicBezTo>
                  <a:cubicBezTo>
                    <a:pt x="8148" y="5664"/>
                    <a:pt x="8278" y="4191"/>
                    <a:pt x="8148" y="4068"/>
                  </a:cubicBezTo>
                  <a:cubicBezTo>
                    <a:pt x="8019" y="3946"/>
                    <a:pt x="7631" y="5173"/>
                    <a:pt x="7243" y="7505"/>
                  </a:cubicBezTo>
                  <a:cubicBezTo>
                    <a:pt x="6855" y="9837"/>
                    <a:pt x="6467" y="13273"/>
                    <a:pt x="6273" y="15605"/>
                  </a:cubicBezTo>
                  <a:cubicBezTo>
                    <a:pt x="6079" y="17937"/>
                    <a:pt x="6079" y="19164"/>
                    <a:pt x="6402" y="19655"/>
                  </a:cubicBezTo>
                  <a:cubicBezTo>
                    <a:pt x="6726" y="20146"/>
                    <a:pt x="7372" y="19900"/>
                    <a:pt x="8278" y="17814"/>
                  </a:cubicBezTo>
                  <a:cubicBezTo>
                    <a:pt x="9183" y="15728"/>
                    <a:pt x="10347" y="11800"/>
                    <a:pt x="11059" y="9100"/>
                  </a:cubicBezTo>
                  <a:cubicBezTo>
                    <a:pt x="11770" y="6400"/>
                    <a:pt x="12029" y="4928"/>
                    <a:pt x="12352" y="3578"/>
                  </a:cubicBezTo>
                  <a:cubicBezTo>
                    <a:pt x="12675" y="2228"/>
                    <a:pt x="13063" y="1000"/>
                    <a:pt x="13322" y="1491"/>
                  </a:cubicBezTo>
                  <a:cubicBezTo>
                    <a:pt x="13581" y="1982"/>
                    <a:pt x="13710" y="4191"/>
                    <a:pt x="13645" y="7382"/>
                  </a:cubicBezTo>
                  <a:cubicBezTo>
                    <a:pt x="13581" y="10573"/>
                    <a:pt x="13322" y="14746"/>
                    <a:pt x="13063" y="17446"/>
                  </a:cubicBezTo>
                  <a:cubicBezTo>
                    <a:pt x="12805" y="20146"/>
                    <a:pt x="12546" y="21373"/>
                    <a:pt x="12481" y="21373"/>
                  </a:cubicBezTo>
                  <a:cubicBezTo>
                    <a:pt x="12417" y="21373"/>
                    <a:pt x="12546" y="20146"/>
                    <a:pt x="13193" y="17078"/>
                  </a:cubicBezTo>
                  <a:cubicBezTo>
                    <a:pt x="13840" y="14009"/>
                    <a:pt x="15004" y="9100"/>
                    <a:pt x="15844" y="6155"/>
                  </a:cubicBezTo>
                  <a:cubicBezTo>
                    <a:pt x="16685" y="3209"/>
                    <a:pt x="17202" y="2228"/>
                    <a:pt x="17784" y="1737"/>
                  </a:cubicBezTo>
                  <a:cubicBezTo>
                    <a:pt x="18366" y="1246"/>
                    <a:pt x="19013" y="1246"/>
                    <a:pt x="19337" y="2105"/>
                  </a:cubicBezTo>
                  <a:cubicBezTo>
                    <a:pt x="19660" y="2964"/>
                    <a:pt x="19660" y="4682"/>
                    <a:pt x="19660" y="6891"/>
                  </a:cubicBezTo>
                  <a:cubicBezTo>
                    <a:pt x="19660" y="9100"/>
                    <a:pt x="19660" y="11800"/>
                    <a:pt x="19854" y="13887"/>
                  </a:cubicBezTo>
                  <a:cubicBezTo>
                    <a:pt x="20048" y="15973"/>
                    <a:pt x="20436" y="17446"/>
                    <a:pt x="20759" y="18059"/>
                  </a:cubicBezTo>
                  <a:cubicBezTo>
                    <a:pt x="21083" y="18673"/>
                    <a:pt x="21341" y="18428"/>
                    <a:pt x="21600" y="18182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35" name="Shape 1073741972">
              <a:extLst>
                <a:ext uri="{FF2B5EF4-FFF2-40B4-BE49-F238E27FC236}">
                  <a16:creationId xmlns:a16="http://schemas.microsoft.com/office/drawing/2014/main" id="{9D462E9C-7D5B-4831-BF22-C45EDE8E8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8490" y="3187430"/>
              <a:ext cx="375373" cy="413594"/>
            </a:xfrm>
            <a:custGeom>
              <a:avLst/>
              <a:gdLst>
                <a:gd name="T0" fmla="*/ 2147483646 w 21317"/>
                <a:gd name="T1" fmla="*/ 2147483646 h 21197"/>
                <a:gd name="T2" fmla="*/ 2147483646 w 21317"/>
                <a:gd name="T3" fmla="*/ 2147483646 h 21197"/>
                <a:gd name="T4" fmla="*/ 2147483646 w 21317"/>
                <a:gd name="T5" fmla="*/ 2147483646 h 21197"/>
                <a:gd name="T6" fmla="*/ 2147483646 w 21317"/>
                <a:gd name="T7" fmla="*/ 2147483646 h 21197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17" h="21197" extrusionOk="0">
                  <a:moveTo>
                    <a:pt x="1976" y="15982"/>
                  </a:moveTo>
                  <a:cubicBezTo>
                    <a:pt x="2560" y="14533"/>
                    <a:pt x="3144" y="13084"/>
                    <a:pt x="3436" y="12031"/>
                  </a:cubicBezTo>
                  <a:cubicBezTo>
                    <a:pt x="3728" y="10977"/>
                    <a:pt x="3728" y="10319"/>
                    <a:pt x="3363" y="10187"/>
                  </a:cubicBezTo>
                  <a:cubicBezTo>
                    <a:pt x="2998" y="10055"/>
                    <a:pt x="2268" y="10450"/>
                    <a:pt x="1538" y="11306"/>
                  </a:cubicBezTo>
                  <a:cubicBezTo>
                    <a:pt x="809" y="12162"/>
                    <a:pt x="79" y="13480"/>
                    <a:pt x="6" y="14928"/>
                  </a:cubicBezTo>
                  <a:cubicBezTo>
                    <a:pt x="-67" y="16377"/>
                    <a:pt x="517" y="17958"/>
                    <a:pt x="2195" y="18353"/>
                  </a:cubicBezTo>
                  <a:cubicBezTo>
                    <a:pt x="3874" y="18748"/>
                    <a:pt x="6647" y="17958"/>
                    <a:pt x="8252" y="16904"/>
                  </a:cubicBezTo>
                  <a:cubicBezTo>
                    <a:pt x="9857" y="15850"/>
                    <a:pt x="10295" y="14533"/>
                    <a:pt x="10441" y="13545"/>
                  </a:cubicBezTo>
                  <a:cubicBezTo>
                    <a:pt x="10587" y="12558"/>
                    <a:pt x="10441" y="11899"/>
                    <a:pt x="10003" y="11570"/>
                  </a:cubicBezTo>
                  <a:cubicBezTo>
                    <a:pt x="9565" y="11241"/>
                    <a:pt x="8836" y="11241"/>
                    <a:pt x="8179" y="11570"/>
                  </a:cubicBezTo>
                  <a:cubicBezTo>
                    <a:pt x="7522" y="11899"/>
                    <a:pt x="6938" y="12558"/>
                    <a:pt x="6938" y="13941"/>
                  </a:cubicBezTo>
                  <a:cubicBezTo>
                    <a:pt x="6938" y="15323"/>
                    <a:pt x="7522" y="17431"/>
                    <a:pt x="8617" y="18353"/>
                  </a:cubicBezTo>
                  <a:cubicBezTo>
                    <a:pt x="9711" y="19275"/>
                    <a:pt x="11317" y="19011"/>
                    <a:pt x="12922" y="17958"/>
                  </a:cubicBezTo>
                  <a:cubicBezTo>
                    <a:pt x="14528" y="16904"/>
                    <a:pt x="16133" y="15060"/>
                    <a:pt x="17082" y="13809"/>
                  </a:cubicBezTo>
                  <a:cubicBezTo>
                    <a:pt x="18030" y="12558"/>
                    <a:pt x="18322" y="11899"/>
                    <a:pt x="18541" y="11241"/>
                  </a:cubicBezTo>
                  <a:cubicBezTo>
                    <a:pt x="18760" y="10582"/>
                    <a:pt x="18906" y="9923"/>
                    <a:pt x="18614" y="9923"/>
                  </a:cubicBezTo>
                  <a:cubicBezTo>
                    <a:pt x="18322" y="9923"/>
                    <a:pt x="17592" y="10582"/>
                    <a:pt x="16936" y="11767"/>
                  </a:cubicBezTo>
                  <a:cubicBezTo>
                    <a:pt x="16279" y="12953"/>
                    <a:pt x="15695" y="14665"/>
                    <a:pt x="15403" y="15916"/>
                  </a:cubicBezTo>
                  <a:cubicBezTo>
                    <a:pt x="15111" y="17167"/>
                    <a:pt x="15111" y="17958"/>
                    <a:pt x="15111" y="18748"/>
                  </a:cubicBezTo>
                  <a:cubicBezTo>
                    <a:pt x="15111" y="19538"/>
                    <a:pt x="15111" y="20328"/>
                    <a:pt x="15476" y="20789"/>
                  </a:cubicBezTo>
                  <a:cubicBezTo>
                    <a:pt x="15841" y="21250"/>
                    <a:pt x="16571" y="21382"/>
                    <a:pt x="17447" y="20855"/>
                  </a:cubicBezTo>
                  <a:cubicBezTo>
                    <a:pt x="18322" y="20328"/>
                    <a:pt x="19344" y="19143"/>
                    <a:pt x="20147" y="16641"/>
                  </a:cubicBezTo>
                  <a:cubicBezTo>
                    <a:pt x="20949" y="14138"/>
                    <a:pt x="21533" y="10319"/>
                    <a:pt x="21241" y="7421"/>
                  </a:cubicBezTo>
                  <a:cubicBezTo>
                    <a:pt x="20949" y="4523"/>
                    <a:pt x="19782" y="2548"/>
                    <a:pt x="18103" y="1362"/>
                  </a:cubicBezTo>
                  <a:cubicBezTo>
                    <a:pt x="16425" y="177"/>
                    <a:pt x="14236" y="-218"/>
                    <a:pt x="12192" y="111"/>
                  </a:cubicBezTo>
                  <a:cubicBezTo>
                    <a:pt x="10149" y="441"/>
                    <a:pt x="8252" y="1494"/>
                    <a:pt x="6355" y="2548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36" name="Shape 1073741973">
              <a:extLst>
                <a:ext uri="{FF2B5EF4-FFF2-40B4-BE49-F238E27FC236}">
                  <a16:creationId xmlns:a16="http://schemas.microsoft.com/office/drawing/2014/main" id="{F045F175-7D6B-4A02-BBF2-4B9CC42D2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8097" y="2908200"/>
              <a:ext cx="204625" cy="59109"/>
            </a:xfrm>
            <a:custGeom>
              <a:avLst/>
              <a:gdLst>
                <a:gd name="T0" fmla="*/ 2147483646 w 21498"/>
                <a:gd name="T1" fmla="*/ 12411661 h 21600"/>
                <a:gd name="T2" fmla="*/ 2147483646 w 21498"/>
                <a:gd name="T3" fmla="*/ 12411661 h 21600"/>
                <a:gd name="T4" fmla="*/ 2147483646 w 21498"/>
                <a:gd name="T5" fmla="*/ 12411661 h 21600"/>
                <a:gd name="T6" fmla="*/ 2147483646 w 21498"/>
                <a:gd name="T7" fmla="*/ 1241166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98" h="21600" extrusionOk="0">
                  <a:moveTo>
                    <a:pt x="0" y="13148"/>
                  </a:moveTo>
                  <a:cubicBezTo>
                    <a:pt x="810" y="9391"/>
                    <a:pt x="1620" y="5635"/>
                    <a:pt x="4455" y="3287"/>
                  </a:cubicBezTo>
                  <a:cubicBezTo>
                    <a:pt x="7290" y="939"/>
                    <a:pt x="12150" y="0"/>
                    <a:pt x="15255" y="0"/>
                  </a:cubicBezTo>
                  <a:cubicBezTo>
                    <a:pt x="18360" y="0"/>
                    <a:pt x="19710" y="939"/>
                    <a:pt x="20520" y="3757"/>
                  </a:cubicBezTo>
                  <a:cubicBezTo>
                    <a:pt x="21330" y="6574"/>
                    <a:pt x="21600" y="11270"/>
                    <a:pt x="21465" y="14557"/>
                  </a:cubicBezTo>
                  <a:cubicBezTo>
                    <a:pt x="21330" y="17843"/>
                    <a:pt x="20790" y="19722"/>
                    <a:pt x="20250" y="21600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37" name="Shape 1073741974">
              <a:extLst>
                <a:ext uri="{FF2B5EF4-FFF2-40B4-BE49-F238E27FC236}">
                  <a16:creationId xmlns:a16="http://schemas.microsoft.com/office/drawing/2014/main" id="{8A952DA8-1532-4E8F-BBA0-1AA7899B1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3516" y="3034125"/>
              <a:ext cx="185035" cy="10281"/>
            </a:xfrm>
            <a:custGeom>
              <a:avLst/>
              <a:gdLst>
                <a:gd name="T0" fmla="*/ 2147483646 w 21600"/>
                <a:gd name="T1" fmla="*/ 60 h 21600"/>
                <a:gd name="T2" fmla="*/ 2147483646 w 21600"/>
                <a:gd name="T3" fmla="*/ 60 h 21600"/>
                <a:gd name="T4" fmla="*/ 2147483646 w 21600"/>
                <a:gd name="T5" fmla="*/ 60 h 21600"/>
                <a:gd name="T6" fmla="*/ 2147483646 w 21600"/>
                <a:gd name="T7" fmla="*/ 6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700" y="10800"/>
                    <a:pt x="11400" y="0"/>
                    <a:pt x="15000" y="0"/>
                  </a:cubicBezTo>
                  <a:cubicBezTo>
                    <a:pt x="18600" y="0"/>
                    <a:pt x="20100" y="108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38" name="Shape 1073741975">
              <a:extLst>
                <a:ext uri="{FF2B5EF4-FFF2-40B4-BE49-F238E27FC236}">
                  <a16:creationId xmlns:a16="http://schemas.microsoft.com/office/drawing/2014/main" id="{6C427FF3-D873-4A2A-AC32-2BBDD131C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4727" y="2595760"/>
              <a:ext cx="221827" cy="371549"/>
            </a:xfrm>
            <a:custGeom>
              <a:avLst/>
              <a:gdLst>
                <a:gd name="T0" fmla="*/ 2147483646 w 21430"/>
                <a:gd name="T1" fmla="*/ 2147483646 h 21537"/>
                <a:gd name="T2" fmla="*/ 2147483646 w 21430"/>
                <a:gd name="T3" fmla="*/ 2147483646 h 21537"/>
                <a:gd name="T4" fmla="*/ 2147483646 w 21430"/>
                <a:gd name="T5" fmla="*/ 2147483646 h 21537"/>
                <a:gd name="T6" fmla="*/ 2147483646 w 21430"/>
                <a:gd name="T7" fmla="*/ 2147483646 h 21537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30" h="21537" extrusionOk="0">
                  <a:moveTo>
                    <a:pt x="9513" y="8130"/>
                  </a:moveTo>
                  <a:cubicBezTo>
                    <a:pt x="10258" y="7385"/>
                    <a:pt x="11002" y="6640"/>
                    <a:pt x="11747" y="5970"/>
                  </a:cubicBezTo>
                  <a:cubicBezTo>
                    <a:pt x="12492" y="5300"/>
                    <a:pt x="13237" y="4704"/>
                    <a:pt x="12740" y="4183"/>
                  </a:cubicBezTo>
                  <a:cubicBezTo>
                    <a:pt x="12244" y="3661"/>
                    <a:pt x="10506" y="3214"/>
                    <a:pt x="9885" y="2618"/>
                  </a:cubicBezTo>
                  <a:cubicBezTo>
                    <a:pt x="9264" y="2023"/>
                    <a:pt x="9761" y="1278"/>
                    <a:pt x="10754" y="756"/>
                  </a:cubicBezTo>
                  <a:cubicBezTo>
                    <a:pt x="11747" y="235"/>
                    <a:pt x="13237" y="-63"/>
                    <a:pt x="15223" y="11"/>
                  </a:cubicBezTo>
                  <a:cubicBezTo>
                    <a:pt x="17209" y="86"/>
                    <a:pt x="19692" y="533"/>
                    <a:pt x="20561" y="1874"/>
                  </a:cubicBezTo>
                  <a:cubicBezTo>
                    <a:pt x="21430" y="3214"/>
                    <a:pt x="20685" y="5449"/>
                    <a:pt x="17582" y="8130"/>
                  </a:cubicBezTo>
                  <a:cubicBezTo>
                    <a:pt x="14478" y="10811"/>
                    <a:pt x="9016" y="13940"/>
                    <a:pt x="5664" y="15653"/>
                  </a:cubicBezTo>
                  <a:cubicBezTo>
                    <a:pt x="2313" y="17366"/>
                    <a:pt x="1071" y="17664"/>
                    <a:pt x="451" y="17440"/>
                  </a:cubicBezTo>
                  <a:cubicBezTo>
                    <a:pt x="-170" y="17217"/>
                    <a:pt x="-170" y="16472"/>
                    <a:pt x="575" y="15578"/>
                  </a:cubicBezTo>
                  <a:cubicBezTo>
                    <a:pt x="1320" y="14685"/>
                    <a:pt x="2809" y="13642"/>
                    <a:pt x="4175" y="12971"/>
                  </a:cubicBezTo>
                  <a:cubicBezTo>
                    <a:pt x="5540" y="12301"/>
                    <a:pt x="6782" y="12003"/>
                    <a:pt x="7775" y="12152"/>
                  </a:cubicBezTo>
                  <a:cubicBezTo>
                    <a:pt x="8768" y="12301"/>
                    <a:pt x="9513" y="12897"/>
                    <a:pt x="11127" y="14461"/>
                  </a:cubicBezTo>
                  <a:cubicBezTo>
                    <a:pt x="12740" y="16025"/>
                    <a:pt x="15223" y="18558"/>
                    <a:pt x="17085" y="19898"/>
                  </a:cubicBezTo>
                  <a:cubicBezTo>
                    <a:pt x="18947" y="21239"/>
                    <a:pt x="20189" y="21388"/>
                    <a:pt x="21430" y="21537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39" name="Shape 1073741976">
              <a:extLst>
                <a:ext uri="{FF2B5EF4-FFF2-40B4-BE49-F238E27FC236}">
                  <a16:creationId xmlns:a16="http://schemas.microsoft.com/office/drawing/2014/main" id="{395EAFE8-0191-4C57-AF62-392BE6D09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5102" y="2672408"/>
              <a:ext cx="124724" cy="206772"/>
            </a:xfrm>
            <a:custGeom>
              <a:avLst/>
              <a:gdLst>
                <a:gd name="T0" fmla="*/ 2147483646 w 20966"/>
                <a:gd name="T1" fmla="*/ 2147483646 h 20689"/>
                <a:gd name="T2" fmla="*/ 2147483646 w 20966"/>
                <a:gd name="T3" fmla="*/ 2147483646 h 20689"/>
                <a:gd name="T4" fmla="*/ 2147483646 w 20966"/>
                <a:gd name="T5" fmla="*/ 2147483646 h 20689"/>
                <a:gd name="T6" fmla="*/ 2147483646 w 20966"/>
                <a:gd name="T7" fmla="*/ 2147483646 h 206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66" h="20689" extrusionOk="0">
                  <a:moveTo>
                    <a:pt x="10368" y="6365"/>
                  </a:moveTo>
                  <a:cubicBezTo>
                    <a:pt x="10800" y="4822"/>
                    <a:pt x="11232" y="3279"/>
                    <a:pt x="10800" y="3279"/>
                  </a:cubicBezTo>
                  <a:cubicBezTo>
                    <a:pt x="10368" y="3279"/>
                    <a:pt x="9072" y="4822"/>
                    <a:pt x="7560" y="6879"/>
                  </a:cubicBezTo>
                  <a:cubicBezTo>
                    <a:pt x="6048" y="8936"/>
                    <a:pt x="4320" y="11508"/>
                    <a:pt x="4104" y="13951"/>
                  </a:cubicBezTo>
                  <a:cubicBezTo>
                    <a:pt x="3888" y="16393"/>
                    <a:pt x="5184" y="18708"/>
                    <a:pt x="6912" y="19865"/>
                  </a:cubicBezTo>
                  <a:cubicBezTo>
                    <a:pt x="8640" y="21022"/>
                    <a:pt x="10800" y="21022"/>
                    <a:pt x="13608" y="19479"/>
                  </a:cubicBezTo>
                  <a:cubicBezTo>
                    <a:pt x="16416" y="17936"/>
                    <a:pt x="19872" y="14851"/>
                    <a:pt x="20736" y="11508"/>
                  </a:cubicBezTo>
                  <a:cubicBezTo>
                    <a:pt x="21600" y="8165"/>
                    <a:pt x="19872" y="4565"/>
                    <a:pt x="18144" y="2379"/>
                  </a:cubicBezTo>
                  <a:cubicBezTo>
                    <a:pt x="16416" y="193"/>
                    <a:pt x="14688" y="-578"/>
                    <a:pt x="11664" y="451"/>
                  </a:cubicBezTo>
                  <a:cubicBezTo>
                    <a:pt x="8640" y="1479"/>
                    <a:pt x="4320" y="4308"/>
                    <a:pt x="0" y="7136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40" name="Shape 1073741977">
              <a:extLst>
                <a:ext uri="{FF2B5EF4-FFF2-40B4-BE49-F238E27FC236}">
                  <a16:creationId xmlns:a16="http://schemas.microsoft.com/office/drawing/2014/main" id="{6ED99D21-2A80-403D-A50E-8AC3F373D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2359" y="3052728"/>
              <a:ext cx="278925" cy="45646"/>
            </a:xfrm>
            <a:custGeom>
              <a:avLst/>
              <a:gdLst>
                <a:gd name="T0" fmla="*/ 2147483646 w 21508"/>
                <a:gd name="T1" fmla="*/ 2201926 h 21314"/>
                <a:gd name="T2" fmla="*/ 2147483646 w 21508"/>
                <a:gd name="T3" fmla="*/ 2201926 h 21314"/>
                <a:gd name="T4" fmla="*/ 2147483646 w 21508"/>
                <a:gd name="T5" fmla="*/ 2201926 h 21314"/>
                <a:gd name="T6" fmla="*/ 2147483646 w 21508"/>
                <a:gd name="T7" fmla="*/ 2201926 h 2131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08" h="21314" extrusionOk="0">
                  <a:moveTo>
                    <a:pt x="0" y="21314"/>
                  </a:moveTo>
                  <a:cubicBezTo>
                    <a:pt x="4954" y="15314"/>
                    <a:pt x="9908" y="9314"/>
                    <a:pt x="13178" y="5714"/>
                  </a:cubicBezTo>
                  <a:cubicBezTo>
                    <a:pt x="16448" y="2114"/>
                    <a:pt x="18033" y="914"/>
                    <a:pt x="19321" y="314"/>
                  </a:cubicBezTo>
                  <a:cubicBezTo>
                    <a:pt x="20609" y="-286"/>
                    <a:pt x="21600" y="-286"/>
                    <a:pt x="21501" y="2714"/>
                  </a:cubicBezTo>
                  <a:cubicBezTo>
                    <a:pt x="21402" y="5714"/>
                    <a:pt x="20213" y="11714"/>
                    <a:pt x="19024" y="17714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41" name="Shape 1073741978">
              <a:extLst>
                <a:ext uri="{FF2B5EF4-FFF2-40B4-BE49-F238E27FC236}">
                  <a16:creationId xmlns:a16="http://schemas.microsoft.com/office/drawing/2014/main" id="{91001B97-7E8E-419B-A63B-9B8B743D4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6267" y="3214019"/>
              <a:ext cx="53190" cy="295718"/>
            </a:xfrm>
            <a:custGeom>
              <a:avLst/>
              <a:gdLst>
                <a:gd name="T0" fmla="*/ 6470980 w 21288"/>
                <a:gd name="T1" fmla="*/ 2147483646 h 21427"/>
                <a:gd name="T2" fmla="*/ 6470980 w 21288"/>
                <a:gd name="T3" fmla="*/ 2147483646 h 21427"/>
                <a:gd name="T4" fmla="*/ 6470980 w 21288"/>
                <a:gd name="T5" fmla="*/ 2147483646 h 21427"/>
                <a:gd name="T6" fmla="*/ 6470980 w 21288"/>
                <a:gd name="T7" fmla="*/ 2147483646 h 21427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288" h="21427" extrusionOk="0">
                  <a:moveTo>
                    <a:pt x="21288" y="0"/>
                  </a:moveTo>
                  <a:cubicBezTo>
                    <a:pt x="16145" y="2607"/>
                    <a:pt x="11002" y="5214"/>
                    <a:pt x="7402" y="8286"/>
                  </a:cubicBezTo>
                  <a:cubicBezTo>
                    <a:pt x="3802" y="11359"/>
                    <a:pt x="1745" y="14897"/>
                    <a:pt x="717" y="17224"/>
                  </a:cubicBezTo>
                  <a:cubicBezTo>
                    <a:pt x="-312" y="19552"/>
                    <a:pt x="-312" y="20669"/>
                    <a:pt x="1231" y="21134"/>
                  </a:cubicBezTo>
                  <a:cubicBezTo>
                    <a:pt x="2774" y="21600"/>
                    <a:pt x="5859" y="21414"/>
                    <a:pt x="8945" y="21228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42" name="Shape 1073741979">
              <a:extLst>
                <a:ext uri="{FF2B5EF4-FFF2-40B4-BE49-F238E27FC236}">
                  <a16:creationId xmlns:a16="http://schemas.microsoft.com/office/drawing/2014/main" id="{39255472-9B91-4C84-BB9A-7F19FE221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0091" y="3244265"/>
              <a:ext cx="152994" cy="228519"/>
            </a:xfrm>
            <a:custGeom>
              <a:avLst/>
              <a:gdLst>
                <a:gd name="T0" fmla="*/ 2147483646 w 20741"/>
                <a:gd name="T1" fmla="*/ 2147483646 h 21106"/>
                <a:gd name="T2" fmla="*/ 2147483646 w 20741"/>
                <a:gd name="T3" fmla="*/ 2147483646 h 21106"/>
                <a:gd name="T4" fmla="*/ 2147483646 w 20741"/>
                <a:gd name="T5" fmla="*/ 2147483646 h 21106"/>
                <a:gd name="T6" fmla="*/ 2147483646 w 20741"/>
                <a:gd name="T7" fmla="*/ 2147483646 h 2110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741" h="21106" extrusionOk="0">
                  <a:moveTo>
                    <a:pt x="9123" y="6463"/>
                  </a:moveTo>
                  <a:cubicBezTo>
                    <a:pt x="9123" y="5276"/>
                    <a:pt x="9123" y="4090"/>
                    <a:pt x="8252" y="3615"/>
                  </a:cubicBezTo>
                  <a:cubicBezTo>
                    <a:pt x="7381" y="3140"/>
                    <a:pt x="5640" y="3377"/>
                    <a:pt x="3898" y="5276"/>
                  </a:cubicBezTo>
                  <a:cubicBezTo>
                    <a:pt x="2156" y="7175"/>
                    <a:pt x="414" y="10736"/>
                    <a:pt x="65" y="13703"/>
                  </a:cubicBezTo>
                  <a:cubicBezTo>
                    <a:pt x="-283" y="16670"/>
                    <a:pt x="762" y="19043"/>
                    <a:pt x="3027" y="20230"/>
                  </a:cubicBezTo>
                  <a:cubicBezTo>
                    <a:pt x="5291" y="21417"/>
                    <a:pt x="8775" y="21417"/>
                    <a:pt x="12433" y="20112"/>
                  </a:cubicBezTo>
                  <a:cubicBezTo>
                    <a:pt x="16091" y="18806"/>
                    <a:pt x="19923" y="16195"/>
                    <a:pt x="20620" y="12753"/>
                  </a:cubicBezTo>
                  <a:cubicBezTo>
                    <a:pt x="21317" y="9312"/>
                    <a:pt x="18878" y="5039"/>
                    <a:pt x="15917" y="2665"/>
                  </a:cubicBezTo>
                  <a:cubicBezTo>
                    <a:pt x="12956" y="292"/>
                    <a:pt x="9472" y="-183"/>
                    <a:pt x="7207" y="54"/>
                  </a:cubicBezTo>
                  <a:cubicBezTo>
                    <a:pt x="4943" y="292"/>
                    <a:pt x="3898" y="1241"/>
                    <a:pt x="2852" y="2191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43" name="Shape 1073741980">
              <a:extLst>
                <a:ext uri="{FF2B5EF4-FFF2-40B4-BE49-F238E27FC236}">
                  <a16:creationId xmlns:a16="http://schemas.microsoft.com/office/drawing/2014/main" id="{0C2062C4-D18E-4470-8BA3-D0B70150A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9524" y="2929723"/>
              <a:ext cx="149454" cy="60715"/>
            </a:xfrm>
            <a:custGeom>
              <a:avLst/>
              <a:gdLst>
                <a:gd name="T0" fmla="*/ 2147483646 w 21291"/>
                <a:gd name="T1" fmla="*/ 16459753 h 21262"/>
                <a:gd name="T2" fmla="*/ 2147483646 w 21291"/>
                <a:gd name="T3" fmla="*/ 16459753 h 21262"/>
                <a:gd name="T4" fmla="*/ 2147483646 w 21291"/>
                <a:gd name="T5" fmla="*/ 16459753 h 21262"/>
                <a:gd name="T6" fmla="*/ 2147483646 w 21291"/>
                <a:gd name="T7" fmla="*/ 16459753 h 21262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291" h="21262" extrusionOk="0">
                  <a:moveTo>
                    <a:pt x="0" y="5062"/>
                  </a:moveTo>
                  <a:cubicBezTo>
                    <a:pt x="5492" y="3262"/>
                    <a:pt x="10983" y="1462"/>
                    <a:pt x="14827" y="562"/>
                  </a:cubicBezTo>
                  <a:cubicBezTo>
                    <a:pt x="18671" y="-338"/>
                    <a:pt x="20868" y="-338"/>
                    <a:pt x="21234" y="1912"/>
                  </a:cubicBezTo>
                  <a:cubicBezTo>
                    <a:pt x="21600" y="4162"/>
                    <a:pt x="20136" y="8662"/>
                    <a:pt x="18671" y="12262"/>
                  </a:cubicBezTo>
                  <a:cubicBezTo>
                    <a:pt x="17207" y="15862"/>
                    <a:pt x="15742" y="18562"/>
                    <a:pt x="14278" y="21262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44" name="Shape 1073741981">
              <a:extLst>
                <a:ext uri="{FF2B5EF4-FFF2-40B4-BE49-F238E27FC236}">
                  <a16:creationId xmlns:a16="http://schemas.microsoft.com/office/drawing/2014/main" id="{225F7226-2A75-4F14-A92A-EC5CE6112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6394" y="3052115"/>
              <a:ext cx="131067" cy="30840"/>
            </a:xfrm>
            <a:custGeom>
              <a:avLst/>
              <a:gdLst>
                <a:gd name="T0" fmla="*/ 2147483646 w 21600"/>
                <a:gd name="T1" fmla="*/ 130630 h 21600"/>
                <a:gd name="T2" fmla="*/ 2147483646 w 21600"/>
                <a:gd name="T3" fmla="*/ 130630 h 21600"/>
                <a:gd name="T4" fmla="*/ 2147483646 w 21600"/>
                <a:gd name="T5" fmla="*/ 130630 h 21600"/>
                <a:gd name="T6" fmla="*/ 2147483646 w 21600"/>
                <a:gd name="T7" fmla="*/ 13063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29" y="0"/>
                    <a:pt x="11859" y="0"/>
                    <a:pt x="15459" y="3600"/>
                  </a:cubicBezTo>
                  <a:cubicBezTo>
                    <a:pt x="19059" y="7200"/>
                    <a:pt x="20329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0545" name="Shape 1073741982">
              <a:extLst>
                <a:ext uri="{FF2B5EF4-FFF2-40B4-BE49-F238E27FC236}">
                  <a16:creationId xmlns:a16="http://schemas.microsoft.com/office/drawing/2014/main" id="{3854740B-3B37-4E10-95ED-4001E544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4428" y="2747984"/>
              <a:ext cx="219691" cy="449472"/>
            </a:xfrm>
            <a:custGeom>
              <a:avLst/>
              <a:gdLst>
                <a:gd name="T0" fmla="*/ 2147483646 w 21471"/>
                <a:gd name="T1" fmla="*/ 2147483646 h 21465"/>
                <a:gd name="T2" fmla="*/ 2147483646 w 21471"/>
                <a:gd name="T3" fmla="*/ 2147483646 h 21465"/>
                <a:gd name="T4" fmla="*/ 2147483646 w 21471"/>
                <a:gd name="T5" fmla="*/ 2147483646 h 21465"/>
                <a:gd name="T6" fmla="*/ 2147483646 w 21471"/>
                <a:gd name="T7" fmla="*/ 2147483646 h 2146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71" h="21465" extrusionOk="0">
                  <a:moveTo>
                    <a:pt x="8159" y="3846"/>
                  </a:moveTo>
                  <a:cubicBezTo>
                    <a:pt x="7406" y="4337"/>
                    <a:pt x="6652" y="4828"/>
                    <a:pt x="6401" y="4767"/>
                  </a:cubicBezTo>
                  <a:cubicBezTo>
                    <a:pt x="6150" y="4705"/>
                    <a:pt x="6401" y="4092"/>
                    <a:pt x="6401" y="4214"/>
                  </a:cubicBezTo>
                  <a:cubicBezTo>
                    <a:pt x="6401" y="4337"/>
                    <a:pt x="6150" y="5196"/>
                    <a:pt x="6150" y="5258"/>
                  </a:cubicBezTo>
                  <a:cubicBezTo>
                    <a:pt x="6150" y="5319"/>
                    <a:pt x="6401" y="4583"/>
                    <a:pt x="7531" y="3724"/>
                  </a:cubicBezTo>
                  <a:cubicBezTo>
                    <a:pt x="8662" y="2864"/>
                    <a:pt x="10671" y="1883"/>
                    <a:pt x="12304" y="1208"/>
                  </a:cubicBezTo>
                  <a:cubicBezTo>
                    <a:pt x="13936" y="533"/>
                    <a:pt x="15192" y="164"/>
                    <a:pt x="16448" y="42"/>
                  </a:cubicBezTo>
                  <a:cubicBezTo>
                    <a:pt x="17704" y="-81"/>
                    <a:pt x="18959" y="42"/>
                    <a:pt x="19587" y="717"/>
                  </a:cubicBezTo>
                  <a:cubicBezTo>
                    <a:pt x="20215" y="1392"/>
                    <a:pt x="20215" y="2619"/>
                    <a:pt x="18959" y="5196"/>
                  </a:cubicBezTo>
                  <a:cubicBezTo>
                    <a:pt x="17704" y="7774"/>
                    <a:pt x="15192" y="11701"/>
                    <a:pt x="12555" y="14339"/>
                  </a:cubicBezTo>
                  <a:cubicBezTo>
                    <a:pt x="9918" y="16978"/>
                    <a:pt x="7155" y="18328"/>
                    <a:pt x="5020" y="19064"/>
                  </a:cubicBezTo>
                  <a:cubicBezTo>
                    <a:pt x="2885" y="19801"/>
                    <a:pt x="1378" y="19924"/>
                    <a:pt x="624" y="19555"/>
                  </a:cubicBezTo>
                  <a:cubicBezTo>
                    <a:pt x="-129" y="19187"/>
                    <a:pt x="-129" y="18328"/>
                    <a:pt x="248" y="17592"/>
                  </a:cubicBezTo>
                  <a:cubicBezTo>
                    <a:pt x="625" y="16855"/>
                    <a:pt x="1378" y="16242"/>
                    <a:pt x="2257" y="15751"/>
                  </a:cubicBezTo>
                  <a:cubicBezTo>
                    <a:pt x="3136" y="15260"/>
                    <a:pt x="4141" y="14892"/>
                    <a:pt x="5271" y="14708"/>
                  </a:cubicBezTo>
                  <a:cubicBezTo>
                    <a:pt x="6401" y="14524"/>
                    <a:pt x="7657" y="14524"/>
                    <a:pt x="9415" y="15076"/>
                  </a:cubicBezTo>
                  <a:cubicBezTo>
                    <a:pt x="11173" y="15628"/>
                    <a:pt x="13434" y="16733"/>
                    <a:pt x="15192" y="17714"/>
                  </a:cubicBezTo>
                  <a:cubicBezTo>
                    <a:pt x="16950" y="18696"/>
                    <a:pt x="18206" y="19555"/>
                    <a:pt x="19336" y="20230"/>
                  </a:cubicBezTo>
                  <a:cubicBezTo>
                    <a:pt x="20466" y="20905"/>
                    <a:pt x="21471" y="21396"/>
                    <a:pt x="21471" y="21458"/>
                  </a:cubicBezTo>
                  <a:cubicBezTo>
                    <a:pt x="21471" y="21519"/>
                    <a:pt x="20466" y="21151"/>
                    <a:pt x="19462" y="20721"/>
                  </a:cubicBezTo>
                  <a:cubicBezTo>
                    <a:pt x="18457" y="20292"/>
                    <a:pt x="17452" y="19801"/>
                    <a:pt x="16448" y="19310"/>
                  </a:cubicBezTo>
                </a:path>
              </a:pathLst>
            </a:custGeom>
            <a:noFill/>
            <a:ln w="12700" cap="rnd">
              <a:solidFill>
                <a:srgbClr val="D357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DBA1D03F-0CEB-44D5-B4C9-67E78E164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" y="5300663"/>
            <a:ext cx="2355850" cy="1204912"/>
          </a:xfrm>
          <a:prstGeom prst="ellips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3D58ABB-5C38-4E22-8A41-D29E7DA0D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550" y="5751513"/>
            <a:ext cx="2406650" cy="10160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A job submitted to the old machine takes 60 secs to finish</a:t>
            </a:r>
            <a:endParaRPr kumimoji="0" lang="en-I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D337D3F-D212-4EAB-B9C4-9DA3DAC32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025" y="3624263"/>
            <a:ext cx="3178175" cy="1960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B3A7B97-5E3C-4DE4-AF19-60BA73C59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438" y="5380038"/>
            <a:ext cx="2478087" cy="1177925"/>
          </a:xfrm>
          <a:prstGeom prst="ellips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0392" name="Oval 159">
            <a:extLst>
              <a:ext uri="{FF2B5EF4-FFF2-40B4-BE49-F238E27FC236}">
                <a16:creationId xmlns:a16="http://schemas.microsoft.com/office/drawing/2014/main" id="{04080874-34E2-40DE-B5C8-3A47A8C5B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388" y="5334000"/>
            <a:ext cx="46037" cy="460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80362BEE-C18F-4BFE-873D-4AAB76EA5EE4}"/>
              </a:ext>
            </a:extLst>
          </p:cNvPr>
          <p:cNvSpPr>
            <a:spLocks noChangeArrowheads="1"/>
          </p:cNvSpPr>
          <p:nvPr/>
        </p:nvSpPr>
        <p:spPr bwMode="auto">
          <a:xfrm rot="-944510">
            <a:off x="5257800" y="2571750"/>
            <a:ext cx="2800350" cy="944563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3" name="Arrow: Right 162">
            <a:extLst>
              <a:ext uri="{FF2B5EF4-FFF2-40B4-BE49-F238E27FC236}">
                <a16:creationId xmlns:a16="http://schemas.microsoft.com/office/drawing/2014/main" id="{F0DF8D6D-117F-49E5-9826-A74425657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778500"/>
            <a:ext cx="979488" cy="255588"/>
          </a:xfrm>
          <a:prstGeom prst="rightArrow">
            <a:avLst>
              <a:gd name="adj1" fmla="val 50000"/>
              <a:gd name="adj2" fmla="val 50068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7" grpId="0" animBg="1"/>
      <p:bldP spid="158" grpId="0" animBg="1"/>
      <p:bldP spid="159" grpId="0" animBg="1"/>
      <p:bldP spid="162" grpId="0" animBg="1"/>
      <p:bldP spid="1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107">
            <a:extLst>
              <a:ext uri="{FF2B5EF4-FFF2-40B4-BE49-F238E27FC236}">
                <a16:creationId xmlns:a16="http://schemas.microsoft.com/office/drawing/2014/main" id="{32FF838F-0BDE-4B4E-B9BE-FD8874504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22388"/>
            <a:ext cx="808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1412" name="Rectangle 108">
            <a:extLst>
              <a:ext uri="{FF2B5EF4-FFF2-40B4-BE49-F238E27FC236}">
                <a16:creationId xmlns:a16="http://schemas.microsoft.com/office/drawing/2014/main" id="{0849C66C-700D-4671-8294-359BE82C6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71600"/>
            <a:ext cx="8083550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Arial Unicode MS"/>
                <a:cs typeface="Arial Unicode M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Arial Unicode MS"/>
                <a:cs typeface="Arial Unicode MS"/>
              </a:rPr>
            </a:b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1413" name="TextBox 111">
            <a:extLst>
              <a:ext uri="{FF2B5EF4-FFF2-40B4-BE49-F238E27FC236}">
                <a16:creationId xmlns:a16="http://schemas.microsoft.com/office/drawing/2014/main" id="{911F737B-F7F5-4320-A9C8-5AE1F779F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86106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Arial Unicode MS"/>
                <a:cs typeface="Arial Unicode MS"/>
              </a:rPr>
              <a:t>Gradual enhancement of resources for speed-up</a:t>
            </a:r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DE36BE-1120-451D-828A-54274BCC0ABC}"/>
              </a:ext>
            </a:extLst>
          </p:cNvPr>
          <p:cNvGrpSpPr/>
          <p:nvPr/>
        </p:nvGrpSpPr>
        <p:grpSpPr>
          <a:xfrm>
            <a:off x="541338" y="1403350"/>
            <a:ext cx="8193087" cy="4819650"/>
            <a:chOff x="541338" y="1403350"/>
            <a:chExt cx="8193087" cy="4819650"/>
          </a:xfrm>
        </p:grpSpPr>
        <p:grpSp>
          <p:nvGrpSpPr>
            <p:cNvPr id="401411" name="officeArt object">
              <a:extLst>
                <a:ext uri="{FF2B5EF4-FFF2-40B4-BE49-F238E27FC236}">
                  <a16:creationId xmlns:a16="http://schemas.microsoft.com/office/drawing/2014/main" id="{1956FF3C-2090-4422-80AE-8D8923D5C0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338" y="1403350"/>
              <a:ext cx="8193087" cy="4819650"/>
              <a:chOff x="411402" y="81275"/>
              <a:chExt cx="9269026" cy="4821213"/>
            </a:xfrm>
          </p:grpSpPr>
          <p:sp>
            <p:nvSpPr>
              <p:cNvPr id="401415" name="Shape 1073741984">
                <a:extLst>
                  <a:ext uri="{FF2B5EF4-FFF2-40B4-BE49-F238E27FC236}">
                    <a16:creationId xmlns:a16="http://schemas.microsoft.com/office/drawing/2014/main" id="{69CE6957-571F-4DFD-9D93-C12DDA2D77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402" y="82377"/>
                <a:ext cx="333447" cy="516315"/>
              </a:xfrm>
              <a:custGeom>
                <a:avLst/>
                <a:gdLst>
                  <a:gd name="T0" fmla="*/ 2147483646 w 21232"/>
                  <a:gd name="T1" fmla="*/ 2147483646 h 21273"/>
                  <a:gd name="T2" fmla="*/ 2147483646 w 21232"/>
                  <a:gd name="T3" fmla="*/ 2147483646 h 21273"/>
                  <a:gd name="T4" fmla="*/ 2147483646 w 21232"/>
                  <a:gd name="T5" fmla="*/ 2147483646 h 21273"/>
                  <a:gd name="T6" fmla="*/ 2147483646 w 21232"/>
                  <a:gd name="T7" fmla="*/ 2147483646 h 21273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232" h="21273" extrusionOk="0">
                    <a:moveTo>
                      <a:pt x="21232" y="4826"/>
                    </a:moveTo>
                    <a:cubicBezTo>
                      <a:pt x="20741" y="3449"/>
                      <a:pt x="20250" y="2073"/>
                      <a:pt x="19677" y="1226"/>
                    </a:cubicBezTo>
                    <a:cubicBezTo>
                      <a:pt x="19105" y="379"/>
                      <a:pt x="18450" y="61"/>
                      <a:pt x="17632" y="8"/>
                    </a:cubicBezTo>
                    <a:cubicBezTo>
                      <a:pt x="16814" y="-45"/>
                      <a:pt x="15832" y="167"/>
                      <a:pt x="14277" y="1067"/>
                    </a:cubicBezTo>
                    <a:cubicBezTo>
                      <a:pt x="12723" y="1967"/>
                      <a:pt x="10596" y="3555"/>
                      <a:pt x="8059" y="6096"/>
                    </a:cubicBezTo>
                    <a:cubicBezTo>
                      <a:pt x="5523" y="8637"/>
                      <a:pt x="2577" y="12131"/>
                      <a:pt x="1105" y="14726"/>
                    </a:cubicBezTo>
                    <a:cubicBezTo>
                      <a:pt x="-368" y="17320"/>
                      <a:pt x="-368" y="19014"/>
                      <a:pt x="1105" y="20073"/>
                    </a:cubicBezTo>
                    <a:cubicBezTo>
                      <a:pt x="2577" y="21131"/>
                      <a:pt x="5523" y="21555"/>
                      <a:pt x="8632" y="21079"/>
                    </a:cubicBezTo>
                    <a:cubicBezTo>
                      <a:pt x="11741" y="20602"/>
                      <a:pt x="15014" y="19226"/>
                      <a:pt x="17223" y="17373"/>
                    </a:cubicBezTo>
                    <a:cubicBezTo>
                      <a:pt x="19432" y="15520"/>
                      <a:pt x="20577" y="13190"/>
                      <a:pt x="20905" y="11443"/>
                    </a:cubicBezTo>
                    <a:cubicBezTo>
                      <a:pt x="21232" y="9696"/>
                      <a:pt x="20741" y="8531"/>
                      <a:pt x="19514" y="7579"/>
                    </a:cubicBezTo>
                    <a:cubicBezTo>
                      <a:pt x="18287" y="6626"/>
                      <a:pt x="16323" y="5884"/>
                      <a:pt x="15096" y="5884"/>
                    </a:cubicBezTo>
                    <a:cubicBezTo>
                      <a:pt x="13868" y="5884"/>
                      <a:pt x="13377" y="6626"/>
                      <a:pt x="12887" y="7367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16" name="Shape 1073741985">
                <a:extLst>
                  <a:ext uri="{FF2B5EF4-FFF2-40B4-BE49-F238E27FC236}">
                    <a16:creationId xmlns:a16="http://schemas.microsoft.com/office/drawing/2014/main" id="{1FD477B2-EB41-47CE-BD5E-66678005AC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815" y="392234"/>
                <a:ext cx="262132" cy="300681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600" y="3323"/>
                      <a:pt x="7200" y="6646"/>
                      <a:pt x="10800" y="10246"/>
                    </a:cubicBezTo>
                    <a:cubicBezTo>
                      <a:pt x="14400" y="13846"/>
                      <a:pt x="18000" y="17723"/>
                      <a:pt x="21600" y="21600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17" name="Shape 1073741986">
                <a:extLst>
                  <a:ext uri="{FF2B5EF4-FFF2-40B4-BE49-F238E27FC236}">
                    <a16:creationId xmlns:a16="http://schemas.microsoft.com/office/drawing/2014/main" id="{F97D2AB8-B2F1-42BE-8B18-FAA5978B5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7137" y="398416"/>
                <a:ext cx="443652" cy="302034"/>
              </a:xfrm>
              <a:custGeom>
                <a:avLst/>
                <a:gdLst>
                  <a:gd name="T0" fmla="*/ 2147483646 w 21554"/>
                  <a:gd name="T1" fmla="*/ 2147483646 h 21155"/>
                  <a:gd name="T2" fmla="*/ 2147483646 w 21554"/>
                  <a:gd name="T3" fmla="*/ 2147483646 h 21155"/>
                  <a:gd name="T4" fmla="*/ 2147483646 w 21554"/>
                  <a:gd name="T5" fmla="*/ 2147483646 h 21155"/>
                  <a:gd name="T6" fmla="*/ 2147483646 w 21554"/>
                  <a:gd name="T7" fmla="*/ 2147483646 h 2115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54" h="21155" extrusionOk="0">
                    <a:moveTo>
                      <a:pt x="578" y="4427"/>
                    </a:moveTo>
                    <a:cubicBezTo>
                      <a:pt x="453" y="6407"/>
                      <a:pt x="329" y="8387"/>
                      <a:pt x="204" y="10817"/>
                    </a:cubicBezTo>
                    <a:cubicBezTo>
                      <a:pt x="79" y="13247"/>
                      <a:pt x="-46" y="16127"/>
                      <a:pt x="16" y="18017"/>
                    </a:cubicBezTo>
                    <a:cubicBezTo>
                      <a:pt x="79" y="19907"/>
                      <a:pt x="329" y="20807"/>
                      <a:pt x="766" y="21077"/>
                    </a:cubicBezTo>
                    <a:cubicBezTo>
                      <a:pt x="1203" y="21347"/>
                      <a:pt x="1827" y="20987"/>
                      <a:pt x="2701" y="18827"/>
                    </a:cubicBezTo>
                    <a:cubicBezTo>
                      <a:pt x="3575" y="16667"/>
                      <a:pt x="4699" y="12707"/>
                      <a:pt x="5385" y="9737"/>
                    </a:cubicBezTo>
                    <a:cubicBezTo>
                      <a:pt x="6072" y="6767"/>
                      <a:pt x="6322" y="4787"/>
                      <a:pt x="6446" y="3347"/>
                    </a:cubicBezTo>
                    <a:cubicBezTo>
                      <a:pt x="6571" y="1907"/>
                      <a:pt x="6571" y="1007"/>
                      <a:pt x="6509" y="2447"/>
                    </a:cubicBezTo>
                    <a:cubicBezTo>
                      <a:pt x="6446" y="3887"/>
                      <a:pt x="6322" y="7667"/>
                      <a:pt x="6759" y="10457"/>
                    </a:cubicBezTo>
                    <a:cubicBezTo>
                      <a:pt x="7196" y="13247"/>
                      <a:pt x="8194" y="15047"/>
                      <a:pt x="9568" y="15497"/>
                    </a:cubicBezTo>
                    <a:cubicBezTo>
                      <a:pt x="10941" y="15947"/>
                      <a:pt x="12689" y="15047"/>
                      <a:pt x="14125" y="13337"/>
                    </a:cubicBezTo>
                    <a:cubicBezTo>
                      <a:pt x="15561" y="11627"/>
                      <a:pt x="16685" y="9107"/>
                      <a:pt x="17371" y="7307"/>
                    </a:cubicBezTo>
                    <a:cubicBezTo>
                      <a:pt x="18058" y="5507"/>
                      <a:pt x="18308" y="4427"/>
                      <a:pt x="18433" y="3257"/>
                    </a:cubicBezTo>
                    <a:cubicBezTo>
                      <a:pt x="18557" y="2087"/>
                      <a:pt x="18557" y="827"/>
                      <a:pt x="18245" y="287"/>
                    </a:cubicBezTo>
                    <a:cubicBezTo>
                      <a:pt x="17933" y="-253"/>
                      <a:pt x="17309" y="-73"/>
                      <a:pt x="16435" y="1187"/>
                    </a:cubicBezTo>
                    <a:cubicBezTo>
                      <a:pt x="15561" y="2447"/>
                      <a:pt x="14437" y="4787"/>
                      <a:pt x="13751" y="7577"/>
                    </a:cubicBezTo>
                    <a:cubicBezTo>
                      <a:pt x="13064" y="10367"/>
                      <a:pt x="12814" y="13607"/>
                      <a:pt x="13251" y="15947"/>
                    </a:cubicBezTo>
                    <a:cubicBezTo>
                      <a:pt x="13688" y="18287"/>
                      <a:pt x="14812" y="19727"/>
                      <a:pt x="16310" y="20087"/>
                    </a:cubicBezTo>
                    <a:cubicBezTo>
                      <a:pt x="17808" y="20447"/>
                      <a:pt x="19681" y="19727"/>
                      <a:pt x="21554" y="19007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18" name="Shape 1073741987">
                <a:extLst>
                  <a:ext uri="{FF2B5EF4-FFF2-40B4-BE49-F238E27FC236}">
                    <a16:creationId xmlns:a16="http://schemas.microsoft.com/office/drawing/2014/main" id="{47D704EF-72AF-4F27-AB12-B7B24561D6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089" y="409770"/>
                <a:ext cx="172185" cy="251790"/>
              </a:xfrm>
              <a:custGeom>
                <a:avLst/>
                <a:gdLst>
                  <a:gd name="T0" fmla="*/ 2147483646 w 21600"/>
                  <a:gd name="T1" fmla="*/ 2147483646 h 21163"/>
                  <a:gd name="T2" fmla="*/ 2147483646 w 21600"/>
                  <a:gd name="T3" fmla="*/ 2147483646 h 21163"/>
                  <a:gd name="T4" fmla="*/ 2147483646 w 21600"/>
                  <a:gd name="T5" fmla="*/ 2147483646 h 21163"/>
                  <a:gd name="T6" fmla="*/ 2147483646 w 21600"/>
                  <a:gd name="T7" fmla="*/ 2147483646 h 21163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163" extrusionOk="0">
                    <a:moveTo>
                      <a:pt x="21600" y="2414"/>
                    </a:moveTo>
                    <a:cubicBezTo>
                      <a:pt x="20310" y="1766"/>
                      <a:pt x="19021" y="1118"/>
                      <a:pt x="17409" y="578"/>
                    </a:cubicBezTo>
                    <a:cubicBezTo>
                      <a:pt x="15797" y="38"/>
                      <a:pt x="13863" y="-394"/>
                      <a:pt x="11928" y="578"/>
                    </a:cubicBezTo>
                    <a:cubicBezTo>
                      <a:pt x="9994" y="1550"/>
                      <a:pt x="8060" y="3926"/>
                      <a:pt x="7093" y="5654"/>
                    </a:cubicBezTo>
                    <a:cubicBezTo>
                      <a:pt x="6125" y="7382"/>
                      <a:pt x="6125" y="8462"/>
                      <a:pt x="7415" y="9650"/>
                    </a:cubicBezTo>
                    <a:cubicBezTo>
                      <a:pt x="8704" y="10838"/>
                      <a:pt x="11284" y="12134"/>
                      <a:pt x="13057" y="13214"/>
                    </a:cubicBezTo>
                    <a:cubicBezTo>
                      <a:pt x="14830" y="14294"/>
                      <a:pt x="15797" y="15158"/>
                      <a:pt x="16442" y="16130"/>
                    </a:cubicBezTo>
                    <a:cubicBezTo>
                      <a:pt x="17087" y="17102"/>
                      <a:pt x="17409" y="18182"/>
                      <a:pt x="15152" y="19046"/>
                    </a:cubicBezTo>
                    <a:cubicBezTo>
                      <a:pt x="12896" y="19910"/>
                      <a:pt x="8060" y="20558"/>
                      <a:pt x="4836" y="20882"/>
                    </a:cubicBezTo>
                    <a:cubicBezTo>
                      <a:pt x="1612" y="21206"/>
                      <a:pt x="0" y="21206"/>
                      <a:pt x="0" y="21098"/>
                    </a:cubicBezTo>
                    <a:cubicBezTo>
                      <a:pt x="0" y="20990"/>
                      <a:pt x="1612" y="20774"/>
                      <a:pt x="4191" y="20126"/>
                    </a:cubicBezTo>
                    <a:cubicBezTo>
                      <a:pt x="6770" y="19478"/>
                      <a:pt x="10316" y="18398"/>
                      <a:pt x="13863" y="17318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19" name="Shape 1073741988">
                <a:extLst>
                  <a:ext uri="{FF2B5EF4-FFF2-40B4-BE49-F238E27FC236}">
                    <a16:creationId xmlns:a16="http://schemas.microsoft.com/office/drawing/2014/main" id="{AC507F09-8F3D-46AC-BF59-25ED5263F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3972" y="224920"/>
                <a:ext cx="22047" cy="429447"/>
              </a:xfrm>
              <a:custGeom>
                <a:avLst/>
                <a:gdLst>
                  <a:gd name="T0" fmla="*/ 16624 w 20588"/>
                  <a:gd name="T1" fmla="*/ 2147483646 h 21485"/>
                  <a:gd name="T2" fmla="*/ 16624 w 20588"/>
                  <a:gd name="T3" fmla="*/ 2147483646 h 21485"/>
                  <a:gd name="T4" fmla="*/ 16624 w 20588"/>
                  <a:gd name="T5" fmla="*/ 2147483646 h 21485"/>
                  <a:gd name="T6" fmla="*/ 16624 w 20588"/>
                  <a:gd name="T7" fmla="*/ 2147483646 h 2148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588" h="21485" extrusionOk="0">
                    <a:moveTo>
                      <a:pt x="6788" y="6828"/>
                    </a:moveTo>
                    <a:cubicBezTo>
                      <a:pt x="6788" y="5285"/>
                      <a:pt x="6788" y="3742"/>
                      <a:pt x="9188" y="2456"/>
                    </a:cubicBezTo>
                    <a:cubicBezTo>
                      <a:pt x="11588" y="1171"/>
                      <a:pt x="16388" y="142"/>
                      <a:pt x="18788" y="14"/>
                    </a:cubicBezTo>
                    <a:cubicBezTo>
                      <a:pt x="21188" y="-115"/>
                      <a:pt x="21188" y="656"/>
                      <a:pt x="18788" y="3099"/>
                    </a:cubicBezTo>
                    <a:cubicBezTo>
                      <a:pt x="16388" y="5542"/>
                      <a:pt x="11588" y="9656"/>
                      <a:pt x="7988" y="12742"/>
                    </a:cubicBezTo>
                    <a:cubicBezTo>
                      <a:pt x="4388" y="15828"/>
                      <a:pt x="1988" y="17885"/>
                      <a:pt x="788" y="19299"/>
                    </a:cubicBezTo>
                    <a:cubicBezTo>
                      <a:pt x="-412" y="20714"/>
                      <a:pt x="-412" y="21485"/>
                      <a:pt x="1988" y="21485"/>
                    </a:cubicBezTo>
                    <a:cubicBezTo>
                      <a:pt x="4388" y="21485"/>
                      <a:pt x="9188" y="20714"/>
                      <a:pt x="13988" y="19942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20" name="Shape 1073741989">
                <a:extLst>
                  <a:ext uri="{FF2B5EF4-FFF2-40B4-BE49-F238E27FC236}">
                    <a16:creationId xmlns:a16="http://schemas.microsoft.com/office/drawing/2014/main" id="{54F0076C-028D-49A6-A28E-DD9DFA4F8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2848" y="524527"/>
                <a:ext cx="218847" cy="152055"/>
              </a:xfrm>
              <a:custGeom>
                <a:avLst/>
                <a:gdLst>
                  <a:gd name="T0" fmla="*/ 2147483646 w 21388"/>
                  <a:gd name="T1" fmla="*/ 2147483646 h 20613"/>
                  <a:gd name="T2" fmla="*/ 2147483646 w 21388"/>
                  <a:gd name="T3" fmla="*/ 2147483646 h 20613"/>
                  <a:gd name="T4" fmla="*/ 2147483646 w 21388"/>
                  <a:gd name="T5" fmla="*/ 2147483646 h 20613"/>
                  <a:gd name="T6" fmla="*/ 2147483646 w 21388"/>
                  <a:gd name="T7" fmla="*/ 2147483646 h 20613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388" h="20613" extrusionOk="0">
                    <a:moveTo>
                      <a:pt x="2551" y="13421"/>
                    </a:moveTo>
                    <a:cubicBezTo>
                      <a:pt x="2300" y="11679"/>
                      <a:pt x="2048" y="9937"/>
                      <a:pt x="1421" y="8021"/>
                    </a:cubicBezTo>
                    <a:cubicBezTo>
                      <a:pt x="793" y="6105"/>
                      <a:pt x="-212" y="4015"/>
                      <a:pt x="39" y="2969"/>
                    </a:cubicBezTo>
                    <a:cubicBezTo>
                      <a:pt x="290" y="1924"/>
                      <a:pt x="1797" y="1924"/>
                      <a:pt x="3932" y="1576"/>
                    </a:cubicBezTo>
                    <a:cubicBezTo>
                      <a:pt x="6067" y="1228"/>
                      <a:pt x="8830" y="531"/>
                      <a:pt x="10965" y="182"/>
                    </a:cubicBezTo>
                    <a:cubicBezTo>
                      <a:pt x="13100" y="-166"/>
                      <a:pt x="14607" y="-166"/>
                      <a:pt x="15611" y="1576"/>
                    </a:cubicBezTo>
                    <a:cubicBezTo>
                      <a:pt x="16616" y="3318"/>
                      <a:pt x="17118" y="6802"/>
                      <a:pt x="17118" y="10634"/>
                    </a:cubicBezTo>
                    <a:cubicBezTo>
                      <a:pt x="17118" y="14466"/>
                      <a:pt x="16616" y="18647"/>
                      <a:pt x="16993" y="20040"/>
                    </a:cubicBezTo>
                    <a:cubicBezTo>
                      <a:pt x="17369" y="21434"/>
                      <a:pt x="18625" y="20040"/>
                      <a:pt x="19504" y="18473"/>
                    </a:cubicBezTo>
                    <a:cubicBezTo>
                      <a:pt x="20383" y="16905"/>
                      <a:pt x="20886" y="15163"/>
                      <a:pt x="21388" y="13421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21" name="Shape 1073741990">
                <a:extLst>
                  <a:ext uri="{FF2B5EF4-FFF2-40B4-BE49-F238E27FC236}">
                    <a16:creationId xmlns:a16="http://schemas.microsoft.com/office/drawing/2014/main" id="{37292DCB-6CFC-41C5-B153-7F2D7FED9C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4763" y="348174"/>
                <a:ext cx="22352" cy="113449"/>
              </a:xfrm>
              <a:custGeom>
                <a:avLst/>
                <a:gdLst>
                  <a:gd name="T0" fmla="*/ 16852 w 20873"/>
                  <a:gd name="T1" fmla="*/ 1524435311 h 20729"/>
                  <a:gd name="T2" fmla="*/ 16852 w 20873"/>
                  <a:gd name="T3" fmla="*/ 1524435311 h 20729"/>
                  <a:gd name="T4" fmla="*/ 16852 w 20873"/>
                  <a:gd name="T5" fmla="*/ 1524435311 h 20729"/>
                  <a:gd name="T6" fmla="*/ 16852 w 20873"/>
                  <a:gd name="T7" fmla="*/ 1524435311 h 20729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873" h="20729" extrusionOk="0">
                    <a:moveTo>
                      <a:pt x="13673" y="19320"/>
                    </a:moveTo>
                    <a:cubicBezTo>
                      <a:pt x="13673" y="16503"/>
                      <a:pt x="13673" y="13686"/>
                      <a:pt x="11273" y="9929"/>
                    </a:cubicBezTo>
                    <a:cubicBezTo>
                      <a:pt x="8873" y="6172"/>
                      <a:pt x="4073" y="1477"/>
                      <a:pt x="1673" y="303"/>
                    </a:cubicBezTo>
                    <a:cubicBezTo>
                      <a:pt x="-727" y="-871"/>
                      <a:pt x="-727" y="1477"/>
                      <a:pt x="2873" y="5468"/>
                    </a:cubicBezTo>
                    <a:cubicBezTo>
                      <a:pt x="6473" y="9459"/>
                      <a:pt x="13673" y="15094"/>
                      <a:pt x="20873" y="20729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22" name="Shape 1073741991">
                <a:extLst>
                  <a:ext uri="{FF2B5EF4-FFF2-40B4-BE49-F238E27FC236}">
                    <a16:creationId xmlns:a16="http://schemas.microsoft.com/office/drawing/2014/main" id="{0D3BACA0-3E0D-42D4-BBFA-927E81BE3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1515" y="475638"/>
                <a:ext cx="336506" cy="224557"/>
              </a:xfrm>
              <a:custGeom>
                <a:avLst/>
                <a:gdLst>
                  <a:gd name="T0" fmla="*/ 2147483646 w 21427"/>
                  <a:gd name="T1" fmla="*/ 2147483646 h 20741"/>
                  <a:gd name="T2" fmla="*/ 2147483646 w 21427"/>
                  <a:gd name="T3" fmla="*/ 2147483646 h 20741"/>
                  <a:gd name="T4" fmla="*/ 2147483646 w 21427"/>
                  <a:gd name="T5" fmla="*/ 2147483646 h 20741"/>
                  <a:gd name="T6" fmla="*/ 2147483646 w 21427"/>
                  <a:gd name="T7" fmla="*/ 2147483646 h 20741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427" h="20741" extrusionOk="0">
                    <a:moveTo>
                      <a:pt x="6700" y="6538"/>
                    </a:moveTo>
                    <a:cubicBezTo>
                      <a:pt x="6536" y="5352"/>
                      <a:pt x="6372" y="4165"/>
                      <a:pt x="5882" y="3809"/>
                    </a:cubicBezTo>
                    <a:cubicBezTo>
                      <a:pt x="5391" y="3453"/>
                      <a:pt x="4572" y="3928"/>
                      <a:pt x="3509" y="6064"/>
                    </a:cubicBezTo>
                    <a:cubicBezTo>
                      <a:pt x="2445" y="8200"/>
                      <a:pt x="1136" y="11998"/>
                      <a:pt x="482" y="14490"/>
                    </a:cubicBezTo>
                    <a:cubicBezTo>
                      <a:pt x="-173" y="16982"/>
                      <a:pt x="-173" y="18169"/>
                      <a:pt x="563" y="19237"/>
                    </a:cubicBezTo>
                    <a:cubicBezTo>
                      <a:pt x="1300" y="20306"/>
                      <a:pt x="2772" y="21255"/>
                      <a:pt x="4327" y="20424"/>
                    </a:cubicBezTo>
                    <a:cubicBezTo>
                      <a:pt x="5882" y="19593"/>
                      <a:pt x="7518" y="16982"/>
                      <a:pt x="8336" y="14490"/>
                    </a:cubicBezTo>
                    <a:cubicBezTo>
                      <a:pt x="9154" y="11998"/>
                      <a:pt x="9154" y="9624"/>
                      <a:pt x="9154" y="7844"/>
                    </a:cubicBezTo>
                    <a:cubicBezTo>
                      <a:pt x="9154" y="6064"/>
                      <a:pt x="9154" y="4877"/>
                      <a:pt x="9482" y="4877"/>
                    </a:cubicBezTo>
                    <a:cubicBezTo>
                      <a:pt x="9809" y="4877"/>
                      <a:pt x="10463" y="6064"/>
                      <a:pt x="11036" y="8793"/>
                    </a:cubicBezTo>
                    <a:cubicBezTo>
                      <a:pt x="11609" y="11523"/>
                      <a:pt x="12100" y="15796"/>
                      <a:pt x="12672" y="15440"/>
                    </a:cubicBezTo>
                    <a:cubicBezTo>
                      <a:pt x="13245" y="15084"/>
                      <a:pt x="13900" y="10099"/>
                      <a:pt x="14554" y="6776"/>
                    </a:cubicBezTo>
                    <a:cubicBezTo>
                      <a:pt x="15209" y="3453"/>
                      <a:pt x="15863" y="1791"/>
                      <a:pt x="16600" y="842"/>
                    </a:cubicBezTo>
                    <a:cubicBezTo>
                      <a:pt x="17336" y="-108"/>
                      <a:pt x="18154" y="-345"/>
                      <a:pt x="18727" y="604"/>
                    </a:cubicBezTo>
                    <a:cubicBezTo>
                      <a:pt x="19300" y="1554"/>
                      <a:pt x="19627" y="3690"/>
                      <a:pt x="20036" y="6776"/>
                    </a:cubicBezTo>
                    <a:cubicBezTo>
                      <a:pt x="20445" y="9862"/>
                      <a:pt x="20936" y="13897"/>
                      <a:pt x="21427" y="17932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23" name="Shape 1073741992">
                <a:extLst>
                  <a:ext uri="{FF2B5EF4-FFF2-40B4-BE49-F238E27FC236}">
                    <a16:creationId xmlns:a16="http://schemas.microsoft.com/office/drawing/2014/main" id="{691544F4-89A9-442E-82B3-50C9C6102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796" y="770011"/>
                <a:ext cx="1919097" cy="153314"/>
              </a:xfrm>
              <a:custGeom>
                <a:avLst/>
                <a:gdLst>
                  <a:gd name="T0" fmla="*/ 2147483646 w 21564"/>
                  <a:gd name="T1" fmla="*/ 2147483646 h 21476"/>
                  <a:gd name="T2" fmla="*/ 2147483646 w 21564"/>
                  <a:gd name="T3" fmla="*/ 2147483646 h 21476"/>
                  <a:gd name="T4" fmla="*/ 2147483646 w 21564"/>
                  <a:gd name="T5" fmla="*/ 2147483646 h 21476"/>
                  <a:gd name="T6" fmla="*/ 2147483646 w 21564"/>
                  <a:gd name="T7" fmla="*/ 2147483646 h 21476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64" h="21476" extrusionOk="0">
                    <a:moveTo>
                      <a:pt x="1379" y="19440"/>
                    </a:moveTo>
                    <a:cubicBezTo>
                      <a:pt x="1090" y="18720"/>
                      <a:pt x="801" y="18000"/>
                      <a:pt x="542" y="17820"/>
                    </a:cubicBezTo>
                    <a:cubicBezTo>
                      <a:pt x="282" y="17640"/>
                      <a:pt x="51" y="18000"/>
                      <a:pt x="7" y="18360"/>
                    </a:cubicBezTo>
                    <a:cubicBezTo>
                      <a:pt x="-36" y="18720"/>
                      <a:pt x="108" y="19080"/>
                      <a:pt x="513" y="19620"/>
                    </a:cubicBezTo>
                    <a:cubicBezTo>
                      <a:pt x="917" y="20160"/>
                      <a:pt x="1581" y="20880"/>
                      <a:pt x="2462" y="21240"/>
                    </a:cubicBezTo>
                    <a:cubicBezTo>
                      <a:pt x="3343" y="21600"/>
                      <a:pt x="4440" y="21600"/>
                      <a:pt x="5537" y="20880"/>
                    </a:cubicBezTo>
                    <a:cubicBezTo>
                      <a:pt x="6635" y="20160"/>
                      <a:pt x="7732" y="18720"/>
                      <a:pt x="8771" y="17460"/>
                    </a:cubicBezTo>
                    <a:cubicBezTo>
                      <a:pt x="9811" y="16200"/>
                      <a:pt x="10793" y="15120"/>
                      <a:pt x="11847" y="13860"/>
                    </a:cubicBezTo>
                    <a:cubicBezTo>
                      <a:pt x="12901" y="12600"/>
                      <a:pt x="14027" y="11160"/>
                      <a:pt x="15067" y="9900"/>
                    </a:cubicBezTo>
                    <a:cubicBezTo>
                      <a:pt x="16106" y="8640"/>
                      <a:pt x="17059" y="7560"/>
                      <a:pt x="17998" y="6120"/>
                    </a:cubicBezTo>
                    <a:cubicBezTo>
                      <a:pt x="18936" y="4680"/>
                      <a:pt x="19860" y="2880"/>
                      <a:pt x="20452" y="1800"/>
                    </a:cubicBezTo>
                    <a:cubicBezTo>
                      <a:pt x="21044" y="720"/>
                      <a:pt x="21304" y="360"/>
                      <a:pt x="21564" y="0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24" name="Shape 1073741993">
                <a:extLst>
                  <a:ext uri="{FF2B5EF4-FFF2-40B4-BE49-F238E27FC236}">
                    <a16:creationId xmlns:a16="http://schemas.microsoft.com/office/drawing/2014/main" id="{4BC852BB-9198-45A5-8EF4-6B2300C7D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8699" y="446780"/>
                <a:ext cx="92518" cy="61101"/>
              </a:xfrm>
              <a:custGeom>
                <a:avLst/>
                <a:gdLst>
                  <a:gd name="T0" fmla="*/ 285647445 w 21600"/>
                  <a:gd name="T1" fmla="*/ 21157234 h 20542"/>
                  <a:gd name="T2" fmla="*/ 285647445 w 21600"/>
                  <a:gd name="T3" fmla="*/ 21157234 h 20542"/>
                  <a:gd name="T4" fmla="*/ 285647445 w 21600"/>
                  <a:gd name="T5" fmla="*/ 21157234 h 20542"/>
                  <a:gd name="T6" fmla="*/ 285647445 w 21600"/>
                  <a:gd name="T7" fmla="*/ 21157234 h 20542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0542" extrusionOk="0">
                    <a:moveTo>
                      <a:pt x="21600" y="7582"/>
                    </a:moveTo>
                    <a:cubicBezTo>
                      <a:pt x="18600" y="6718"/>
                      <a:pt x="15600" y="5854"/>
                      <a:pt x="13500" y="7582"/>
                    </a:cubicBezTo>
                    <a:cubicBezTo>
                      <a:pt x="11400" y="9310"/>
                      <a:pt x="10200" y="13630"/>
                      <a:pt x="11100" y="14926"/>
                    </a:cubicBezTo>
                    <a:cubicBezTo>
                      <a:pt x="12000" y="16222"/>
                      <a:pt x="15000" y="14494"/>
                      <a:pt x="15900" y="11038"/>
                    </a:cubicBezTo>
                    <a:cubicBezTo>
                      <a:pt x="16800" y="7582"/>
                      <a:pt x="15600" y="2398"/>
                      <a:pt x="13500" y="670"/>
                    </a:cubicBezTo>
                    <a:cubicBezTo>
                      <a:pt x="11400" y="-1058"/>
                      <a:pt x="8400" y="670"/>
                      <a:pt x="6000" y="4558"/>
                    </a:cubicBezTo>
                    <a:cubicBezTo>
                      <a:pt x="3600" y="8446"/>
                      <a:pt x="1800" y="14494"/>
                      <a:pt x="0" y="20542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25" name="Shape 1073741994">
                <a:extLst>
                  <a:ext uri="{FF2B5EF4-FFF2-40B4-BE49-F238E27FC236}">
                    <a16:creationId xmlns:a16="http://schemas.microsoft.com/office/drawing/2014/main" id="{3F5B12C1-E212-4E44-9952-8F0C751FB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409" y="662014"/>
                <a:ext cx="106584" cy="105995"/>
              </a:xfrm>
              <a:custGeom>
                <a:avLst/>
                <a:gdLst>
                  <a:gd name="T0" fmla="*/ 829834895 w 21329"/>
                  <a:gd name="T1" fmla="*/ 950352193 h 20718"/>
                  <a:gd name="T2" fmla="*/ 829834895 w 21329"/>
                  <a:gd name="T3" fmla="*/ 950352193 h 20718"/>
                  <a:gd name="T4" fmla="*/ 829834895 w 21329"/>
                  <a:gd name="T5" fmla="*/ 950352193 h 20718"/>
                  <a:gd name="T6" fmla="*/ 829834895 w 21329"/>
                  <a:gd name="T7" fmla="*/ 950352193 h 20718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329" h="20718" extrusionOk="0">
                    <a:moveTo>
                      <a:pt x="16971" y="3026"/>
                    </a:moveTo>
                    <a:cubicBezTo>
                      <a:pt x="14400" y="2524"/>
                      <a:pt x="11829" y="2022"/>
                      <a:pt x="10286" y="3026"/>
                    </a:cubicBezTo>
                    <a:cubicBezTo>
                      <a:pt x="8743" y="4031"/>
                      <a:pt x="8229" y="6543"/>
                      <a:pt x="7714" y="9808"/>
                    </a:cubicBezTo>
                    <a:cubicBezTo>
                      <a:pt x="7200" y="13073"/>
                      <a:pt x="6686" y="17091"/>
                      <a:pt x="7714" y="19101"/>
                    </a:cubicBezTo>
                    <a:cubicBezTo>
                      <a:pt x="8743" y="21110"/>
                      <a:pt x="11314" y="21110"/>
                      <a:pt x="13371" y="19854"/>
                    </a:cubicBezTo>
                    <a:cubicBezTo>
                      <a:pt x="15429" y="18598"/>
                      <a:pt x="16971" y="16087"/>
                      <a:pt x="18257" y="13575"/>
                    </a:cubicBezTo>
                    <a:cubicBezTo>
                      <a:pt x="19543" y="11063"/>
                      <a:pt x="20571" y="8552"/>
                      <a:pt x="21086" y="6040"/>
                    </a:cubicBezTo>
                    <a:cubicBezTo>
                      <a:pt x="21600" y="3529"/>
                      <a:pt x="21600" y="1017"/>
                      <a:pt x="18000" y="263"/>
                    </a:cubicBezTo>
                    <a:cubicBezTo>
                      <a:pt x="14400" y="-490"/>
                      <a:pt x="7200" y="515"/>
                      <a:pt x="0" y="1519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26" name="Shape 1073741995">
                <a:extLst>
                  <a:ext uri="{FF2B5EF4-FFF2-40B4-BE49-F238E27FC236}">
                    <a16:creationId xmlns:a16="http://schemas.microsoft.com/office/drawing/2014/main" id="{C79C82D3-DB53-495C-9D8B-A22E0668E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8379" y="81275"/>
                <a:ext cx="752042" cy="697819"/>
              </a:xfrm>
              <a:custGeom>
                <a:avLst/>
                <a:gdLst>
                  <a:gd name="T0" fmla="*/ 2147483646 w 21573"/>
                  <a:gd name="T1" fmla="*/ 2147483646 h 21563"/>
                  <a:gd name="T2" fmla="*/ 2147483646 w 21573"/>
                  <a:gd name="T3" fmla="*/ 2147483646 h 21563"/>
                  <a:gd name="T4" fmla="*/ 2147483646 w 21573"/>
                  <a:gd name="T5" fmla="*/ 2147483646 h 21563"/>
                  <a:gd name="T6" fmla="*/ 2147483646 w 21573"/>
                  <a:gd name="T7" fmla="*/ 2147483646 h 21563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73" h="21563" extrusionOk="0">
                    <a:moveTo>
                      <a:pt x="784" y="8418"/>
                    </a:moveTo>
                    <a:cubicBezTo>
                      <a:pt x="636" y="10324"/>
                      <a:pt x="489" y="12229"/>
                      <a:pt x="378" y="14096"/>
                    </a:cubicBezTo>
                    <a:cubicBezTo>
                      <a:pt x="268" y="15962"/>
                      <a:pt x="194" y="17788"/>
                      <a:pt x="120" y="18900"/>
                    </a:cubicBezTo>
                    <a:cubicBezTo>
                      <a:pt x="47" y="20012"/>
                      <a:pt x="-27" y="20409"/>
                      <a:pt x="10" y="20409"/>
                    </a:cubicBezTo>
                    <a:cubicBezTo>
                      <a:pt x="47" y="20409"/>
                      <a:pt x="194" y="20012"/>
                      <a:pt x="452" y="19138"/>
                    </a:cubicBezTo>
                    <a:cubicBezTo>
                      <a:pt x="710" y="18265"/>
                      <a:pt x="1079" y="16915"/>
                      <a:pt x="1337" y="15882"/>
                    </a:cubicBezTo>
                    <a:cubicBezTo>
                      <a:pt x="1595" y="14850"/>
                      <a:pt x="1742" y="14135"/>
                      <a:pt x="1927" y="14096"/>
                    </a:cubicBezTo>
                    <a:cubicBezTo>
                      <a:pt x="2111" y="14056"/>
                      <a:pt x="2332" y="14691"/>
                      <a:pt x="2590" y="15882"/>
                    </a:cubicBezTo>
                    <a:cubicBezTo>
                      <a:pt x="2848" y="17074"/>
                      <a:pt x="3143" y="18821"/>
                      <a:pt x="3401" y="19853"/>
                    </a:cubicBezTo>
                    <a:cubicBezTo>
                      <a:pt x="3659" y="20885"/>
                      <a:pt x="3880" y="21203"/>
                      <a:pt x="4249" y="21362"/>
                    </a:cubicBezTo>
                    <a:cubicBezTo>
                      <a:pt x="4617" y="21521"/>
                      <a:pt x="5133" y="21521"/>
                      <a:pt x="5502" y="21322"/>
                    </a:cubicBezTo>
                    <a:cubicBezTo>
                      <a:pt x="5871" y="21124"/>
                      <a:pt x="6092" y="20726"/>
                      <a:pt x="6276" y="19376"/>
                    </a:cubicBezTo>
                    <a:cubicBezTo>
                      <a:pt x="6460" y="18026"/>
                      <a:pt x="6608" y="15724"/>
                      <a:pt x="6645" y="14374"/>
                    </a:cubicBezTo>
                    <a:cubicBezTo>
                      <a:pt x="6682" y="13024"/>
                      <a:pt x="6608" y="12626"/>
                      <a:pt x="6424" y="12190"/>
                    </a:cubicBezTo>
                    <a:cubicBezTo>
                      <a:pt x="6239" y="11753"/>
                      <a:pt x="5944" y="11276"/>
                      <a:pt x="5723" y="11276"/>
                    </a:cubicBezTo>
                    <a:cubicBezTo>
                      <a:pt x="5502" y="11276"/>
                      <a:pt x="5355" y="11753"/>
                      <a:pt x="5281" y="12309"/>
                    </a:cubicBezTo>
                    <a:cubicBezTo>
                      <a:pt x="5207" y="12865"/>
                      <a:pt x="5207" y="13500"/>
                      <a:pt x="5318" y="14056"/>
                    </a:cubicBezTo>
                    <a:cubicBezTo>
                      <a:pt x="5428" y="14612"/>
                      <a:pt x="5649" y="15088"/>
                      <a:pt x="6202" y="15326"/>
                    </a:cubicBezTo>
                    <a:cubicBezTo>
                      <a:pt x="6755" y="15565"/>
                      <a:pt x="7640" y="15565"/>
                      <a:pt x="8930" y="14651"/>
                    </a:cubicBezTo>
                    <a:cubicBezTo>
                      <a:pt x="10220" y="13738"/>
                      <a:pt x="11916" y="11912"/>
                      <a:pt x="13206" y="9649"/>
                    </a:cubicBezTo>
                    <a:cubicBezTo>
                      <a:pt x="14496" y="7385"/>
                      <a:pt x="15381" y="4685"/>
                      <a:pt x="15860" y="3137"/>
                    </a:cubicBezTo>
                    <a:cubicBezTo>
                      <a:pt x="16339" y="1588"/>
                      <a:pt x="16413" y="1191"/>
                      <a:pt x="16413" y="794"/>
                    </a:cubicBezTo>
                    <a:cubicBezTo>
                      <a:pt x="16413" y="397"/>
                      <a:pt x="16339" y="0"/>
                      <a:pt x="16155" y="0"/>
                    </a:cubicBezTo>
                    <a:cubicBezTo>
                      <a:pt x="15970" y="0"/>
                      <a:pt x="15675" y="397"/>
                      <a:pt x="15270" y="1866"/>
                    </a:cubicBezTo>
                    <a:cubicBezTo>
                      <a:pt x="14864" y="3335"/>
                      <a:pt x="14348" y="5876"/>
                      <a:pt x="13980" y="8418"/>
                    </a:cubicBezTo>
                    <a:cubicBezTo>
                      <a:pt x="13611" y="10959"/>
                      <a:pt x="13390" y="13500"/>
                      <a:pt x="13169" y="15565"/>
                    </a:cubicBezTo>
                    <a:cubicBezTo>
                      <a:pt x="12948" y="17629"/>
                      <a:pt x="12727" y="19218"/>
                      <a:pt x="12542" y="20210"/>
                    </a:cubicBezTo>
                    <a:cubicBezTo>
                      <a:pt x="12358" y="21203"/>
                      <a:pt x="12211" y="21600"/>
                      <a:pt x="12137" y="21560"/>
                    </a:cubicBezTo>
                    <a:cubicBezTo>
                      <a:pt x="12063" y="21521"/>
                      <a:pt x="12063" y="21044"/>
                      <a:pt x="12542" y="19535"/>
                    </a:cubicBezTo>
                    <a:cubicBezTo>
                      <a:pt x="13021" y="18026"/>
                      <a:pt x="13980" y="15485"/>
                      <a:pt x="14643" y="14016"/>
                    </a:cubicBezTo>
                    <a:cubicBezTo>
                      <a:pt x="15307" y="12547"/>
                      <a:pt x="15675" y="12150"/>
                      <a:pt x="15897" y="12150"/>
                    </a:cubicBezTo>
                    <a:cubicBezTo>
                      <a:pt x="16118" y="12150"/>
                      <a:pt x="16191" y="12547"/>
                      <a:pt x="16265" y="13540"/>
                    </a:cubicBezTo>
                    <a:cubicBezTo>
                      <a:pt x="16339" y="14532"/>
                      <a:pt x="16413" y="16121"/>
                      <a:pt x="16781" y="17153"/>
                    </a:cubicBezTo>
                    <a:cubicBezTo>
                      <a:pt x="17150" y="18185"/>
                      <a:pt x="17813" y="18662"/>
                      <a:pt x="18661" y="18781"/>
                    </a:cubicBezTo>
                    <a:cubicBezTo>
                      <a:pt x="19509" y="18900"/>
                      <a:pt x="20541" y="18662"/>
                      <a:pt x="21573" y="18424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27" name="Shape 1073741996">
                <a:extLst>
                  <a:ext uri="{FF2B5EF4-FFF2-40B4-BE49-F238E27FC236}">
                    <a16:creationId xmlns:a16="http://schemas.microsoft.com/office/drawing/2014/main" id="{29670AE2-5D75-48A1-A063-3505FAEA0C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481" y="255759"/>
                <a:ext cx="563943" cy="476021"/>
              </a:xfrm>
              <a:custGeom>
                <a:avLst/>
                <a:gdLst>
                  <a:gd name="T0" fmla="*/ 2147483646 w 21448"/>
                  <a:gd name="T1" fmla="*/ 2147483646 h 21395"/>
                  <a:gd name="T2" fmla="*/ 2147483646 w 21448"/>
                  <a:gd name="T3" fmla="*/ 2147483646 h 21395"/>
                  <a:gd name="T4" fmla="*/ 2147483646 w 21448"/>
                  <a:gd name="T5" fmla="*/ 2147483646 h 21395"/>
                  <a:gd name="T6" fmla="*/ 2147483646 w 21448"/>
                  <a:gd name="T7" fmla="*/ 2147483646 h 2139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448" h="21395" extrusionOk="0">
                    <a:moveTo>
                      <a:pt x="7960" y="14798"/>
                    </a:moveTo>
                    <a:cubicBezTo>
                      <a:pt x="7472" y="13758"/>
                      <a:pt x="6983" y="12718"/>
                      <a:pt x="6152" y="12314"/>
                    </a:cubicBezTo>
                    <a:cubicBezTo>
                      <a:pt x="5321" y="11910"/>
                      <a:pt x="4148" y="12141"/>
                      <a:pt x="3024" y="13238"/>
                    </a:cubicBezTo>
                    <a:cubicBezTo>
                      <a:pt x="1900" y="14336"/>
                      <a:pt x="825" y="16299"/>
                      <a:pt x="337" y="17685"/>
                    </a:cubicBezTo>
                    <a:cubicBezTo>
                      <a:pt x="-152" y="19071"/>
                      <a:pt x="-54" y="19880"/>
                      <a:pt x="288" y="20342"/>
                    </a:cubicBezTo>
                    <a:cubicBezTo>
                      <a:pt x="630" y="20804"/>
                      <a:pt x="1216" y="20919"/>
                      <a:pt x="2096" y="20284"/>
                    </a:cubicBezTo>
                    <a:cubicBezTo>
                      <a:pt x="2976" y="19649"/>
                      <a:pt x="4148" y="18263"/>
                      <a:pt x="4833" y="17281"/>
                    </a:cubicBezTo>
                    <a:cubicBezTo>
                      <a:pt x="5517" y="16299"/>
                      <a:pt x="5712" y="15722"/>
                      <a:pt x="5908" y="15086"/>
                    </a:cubicBezTo>
                    <a:cubicBezTo>
                      <a:pt x="6103" y="14451"/>
                      <a:pt x="6299" y="13758"/>
                      <a:pt x="6396" y="13873"/>
                    </a:cubicBezTo>
                    <a:cubicBezTo>
                      <a:pt x="6494" y="13989"/>
                      <a:pt x="6494" y="14913"/>
                      <a:pt x="6641" y="16068"/>
                    </a:cubicBezTo>
                    <a:cubicBezTo>
                      <a:pt x="6787" y="17223"/>
                      <a:pt x="7081" y="18609"/>
                      <a:pt x="7667" y="19476"/>
                    </a:cubicBezTo>
                    <a:cubicBezTo>
                      <a:pt x="8253" y="20342"/>
                      <a:pt x="9133" y="20688"/>
                      <a:pt x="10404" y="20284"/>
                    </a:cubicBezTo>
                    <a:cubicBezTo>
                      <a:pt x="11674" y="19880"/>
                      <a:pt x="13336" y="18725"/>
                      <a:pt x="14851" y="16646"/>
                    </a:cubicBezTo>
                    <a:cubicBezTo>
                      <a:pt x="16366" y="14567"/>
                      <a:pt x="17734" y="11563"/>
                      <a:pt x="18565" y="8964"/>
                    </a:cubicBezTo>
                    <a:cubicBezTo>
                      <a:pt x="19396" y="6365"/>
                      <a:pt x="19689" y="4171"/>
                      <a:pt x="19835" y="2611"/>
                    </a:cubicBezTo>
                    <a:cubicBezTo>
                      <a:pt x="19982" y="1052"/>
                      <a:pt x="19982" y="128"/>
                      <a:pt x="19835" y="13"/>
                    </a:cubicBezTo>
                    <a:cubicBezTo>
                      <a:pt x="19689" y="-103"/>
                      <a:pt x="19396" y="590"/>
                      <a:pt x="19005" y="2727"/>
                    </a:cubicBezTo>
                    <a:cubicBezTo>
                      <a:pt x="18614" y="4864"/>
                      <a:pt x="18125" y="8445"/>
                      <a:pt x="17832" y="11621"/>
                    </a:cubicBezTo>
                    <a:cubicBezTo>
                      <a:pt x="17539" y="14798"/>
                      <a:pt x="17441" y="17570"/>
                      <a:pt x="17587" y="19245"/>
                    </a:cubicBezTo>
                    <a:cubicBezTo>
                      <a:pt x="17734" y="20919"/>
                      <a:pt x="18125" y="21497"/>
                      <a:pt x="18809" y="21381"/>
                    </a:cubicBezTo>
                    <a:cubicBezTo>
                      <a:pt x="19493" y="21266"/>
                      <a:pt x="20471" y="20457"/>
                      <a:pt x="21448" y="19649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28" name="Shape 1073741997">
                <a:extLst>
                  <a:ext uri="{FF2B5EF4-FFF2-40B4-BE49-F238E27FC236}">
                    <a16:creationId xmlns:a16="http://schemas.microsoft.com/office/drawing/2014/main" id="{9865FE7C-F7B4-4977-B5F2-AD65F4EAF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9929" y="434296"/>
                <a:ext cx="231624" cy="19617"/>
              </a:xfrm>
              <a:custGeom>
                <a:avLst/>
                <a:gdLst>
                  <a:gd name="T0" fmla="*/ 2147483646 w 21393"/>
                  <a:gd name="T1" fmla="*/ 7296 h 20609"/>
                  <a:gd name="T2" fmla="*/ 2147483646 w 21393"/>
                  <a:gd name="T3" fmla="*/ 7296 h 20609"/>
                  <a:gd name="T4" fmla="*/ 2147483646 w 21393"/>
                  <a:gd name="T5" fmla="*/ 7296 h 20609"/>
                  <a:gd name="T6" fmla="*/ 2147483646 w 21393"/>
                  <a:gd name="T7" fmla="*/ 7296 h 20609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393" h="20609" extrusionOk="0">
                    <a:moveTo>
                      <a:pt x="2167" y="20609"/>
                    </a:moveTo>
                    <a:cubicBezTo>
                      <a:pt x="980" y="17909"/>
                      <a:pt x="-207" y="15209"/>
                      <a:pt x="30" y="11159"/>
                    </a:cubicBezTo>
                    <a:cubicBezTo>
                      <a:pt x="268" y="7109"/>
                      <a:pt x="1929" y="1709"/>
                      <a:pt x="5727" y="359"/>
                    </a:cubicBezTo>
                    <a:cubicBezTo>
                      <a:pt x="9525" y="-991"/>
                      <a:pt x="15459" y="1709"/>
                      <a:pt x="21393" y="4409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29" name="Shape 1073741998">
                <a:extLst>
                  <a:ext uri="{FF2B5EF4-FFF2-40B4-BE49-F238E27FC236}">
                    <a16:creationId xmlns:a16="http://schemas.microsoft.com/office/drawing/2014/main" id="{CF44460B-3F04-4ED7-A2CD-7980AEE68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621" y="466762"/>
                <a:ext cx="271895" cy="290732"/>
              </a:xfrm>
              <a:custGeom>
                <a:avLst/>
                <a:gdLst>
                  <a:gd name="T0" fmla="*/ 2147483646 w 21559"/>
                  <a:gd name="T1" fmla="*/ 2147483646 h 21435"/>
                  <a:gd name="T2" fmla="*/ 2147483646 w 21559"/>
                  <a:gd name="T3" fmla="*/ 2147483646 h 21435"/>
                  <a:gd name="T4" fmla="*/ 2147483646 w 21559"/>
                  <a:gd name="T5" fmla="*/ 2147483646 h 21435"/>
                  <a:gd name="T6" fmla="*/ 2147483646 w 21559"/>
                  <a:gd name="T7" fmla="*/ 2147483646 h 2143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59" h="21435" extrusionOk="0">
                    <a:moveTo>
                      <a:pt x="3016" y="3032"/>
                    </a:moveTo>
                    <a:cubicBezTo>
                      <a:pt x="2201" y="1516"/>
                      <a:pt x="1385" y="0"/>
                      <a:pt x="978" y="0"/>
                    </a:cubicBezTo>
                    <a:cubicBezTo>
                      <a:pt x="570" y="0"/>
                      <a:pt x="570" y="1516"/>
                      <a:pt x="468" y="3695"/>
                    </a:cubicBezTo>
                    <a:cubicBezTo>
                      <a:pt x="367" y="5874"/>
                      <a:pt x="163" y="8716"/>
                      <a:pt x="61" y="10611"/>
                    </a:cubicBezTo>
                    <a:cubicBezTo>
                      <a:pt x="-41" y="12505"/>
                      <a:pt x="-41" y="13453"/>
                      <a:pt x="265" y="14305"/>
                    </a:cubicBezTo>
                    <a:cubicBezTo>
                      <a:pt x="570" y="15158"/>
                      <a:pt x="1182" y="15916"/>
                      <a:pt x="3423" y="14874"/>
                    </a:cubicBezTo>
                    <a:cubicBezTo>
                      <a:pt x="5665" y="13832"/>
                      <a:pt x="9536" y="10989"/>
                      <a:pt x="12185" y="8526"/>
                    </a:cubicBezTo>
                    <a:cubicBezTo>
                      <a:pt x="14834" y="6063"/>
                      <a:pt x="16261" y="3979"/>
                      <a:pt x="17484" y="2747"/>
                    </a:cubicBezTo>
                    <a:cubicBezTo>
                      <a:pt x="18706" y="1516"/>
                      <a:pt x="19725" y="1137"/>
                      <a:pt x="20438" y="1705"/>
                    </a:cubicBezTo>
                    <a:cubicBezTo>
                      <a:pt x="21151" y="2274"/>
                      <a:pt x="21559" y="3789"/>
                      <a:pt x="21559" y="6253"/>
                    </a:cubicBezTo>
                    <a:cubicBezTo>
                      <a:pt x="21559" y="8716"/>
                      <a:pt x="21151" y="12126"/>
                      <a:pt x="20438" y="14779"/>
                    </a:cubicBezTo>
                    <a:cubicBezTo>
                      <a:pt x="19725" y="17432"/>
                      <a:pt x="18706" y="19326"/>
                      <a:pt x="17687" y="20368"/>
                    </a:cubicBezTo>
                    <a:cubicBezTo>
                      <a:pt x="16668" y="21411"/>
                      <a:pt x="15650" y="21600"/>
                      <a:pt x="14733" y="21316"/>
                    </a:cubicBezTo>
                    <a:cubicBezTo>
                      <a:pt x="13816" y="21032"/>
                      <a:pt x="13001" y="20274"/>
                      <a:pt x="12185" y="19516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30" name="Shape 1073741999">
                <a:extLst>
                  <a:ext uri="{FF2B5EF4-FFF2-40B4-BE49-F238E27FC236}">
                    <a16:creationId xmlns:a16="http://schemas.microsoft.com/office/drawing/2014/main" id="{0595219E-23E8-434D-ABE2-0118E20B0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7144" y="199491"/>
                <a:ext cx="26381" cy="69388"/>
              </a:xfrm>
              <a:custGeom>
                <a:avLst/>
                <a:gdLst>
                  <a:gd name="T0" fmla="*/ 66295 w 20157"/>
                  <a:gd name="T1" fmla="*/ 38127373 h 21600"/>
                  <a:gd name="T2" fmla="*/ 66295 w 20157"/>
                  <a:gd name="T3" fmla="*/ 38127373 h 21600"/>
                  <a:gd name="T4" fmla="*/ 66295 w 20157"/>
                  <a:gd name="T5" fmla="*/ 38127373 h 21600"/>
                  <a:gd name="T6" fmla="*/ 66295 w 20157"/>
                  <a:gd name="T7" fmla="*/ 38127373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57" h="21600" extrusionOk="0">
                    <a:moveTo>
                      <a:pt x="2484" y="0"/>
                    </a:moveTo>
                    <a:cubicBezTo>
                      <a:pt x="521" y="4000"/>
                      <a:pt x="-1443" y="8000"/>
                      <a:pt x="1502" y="11600"/>
                    </a:cubicBezTo>
                    <a:cubicBezTo>
                      <a:pt x="4448" y="15200"/>
                      <a:pt x="12302" y="18400"/>
                      <a:pt x="20157" y="21600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31" name="Shape 1073742000">
                <a:extLst>
                  <a:ext uri="{FF2B5EF4-FFF2-40B4-BE49-F238E27FC236}">
                    <a16:creationId xmlns:a16="http://schemas.microsoft.com/office/drawing/2014/main" id="{977590FC-BDE2-41F0-B756-911A48AFBE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1141" y="232708"/>
                <a:ext cx="630975" cy="559993"/>
              </a:xfrm>
              <a:custGeom>
                <a:avLst/>
                <a:gdLst>
                  <a:gd name="T0" fmla="*/ 2147483646 w 21558"/>
                  <a:gd name="T1" fmla="*/ 2147483646 h 21394"/>
                  <a:gd name="T2" fmla="*/ 2147483646 w 21558"/>
                  <a:gd name="T3" fmla="*/ 2147483646 h 21394"/>
                  <a:gd name="T4" fmla="*/ 2147483646 w 21558"/>
                  <a:gd name="T5" fmla="*/ 2147483646 h 21394"/>
                  <a:gd name="T6" fmla="*/ 2147483646 w 21558"/>
                  <a:gd name="T7" fmla="*/ 2147483646 h 21394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58" h="21394" extrusionOk="0">
                    <a:moveTo>
                      <a:pt x="4963" y="4327"/>
                    </a:moveTo>
                    <a:cubicBezTo>
                      <a:pt x="4436" y="3640"/>
                      <a:pt x="3909" y="2953"/>
                      <a:pt x="3426" y="2609"/>
                    </a:cubicBezTo>
                    <a:cubicBezTo>
                      <a:pt x="2943" y="2265"/>
                      <a:pt x="2504" y="2265"/>
                      <a:pt x="2241" y="2560"/>
                    </a:cubicBezTo>
                    <a:cubicBezTo>
                      <a:pt x="1978" y="2854"/>
                      <a:pt x="1890" y="3444"/>
                      <a:pt x="1670" y="5505"/>
                    </a:cubicBezTo>
                    <a:cubicBezTo>
                      <a:pt x="1451" y="7567"/>
                      <a:pt x="1099" y="11102"/>
                      <a:pt x="792" y="13704"/>
                    </a:cubicBezTo>
                    <a:cubicBezTo>
                      <a:pt x="485" y="16305"/>
                      <a:pt x="221" y="17974"/>
                      <a:pt x="90" y="19054"/>
                    </a:cubicBezTo>
                    <a:cubicBezTo>
                      <a:pt x="-42" y="20134"/>
                      <a:pt x="-42" y="20625"/>
                      <a:pt x="178" y="20871"/>
                    </a:cubicBezTo>
                    <a:cubicBezTo>
                      <a:pt x="397" y="21116"/>
                      <a:pt x="836" y="21116"/>
                      <a:pt x="1451" y="20625"/>
                    </a:cubicBezTo>
                    <a:cubicBezTo>
                      <a:pt x="2065" y="20134"/>
                      <a:pt x="2856" y="19153"/>
                      <a:pt x="3865" y="16944"/>
                    </a:cubicBezTo>
                    <a:cubicBezTo>
                      <a:pt x="4875" y="14734"/>
                      <a:pt x="6104" y="11298"/>
                      <a:pt x="6938" y="8647"/>
                    </a:cubicBezTo>
                    <a:cubicBezTo>
                      <a:pt x="7773" y="5996"/>
                      <a:pt x="8212" y="4131"/>
                      <a:pt x="8651" y="2658"/>
                    </a:cubicBezTo>
                    <a:cubicBezTo>
                      <a:pt x="9090" y="1185"/>
                      <a:pt x="9529" y="105"/>
                      <a:pt x="9748" y="7"/>
                    </a:cubicBezTo>
                    <a:cubicBezTo>
                      <a:pt x="9968" y="-91"/>
                      <a:pt x="9968" y="793"/>
                      <a:pt x="9748" y="3002"/>
                    </a:cubicBezTo>
                    <a:cubicBezTo>
                      <a:pt x="9529" y="5211"/>
                      <a:pt x="9090" y="8745"/>
                      <a:pt x="8519" y="11691"/>
                    </a:cubicBezTo>
                    <a:cubicBezTo>
                      <a:pt x="7948" y="14636"/>
                      <a:pt x="7246" y="16993"/>
                      <a:pt x="6895" y="18416"/>
                    </a:cubicBezTo>
                    <a:cubicBezTo>
                      <a:pt x="6543" y="19840"/>
                      <a:pt x="6543" y="20331"/>
                      <a:pt x="6631" y="20331"/>
                    </a:cubicBezTo>
                    <a:cubicBezTo>
                      <a:pt x="6719" y="20331"/>
                      <a:pt x="6895" y="19840"/>
                      <a:pt x="7509" y="18318"/>
                    </a:cubicBezTo>
                    <a:cubicBezTo>
                      <a:pt x="8124" y="16796"/>
                      <a:pt x="9178" y="14244"/>
                      <a:pt x="9880" y="12820"/>
                    </a:cubicBezTo>
                    <a:cubicBezTo>
                      <a:pt x="10582" y="11396"/>
                      <a:pt x="10934" y="11102"/>
                      <a:pt x="11197" y="11249"/>
                    </a:cubicBezTo>
                    <a:cubicBezTo>
                      <a:pt x="11460" y="11396"/>
                      <a:pt x="11636" y="11985"/>
                      <a:pt x="11943" y="13360"/>
                    </a:cubicBezTo>
                    <a:cubicBezTo>
                      <a:pt x="12251" y="14734"/>
                      <a:pt x="12690" y="16894"/>
                      <a:pt x="13085" y="18122"/>
                    </a:cubicBezTo>
                    <a:cubicBezTo>
                      <a:pt x="13480" y="19349"/>
                      <a:pt x="13831" y="19644"/>
                      <a:pt x="14578" y="19644"/>
                    </a:cubicBezTo>
                    <a:cubicBezTo>
                      <a:pt x="15324" y="19644"/>
                      <a:pt x="16465" y="19349"/>
                      <a:pt x="17563" y="18318"/>
                    </a:cubicBezTo>
                    <a:cubicBezTo>
                      <a:pt x="18660" y="17287"/>
                      <a:pt x="19714" y="15520"/>
                      <a:pt x="20241" y="14391"/>
                    </a:cubicBezTo>
                    <a:cubicBezTo>
                      <a:pt x="20768" y="13262"/>
                      <a:pt x="20768" y="12771"/>
                      <a:pt x="20636" y="12329"/>
                    </a:cubicBezTo>
                    <a:cubicBezTo>
                      <a:pt x="20504" y="11887"/>
                      <a:pt x="20241" y="11494"/>
                      <a:pt x="19846" y="11298"/>
                    </a:cubicBezTo>
                    <a:cubicBezTo>
                      <a:pt x="19451" y="11102"/>
                      <a:pt x="18924" y="11102"/>
                      <a:pt x="18309" y="11691"/>
                    </a:cubicBezTo>
                    <a:cubicBezTo>
                      <a:pt x="17695" y="12280"/>
                      <a:pt x="16992" y="13458"/>
                      <a:pt x="16729" y="14931"/>
                    </a:cubicBezTo>
                    <a:cubicBezTo>
                      <a:pt x="16465" y="16404"/>
                      <a:pt x="16641" y="18171"/>
                      <a:pt x="17256" y="19349"/>
                    </a:cubicBezTo>
                    <a:cubicBezTo>
                      <a:pt x="17870" y="20527"/>
                      <a:pt x="18924" y="21116"/>
                      <a:pt x="19714" y="21313"/>
                    </a:cubicBezTo>
                    <a:cubicBezTo>
                      <a:pt x="20504" y="21509"/>
                      <a:pt x="21031" y="21313"/>
                      <a:pt x="21558" y="21116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32" name="Shape 1073742001">
                <a:extLst>
                  <a:ext uri="{FF2B5EF4-FFF2-40B4-BE49-F238E27FC236}">
                    <a16:creationId xmlns:a16="http://schemas.microsoft.com/office/drawing/2014/main" id="{70CC38D4-AEC0-4A7C-87C5-6764BE409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0837" y="407654"/>
                <a:ext cx="587310" cy="30840"/>
              </a:xfrm>
              <a:custGeom>
                <a:avLst/>
                <a:gdLst>
                  <a:gd name="T0" fmla="*/ 2147483646 w 21556"/>
                  <a:gd name="T1" fmla="*/ 130630 h 21600"/>
                  <a:gd name="T2" fmla="*/ 2147483646 w 21556"/>
                  <a:gd name="T3" fmla="*/ 130630 h 21600"/>
                  <a:gd name="T4" fmla="*/ 2147483646 w 21556"/>
                  <a:gd name="T5" fmla="*/ 130630 h 21600"/>
                  <a:gd name="T6" fmla="*/ 2147483646 w 21556"/>
                  <a:gd name="T7" fmla="*/ 130630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56" h="21600" extrusionOk="0">
                    <a:moveTo>
                      <a:pt x="1182" y="21600"/>
                    </a:moveTo>
                    <a:cubicBezTo>
                      <a:pt x="616" y="18000"/>
                      <a:pt x="50" y="14400"/>
                      <a:pt x="3" y="11700"/>
                    </a:cubicBezTo>
                    <a:cubicBezTo>
                      <a:pt x="-44" y="9000"/>
                      <a:pt x="428" y="7200"/>
                      <a:pt x="2503" y="9000"/>
                    </a:cubicBezTo>
                    <a:cubicBezTo>
                      <a:pt x="4578" y="10800"/>
                      <a:pt x="8256" y="16200"/>
                      <a:pt x="11699" y="15300"/>
                    </a:cubicBezTo>
                    <a:cubicBezTo>
                      <a:pt x="15142" y="14400"/>
                      <a:pt x="18349" y="7200"/>
                      <a:pt x="21556" y="0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33" name="Shape 1073742002">
                <a:extLst>
                  <a:ext uri="{FF2B5EF4-FFF2-40B4-BE49-F238E27FC236}">
                    <a16:creationId xmlns:a16="http://schemas.microsoft.com/office/drawing/2014/main" id="{4DDD9723-F047-45A7-A70A-7D934425A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2001" y="461622"/>
                <a:ext cx="528639" cy="287831"/>
              </a:xfrm>
              <a:custGeom>
                <a:avLst/>
                <a:gdLst>
                  <a:gd name="T0" fmla="*/ 2147483646 w 21465"/>
                  <a:gd name="T1" fmla="*/ 2147483646 h 21600"/>
                  <a:gd name="T2" fmla="*/ 2147483646 w 21465"/>
                  <a:gd name="T3" fmla="*/ 2147483646 h 21600"/>
                  <a:gd name="T4" fmla="*/ 2147483646 w 21465"/>
                  <a:gd name="T5" fmla="*/ 2147483646 h 21600"/>
                  <a:gd name="T6" fmla="*/ 2147483646 w 21465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465" h="21600" extrusionOk="0">
                    <a:moveTo>
                      <a:pt x="2682" y="10993"/>
                    </a:moveTo>
                    <a:cubicBezTo>
                      <a:pt x="2578" y="8871"/>
                      <a:pt x="2474" y="6750"/>
                      <a:pt x="2474" y="5207"/>
                    </a:cubicBezTo>
                    <a:cubicBezTo>
                      <a:pt x="2474" y="3664"/>
                      <a:pt x="2578" y="2700"/>
                      <a:pt x="2578" y="2700"/>
                    </a:cubicBezTo>
                    <a:cubicBezTo>
                      <a:pt x="2578" y="2700"/>
                      <a:pt x="2474" y="3664"/>
                      <a:pt x="2004" y="6171"/>
                    </a:cubicBezTo>
                    <a:cubicBezTo>
                      <a:pt x="1535" y="8679"/>
                      <a:pt x="700" y="12729"/>
                      <a:pt x="282" y="15621"/>
                    </a:cubicBezTo>
                    <a:cubicBezTo>
                      <a:pt x="-135" y="18514"/>
                      <a:pt x="-135" y="20250"/>
                      <a:pt x="595" y="20829"/>
                    </a:cubicBezTo>
                    <a:cubicBezTo>
                      <a:pt x="1326" y="21407"/>
                      <a:pt x="2787" y="20829"/>
                      <a:pt x="4039" y="18996"/>
                    </a:cubicBezTo>
                    <a:cubicBezTo>
                      <a:pt x="5291" y="17164"/>
                      <a:pt x="6335" y="14079"/>
                      <a:pt x="6752" y="11282"/>
                    </a:cubicBezTo>
                    <a:cubicBezTo>
                      <a:pt x="7169" y="8486"/>
                      <a:pt x="6961" y="5979"/>
                      <a:pt x="6387" y="4629"/>
                    </a:cubicBezTo>
                    <a:cubicBezTo>
                      <a:pt x="5813" y="3279"/>
                      <a:pt x="4874" y="3086"/>
                      <a:pt x="4143" y="3182"/>
                    </a:cubicBezTo>
                    <a:cubicBezTo>
                      <a:pt x="3413" y="3279"/>
                      <a:pt x="2891" y="3664"/>
                      <a:pt x="2891" y="3954"/>
                    </a:cubicBezTo>
                    <a:cubicBezTo>
                      <a:pt x="2891" y="4243"/>
                      <a:pt x="3413" y="4436"/>
                      <a:pt x="4665" y="4532"/>
                    </a:cubicBezTo>
                    <a:cubicBezTo>
                      <a:pt x="5917" y="4629"/>
                      <a:pt x="7900" y="4629"/>
                      <a:pt x="9465" y="5979"/>
                    </a:cubicBezTo>
                    <a:cubicBezTo>
                      <a:pt x="11030" y="7329"/>
                      <a:pt x="12178" y="10029"/>
                      <a:pt x="12700" y="12536"/>
                    </a:cubicBezTo>
                    <a:cubicBezTo>
                      <a:pt x="13222" y="15043"/>
                      <a:pt x="13117" y="17357"/>
                      <a:pt x="13013" y="18996"/>
                    </a:cubicBezTo>
                    <a:cubicBezTo>
                      <a:pt x="12908" y="20636"/>
                      <a:pt x="12804" y="21600"/>
                      <a:pt x="12908" y="21600"/>
                    </a:cubicBezTo>
                    <a:cubicBezTo>
                      <a:pt x="13013" y="21600"/>
                      <a:pt x="13326" y="20636"/>
                      <a:pt x="14213" y="17646"/>
                    </a:cubicBezTo>
                    <a:cubicBezTo>
                      <a:pt x="15100" y="14657"/>
                      <a:pt x="16561" y="9643"/>
                      <a:pt x="17552" y="6364"/>
                    </a:cubicBezTo>
                    <a:cubicBezTo>
                      <a:pt x="18543" y="3086"/>
                      <a:pt x="19065" y="1543"/>
                      <a:pt x="19639" y="771"/>
                    </a:cubicBezTo>
                    <a:cubicBezTo>
                      <a:pt x="20213" y="0"/>
                      <a:pt x="20839" y="0"/>
                      <a:pt x="21465" y="0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34" name="Shape 1073742003">
                <a:extLst>
                  <a:ext uri="{FF2B5EF4-FFF2-40B4-BE49-F238E27FC236}">
                    <a16:creationId xmlns:a16="http://schemas.microsoft.com/office/drawing/2014/main" id="{61E692D2-80C1-4EF3-A414-E678C6C0C8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2090" y="286617"/>
                <a:ext cx="1102493" cy="492745"/>
              </a:xfrm>
              <a:custGeom>
                <a:avLst/>
                <a:gdLst>
                  <a:gd name="T0" fmla="*/ 2147483646 w 21600"/>
                  <a:gd name="T1" fmla="*/ 2147483646 h 21238"/>
                  <a:gd name="T2" fmla="*/ 2147483646 w 21600"/>
                  <a:gd name="T3" fmla="*/ 2147483646 h 21238"/>
                  <a:gd name="T4" fmla="*/ 2147483646 w 21600"/>
                  <a:gd name="T5" fmla="*/ 2147483646 h 21238"/>
                  <a:gd name="T6" fmla="*/ 2147483646 w 21600"/>
                  <a:gd name="T7" fmla="*/ 2147483646 h 21238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238" extrusionOk="0">
                    <a:moveTo>
                      <a:pt x="0" y="16183"/>
                    </a:moveTo>
                    <a:cubicBezTo>
                      <a:pt x="151" y="16626"/>
                      <a:pt x="302" y="17069"/>
                      <a:pt x="529" y="17235"/>
                    </a:cubicBezTo>
                    <a:cubicBezTo>
                      <a:pt x="755" y="17401"/>
                      <a:pt x="1057" y="17291"/>
                      <a:pt x="1536" y="16349"/>
                    </a:cubicBezTo>
                    <a:cubicBezTo>
                      <a:pt x="2014" y="15407"/>
                      <a:pt x="2669" y="13635"/>
                      <a:pt x="2895" y="12251"/>
                    </a:cubicBezTo>
                    <a:cubicBezTo>
                      <a:pt x="3122" y="10866"/>
                      <a:pt x="2920" y="9869"/>
                      <a:pt x="2543" y="9592"/>
                    </a:cubicBezTo>
                    <a:cubicBezTo>
                      <a:pt x="2165" y="9315"/>
                      <a:pt x="1611" y="9758"/>
                      <a:pt x="1158" y="10478"/>
                    </a:cubicBezTo>
                    <a:cubicBezTo>
                      <a:pt x="705" y="11198"/>
                      <a:pt x="352" y="12195"/>
                      <a:pt x="227" y="13026"/>
                    </a:cubicBezTo>
                    <a:cubicBezTo>
                      <a:pt x="101" y="13857"/>
                      <a:pt x="201" y="14521"/>
                      <a:pt x="680" y="15020"/>
                    </a:cubicBezTo>
                    <a:cubicBezTo>
                      <a:pt x="1158" y="15518"/>
                      <a:pt x="2014" y="15851"/>
                      <a:pt x="2769" y="16127"/>
                    </a:cubicBezTo>
                    <a:cubicBezTo>
                      <a:pt x="3524" y="16404"/>
                      <a:pt x="4179" y="16626"/>
                      <a:pt x="4607" y="16903"/>
                    </a:cubicBezTo>
                    <a:cubicBezTo>
                      <a:pt x="5035" y="17180"/>
                      <a:pt x="5236" y="17512"/>
                      <a:pt x="5387" y="17955"/>
                    </a:cubicBezTo>
                    <a:cubicBezTo>
                      <a:pt x="5538" y="18398"/>
                      <a:pt x="5639" y="18952"/>
                      <a:pt x="5639" y="19506"/>
                    </a:cubicBezTo>
                    <a:cubicBezTo>
                      <a:pt x="5639" y="20060"/>
                      <a:pt x="5538" y="20614"/>
                      <a:pt x="5312" y="20946"/>
                    </a:cubicBezTo>
                    <a:cubicBezTo>
                      <a:pt x="5085" y="21278"/>
                      <a:pt x="4733" y="21389"/>
                      <a:pt x="4557" y="20946"/>
                    </a:cubicBezTo>
                    <a:cubicBezTo>
                      <a:pt x="4380" y="20503"/>
                      <a:pt x="4380" y="19506"/>
                      <a:pt x="4758" y="17678"/>
                    </a:cubicBezTo>
                    <a:cubicBezTo>
                      <a:pt x="5136" y="15851"/>
                      <a:pt x="5891" y="13192"/>
                      <a:pt x="6797" y="10921"/>
                    </a:cubicBezTo>
                    <a:cubicBezTo>
                      <a:pt x="7703" y="8651"/>
                      <a:pt x="8761" y="6767"/>
                      <a:pt x="9415" y="5826"/>
                    </a:cubicBezTo>
                    <a:cubicBezTo>
                      <a:pt x="10070" y="4884"/>
                      <a:pt x="10322" y="4884"/>
                      <a:pt x="10523" y="5106"/>
                    </a:cubicBezTo>
                    <a:cubicBezTo>
                      <a:pt x="10724" y="5327"/>
                      <a:pt x="10876" y="5771"/>
                      <a:pt x="10951" y="6601"/>
                    </a:cubicBezTo>
                    <a:cubicBezTo>
                      <a:pt x="11027" y="7432"/>
                      <a:pt x="11027" y="8651"/>
                      <a:pt x="10850" y="9703"/>
                    </a:cubicBezTo>
                    <a:cubicBezTo>
                      <a:pt x="10674" y="10755"/>
                      <a:pt x="10322" y="11641"/>
                      <a:pt x="10020" y="12195"/>
                    </a:cubicBezTo>
                    <a:cubicBezTo>
                      <a:pt x="9717" y="12749"/>
                      <a:pt x="9466" y="12971"/>
                      <a:pt x="9214" y="13192"/>
                    </a:cubicBezTo>
                    <a:cubicBezTo>
                      <a:pt x="8962" y="13414"/>
                      <a:pt x="8710" y="13635"/>
                      <a:pt x="8585" y="14134"/>
                    </a:cubicBezTo>
                    <a:cubicBezTo>
                      <a:pt x="8459" y="14632"/>
                      <a:pt x="8459" y="15407"/>
                      <a:pt x="8559" y="15961"/>
                    </a:cubicBezTo>
                    <a:cubicBezTo>
                      <a:pt x="8660" y="16515"/>
                      <a:pt x="8862" y="16847"/>
                      <a:pt x="9088" y="17014"/>
                    </a:cubicBezTo>
                    <a:cubicBezTo>
                      <a:pt x="9315" y="17180"/>
                      <a:pt x="9566" y="17180"/>
                      <a:pt x="9894" y="16681"/>
                    </a:cubicBezTo>
                    <a:cubicBezTo>
                      <a:pt x="10221" y="16183"/>
                      <a:pt x="10624" y="15186"/>
                      <a:pt x="10976" y="14189"/>
                    </a:cubicBezTo>
                    <a:cubicBezTo>
                      <a:pt x="11329" y="13192"/>
                      <a:pt x="11631" y="12195"/>
                      <a:pt x="11883" y="11364"/>
                    </a:cubicBezTo>
                    <a:cubicBezTo>
                      <a:pt x="12134" y="10534"/>
                      <a:pt x="12336" y="9869"/>
                      <a:pt x="12436" y="9980"/>
                    </a:cubicBezTo>
                    <a:cubicBezTo>
                      <a:pt x="12537" y="10091"/>
                      <a:pt x="12537" y="10977"/>
                      <a:pt x="12487" y="12195"/>
                    </a:cubicBezTo>
                    <a:cubicBezTo>
                      <a:pt x="12436" y="13414"/>
                      <a:pt x="12336" y="14964"/>
                      <a:pt x="12361" y="16017"/>
                    </a:cubicBezTo>
                    <a:cubicBezTo>
                      <a:pt x="12386" y="17069"/>
                      <a:pt x="12537" y="17623"/>
                      <a:pt x="12764" y="17900"/>
                    </a:cubicBezTo>
                    <a:cubicBezTo>
                      <a:pt x="12990" y="18177"/>
                      <a:pt x="13292" y="18177"/>
                      <a:pt x="13896" y="17124"/>
                    </a:cubicBezTo>
                    <a:cubicBezTo>
                      <a:pt x="14501" y="16072"/>
                      <a:pt x="15407" y="13967"/>
                      <a:pt x="16062" y="11807"/>
                    </a:cubicBezTo>
                    <a:cubicBezTo>
                      <a:pt x="16716" y="9647"/>
                      <a:pt x="17119" y="7432"/>
                      <a:pt x="17371" y="5881"/>
                    </a:cubicBezTo>
                    <a:cubicBezTo>
                      <a:pt x="17622" y="4331"/>
                      <a:pt x="17723" y="3444"/>
                      <a:pt x="17723" y="3278"/>
                    </a:cubicBezTo>
                    <a:cubicBezTo>
                      <a:pt x="17723" y="3112"/>
                      <a:pt x="17622" y="3666"/>
                      <a:pt x="17371" y="5826"/>
                    </a:cubicBezTo>
                    <a:cubicBezTo>
                      <a:pt x="17119" y="7986"/>
                      <a:pt x="16716" y="11752"/>
                      <a:pt x="16490" y="14023"/>
                    </a:cubicBezTo>
                    <a:cubicBezTo>
                      <a:pt x="16263" y="16294"/>
                      <a:pt x="16213" y="17069"/>
                      <a:pt x="16338" y="17567"/>
                    </a:cubicBezTo>
                    <a:cubicBezTo>
                      <a:pt x="16464" y="18066"/>
                      <a:pt x="16766" y="18287"/>
                      <a:pt x="17245" y="17900"/>
                    </a:cubicBezTo>
                    <a:cubicBezTo>
                      <a:pt x="17723" y="17512"/>
                      <a:pt x="18378" y="16515"/>
                      <a:pt x="19057" y="14244"/>
                    </a:cubicBezTo>
                    <a:cubicBezTo>
                      <a:pt x="19737" y="11974"/>
                      <a:pt x="20442" y="8429"/>
                      <a:pt x="20845" y="6269"/>
                    </a:cubicBezTo>
                    <a:cubicBezTo>
                      <a:pt x="21248" y="4109"/>
                      <a:pt x="21348" y="3334"/>
                      <a:pt x="21424" y="2392"/>
                    </a:cubicBezTo>
                    <a:cubicBezTo>
                      <a:pt x="21499" y="1451"/>
                      <a:pt x="21550" y="343"/>
                      <a:pt x="21524" y="66"/>
                    </a:cubicBezTo>
                    <a:cubicBezTo>
                      <a:pt x="21499" y="-211"/>
                      <a:pt x="21399" y="343"/>
                      <a:pt x="21122" y="2447"/>
                    </a:cubicBezTo>
                    <a:cubicBezTo>
                      <a:pt x="20845" y="4552"/>
                      <a:pt x="20392" y="8207"/>
                      <a:pt x="20215" y="10921"/>
                    </a:cubicBezTo>
                    <a:cubicBezTo>
                      <a:pt x="20039" y="13635"/>
                      <a:pt x="20140" y="15407"/>
                      <a:pt x="20417" y="16460"/>
                    </a:cubicBezTo>
                    <a:cubicBezTo>
                      <a:pt x="20694" y="17512"/>
                      <a:pt x="21147" y="17844"/>
                      <a:pt x="21600" y="18177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35" name="Shape 1073742004">
                <a:extLst>
                  <a:ext uri="{FF2B5EF4-FFF2-40B4-BE49-F238E27FC236}">
                    <a16:creationId xmlns:a16="http://schemas.microsoft.com/office/drawing/2014/main" id="{75CE58E2-16C3-4120-8CC4-7CBA47D01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264" y="1045387"/>
                <a:ext cx="259098" cy="426254"/>
              </a:xfrm>
              <a:custGeom>
                <a:avLst/>
                <a:gdLst>
                  <a:gd name="T0" fmla="*/ 2147483646 w 21350"/>
                  <a:gd name="T1" fmla="*/ 2147483646 h 21325"/>
                  <a:gd name="T2" fmla="*/ 2147483646 w 21350"/>
                  <a:gd name="T3" fmla="*/ 2147483646 h 21325"/>
                  <a:gd name="T4" fmla="*/ 2147483646 w 21350"/>
                  <a:gd name="T5" fmla="*/ 2147483646 h 21325"/>
                  <a:gd name="T6" fmla="*/ 2147483646 w 21350"/>
                  <a:gd name="T7" fmla="*/ 2147483646 h 2132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350" h="21325" extrusionOk="0">
                    <a:moveTo>
                      <a:pt x="20159" y="4738"/>
                    </a:moveTo>
                    <a:cubicBezTo>
                      <a:pt x="20583" y="3709"/>
                      <a:pt x="21006" y="2681"/>
                      <a:pt x="21218" y="1845"/>
                    </a:cubicBezTo>
                    <a:cubicBezTo>
                      <a:pt x="21430" y="1009"/>
                      <a:pt x="21430" y="366"/>
                      <a:pt x="20901" y="109"/>
                    </a:cubicBezTo>
                    <a:cubicBezTo>
                      <a:pt x="20371" y="-148"/>
                      <a:pt x="19312" y="-19"/>
                      <a:pt x="16348" y="1266"/>
                    </a:cubicBezTo>
                    <a:cubicBezTo>
                      <a:pt x="13383" y="2552"/>
                      <a:pt x="8512" y="4995"/>
                      <a:pt x="5654" y="6473"/>
                    </a:cubicBezTo>
                    <a:cubicBezTo>
                      <a:pt x="2795" y="7952"/>
                      <a:pt x="1948" y="8466"/>
                      <a:pt x="1206" y="9045"/>
                    </a:cubicBezTo>
                    <a:cubicBezTo>
                      <a:pt x="465" y="9623"/>
                      <a:pt x="-170" y="10266"/>
                      <a:pt x="42" y="10781"/>
                    </a:cubicBezTo>
                    <a:cubicBezTo>
                      <a:pt x="254" y="11295"/>
                      <a:pt x="1312" y="11681"/>
                      <a:pt x="4065" y="12131"/>
                    </a:cubicBezTo>
                    <a:cubicBezTo>
                      <a:pt x="6818" y="12581"/>
                      <a:pt x="11265" y="13095"/>
                      <a:pt x="13912" y="13545"/>
                    </a:cubicBezTo>
                    <a:cubicBezTo>
                      <a:pt x="16559" y="13995"/>
                      <a:pt x="17406" y="14381"/>
                      <a:pt x="17936" y="14959"/>
                    </a:cubicBezTo>
                    <a:cubicBezTo>
                      <a:pt x="18465" y="15538"/>
                      <a:pt x="18677" y="16309"/>
                      <a:pt x="18042" y="17145"/>
                    </a:cubicBezTo>
                    <a:cubicBezTo>
                      <a:pt x="17406" y="17981"/>
                      <a:pt x="15924" y="18881"/>
                      <a:pt x="14442" y="19523"/>
                    </a:cubicBezTo>
                    <a:cubicBezTo>
                      <a:pt x="12959" y="20166"/>
                      <a:pt x="11477" y="20552"/>
                      <a:pt x="9571" y="20873"/>
                    </a:cubicBezTo>
                    <a:cubicBezTo>
                      <a:pt x="7665" y="21195"/>
                      <a:pt x="5336" y="21452"/>
                      <a:pt x="3959" y="21259"/>
                    </a:cubicBezTo>
                    <a:cubicBezTo>
                      <a:pt x="2583" y="21066"/>
                      <a:pt x="2159" y="20423"/>
                      <a:pt x="2371" y="19909"/>
                    </a:cubicBezTo>
                    <a:cubicBezTo>
                      <a:pt x="2583" y="19395"/>
                      <a:pt x="3430" y="19009"/>
                      <a:pt x="4701" y="18623"/>
                    </a:cubicBezTo>
                    <a:cubicBezTo>
                      <a:pt x="5971" y="18238"/>
                      <a:pt x="7665" y="17852"/>
                      <a:pt x="9359" y="17466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36" name="Shape 1073742005">
                <a:extLst>
                  <a:ext uri="{FF2B5EF4-FFF2-40B4-BE49-F238E27FC236}">
                    <a16:creationId xmlns:a16="http://schemas.microsoft.com/office/drawing/2014/main" id="{C9EB254F-1EA9-4AD5-AB8A-669A58B924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457" y="965042"/>
                <a:ext cx="48741" cy="969140"/>
              </a:xfrm>
              <a:custGeom>
                <a:avLst/>
                <a:gdLst>
                  <a:gd name="T0" fmla="*/ 4424651 w 20483"/>
                  <a:gd name="T1" fmla="*/ 2147483646 h 21549"/>
                  <a:gd name="T2" fmla="*/ 4424651 w 20483"/>
                  <a:gd name="T3" fmla="*/ 2147483646 h 21549"/>
                  <a:gd name="T4" fmla="*/ 4424651 w 20483"/>
                  <a:gd name="T5" fmla="*/ 2147483646 h 21549"/>
                  <a:gd name="T6" fmla="*/ 4424651 w 20483"/>
                  <a:gd name="T7" fmla="*/ 2147483646 h 21549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483" h="21549" extrusionOk="0">
                    <a:moveTo>
                      <a:pt x="14437" y="1492"/>
                    </a:moveTo>
                    <a:cubicBezTo>
                      <a:pt x="12277" y="1206"/>
                      <a:pt x="10117" y="920"/>
                      <a:pt x="7417" y="606"/>
                    </a:cubicBezTo>
                    <a:cubicBezTo>
                      <a:pt x="4717" y="292"/>
                      <a:pt x="1477" y="-51"/>
                      <a:pt x="397" y="6"/>
                    </a:cubicBezTo>
                    <a:cubicBezTo>
                      <a:pt x="-683" y="63"/>
                      <a:pt x="397" y="520"/>
                      <a:pt x="4177" y="1749"/>
                    </a:cubicBezTo>
                    <a:cubicBezTo>
                      <a:pt x="7957" y="2978"/>
                      <a:pt x="14437" y="4978"/>
                      <a:pt x="17677" y="7149"/>
                    </a:cubicBezTo>
                    <a:cubicBezTo>
                      <a:pt x="20917" y="9320"/>
                      <a:pt x="20917" y="11663"/>
                      <a:pt x="19837" y="13778"/>
                    </a:cubicBezTo>
                    <a:cubicBezTo>
                      <a:pt x="18757" y="15892"/>
                      <a:pt x="16597" y="17778"/>
                      <a:pt x="14977" y="19035"/>
                    </a:cubicBezTo>
                    <a:cubicBezTo>
                      <a:pt x="13357" y="20292"/>
                      <a:pt x="12277" y="20920"/>
                      <a:pt x="11197" y="21549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37" name="Shape 1073742006">
                <a:extLst>
                  <a:ext uri="{FF2B5EF4-FFF2-40B4-BE49-F238E27FC236}">
                    <a16:creationId xmlns:a16="http://schemas.microsoft.com/office/drawing/2014/main" id="{25DE1FBC-5410-4C1A-AAFF-41991C33B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1811" y="1200904"/>
                <a:ext cx="222072" cy="302937"/>
              </a:xfrm>
              <a:custGeom>
                <a:avLst/>
                <a:gdLst>
                  <a:gd name="T0" fmla="*/ 2147483646 w 20288"/>
                  <a:gd name="T1" fmla="*/ 2147483646 h 21043"/>
                  <a:gd name="T2" fmla="*/ 2147483646 w 20288"/>
                  <a:gd name="T3" fmla="*/ 2147483646 h 21043"/>
                  <a:gd name="T4" fmla="*/ 2147483646 w 20288"/>
                  <a:gd name="T5" fmla="*/ 2147483646 h 21043"/>
                  <a:gd name="T6" fmla="*/ 2147483646 w 20288"/>
                  <a:gd name="T7" fmla="*/ 2147483646 h 21043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288" h="21043" extrusionOk="0">
                    <a:moveTo>
                      <a:pt x="814" y="10770"/>
                    </a:moveTo>
                    <a:cubicBezTo>
                      <a:pt x="109" y="8628"/>
                      <a:pt x="-595" y="6485"/>
                      <a:pt x="814" y="4433"/>
                    </a:cubicBezTo>
                    <a:cubicBezTo>
                      <a:pt x="2222" y="2380"/>
                      <a:pt x="5744" y="416"/>
                      <a:pt x="9383" y="59"/>
                    </a:cubicBezTo>
                    <a:cubicBezTo>
                      <a:pt x="13022" y="-298"/>
                      <a:pt x="16779" y="952"/>
                      <a:pt x="18775" y="3986"/>
                    </a:cubicBezTo>
                    <a:cubicBezTo>
                      <a:pt x="20770" y="7021"/>
                      <a:pt x="21005" y="11841"/>
                      <a:pt x="18188" y="15054"/>
                    </a:cubicBezTo>
                    <a:cubicBezTo>
                      <a:pt x="15370" y="18267"/>
                      <a:pt x="9501" y="19874"/>
                      <a:pt x="5979" y="20588"/>
                    </a:cubicBezTo>
                    <a:cubicBezTo>
                      <a:pt x="2457" y="21302"/>
                      <a:pt x="1283" y="21123"/>
                      <a:pt x="1048" y="20409"/>
                    </a:cubicBezTo>
                    <a:cubicBezTo>
                      <a:pt x="814" y="19695"/>
                      <a:pt x="1518" y="18446"/>
                      <a:pt x="3044" y="17285"/>
                    </a:cubicBezTo>
                    <a:cubicBezTo>
                      <a:pt x="4570" y="16125"/>
                      <a:pt x="6918" y="15054"/>
                      <a:pt x="9266" y="13983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38" name="Shape 1073742007">
                <a:extLst>
                  <a:ext uri="{FF2B5EF4-FFF2-40B4-BE49-F238E27FC236}">
                    <a16:creationId xmlns:a16="http://schemas.microsoft.com/office/drawing/2014/main" id="{6656BA9F-7829-44D5-92BA-A04F226F68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225" y="993593"/>
                <a:ext cx="840337" cy="501134"/>
              </a:xfrm>
              <a:custGeom>
                <a:avLst/>
                <a:gdLst>
                  <a:gd name="T0" fmla="*/ 2147483646 w 21468"/>
                  <a:gd name="T1" fmla="*/ 2147483646 h 21600"/>
                  <a:gd name="T2" fmla="*/ 2147483646 w 21468"/>
                  <a:gd name="T3" fmla="*/ 2147483646 h 21600"/>
                  <a:gd name="T4" fmla="*/ 2147483646 w 21468"/>
                  <a:gd name="T5" fmla="*/ 2147483646 h 21600"/>
                  <a:gd name="T6" fmla="*/ 2147483646 w 21468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468" h="21600" extrusionOk="0">
                    <a:moveTo>
                      <a:pt x="196" y="16615"/>
                    </a:moveTo>
                    <a:cubicBezTo>
                      <a:pt x="393" y="17058"/>
                      <a:pt x="590" y="17502"/>
                      <a:pt x="853" y="17612"/>
                    </a:cubicBezTo>
                    <a:cubicBezTo>
                      <a:pt x="1115" y="17723"/>
                      <a:pt x="1444" y="17502"/>
                      <a:pt x="2002" y="16615"/>
                    </a:cubicBezTo>
                    <a:cubicBezTo>
                      <a:pt x="2560" y="15729"/>
                      <a:pt x="3348" y="14178"/>
                      <a:pt x="3774" y="13126"/>
                    </a:cubicBezTo>
                    <a:cubicBezTo>
                      <a:pt x="4201" y="12074"/>
                      <a:pt x="4267" y="11520"/>
                      <a:pt x="4037" y="10966"/>
                    </a:cubicBezTo>
                    <a:cubicBezTo>
                      <a:pt x="3807" y="10412"/>
                      <a:pt x="3282" y="9858"/>
                      <a:pt x="2560" y="10468"/>
                    </a:cubicBezTo>
                    <a:cubicBezTo>
                      <a:pt x="1838" y="11077"/>
                      <a:pt x="918" y="12849"/>
                      <a:pt x="426" y="14345"/>
                    </a:cubicBezTo>
                    <a:cubicBezTo>
                      <a:pt x="-66" y="15840"/>
                      <a:pt x="-132" y="17058"/>
                      <a:pt x="229" y="18166"/>
                    </a:cubicBezTo>
                    <a:cubicBezTo>
                      <a:pt x="590" y="19274"/>
                      <a:pt x="1378" y="20271"/>
                      <a:pt x="2560" y="20492"/>
                    </a:cubicBezTo>
                    <a:cubicBezTo>
                      <a:pt x="3742" y="20714"/>
                      <a:pt x="5317" y="20160"/>
                      <a:pt x="6597" y="19274"/>
                    </a:cubicBezTo>
                    <a:cubicBezTo>
                      <a:pt x="7878" y="18388"/>
                      <a:pt x="8863" y="17169"/>
                      <a:pt x="9421" y="16283"/>
                    </a:cubicBezTo>
                    <a:cubicBezTo>
                      <a:pt x="9979" y="15397"/>
                      <a:pt x="10110" y="14843"/>
                      <a:pt x="10208" y="14289"/>
                    </a:cubicBezTo>
                    <a:cubicBezTo>
                      <a:pt x="10307" y="13735"/>
                      <a:pt x="10373" y="13182"/>
                      <a:pt x="10274" y="12738"/>
                    </a:cubicBezTo>
                    <a:cubicBezTo>
                      <a:pt x="10176" y="12295"/>
                      <a:pt x="9913" y="11963"/>
                      <a:pt x="9388" y="11797"/>
                    </a:cubicBezTo>
                    <a:cubicBezTo>
                      <a:pt x="8863" y="11631"/>
                      <a:pt x="8075" y="11631"/>
                      <a:pt x="7287" y="12240"/>
                    </a:cubicBezTo>
                    <a:cubicBezTo>
                      <a:pt x="6499" y="12849"/>
                      <a:pt x="5711" y="14068"/>
                      <a:pt x="5317" y="15065"/>
                    </a:cubicBezTo>
                    <a:cubicBezTo>
                      <a:pt x="4923" y="16062"/>
                      <a:pt x="4923" y="16837"/>
                      <a:pt x="5022" y="17446"/>
                    </a:cubicBezTo>
                    <a:cubicBezTo>
                      <a:pt x="5120" y="18055"/>
                      <a:pt x="5317" y="18498"/>
                      <a:pt x="6072" y="18775"/>
                    </a:cubicBezTo>
                    <a:cubicBezTo>
                      <a:pt x="6827" y="19052"/>
                      <a:pt x="8140" y="19163"/>
                      <a:pt x="9782" y="18498"/>
                    </a:cubicBezTo>
                    <a:cubicBezTo>
                      <a:pt x="11423" y="17834"/>
                      <a:pt x="13393" y="16394"/>
                      <a:pt x="14837" y="15009"/>
                    </a:cubicBezTo>
                    <a:cubicBezTo>
                      <a:pt x="16281" y="13625"/>
                      <a:pt x="17201" y="12295"/>
                      <a:pt x="17693" y="11354"/>
                    </a:cubicBezTo>
                    <a:cubicBezTo>
                      <a:pt x="18185" y="10412"/>
                      <a:pt x="18251" y="9858"/>
                      <a:pt x="18054" y="9582"/>
                    </a:cubicBezTo>
                    <a:cubicBezTo>
                      <a:pt x="17857" y="9305"/>
                      <a:pt x="17397" y="9305"/>
                      <a:pt x="16642" y="9969"/>
                    </a:cubicBezTo>
                    <a:cubicBezTo>
                      <a:pt x="15887" y="10634"/>
                      <a:pt x="14837" y="11963"/>
                      <a:pt x="14180" y="13348"/>
                    </a:cubicBezTo>
                    <a:cubicBezTo>
                      <a:pt x="13524" y="14732"/>
                      <a:pt x="13261" y="16172"/>
                      <a:pt x="13163" y="17169"/>
                    </a:cubicBezTo>
                    <a:cubicBezTo>
                      <a:pt x="13064" y="18166"/>
                      <a:pt x="13130" y="18720"/>
                      <a:pt x="13393" y="19052"/>
                    </a:cubicBezTo>
                    <a:cubicBezTo>
                      <a:pt x="13655" y="19385"/>
                      <a:pt x="14115" y="19495"/>
                      <a:pt x="14903" y="18942"/>
                    </a:cubicBezTo>
                    <a:cubicBezTo>
                      <a:pt x="15690" y="18388"/>
                      <a:pt x="16807" y="17169"/>
                      <a:pt x="17562" y="15065"/>
                    </a:cubicBezTo>
                    <a:cubicBezTo>
                      <a:pt x="18317" y="12960"/>
                      <a:pt x="18711" y="9969"/>
                      <a:pt x="18908" y="7532"/>
                    </a:cubicBezTo>
                    <a:cubicBezTo>
                      <a:pt x="19104" y="5095"/>
                      <a:pt x="19104" y="3212"/>
                      <a:pt x="19006" y="1938"/>
                    </a:cubicBezTo>
                    <a:cubicBezTo>
                      <a:pt x="18908" y="665"/>
                      <a:pt x="18711" y="0"/>
                      <a:pt x="18514" y="0"/>
                    </a:cubicBezTo>
                    <a:cubicBezTo>
                      <a:pt x="18317" y="0"/>
                      <a:pt x="18120" y="665"/>
                      <a:pt x="17923" y="2658"/>
                    </a:cubicBezTo>
                    <a:cubicBezTo>
                      <a:pt x="17726" y="4652"/>
                      <a:pt x="17529" y="7975"/>
                      <a:pt x="17660" y="11188"/>
                    </a:cubicBezTo>
                    <a:cubicBezTo>
                      <a:pt x="17791" y="14400"/>
                      <a:pt x="18251" y="17502"/>
                      <a:pt x="18940" y="19218"/>
                    </a:cubicBezTo>
                    <a:cubicBezTo>
                      <a:pt x="19630" y="20935"/>
                      <a:pt x="20549" y="21268"/>
                      <a:pt x="21468" y="21600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39" name="Shape 1073742008">
                <a:extLst>
                  <a:ext uri="{FF2B5EF4-FFF2-40B4-BE49-F238E27FC236}">
                    <a16:creationId xmlns:a16="http://schemas.microsoft.com/office/drawing/2014/main" id="{624C009B-09E2-49A4-8F8B-DCA1C9205C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5949" y="1324429"/>
                <a:ext cx="100227" cy="23813"/>
              </a:xfrm>
              <a:custGeom>
                <a:avLst/>
                <a:gdLst>
                  <a:gd name="T0" fmla="*/ 500201455 w 21600"/>
                  <a:gd name="T1" fmla="*/ 33770 h 20015"/>
                  <a:gd name="T2" fmla="*/ 500201455 w 21600"/>
                  <a:gd name="T3" fmla="*/ 33770 h 20015"/>
                  <a:gd name="T4" fmla="*/ 500201455 w 21600"/>
                  <a:gd name="T5" fmla="*/ 33770 h 20015"/>
                  <a:gd name="T6" fmla="*/ 500201455 w 21600"/>
                  <a:gd name="T7" fmla="*/ 33770 h 2001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0015" extrusionOk="0">
                    <a:moveTo>
                      <a:pt x="0" y="7055"/>
                    </a:moveTo>
                    <a:cubicBezTo>
                      <a:pt x="3323" y="2735"/>
                      <a:pt x="6646" y="-1585"/>
                      <a:pt x="10246" y="575"/>
                    </a:cubicBezTo>
                    <a:cubicBezTo>
                      <a:pt x="13846" y="2735"/>
                      <a:pt x="17723" y="11375"/>
                      <a:pt x="21600" y="20015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40" name="Shape 1073742009">
                <a:extLst>
                  <a:ext uri="{FF2B5EF4-FFF2-40B4-BE49-F238E27FC236}">
                    <a16:creationId xmlns:a16="http://schemas.microsoft.com/office/drawing/2014/main" id="{B4183719-3B82-4EBC-8421-7DC8DE475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8413" y="1041063"/>
                <a:ext cx="488162" cy="817392"/>
              </a:xfrm>
              <a:custGeom>
                <a:avLst/>
                <a:gdLst>
                  <a:gd name="T0" fmla="*/ 2147483646 w 21482"/>
                  <a:gd name="T1" fmla="*/ 2147483646 h 21536"/>
                  <a:gd name="T2" fmla="*/ 2147483646 w 21482"/>
                  <a:gd name="T3" fmla="*/ 2147483646 h 21536"/>
                  <a:gd name="T4" fmla="*/ 2147483646 w 21482"/>
                  <a:gd name="T5" fmla="*/ 2147483646 h 21536"/>
                  <a:gd name="T6" fmla="*/ 2147483646 w 21482"/>
                  <a:gd name="T7" fmla="*/ 2147483646 h 21536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482" h="21536" extrusionOk="0">
                    <a:moveTo>
                      <a:pt x="160" y="8093"/>
                    </a:moveTo>
                    <a:cubicBezTo>
                      <a:pt x="47" y="7281"/>
                      <a:pt x="-66" y="6468"/>
                      <a:pt x="47" y="5893"/>
                    </a:cubicBezTo>
                    <a:cubicBezTo>
                      <a:pt x="160" y="5317"/>
                      <a:pt x="499" y="4979"/>
                      <a:pt x="726" y="5013"/>
                    </a:cubicBezTo>
                    <a:cubicBezTo>
                      <a:pt x="952" y="5046"/>
                      <a:pt x="1065" y="5453"/>
                      <a:pt x="1008" y="6299"/>
                    </a:cubicBezTo>
                    <a:cubicBezTo>
                      <a:pt x="952" y="7145"/>
                      <a:pt x="726" y="8432"/>
                      <a:pt x="613" y="9245"/>
                    </a:cubicBezTo>
                    <a:cubicBezTo>
                      <a:pt x="499" y="10057"/>
                      <a:pt x="499" y="10396"/>
                      <a:pt x="782" y="10565"/>
                    </a:cubicBezTo>
                    <a:cubicBezTo>
                      <a:pt x="1065" y="10734"/>
                      <a:pt x="1630" y="10734"/>
                      <a:pt x="2705" y="10192"/>
                    </a:cubicBezTo>
                    <a:cubicBezTo>
                      <a:pt x="3779" y="9651"/>
                      <a:pt x="5362" y="8567"/>
                      <a:pt x="6324" y="7890"/>
                    </a:cubicBezTo>
                    <a:cubicBezTo>
                      <a:pt x="7285" y="7213"/>
                      <a:pt x="7624" y="6942"/>
                      <a:pt x="7963" y="6502"/>
                    </a:cubicBezTo>
                    <a:cubicBezTo>
                      <a:pt x="8303" y="6062"/>
                      <a:pt x="8642" y="5453"/>
                      <a:pt x="8811" y="5317"/>
                    </a:cubicBezTo>
                    <a:cubicBezTo>
                      <a:pt x="8981" y="5182"/>
                      <a:pt x="8981" y="5520"/>
                      <a:pt x="9038" y="6367"/>
                    </a:cubicBezTo>
                    <a:cubicBezTo>
                      <a:pt x="9094" y="7213"/>
                      <a:pt x="9207" y="8567"/>
                      <a:pt x="9490" y="9380"/>
                    </a:cubicBezTo>
                    <a:cubicBezTo>
                      <a:pt x="9773" y="10192"/>
                      <a:pt x="10225" y="10463"/>
                      <a:pt x="10791" y="10565"/>
                    </a:cubicBezTo>
                    <a:cubicBezTo>
                      <a:pt x="11356" y="10666"/>
                      <a:pt x="12035" y="10599"/>
                      <a:pt x="13335" y="9922"/>
                    </a:cubicBezTo>
                    <a:cubicBezTo>
                      <a:pt x="14636" y="9244"/>
                      <a:pt x="16558" y="7958"/>
                      <a:pt x="18028" y="6333"/>
                    </a:cubicBezTo>
                    <a:cubicBezTo>
                      <a:pt x="19498" y="4708"/>
                      <a:pt x="20516" y="2744"/>
                      <a:pt x="21025" y="1559"/>
                    </a:cubicBezTo>
                    <a:cubicBezTo>
                      <a:pt x="21534" y="374"/>
                      <a:pt x="21534" y="-32"/>
                      <a:pt x="21421" y="2"/>
                    </a:cubicBezTo>
                    <a:cubicBezTo>
                      <a:pt x="21308" y="36"/>
                      <a:pt x="21082" y="510"/>
                      <a:pt x="20686" y="1864"/>
                    </a:cubicBezTo>
                    <a:cubicBezTo>
                      <a:pt x="20290" y="3218"/>
                      <a:pt x="19725" y="5453"/>
                      <a:pt x="19272" y="7755"/>
                    </a:cubicBezTo>
                    <a:cubicBezTo>
                      <a:pt x="18820" y="10057"/>
                      <a:pt x="18481" y="12427"/>
                      <a:pt x="18198" y="14628"/>
                    </a:cubicBezTo>
                    <a:cubicBezTo>
                      <a:pt x="17915" y="16828"/>
                      <a:pt x="17689" y="18860"/>
                      <a:pt x="17689" y="20044"/>
                    </a:cubicBezTo>
                    <a:cubicBezTo>
                      <a:pt x="17689" y="21229"/>
                      <a:pt x="17915" y="21568"/>
                      <a:pt x="18085" y="21534"/>
                    </a:cubicBezTo>
                    <a:cubicBezTo>
                      <a:pt x="18254" y="21500"/>
                      <a:pt x="18368" y="21094"/>
                      <a:pt x="18424" y="20654"/>
                    </a:cubicBezTo>
                    <a:cubicBezTo>
                      <a:pt x="18481" y="20214"/>
                      <a:pt x="18481" y="19740"/>
                      <a:pt x="18481" y="19266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41" name="Shape 1073742010">
                <a:extLst>
                  <a:ext uri="{FF2B5EF4-FFF2-40B4-BE49-F238E27FC236}">
                    <a16:creationId xmlns:a16="http://schemas.microsoft.com/office/drawing/2014/main" id="{514D7526-430F-4D99-9281-C7A1FD8B1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2954" y="1151536"/>
                <a:ext cx="131397" cy="235255"/>
              </a:xfrm>
              <a:custGeom>
                <a:avLst/>
                <a:gdLst>
                  <a:gd name="T0" fmla="*/ 2147483646 w 21238"/>
                  <a:gd name="T1" fmla="*/ 2147483646 h 21492"/>
                  <a:gd name="T2" fmla="*/ 2147483646 w 21238"/>
                  <a:gd name="T3" fmla="*/ 2147483646 h 21492"/>
                  <a:gd name="T4" fmla="*/ 2147483646 w 21238"/>
                  <a:gd name="T5" fmla="*/ 2147483646 h 21492"/>
                  <a:gd name="T6" fmla="*/ 2147483646 w 21238"/>
                  <a:gd name="T7" fmla="*/ 2147483646 h 21492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238" h="21492" extrusionOk="0">
                    <a:moveTo>
                      <a:pt x="8723" y="11631"/>
                    </a:moveTo>
                    <a:cubicBezTo>
                      <a:pt x="9138" y="8579"/>
                      <a:pt x="9554" y="5527"/>
                      <a:pt x="9969" y="3414"/>
                    </a:cubicBezTo>
                    <a:cubicBezTo>
                      <a:pt x="10385" y="1301"/>
                      <a:pt x="10800" y="127"/>
                      <a:pt x="12046" y="9"/>
                    </a:cubicBezTo>
                    <a:cubicBezTo>
                      <a:pt x="13292" y="-108"/>
                      <a:pt x="15369" y="831"/>
                      <a:pt x="17446" y="2709"/>
                    </a:cubicBezTo>
                    <a:cubicBezTo>
                      <a:pt x="19523" y="4588"/>
                      <a:pt x="21600" y="7405"/>
                      <a:pt x="21185" y="10457"/>
                    </a:cubicBezTo>
                    <a:cubicBezTo>
                      <a:pt x="20769" y="13509"/>
                      <a:pt x="17862" y="16796"/>
                      <a:pt x="14954" y="18792"/>
                    </a:cubicBezTo>
                    <a:cubicBezTo>
                      <a:pt x="12046" y="20788"/>
                      <a:pt x="9138" y="21492"/>
                      <a:pt x="6646" y="21492"/>
                    </a:cubicBezTo>
                    <a:cubicBezTo>
                      <a:pt x="4154" y="21492"/>
                      <a:pt x="2077" y="20788"/>
                      <a:pt x="0" y="20083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42" name="Shape 1073742011">
                <a:extLst>
                  <a:ext uri="{FF2B5EF4-FFF2-40B4-BE49-F238E27FC236}">
                    <a16:creationId xmlns:a16="http://schemas.microsoft.com/office/drawing/2014/main" id="{5B75C417-5D29-4918-B824-08977972F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4952" y="1025191"/>
                <a:ext cx="134395" cy="454117"/>
              </a:xfrm>
              <a:custGeom>
                <a:avLst/>
                <a:gdLst>
                  <a:gd name="T0" fmla="*/ 2147483646 w 20918"/>
                  <a:gd name="T1" fmla="*/ 2147483646 h 21564"/>
                  <a:gd name="T2" fmla="*/ 2147483646 w 20918"/>
                  <a:gd name="T3" fmla="*/ 2147483646 h 21564"/>
                  <a:gd name="T4" fmla="*/ 2147483646 w 20918"/>
                  <a:gd name="T5" fmla="*/ 2147483646 h 21564"/>
                  <a:gd name="T6" fmla="*/ 2147483646 w 20918"/>
                  <a:gd name="T7" fmla="*/ 2147483646 h 21564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918" h="21564" extrusionOk="0">
                    <a:moveTo>
                      <a:pt x="4475" y="2893"/>
                    </a:moveTo>
                    <a:cubicBezTo>
                      <a:pt x="3275" y="2039"/>
                      <a:pt x="2075" y="1184"/>
                      <a:pt x="2475" y="696"/>
                    </a:cubicBezTo>
                    <a:cubicBezTo>
                      <a:pt x="2875" y="208"/>
                      <a:pt x="4875" y="86"/>
                      <a:pt x="7075" y="25"/>
                    </a:cubicBezTo>
                    <a:cubicBezTo>
                      <a:pt x="9275" y="-36"/>
                      <a:pt x="11675" y="-36"/>
                      <a:pt x="14475" y="635"/>
                    </a:cubicBezTo>
                    <a:cubicBezTo>
                      <a:pt x="17275" y="1306"/>
                      <a:pt x="20475" y="2649"/>
                      <a:pt x="20875" y="4723"/>
                    </a:cubicBezTo>
                    <a:cubicBezTo>
                      <a:pt x="21275" y="6798"/>
                      <a:pt x="18875" y="9605"/>
                      <a:pt x="15275" y="11862"/>
                    </a:cubicBezTo>
                    <a:cubicBezTo>
                      <a:pt x="11675" y="14120"/>
                      <a:pt x="6875" y="15828"/>
                      <a:pt x="3875" y="16988"/>
                    </a:cubicBezTo>
                    <a:cubicBezTo>
                      <a:pt x="875" y="18147"/>
                      <a:pt x="-325" y="18757"/>
                      <a:pt x="75" y="19123"/>
                    </a:cubicBezTo>
                    <a:cubicBezTo>
                      <a:pt x="475" y="19489"/>
                      <a:pt x="2475" y="19611"/>
                      <a:pt x="4475" y="19672"/>
                    </a:cubicBezTo>
                    <a:cubicBezTo>
                      <a:pt x="6475" y="19733"/>
                      <a:pt x="8475" y="19733"/>
                      <a:pt x="9875" y="20039"/>
                    </a:cubicBezTo>
                    <a:cubicBezTo>
                      <a:pt x="11275" y="20344"/>
                      <a:pt x="12075" y="20954"/>
                      <a:pt x="12875" y="21564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43" name="Shape 1073742012">
                <a:extLst>
                  <a:ext uri="{FF2B5EF4-FFF2-40B4-BE49-F238E27FC236}">
                    <a16:creationId xmlns:a16="http://schemas.microsoft.com/office/drawing/2014/main" id="{DA7133A0-4107-42F5-BE56-7CB015DBE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8281" y="1611979"/>
                <a:ext cx="75874" cy="94875"/>
              </a:xfrm>
              <a:custGeom>
                <a:avLst/>
                <a:gdLst>
                  <a:gd name="T0" fmla="*/ 78452849 w 21257"/>
                  <a:gd name="T1" fmla="*/ 405119026 h 20985"/>
                  <a:gd name="T2" fmla="*/ 78452849 w 21257"/>
                  <a:gd name="T3" fmla="*/ 405119026 h 20985"/>
                  <a:gd name="T4" fmla="*/ 78452849 w 21257"/>
                  <a:gd name="T5" fmla="*/ 405119026 h 20985"/>
                  <a:gd name="T6" fmla="*/ 78452849 w 21257"/>
                  <a:gd name="T7" fmla="*/ 405119026 h 2098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257" h="20985" extrusionOk="0">
                    <a:moveTo>
                      <a:pt x="15120" y="1350"/>
                    </a:moveTo>
                    <a:cubicBezTo>
                      <a:pt x="12240" y="3055"/>
                      <a:pt x="9360" y="4761"/>
                      <a:pt x="7560" y="7034"/>
                    </a:cubicBezTo>
                    <a:cubicBezTo>
                      <a:pt x="5760" y="9308"/>
                      <a:pt x="5040" y="12150"/>
                      <a:pt x="4680" y="14992"/>
                    </a:cubicBezTo>
                    <a:cubicBezTo>
                      <a:pt x="4320" y="17834"/>
                      <a:pt x="4320" y="20677"/>
                      <a:pt x="6120" y="20961"/>
                    </a:cubicBezTo>
                    <a:cubicBezTo>
                      <a:pt x="7920" y="21245"/>
                      <a:pt x="11520" y="18971"/>
                      <a:pt x="14400" y="16413"/>
                    </a:cubicBezTo>
                    <a:cubicBezTo>
                      <a:pt x="17280" y="13856"/>
                      <a:pt x="19440" y="11013"/>
                      <a:pt x="20520" y="8171"/>
                    </a:cubicBezTo>
                    <a:cubicBezTo>
                      <a:pt x="21600" y="5329"/>
                      <a:pt x="21600" y="2487"/>
                      <a:pt x="19800" y="1066"/>
                    </a:cubicBezTo>
                    <a:cubicBezTo>
                      <a:pt x="18000" y="-355"/>
                      <a:pt x="14400" y="-355"/>
                      <a:pt x="10800" y="1066"/>
                    </a:cubicBezTo>
                    <a:cubicBezTo>
                      <a:pt x="7200" y="2487"/>
                      <a:pt x="3600" y="5329"/>
                      <a:pt x="0" y="8171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44" name="Shape 1073742013">
                <a:extLst>
                  <a:ext uri="{FF2B5EF4-FFF2-40B4-BE49-F238E27FC236}">
                    <a16:creationId xmlns:a16="http://schemas.microsoft.com/office/drawing/2014/main" id="{7974C9A6-BB12-41BD-83CC-1D36E1F47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555" y="2027727"/>
                <a:ext cx="270714" cy="535103"/>
              </a:xfrm>
              <a:custGeom>
                <a:avLst/>
                <a:gdLst>
                  <a:gd name="T0" fmla="*/ 2147483646 w 21265"/>
                  <a:gd name="T1" fmla="*/ 2147483646 h 21115"/>
                  <a:gd name="T2" fmla="*/ 2147483646 w 21265"/>
                  <a:gd name="T3" fmla="*/ 2147483646 h 21115"/>
                  <a:gd name="T4" fmla="*/ 2147483646 w 21265"/>
                  <a:gd name="T5" fmla="*/ 2147483646 h 21115"/>
                  <a:gd name="T6" fmla="*/ 2147483646 w 21265"/>
                  <a:gd name="T7" fmla="*/ 2147483646 h 2111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265" h="21115" extrusionOk="0">
                    <a:moveTo>
                      <a:pt x="20054" y="5132"/>
                    </a:moveTo>
                    <a:cubicBezTo>
                      <a:pt x="19246" y="5436"/>
                      <a:pt x="18439" y="5740"/>
                      <a:pt x="18035" y="5639"/>
                    </a:cubicBezTo>
                    <a:cubicBezTo>
                      <a:pt x="17631" y="5537"/>
                      <a:pt x="17631" y="5030"/>
                      <a:pt x="17429" y="5030"/>
                    </a:cubicBezTo>
                    <a:cubicBezTo>
                      <a:pt x="17228" y="5030"/>
                      <a:pt x="16824" y="5537"/>
                      <a:pt x="16622" y="6044"/>
                    </a:cubicBezTo>
                    <a:cubicBezTo>
                      <a:pt x="16420" y="6551"/>
                      <a:pt x="16420" y="7058"/>
                      <a:pt x="16824" y="7160"/>
                    </a:cubicBezTo>
                    <a:cubicBezTo>
                      <a:pt x="17228" y="7261"/>
                      <a:pt x="18035" y="6957"/>
                      <a:pt x="18843" y="6247"/>
                    </a:cubicBezTo>
                    <a:cubicBezTo>
                      <a:pt x="19650" y="5537"/>
                      <a:pt x="20458" y="4422"/>
                      <a:pt x="20558" y="3408"/>
                    </a:cubicBezTo>
                    <a:cubicBezTo>
                      <a:pt x="20659" y="2394"/>
                      <a:pt x="20054" y="1481"/>
                      <a:pt x="18742" y="822"/>
                    </a:cubicBezTo>
                    <a:cubicBezTo>
                      <a:pt x="17429" y="163"/>
                      <a:pt x="15411" y="-243"/>
                      <a:pt x="12988" y="163"/>
                    </a:cubicBezTo>
                    <a:cubicBezTo>
                      <a:pt x="10566" y="568"/>
                      <a:pt x="7740" y="1785"/>
                      <a:pt x="5418" y="3864"/>
                    </a:cubicBezTo>
                    <a:cubicBezTo>
                      <a:pt x="3097" y="5943"/>
                      <a:pt x="1280" y="8884"/>
                      <a:pt x="472" y="11673"/>
                    </a:cubicBezTo>
                    <a:cubicBezTo>
                      <a:pt x="-335" y="14461"/>
                      <a:pt x="-133" y="17098"/>
                      <a:pt x="1280" y="18822"/>
                    </a:cubicBezTo>
                    <a:cubicBezTo>
                      <a:pt x="2693" y="20546"/>
                      <a:pt x="5317" y="21357"/>
                      <a:pt x="8850" y="21053"/>
                    </a:cubicBezTo>
                    <a:cubicBezTo>
                      <a:pt x="12383" y="20749"/>
                      <a:pt x="16824" y="19329"/>
                      <a:pt x="21265" y="17909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45" name="Shape 1073742014">
                <a:extLst>
                  <a:ext uri="{FF2B5EF4-FFF2-40B4-BE49-F238E27FC236}">
                    <a16:creationId xmlns:a16="http://schemas.microsoft.com/office/drawing/2014/main" id="{099F2170-39C7-4F73-8996-F0F19CE53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462" y="2108935"/>
                <a:ext cx="22690" cy="466527"/>
              </a:xfrm>
              <a:custGeom>
                <a:avLst/>
                <a:gdLst>
                  <a:gd name="T0" fmla="*/ 17111 w 21188"/>
                  <a:gd name="T1" fmla="*/ 2147483646 h 21545"/>
                  <a:gd name="T2" fmla="*/ 17111 w 21188"/>
                  <a:gd name="T3" fmla="*/ 2147483646 h 21545"/>
                  <a:gd name="T4" fmla="*/ 17111 w 21188"/>
                  <a:gd name="T5" fmla="*/ 2147483646 h 21545"/>
                  <a:gd name="T6" fmla="*/ 17111 w 21188"/>
                  <a:gd name="T7" fmla="*/ 2147483646 h 2154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88" h="21545" extrusionOk="0">
                    <a:moveTo>
                      <a:pt x="7200" y="5459"/>
                    </a:moveTo>
                    <a:cubicBezTo>
                      <a:pt x="7200" y="4035"/>
                      <a:pt x="7200" y="2611"/>
                      <a:pt x="8400" y="1602"/>
                    </a:cubicBezTo>
                    <a:cubicBezTo>
                      <a:pt x="9600" y="593"/>
                      <a:pt x="12000" y="0"/>
                      <a:pt x="14400" y="0"/>
                    </a:cubicBezTo>
                    <a:cubicBezTo>
                      <a:pt x="16800" y="0"/>
                      <a:pt x="19200" y="593"/>
                      <a:pt x="20400" y="2848"/>
                    </a:cubicBezTo>
                    <a:cubicBezTo>
                      <a:pt x="21600" y="5103"/>
                      <a:pt x="21600" y="9020"/>
                      <a:pt x="19200" y="12224"/>
                    </a:cubicBezTo>
                    <a:cubicBezTo>
                      <a:pt x="16800" y="15429"/>
                      <a:pt x="12000" y="17921"/>
                      <a:pt x="9600" y="19464"/>
                    </a:cubicBezTo>
                    <a:cubicBezTo>
                      <a:pt x="7200" y="21007"/>
                      <a:pt x="7200" y="21600"/>
                      <a:pt x="6000" y="21541"/>
                    </a:cubicBezTo>
                    <a:cubicBezTo>
                      <a:pt x="4800" y="21481"/>
                      <a:pt x="2400" y="20769"/>
                      <a:pt x="0" y="20057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46" name="Shape 1073742015">
                <a:extLst>
                  <a:ext uri="{FF2B5EF4-FFF2-40B4-BE49-F238E27FC236}">
                    <a16:creationId xmlns:a16="http://schemas.microsoft.com/office/drawing/2014/main" id="{5E0EF83B-4BBA-4F9F-AE08-186FF2498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873" y="2071642"/>
                <a:ext cx="107474" cy="317414"/>
              </a:xfrm>
              <a:custGeom>
                <a:avLst/>
                <a:gdLst>
                  <a:gd name="T0" fmla="*/ 1106014065 w 20530"/>
                  <a:gd name="T1" fmla="*/ 2147483646 h 21343"/>
                  <a:gd name="T2" fmla="*/ 1106014065 w 20530"/>
                  <a:gd name="T3" fmla="*/ 2147483646 h 21343"/>
                  <a:gd name="T4" fmla="*/ 1106014065 w 20530"/>
                  <a:gd name="T5" fmla="*/ 2147483646 h 21343"/>
                  <a:gd name="T6" fmla="*/ 1106014065 w 20530"/>
                  <a:gd name="T7" fmla="*/ 2147483646 h 21343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530" h="21343" extrusionOk="0">
                    <a:moveTo>
                      <a:pt x="2270" y="14085"/>
                    </a:moveTo>
                    <a:cubicBezTo>
                      <a:pt x="1288" y="10457"/>
                      <a:pt x="306" y="6828"/>
                      <a:pt x="60" y="4495"/>
                    </a:cubicBezTo>
                    <a:cubicBezTo>
                      <a:pt x="-185" y="2162"/>
                      <a:pt x="306" y="1125"/>
                      <a:pt x="1779" y="521"/>
                    </a:cubicBezTo>
                    <a:cubicBezTo>
                      <a:pt x="3251" y="-84"/>
                      <a:pt x="5706" y="-257"/>
                      <a:pt x="8651" y="521"/>
                    </a:cubicBezTo>
                    <a:cubicBezTo>
                      <a:pt x="11597" y="1298"/>
                      <a:pt x="15033" y="3026"/>
                      <a:pt x="17488" y="5532"/>
                    </a:cubicBezTo>
                    <a:cubicBezTo>
                      <a:pt x="19942" y="8037"/>
                      <a:pt x="21415" y="11321"/>
                      <a:pt x="19942" y="13567"/>
                    </a:cubicBezTo>
                    <a:cubicBezTo>
                      <a:pt x="18470" y="15813"/>
                      <a:pt x="14051" y="17023"/>
                      <a:pt x="10370" y="18060"/>
                    </a:cubicBezTo>
                    <a:cubicBezTo>
                      <a:pt x="6688" y="19097"/>
                      <a:pt x="3742" y="19961"/>
                      <a:pt x="2270" y="20479"/>
                    </a:cubicBezTo>
                    <a:cubicBezTo>
                      <a:pt x="797" y="20997"/>
                      <a:pt x="797" y="21170"/>
                      <a:pt x="797" y="21343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47" name="Shape 1073742016">
                <a:extLst>
                  <a:ext uri="{FF2B5EF4-FFF2-40B4-BE49-F238E27FC236}">
                    <a16:creationId xmlns:a16="http://schemas.microsoft.com/office/drawing/2014/main" id="{F7A6CC83-9164-4C00-9CA2-A1E910EBD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6560" y="2105232"/>
                <a:ext cx="198418" cy="482072"/>
              </a:xfrm>
              <a:custGeom>
                <a:avLst/>
                <a:gdLst>
                  <a:gd name="T0" fmla="*/ 2147483646 w 21381"/>
                  <a:gd name="T1" fmla="*/ 2147483646 h 21325"/>
                  <a:gd name="T2" fmla="*/ 2147483646 w 21381"/>
                  <a:gd name="T3" fmla="*/ 2147483646 h 21325"/>
                  <a:gd name="T4" fmla="*/ 2147483646 w 21381"/>
                  <a:gd name="T5" fmla="*/ 2147483646 h 21325"/>
                  <a:gd name="T6" fmla="*/ 2147483646 w 21381"/>
                  <a:gd name="T7" fmla="*/ 2147483646 h 2132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381" h="21325" extrusionOk="0">
                    <a:moveTo>
                      <a:pt x="4314" y="5052"/>
                    </a:moveTo>
                    <a:cubicBezTo>
                      <a:pt x="4314" y="4484"/>
                      <a:pt x="4314" y="3916"/>
                      <a:pt x="4037" y="3177"/>
                    </a:cubicBezTo>
                    <a:cubicBezTo>
                      <a:pt x="3760" y="2438"/>
                      <a:pt x="3206" y="1528"/>
                      <a:pt x="2652" y="1585"/>
                    </a:cubicBezTo>
                    <a:cubicBezTo>
                      <a:pt x="2098" y="1642"/>
                      <a:pt x="1545" y="2665"/>
                      <a:pt x="991" y="5109"/>
                    </a:cubicBezTo>
                    <a:cubicBezTo>
                      <a:pt x="437" y="7554"/>
                      <a:pt x="-117" y="11419"/>
                      <a:pt x="21" y="14090"/>
                    </a:cubicBezTo>
                    <a:cubicBezTo>
                      <a:pt x="160" y="16762"/>
                      <a:pt x="991" y="18240"/>
                      <a:pt x="1960" y="19263"/>
                    </a:cubicBezTo>
                    <a:cubicBezTo>
                      <a:pt x="2929" y="20286"/>
                      <a:pt x="4037" y="20855"/>
                      <a:pt x="5421" y="21139"/>
                    </a:cubicBezTo>
                    <a:cubicBezTo>
                      <a:pt x="6806" y="21423"/>
                      <a:pt x="8468" y="21423"/>
                      <a:pt x="10129" y="20855"/>
                    </a:cubicBezTo>
                    <a:cubicBezTo>
                      <a:pt x="11791" y="20286"/>
                      <a:pt x="13452" y="19149"/>
                      <a:pt x="14975" y="16535"/>
                    </a:cubicBezTo>
                    <a:cubicBezTo>
                      <a:pt x="16498" y="13920"/>
                      <a:pt x="17883" y="9827"/>
                      <a:pt x="18852" y="7212"/>
                    </a:cubicBezTo>
                    <a:cubicBezTo>
                      <a:pt x="19821" y="4598"/>
                      <a:pt x="20375" y="3461"/>
                      <a:pt x="20791" y="2381"/>
                    </a:cubicBezTo>
                    <a:cubicBezTo>
                      <a:pt x="21206" y="1301"/>
                      <a:pt x="21483" y="278"/>
                      <a:pt x="21345" y="50"/>
                    </a:cubicBezTo>
                    <a:cubicBezTo>
                      <a:pt x="21206" y="-177"/>
                      <a:pt x="20652" y="391"/>
                      <a:pt x="19821" y="1301"/>
                    </a:cubicBezTo>
                    <a:cubicBezTo>
                      <a:pt x="18991" y="2210"/>
                      <a:pt x="17883" y="3461"/>
                      <a:pt x="16775" y="4711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48" name="Shape 1073742017">
                <a:extLst>
                  <a:ext uri="{FF2B5EF4-FFF2-40B4-BE49-F238E27FC236}">
                    <a16:creationId xmlns:a16="http://schemas.microsoft.com/office/drawing/2014/main" id="{996CE11D-F326-4B57-8F0B-D4E9BEF3B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316" y="2419894"/>
                <a:ext cx="125926" cy="15421"/>
              </a:xfrm>
              <a:custGeom>
                <a:avLst/>
                <a:gdLst>
                  <a:gd name="T0" fmla="*/ 2147483646 w 21600"/>
                  <a:gd name="T1" fmla="*/ 1021 h 21600"/>
                  <a:gd name="T2" fmla="*/ 2147483646 w 21600"/>
                  <a:gd name="T3" fmla="*/ 1021 h 21600"/>
                  <a:gd name="T4" fmla="*/ 2147483646 w 21600"/>
                  <a:gd name="T5" fmla="*/ 1021 h 21600"/>
                  <a:gd name="T6" fmla="*/ 2147483646 w 21600"/>
                  <a:gd name="T7" fmla="*/ 1021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4408" y="0"/>
                    </a:moveTo>
                    <a:cubicBezTo>
                      <a:pt x="2204" y="0"/>
                      <a:pt x="0" y="0"/>
                      <a:pt x="0" y="0"/>
                    </a:cubicBezTo>
                    <a:cubicBezTo>
                      <a:pt x="0" y="0"/>
                      <a:pt x="2204" y="0"/>
                      <a:pt x="6171" y="3600"/>
                    </a:cubicBezTo>
                    <a:cubicBezTo>
                      <a:pt x="10139" y="7200"/>
                      <a:pt x="15869" y="14400"/>
                      <a:pt x="21600" y="21600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49" name="Shape 1073742018">
                <a:extLst>
                  <a:ext uri="{FF2B5EF4-FFF2-40B4-BE49-F238E27FC236}">
                    <a16:creationId xmlns:a16="http://schemas.microsoft.com/office/drawing/2014/main" id="{96EE50E1-C76F-4CD1-A1CF-C50E5C3627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177" y="2095781"/>
                <a:ext cx="23131" cy="470599"/>
              </a:xfrm>
              <a:custGeom>
                <a:avLst/>
                <a:gdLst>
                  <a:gd name="T0" fmla="*/ 17444 w 21600"/>
                  <a:gd name="T1" fmla="*/ 2147483646 h 21497"/>
                  <a:gd name="T2" fmla="*/ 17444 w 21600"/>
                  <a:gd name="T3" fmla="*/ 2147483646 h 21497"/>
                  <a:gd name="T4" fmla="*/ 17444 w 21600"/>
                  <a:gd name="T5" fmla="*/ 2147483646 h 21497"/>
                  <a:gd name="T6" fmla="*/ 17444 w 21600"/>
                  <a:gd name="T7" fmla="*/ 2147483646 h 21497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497" extrusionOk="0">
                    <a:moveTo>
                      <a:pt x="0" y="3536"/>
                    </a:moveTo>
                    <a:cubicBezTo>
                      <a:pt x="0" y="2949"/>
                      <a:pt x="0" y="2362"/>
                      <a:pt x="3600" y="1658"/>
                    </a:cubicBezTo>
                    <a:cubicBezTo>
                      <a:pt x="7200" y="954"/>
                      <a:pt x="14400" y="132"/>
                      <a:pt x="18000" y="14"/>
                    </a:cubicBezTo>
                    <a:cubicBezTo>
                      <a:pt x="21600" y="-103"/>
                      <a:pt x="21600" y="484"/>
                      <a:pt x="21600" y="3243"/>
                    </a:cubicBezTo>
                    <a:cubicBezTo>
                      <a:pt x="21600" y="6001"/>
                      <a:pt x="21600" y="10932"/>
                      <a:pt x="19200" y="14336"/>
                    </a:cubicBezTo>
                    <a:cubicBezTo>
                      <a:pt x="16800" y="17740"/>
                      <a:pt x="12000" y="19619"/>
                      <a:pt x="7200" y="21497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50" name="Shape 1073742019">
                <a:extLst>
                  <a:ext uri="{FF2B5EF4-FFF2-40B4-BE49-F238E27FC236}">
                    <a16:creationId xmlns:a16="http://schemas.microsoft.com/office/drawing/2014/main" id="{30A5DF42-91CE-486F-BF1E-B51BA4222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1208" y="2336194"/>
                <a:ext cx="280714" cy="183928"/>
              </a:xfrm>
              <a:custGeom>
                <a:avLst/>
                <a:gdLst>
                  <a:gd name="T0" fmla="*/ 2147483646 w 21256"/>
                  <a:gd name="T1" fmla="*/ 2147483646 h 21471"/>
                  <a:gd name="T2" fmla="*/ 2147483646 w 21256"/>
                  <a:gd name="T3" fmla="*/ 2147483646 h 21471"/>
                  <a:gd name="T4" fmla="*/ 2147483646 w 21256"/>
                  <a:gd name="T5" fmla="*/ 2147483646 h 21471"/>
                  <a:gd name="T6" fmla="*/ 2147483646 w 21256"/>
                  <a:gd name="T7" fmla="*/ 2147483646 h 21471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256" h="21471" extrusionOk="0">
                    <a:moveTo>
                      <a:pt x="3159" y="10671"/>
                    </a:moveTo>
                    <a:cubicBezTo>
                      <a:pt x="2380" y="9771"/>
                      <a:pt x="1602" y="8871"/>
                      <a:pt x="921" y="7821"/>
                    </a:cubicBezTo>
                    <a:cubicBezTo>
                      <a:pt x="240" y="6771"/>
                      <a:pt x="-344" y="5571"/>
                      <a:pt x="240" y="4821"/>
                    </a:cubicBezTo>
                    <a:cubicBezTo>
                      <a:pt x="824" y="4071"/>
                      <a:pt x="2575" y="3771"/>
                      <a:pt x="5397" y="3021"/>
                    </a:cubicBezTo>
                    <a:cubicBezTo>
                      <a:pt x="8218" y="2271"/>
                      <a:pt x="12110" y="1071"/>
                      <a:pt x="14542" y="471"/>
                    </a:cubicBezTo>
                    <a:cubicBezTo>
                      <a:pt x="16975" y="-129"/>
                      <a:pt x="17948" y="-129"/>
                      <a:pt x="18824" y="321"/>
                    </a:cubicBezTo>
                    <a:cubicBezTo>
                      <a:pt x="19699" y="771"/>
                      <a:pt x="20478" y="1671"/>
                      <a:pt x="20478" y="4071"/>
                    </a:cubicBezTo>
                    <a:cubicBezTo>
                      <a:pt x="20478" y="6471"/>
                      <a:pt x="19699" y="10371"/>
                      <a:pt x="19699" y="13521"/>
                    </a:cubicBezTo>
                    <a:cubicBezTo>
                      <a:pt x="19699" y="16671"/>
                      <a:pt x="20478" y="19071"/>
                      <a:pt x="21256" y="21471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51" name="Shape 1073742020">
                <a:extLst>
                  <a:ext uri="{FF2B5EF4-FFF2-40B4-BE49-F238E27FC236}">
                    <a16:creationId xmlns:a16="http://schemas.microsoft.com/office/drawing/2014/main" id="{72D44C6F-A419-4A6F-8466-D6F6EBA3D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921" y="2173183"/>
                <a:ext cx="38549" cy="107937"/>
              </a:xfrm>
              <a:custGeom>
                <a:avLst/>
                <a:gdLst>
                  <a:gd name="T0" fmla="*/ 622814 w 21600"/>
                  <a:gd name="T1" fmla="*/ 840319468 h 21600"/>
                  <a:gd name="T2" fmla="*/ 622814 w 21600"/>
                  <a:gd name="T3" fmla="*/ 840319468 h 21600"/>
                  <a:gd name="T4" fmla="*/ 622814 w 21600"/>
                  <a:gd name="T5" fmla="*/ 840319468 h 21600"/>
                  <a:gd name="T6" fmla="*/ 622814 w 21600"/>
                  <a:gd name="T7" fmla="*/ 840319468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200" y="7200"/>
                      <a:pt x="14400" y="14400"/>
                      <a:pt x="21600" y="21600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52" name="Shape 1073742021">
                <a:extLst>
                  <a:ext uri="{FF2B5EF4-FFF2-40B4-BE49-F238E27FC236}">
                    <a16:creationId xmlns:a16="http://schemas.microsoft.com/office/drawing/2014/main" id="{1EDB1A46-CBCD-4626-B33B-707B254ED9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2147" y="2260438"/>
                <a:ext cx="454876" cy="285383"/>
              </a:xfrm>
              <a:custGeom>
                <a:avLst/>
                <a:gdLst>
                  <a:gd name="T0" fmla="*/ 2147483646 w 21600"/>
                  <a:gd name="T1" fmla="*/ 2147483646 h 21416"/>
                  <a:gd name="T2" fmla="*/ 2147483646 w 21600"/>
                  <a:gd name="T3" fmla="*/ 2147483646 h 21416"/>
                  <a:gd name="T4" fmla="*/ 2147483646 w 21600"/>
                  <a:gd name="T5" fmla="*/ 2147483646 h 21416"/>
                  <a:gd name="T6" fmla="*/ 2147483646 w 21600"/>
                  <a:gd name="T7" fmla="*/ 2147483646 h 21416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416" extrusionOk="0">
                    <a:moveTo>
                      <a:pt x="0" y="6180"/>
                    </a:moveTo>
                    <a:cubicBezTo>
                      <a:pt x="0" y="10616"/>
                      <a:pt x="0" y="15052"/>
                      <a:pt x="0" y="17752"/>
                    </a:cubicBezTo>
                    <a:cubicBezTo>
                      <a:pt x="0" y="20452"/>
                      <a:pt x="0" y="21416"/>
                      <a:pt x="0" y="21416"/>
                    </a:cubicBezTo>
                    <a:cubicBezTo>
                      <a:pt x="0" y="21416"/>
                      <a:pt x="0" y="20452"/>
                      <a:pt x="427" y="17752"/>
                    </a:cubicBezTo>
                    <a:cubicBezTo>
                      <a:pt x="854" y="15052"/>
                      <a:pt x="1708" y="10616"/>
                      <a:pt x="2319" y="7916"/>
                    </a:cubicBezTo>
                    <a:cubicBezTo>
                      <a:pt x="2929" y="5216"/>
                      <a:pt x="3295" y="4252"/>
                      <a:pt x="3661" y="4348"/>
                    </a:cubicBezTo>
                    <a:cubicBezTo>
                      <a:pt x="4027" y="4445"/>
                      <a:pt x="4393" y="5602"/>
                      <a:pt x="4576" y="7820"/>
                    </a:cubicBezTo>
                    <a:cubicBezTo>
                      <a:pt x="4759" y="10037"/>
                      <a:pt x="4759" y="13316"/>
                      <a:pt x="4820" y="15437"/>
                    </a:cubicBezTo>
                    <a:cubicBezTo>
                      <a:pt x="4881" y="17559"/>
                      <a:pt x="5003" y="18523"/>
                      <a:pt x="5308" y="18330"/>
                    </a:cubicBezTo>
                    <a:cubicBezTo>
                      <a:pt x="5614" y="18137"/>
                      <a:pt x="6102" y="16787"/>
                      <a:pt x="6529" y="14762"/>
                    </a:cubicBezTo>
                    <a:cubicBezTo>
                      <a:pt x="6956" y="12737"/>
                      <a:pt x="7322" y="10037"/>
                      <a:pt x="7566" y="7916"/>
                    </a:cubicBezTo>
                    <a:cubicBezTo>
                      <a:pt x="7810" y="5795"/>
                      <a:pt x="7932" y="4252"/>
                      <a:pt x="7993" y="4059"/>
                    </a:cubicBezTo>
                    <a:cubicBezTo>
                      <a:pt x="8054" y="3866"/>
                      <a:pt x="8054" y="5023"/>
                      <a:pt x="8054" y="7337"/>
                    </a:cubicBezTo>
                    <a:cubicBezTo>
                      <a:pt x="8054" y="9652"/>
                      <a:pt x="8054" y="13123"/>
                      <a:pt x="8176" y="15341"/>
                    </a:cubicBezTo>
                    <a:cubicBezTo>
                      <a:pt x="8298" y="17559"/>
                      <a:pt x="8542" y="18523"/>
                      <a:pt x="9153" y="19102"/>
                    </a:cubicBezTo>
                    <a:cubicBezTo>
                      <a:pt x="9763" y="19680"/>
                      <a:pt x="10739" y="19873"/>
                      <a:pt x="11837" y="19295"/>
                    </a:cubicBezTo>
                    <a:cubicBezTo>
                      <a:pt x="12936" y="18716"/>
                      <a:pt x="14156" y="17366"/>
                      <a:pt x="15254" y="15148"/>
                    </a:cubicBezTo>
                    <a:cubicBezTo>
                      <a:pt x="16353" y="12930"/>
                      <a:pt x="17329" y="9845"/>
                      <a:pt x="17817" y="7723"/>
                    </a:cubicBezTo>
                    <a:cubicBezTo>
                      <a:pt x="18305" y="5602"/>
                      <a:pt x="18305" y="4445"/>
                      <a:pt x="18305" y="3287"/>
                    </a:cubicBezTo>
                    <a:cubicBezTo>
                      <a:pt x="18305" y="2130"/>
                      <a:pt x="18305" y="973"/>
                      <a:pt x="17939" y="395"/>
                    </a:cubicBezTo>
                    <a:cubicBezTo>
                      <a:pt x="17573" y="-184"/>
                      <a:pt x="16841" y="-184"/>
                      <a:pt x="16169" y="780"/>
                    </a:cubicBezTo>
                    <a:cubicBezTo>
                      <a:pt x="15498" y="1745"/>
                      <a:pt x="14888" y="3673"/>
                      <a:pt x="14461" y="6373"/>
                    </a:cubicBezTo>
                    <a:cubicBezTo>
                      <a:pt x="14034" y="9073"/>
                      <a:pt x="13790" y="12545"/>
                      <a:pt x="14461" y="15052"/>
                    </a:cubicBezTo>
                    <a:cubicBezTo>
                      <a:pt x="15132" y="17559"/>
                      <a:pt x="16719" y="19102"/>
                      <a:pt x="18061" y="19584"/>
                    </a:cubicBezTo>
                    <a:cubicBezTo>
                      <a:pt x="19403" y="20066"/>
                      <a:pt x="20502" y="19487"/>
                      <a:pt x="21600" y="18909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53" name="Shape 1073742022">
                <a:extLst>
                  <a:ext uri="{FF2B5EF4-FFF2-40B4-BE49-F238E27FC236}">
                    <a16:creationId xmlns:a16="http://schemas.microsoft.com/office/drawing/2014/main" id="{CF734088-E6D8-443C-9E1B-AE44FB19E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8699" y="2458443"/>
                <a:ext cx="46260" cy="7711"/>
              </a:xfrm>
              <a:custGeom>
                <a:avLst/>
                <a:gdLst>
                  <a:gd name="T0" fmla="*/ 2231983 w 21600"/>
                  <a:gd name="T1" fmla="*/ 8 h 21600"/>
                  <a:gd name="T2" fmla="*/ 2231983 w 21600"/>
                  <a:gd name="T3" fmla="*/ 8 h 21600"/>
                  <a:gd name="T4" fmla="*/ 2231983 w 21600"/>
                  <a:gd name="T5" fmla="*/ 8 h 21600"/>
                  <a:gd name="T6" fmla="*/ 2231983 w 21600"/>
                  <a:gd name="T7" fmla="*/ 8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200" y="7200"/>
                      <a:pt x="14400" y="14400"/>
                      <a:pt x="21600" y="21600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54" name="Shape 1073742023">
                <a:extLst>
                  <a:ext uri="{FF2B5EF4-FFF2-40B4-BE49-F238E27FC236}">
                    <a16:creationId xmlns:a16="http://schemas.microsoft.com/office/drawing/2014/main" id="{5024B34D-44C3-42CE-85DF-0E4EA2964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4777" y="2364450"/>
                <a:ext cx="139657" cy="211725"/>
              </a:xfrm>
              <a:custGeom>
                <a:avLst/>
                <a:gdLst>
                  <a:gd name="T0" fmla="*/ 2147483646 w 20593"/>
                  <a:gd name="T1" fmla="*/ 2147483646 h 21185"/>
                  <a:gd name="T2" fmla="*/ 2147483646 w 20593"/>
                  <a:gd name="T3" fmla="*/ 2147483646 h 21185"/>
                  <a:gd name="T4" fmla="*/ 2147483646 w 20593"/>
                  <a:gd name="T5" fmla="*/ 2147483646 h 21185"/>
                  <a:gd name="T6" fmla="*/ 2147483646 w 20593"/>
                  <a:gd name="T7" fmla="*/ 2147483646 h 2118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593" h="21185" extrusionOk="0">
                    <a:moveTo>
                      <a:pt x="16224" y="7862"/>
                    </a:moveTo>
                    <a:cubicBezTo>
                      <a:pt x="14708" y="6577"/>
                      <a:pt x="13192" y="5291"/>
                      <a:pt x="11676" y="5034"/>
                    </a:cubicBezTo>
                    <a:cubicBezTo>
                      <a:pt x="10161" y="4777"/>
                      <a:pt x="8645" y="5548"/>
                      <a:pt x="6561" y="7734"/>
                    </a:cubicBezTo>
                    <a:cubicBezTo>
                      <a:pt x="4476" y="9920"/>
                      <a:pt x="1824" y="13520"/>
                      <a:pt x="687" y="15962"/>
                    </a:cubicBezTo>
                    <a:cubicBezTo>
                      <a:pt x="-450" y="18405"/>
                      <a:pt x="-71" y="19691"/>
                      <a:pt x="1066" y="20462"/>
                    </a:cubicBezTo>
                    <a:cubicBezTo>
                      <a:pt x="2203" y="21234"/>
                      <a:pt x="4097" y="21491"/>
                      <a:pt x="7318" y="20720"/>
                    </a:cubicBezTo>
                    <a:cubicBezTo>
                      <a:pt x="10539" y="19948"/>
                      <a:pt x="15087" y="18148"/>
                      <a:pt x="17739" y="15705"/>
                    </a:cubicBezTo>
                    <a:cubicBezTo>
                      <a:pt x="20392" y="13262"/>
                      <a:pt x="21150" y="10177"/>
                      <a:pt x="20203" y="7605"/>
                    </a:cubicBezTo>
                    <a:cubicBezTo>
                      <a:pt x="19255" y="5034"/>
                      <a:pt x="16603" y="2977"/>
                      <a:pt x="14329" y="1691"/>
                    </a:cubicBezTo>
                    <a:cubicBezTo>
                      <a:pt x="12055" y="405"/>
                      <a:pt x="10161" y="-109"/>
                      <a:pt x="8455" y="20"/>
                    </a:cubicBezTo>
                    <a:cubicBezTo>
                      <a:pt x="6750" y="148"/>
                      <a:pt x="5234" y="920"/>
                      <a:pt x="5234" y="1691"/>
                    </a:cubicBezTo>
                    <a:cubicBezTo>
                      <a:pt x="5234" y="2462"/>
                      <a:pt x="6750" y="3234"/>
                      <a:pt x="8266" y="4005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55" name="Shape 1073742024">
                <a:extLst>
                  <a:ext uri="{FF2B5EF4-FFF2-40B4-BE49-F238E27FC236}">
                    <a16:creationId xmlns:a16="http://schemas.microsoft.com/office/drawing/2014/main" id="{C7A7554A-4EE0-4960-B189-BCA8DAC75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0323" y="2281119"/>
                <a:ext cx="26381" cy="300680"/>
              </a:xfrm>
              <a:custGeom>
                <a:avLst/>
                <a:gdLst>
                  <a:gd name="T0" fmla="*/ 66295 w 20157"/>
                  <a:gd name="T1" fmla="*/ 2147483646 h 21600"/>
                  <a:gd name="T2" fmla="*/ 66295 w 20157"/>
                  <a:gd name="T3" fmla="*/ 2147483646 h 21600"/>
                  <a:gd name="T4" fmla="*/ 66295 w 20157"/>
                  <a:gd name="T5" fmla="*/ 2147483646 h 21600"/>
                  <a:gd name="T6" fmla="*/ 66295 w 20157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57" h="21600" extrusionOk="0">
                    <a:moveTo>
                      <a:pt x="2484" y="0"/>
                    </a:moveTo>
                    <a:cubicBezTo>
                      <a:pt x="521" y="4985"/>
                      <a:pt x="-1443" y="9969"/>
                      <a:pt x="1502" y="13569"/>
                    </a:cubicBezTo>
                    <a:cubicBezTo>
                      <a:pt x="4448" y="17169"/>
                      <a:pt x="12302" y="19385"/>
                      <a:pt x="20157" y="21600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56" name="Shape 1073742025">
                <a:extLst>
                  <a:ext uri="{FF2B5EF4-FFF2-40B4-BE49-F238E27FC236}">
                    <a16:creationId xmlns:a16="http://schemas.microsoft.com/office/drawing/2014/main" id="{2CA07535-4EA0-4E0F-8F23-BA234F21F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2306" y="2229449"/>
                <a:ext cx="177980" cy="393074"/>
              </a:xfrm>
              <a:custGeom>
                <a:avLst/>
                <a:gdLst>
                  <a:gd name="T0" fmla="*/ 2147483646 w 21370"/>
                  <a:gd name="T1" fmla="*/ 2147483646 h 21178"/>
                  <a:gd name="T2" fmla="*/ 2147483646 w 21370"/>
                  <a:gd name="T3" fmla="*/ 2147483646 h 21178"/>
                  <a:gd name="T4" fmla="*/ 2147483646 w 21370"/>
                  <a:gd name="T5" fmla="*/ 2147483646 h 21178"/>
                  <a:gd name="T6" fmla="*/ 2147483646 w 21370"/>
                  <a:gd name="T7" fmla="*/ 2147483646 h 21178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370" h="21178" extrusionOk="0">
                    <a:moveTo>
                      <a:pt x="12113" y="11092"/>
                    </a:moveTo>
                    <a:cubicBezTo>
                      <a:pt x="10570" y="10676"/>
                      <a:pt x="9027" y="10261"/>
                      <a:pt x="7484" y="10400"/>
                    </a:cubicBezTo>
                    <a:cubicBezTo>
                      <a:pt x="5941" y="10538"/>
                      <a:pt x="4399" y="11230"/>
                      <a:pt x="3010" y="12823"/>
                    </a:cubicBezTo>
                    <a:cubicBezTo>
                      <a:pt x="1621" y="14415"/>
                      <a:pt x="387" y="16907"/>
                      <a:pt x="79" y="18500"/>
                    </a:cubicBezTo>
                    <a:cubicBezTo>
                      <a:pt x="-230" y="20092"/>
                      <a:pt x="387" y="20784"/>
                      <a:pt x="1621" y="21061"/>
                    </a:cubicBezTo>
                    <a:cubicBezTo>
                      <a:pt x="2856" y="21338"/>
                      <a:pt x="4707" y="21200"/>
                      <a:pt x="7021" y="19815"/>
                    </a:cubicBezTo>
                    <a:cubicBezTo>
                      <a:pt x="9336" y="18430"/>
                      <a:pt x="12113" y="15800"/>
                      <a:pt x="14119" y="12476"/>
                    </a:cubicBezTo>
                    <a:cubicBezTo>
                      <a:pt x="16124" y="9153"/>
                      <a:pt x="17359" y="5138"/>
                      <a:pt x="17821" y="2784"/>
                    </a:cubicBezTo>
                    <a:cubicBezTo>
                      <a:pt x="18284" y="430"/>
                      <a:pt x="17976" y="-262"/>
                      <a:pt x="17513" y="84"/>
                    </a:cubicBezTo>
                    <a:cubicBezTo>
                      <a:pt x="17050" y="430"/>
                      <a:pt x="16433" y="1815"/>
                      <a:pt x="15970" y="4653"/>
                    </a:cubicBezTo>
                    <a:cubicBezTo>
                      <a:pt x="15507" y="7492"/>
                      <a:pt x="15199" y="11784"/>
                      <a:pt x="16124" y="14692"/>
                    </a:cubicBezTo>
                    <a:cubicBezTo>
                      <a:pt x="17050" y="17600"/>
                      <a:pt x="19210" y="19123"/>
                      <a:pt x="21370" y="20646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57" name="Shape 1073742026">
                <a:extLst>
                  <a:ext uri="{FF2B5EF4-FFF2-40B4-BE49-F238E27FC236}">
                    <a16:creationId xmlns:a16="http://schemas.microsoft.com/office/drawing/2014/main" id="{127F7733-59F2-40F7-9E2C-BDDD3ECBFD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933" y="2265700"/>
                <a:ext cx="169615" cy="38549"/>
              </a:xfrm>
              <a:custGeom>
                <a:avLst/>
                <a:gdLst>
                  <a:gd name="T0" fmla="*/ 2147483646 w 21600"/>
                  <a:gd name="T1" fmla="*/ 622814 h 21600"/>
                  <a:gd name="T2" fmla="*/ 2147483646 w 21600"/>
                  <a:gd name="T3" fmla="*/ 622814 h 21600"/>
                  <a:gd name="T4" fmla="*/ 2147483646 w 21600"/>
                  <a:gd name="T5" fmla="*/ 622814 h 21600"/>
                  <a:gd name="T6" fmla="*/ 2147483646 w 21600"/>
                  <a:gd name="T7" fmla="*/ 622814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4582" y="1440"/>
                      <a:pt x="9164" y="2880"/>
                      <a:pt x="12764" y="6480"/>
                    </a:cubicBezTo>
                    <a:cubicBezTo>
                      <a:pt x="16364" y="10080"/>
                      <a:pt x="18982" y="15840"/>
                      <a:pt x="21600" y="21600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58" name="Shape 1073742027">
                <a:extLst>
                  <a:ext uri="{FF2B5EF4-FFF2-40B4-BE49-F238E27FC236}">
                    <a16:creationId xmlns:a16="http://schemas.microsoft.com/office/drawing/2014/main" id="{C675B22B-3D49-4826-B0C2-5A93938EA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23" y="2385805"/>
                <a:ext cx="185035" cy="26381"/>
              </a:xfrm>
              <a:custGeom>
                <a:avLst/>
                <a:gdLst>
                  <a:gd name="T0" fmla="*/ 2147483646 w 21600"/>
                  <a:gd name="T1" fmla="*/ 66295 h 20157"/>
                  <a:gd name="T2" fmla="*/ 2147483646 w 21600"/>
                  <a:gd name="T3" fmla="*/ 66295 h 20157"/>
                  <a:gd name="T4" fmla="*/ 2147483646 w 21600"/>
                  <a:gd name="T5" fmla="*/ 66295 h 20157"/>
                  <a:gd name="T6" fmla="*/ 2147483646 w 21600"/>
                  <a:gd name="T7" fmla="*/ 66295 h 20157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0157" extrusionOk="0">
                    <a:moveTo>
                      <a:pt x="0" y="20157"/>
                    </a:moveTo>
                    <a:cubicBezTo>
                      <a:pt x="5700" y="12302"/>
                      <a:pt x="11400" y="4448"/>
                      <a:pt x="15000" y="1502"/>
                    </a:cubicBezTo>
                    <a:cubicBezTo>
                      <a:pt x="18600" y="-1443"/>
                      <a:pt x="20100" y="521"/>
                      <a:pt x="21600" y="2484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59" name="Shape 1073742028">
                <a:extLst>
                  <a:ext uri="{FF2B5EF4-FFF2-40B4-BE49-F238E27FC236}">
                    <a16:creationId xmlns:a16="http://schemas.microsoft.com/office/drawing/2014/main" id="{55B96874-2F83-498D-8C67-803E9396A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4993" y="2030448"/>
                <a:ext cx="198182" cy="498032"/>
              </a:xfrm>
              <a:custGeom>
                <a:avLst/>
                <a:gdLst>
                  <a:gd name="T0" fmla="*/ 2147483646 w 21085"/>
                  <a:gd name="T1" fmla="*/ 2147483646 h 21357"/>
                  <a:gd name="T2" fmla="*/ 2147483646 w 21085"/>
                  <a:gd name="T3" fmla="*/ 2147483646 h 21357"/>
                  <a:gd name="T4" fmla="*/ 2147483646 w 21085"/>
                  <a:gd name="T5" fmla="*/ 2147483646 h 21357"/>
                  <a:gd name="T6" fmla="*/ 2147483646 w 21085"/>
                  <a:gd name="T7" fmla="*/ 2147483646 h 21357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085" h="21357" extrusionOk="0">
                    <a:moveTo>
                      <a:pt x="13880" y="2814"/>
                    </a:moveTo>
                    <a:cubicBezTo>
                      <a:pt x="14427" y="2263"/>
                      <a:pt x="14973" y="1712"/>
                      <a:pt x="15384" y="1161"/>
                    </a:cubicBezTo>
                    <a:cubicBezTo>
                      <a:pt x="15794" y="610"/>
                      <a:pt x="16067" y="59"/>
                      <a:pt x="15520" y="4"/>
                    </a:cubicBezTo>
                    <a:cubicBezTo>
                      <a:pt x="14973" y="-51"/>
                      <a:pt x="13606" y="390"/>
                      <a:pt x="11282" y="2043"/>
                    </a:cubicBezTo>
                    <a:cubicBezTo>
                      <a:pt x="8958" y="3696"/>
                      <a:pt x="5677" y="6561"/>
                      <a:pt x="3353" y="9592"/>
                    </a:cubicBezTo>
                    <a:cubicBezTo>
                      <a:pt x="1029" y="12622"/>
                      <a:pt x="-338" y="15818"/>
                      <a:pt x="72" y="17912"/>
                    </a:cubicBezTo>
                    <a:cubicBezTo>
                      <a:pt x="482" y="20006"/>
                      <a:pt x="2670" y="20998"/>
                      <a:pt x="5540" y="21273"/>
                    </a:cubicBezTo>
                    <a:cubicBezTo>
                      <a:pt x="8411" y="21549"/>
                      <a:pt x="11966" y="21108"/>
                      <a:pt x="14700" y="20392"/>
                    </a:cubicBezTo>
                    <a:cubicBezTo>
                      <a:pt x="17434" y="19676"/>
                      <a:pt x="19348" y="18684"/>
                      <a:pt x="20305" y="17912"/>
                    </a:cubicBezTo>
                    <a:cubicBezTo>
                      <a:pt x="21262" y="17141"/>
                      <a:pt x="21262" y="16590"/>
                      <a:pt x="20715" y="15984"/>
                    </a:cubicBezTo>
                    <a:cubicBezTo>
                      <a:pt x="20168" y="15378"/>
                      <a:pt x="19075" y="14716"/>
                      <a:pt x="17571" y="14220"/>
                    </a:cubicBezTo>
                    <a:cubicBezTo>
                      <a:pt x="16067" y="13725"/>
                      <a:pt x="14153" y="13394"/>
                      <a:pt x="12376" y="13284"/>
                    </a:cubicBezTo>
                    <a:cubicBezTo>
                      <a:pt x="10599" y="13173"/>
                      <a:pt x="8958" y="13284"/>
                      <a:pt x="8138" y="13614"/>
                    </a:cubicBezTo>
                    <a:cubicBezTo>
                      <a:pt x="7318" y="13945"/>
                      <a:pt x="7318" y="14496"/>
                      <a:pt x="8548" y="14827"/>
                    </a:cubicBezTo>
                    <a:cubicBezTo>
                      <a:pt x="9778" y="15157"/>
                      <a:pt x="12239" y="15267"/>
                      <a:pt x="14700" y="15378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60" name="Shape 1073742029">
                <a:extLst>
                  <a:ext uri="{FF2B5EF4-FFF2-40B4-BE49-F238E27FC236}">
                    <a16:creationId xmlns:a16="http://schemas.microsoft.com/office/drawing/2014/main" id="{71ADCB88-B31A-4164-B15B-F35C45AED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601" y="2115681"/>
                <a:ext cx="187974" cy="391908"/>
              </a:xfrm>
              <a:custGeom>
                <a:avLst/>
                <a:gdLst>
                  <a:gd name="T0" fmla="*/ 2147483646 w 20788"/>
                  <a:gd name="T1" fmla="*/ 2147483646 h 21115"/>
                  <a:gd name="T2" fmla="*/ 2147483646 w 20788"/>
                  <a:gd name="T3" fmla="*/ 2147483646 h 21115"/>
                  <a:gd name="T4" fmla="*/ 2147483646 w 20788"/>
                  <a:gd name="T5" fmla="*/ 2147483646 h 21115"/>
                  <a:gd name="T6" fmla="*/ 2147483646 w 20788"/>
                  <a:gd name="T7" fmla="*/ 2147483646 h 2111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788" h="21115" extrusionOk="0">
                    <a:moveTo>
                      <a:pt x="14953" y="2267"/>
                    </a:moveTo>
                    <a:cubicBezTo>
                      <a:pt x="14385" y="1575"/>
                      <a:pt x="13817" y="882"/>
                      <a:pt x="12822" y="467"/>
                    </a:cubicBezTo>
                    <a:cubicBezTo>
                      <a:pt x="11827" y="51"/>
                      <a:pt x="10406" y="-87"/>
                      <a:pt x="8985" y="51"/>
                    </a:cubicBezTo>
                    <a:cubicBezTo>
                      <a:pt x="7564" y="190"/>
                      <a:pt x="6143" y="605"/>
                      <a:pt x="4438" y="2544"/>
                    </a:cubicBezTo>
                    <a:cubicBezTo>
                      <a:pt x="2732" y="4482"/>
                      <a:pt x="743" y="7944"/>
                      <a:pt x="174" y="11267"/>
                    </a:cubicBezTo>
                    <a:cubicBezTo>
                      <a:pt x="-394" y="14590"/>
                      <a:pt x="459" y="17775"/>
                      <a:pt x="2306" y="19505"/>
                    </a:cubicBezTo>
                    <a:cubicBezTo>
                      <a:pt x="4153" y="21236"/>
                      <a:pt x="6995" y="21513"/>
                      <a:pt x="10122" y="20613"/>
                    </a:cubicBezTo>
                    <a:cubicBezTo>
                      <a:pt x="13248" y="19713"/>
                      <a:pt x="16659" y="17636"/>
                      <a:pt x="18648" y="14867"/>
                    </a:cubicBezTo>
                    <a:cubicBezTo>
                      <a:pt x="20638" y="12098"/>
                      <a:pt x="21206" y="8636"/>
                      <a:pt x="20495" y="6144"/>
                    </a:cubicBezTo>
                    <a:cubicBezTo>
                      <a:pt x="19785" y="3651"/>
                      <a:pt x="17795" y="2128"/>
                      <a:pt x="15806" y="1298"/>
                    </a:cubicBezTo>
                    <a:cubicBezTo>
                      <a:pt x="13817" y="467"/>
                      <a:pt x="11827" y="328"/>
                      <a:pt x="10264" y="882"/>
                    </a:cubicBezTo>
                    <a:cubicBezTo>
                      <a:pt x="8701" y="1436"/>
                      <a:pt x="7564" y="2682"/>
                      <a:pt x="6427" y="3928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61" name="Shape 1073742030">
                <a:extLst>
                  <a:ext uri="{FF2B5EF4-FFF2-40B4-BE49-F238E27FC236}">
                    <a16:creationId xmlns:a16="http://schemas.microsoft.com/office/drawing/2014/main" id="{FD9C44E3-3FB9-461C-A99F-8BC05C09F6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1471" y="2145160"/>
                <a:ext cx="194117" cy="297222"/>
              </a:xfrm>
              <a:custGeom>
                <a:avLst/>
                <a:gdLst>
                  <a:gd name="T0" fmla="*/ 2147483646 w 21468"/>
                  <a:gd name="T1" fmla="*/ 2147483646 h 21352"/>
                  <a:gd name="T2" fmla="*/ 2147483646 w 21468"/>
                  <a:gd name="T3" fmla="*/ 2147483646 h 21352"/>
                  <a:gd name="T4" fmla="*/ 2147483646 w 21468"/>
                  <a:gd name="T5" fmla="*/ 2147483646 h 21352"/>
                  <a:gd name="T6" fmla="*/ 2147483646 w 21468"/>
                  <a:gd name="T7" fmla="*/ 2147483646 h 21352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468" h="21352" extrusionOk="0">
                    <a:moveTo>
                      <a:pt x="21468" y="3121"/>
                    </a:moveTo>
                    <a:cubicBezTo>
                      <a:pt x="20900" y="2013"/>
                      <a:pt x="20331" y="906"/>
                      <a:pt x="19194" y="352"/>
                    </a:cubicBezTo>
                    <a:cubicBezTo>
                      <a:pt x="18058" y="-202"/>
                      <a:pt x="16352" y="-202"/>
                      <a:pt x="13510" y="1090"/>
                    </a:cubicBezTo>
                    <a:cubicBezTo>
                      <a:pt x="10668" y="2383"/>
                      <a:pt x="6689" y="4967"/>
                      <a:pt x="4415" y="6721"/>
                    </a:cubicBezTo>
                    <a:cubicBezTo>
                      <a:pt x="2142" y="8475"/>
                      <a:pt x="1573" y="9398"/>
                      <a:pt x="1431" y="10321"/>
                    </a:cubicBezTo>
                    <a:cubicBezTo>
                      <a:pt x="1289" y="11244"/>
                      <a:pt x="1573" y="12167"/>
                      <a:pt x="3279" y="13367"/>
                    </a:cubicBezTo>
                    <a:cubicBezTo>
                      <a:pt x="4984" y="14567"/>
                      <a:pt x="8110" y="16044"/>
                      <a:pt x="10242" y="17060"/>
                    </a:cubicBezTo>
                    <a:cubicBezTo>
                      <a:pt x="12373" y="18075"/>
                      <a:pt x="13510" y="18629"/>
                      <a:pt x="13368" y="19090"/>
                    </a:cubicBezTo>
                    <a:cubicBezTo>
                      <a:pt x="13226" y="19552"/>
                      <a:pt x="11805" y="19921"/>
                      <a:pt x="9815" y="20290"/>
                    </a:cubicBezTo>
                    <a:cubicBezTo>
                      <a:pt x="7826" y="20660"/>
                      <a:pt x="5268" y="21029"/>
                      <a:pt x="3279" y="21213"/>
                    </a:cubicBezTo>
                    <a:cubicBezTo>
                      <a:pt x="1289" y="21398"/>
                      <a:pt x="-132" y="21398"/>
                      <a:pt x="10" y="21213"/>
                    </a:cubicBezTo>
                    <a:cubicBezTo>
                      <a:pt x="152" y="21029"/>
                      <a:pt x="1857" y="20660"/>
                      <a:pt x="3563" y="20290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62" name="Shape 1073742031">
                <a:extLst>
                  <a:ext uri="{FF2B5EF4-FFF2-40B4-BE49-F238E27FC236}">
                    <a16:creationId xmlns:a16="http://schemas.microsoft.com/office/drawing/2014/main" id="{82B46127-ED5E-47A6-8684-263CEF9A3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0358" y="2251431"/>
                <a:ext cx="139425" cy="201873"/>
              </a:xfrm>
              <a:custGeom>
                <a:avLst/>
                <a:gdLst>
                  <a:gd name="T0" fmla="*/ 2147483646 w 20926"/>
                  <a:gd name="T1" fmla="*/ 2147483646 h 21209"/>
                  <a:gd name="T2" fmla="*/ 2147483646 w 20926"/>
                  <a:gd name="T3" fmla="*/ 2147483646 h 21209"/>
                  <a:gd name="T4" fmla="*/ 2147483646 w 20926"/>
                  <a:gd name="T5" fmla="*/ 2147483646 h 21209"/>
                  <a:gd name="T6" fmla="*/ 2147483646 w 20926"/>
                  <a:gd name="T7" fmla="*/ 2147483646 h 21209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926" h="21209" extrusionOk="0">
                    <a:moveTo>
                      <a:pt x="3569" y="13649"/>
                    </a:moveTo>
                    <a:cubicBezTo>
                      <a:pt x="7812" y="11489"/>
                      <a:pt x="12055" y="9329"/>
                      <a:pt x="14176" y="7439"/>
                    </a:cubicBezTo>
                    <a:cubicBezTo>
                      <a:pt x="16297" y="5549"/>
                      <a:pt x="16297" y="3929"/>
                      <a:pt x="15719" y="2579"/>
                    </a:cubicBezTo>
                    <a:cubicBezTo>
                      <a:pt x="15140" y="1229"/>
                      <a:pt x="13983" y="149"/>
                      <a:pt x="11669" y="14"/>
                    </a:cubicBezTo>
                    <a:cubicBezTo>
                      <a:pt x="9355" y="-121"/>
                      <a:pt x="5883" y="689"/>
                      <a:pt x="3376" y="3524"/>
                    </a:cubicBezTo>
                    <a:cubicBezTo>
                      <a:pt x="869" y="6359"/>
                      <a:pt x="-674" y="11219"/>
                      <a:pt x="290" y="14594"/>
                    </a:cubicBezTo>
                    <a:cubicBezTo>
                      <a:pt x="1255" y="17969"/>
                      <a:pt x="4726" y="19859"/>
                      <a:pt x="8583" y="20669"/>
                    </a:cubicBezTo>
                    <a:cubicBezTo>
                      <a:pt x="12440" y="21479"/>
                      <a:pt x="16683" y="21209"/>
                      <a:pt x="20926" y="20939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63" name="Shape 1073742032">
                <a:extLst>
                  <a:ext uri="{FF2B5EF4-FFF2-40B4-BE49-F238E27FC236}">
                    <a16:creationId xmlns:a16="http://schemas.microsoft.com/office/drawing/2014/main" id="{61845817-F27D-4475-A82B-B4CEC5DCD9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9787" y="2219442"/>
                <a:ext cx="198159" cy="257615"/>
              </a:xfrm>
              <a:custGeom>
                <a:avLst/>
                <a:gdLst>
                  <a:gd name="T0" fmla="*/ 2147483646 w 21353"/>
                  <a:gd name="T1" fmla="*/ 2147483646 h 21228"/>
                  <a:gd name="T2" fmla="*/ 2147483646 w 21353"/>
                  <a:gd name="T3" fmla="*/ 2147483646 h 21228"/>
                  <a:gd name="T4" fmla="*/ 2147483646 w 21353"/>
                  <a:gd name="T5" fmla="*/ 2147483646 h 21228"/>
                  <a:gd name="T6" fmla="*/ 2147483646 w 21353"/>
                  <a:gd name="T7" fmla="*/ 2147483646 h 21228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353" h="21228" extrusionOk="0">
                    <a:moveTo>
                      <a:pt x="16368" y="0"/>
                    </a:moveTo>
                    <a:cubicBezTo>
                      <a:pt x="16091" y="1059"/>
                      <a:pt x="15815" y="2118"/>
                      <a:pt x="15538" y="3176"/>
                    </a:cubicBezTo>
                    <a:cubicBezTo>
                      <a:pt x="15261" y="4235"/>
                      <a:pt x="14984" y="5294"/>
                      <a:pt x="15538" y="5506"/>
                    </a:cubicBezTo>
                    <a:cubicBezTo>
                      <a:pt x="16091" y="5718"/>
                      <a:pt x="17476" y="5082"/>
                      <a:pt x="18307" y="4235"/>
                    </a:cubicBezTo>
                    <a:cubicBezTo>
                      <a:pt x="19138" y="3388"/>
                      <a:pt x="19415" y="2329"/>
                      <a:pt x="18999" y="1482"/>
                    </a:cubicBezTo>
                    <a:cubicBezTo>
                      <a:pt x="18584" y="635"/>
                      <a:pt x="17476" y="0"/>
                      <a:pt x="14984" y="424"/>
                    </a:cubicBezTo>
                    <a:cubicBezTo>
                      <a:pt x="12491" y="847"/>
                      <a:pt x="8615" y="2329"/>
                      <a:pt x="5568" y="5188"/>
                    </a:cubicBezTo>
                    <a:cubicBezTo>
                      <a:pt x="2522" y="8047"/>
                      <a:pt x="307" y="12282"/>
                      <a:pt x="30" y="15353"/>
                    </a:cubicBezTo>
                    <a:cubicBezTo>
                      <a:pt x="-247" y="18424"/>
                      <a:pt x="1415" y="20329"/>
                      <a:pt x="5291" y="20965"/>
                    </a:cubicBezTo>
                    <a:cubicBezTo>
                      <a:pt x="9168" y="21600"/>
                      <a:pt x="15261" y="20965"/>
                      <a:pt x="21353" y="20329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64" name="Shape 1073742033">
                <a:extLst>
                  <a:ext uri="{FF2B5EF4-FFF2-40B4-BE49-F238E27FC236}">
                    <a16:creationId xmlns:a16="http://schemas.microsoft.com/office/drawing/2014/main" id="{DE9B5BF0-6F8E-463D-83CC-AFB6F4431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59" y="2865605"/>
                <a:ext cx="299239" cy="510899"/>
              </a:xfrm>
              <a:custGeom>
                <a:avLst/>
                <a:gdLst>
                  <a:gd name="T0" fmla="*/ 2147483646 w 21135"/>
                  <a:gd name="T1" fmla="*/ 2147483646 h 21364"/>
                  <a:gd name="T2" fmla="*/ 2147483646 w 21135"/>
                  <a:gd name="T3" fmla="*/ 2147483646 h 21364"/>
                  <a:gd name="T4" fmla="*/ 2147483646 w 21135"/>
                  <a:gd name="T5" fmla="*/ 2147483646 h 21364"/>
                  <a:gd name="T6" fmla="*/ 2147483646 w 21135"/>
                  <a:gd name="T7" fmla="*/ 2147483646 h 21364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35" h="21364" extrusionOk="0">
                    <a:moveTo>
                      <a:pt x="15690" y="1673"/>
                    </a:moveTo>
                    <a:cubicBezTo>
                      <a:pt x="15871" y="2210"/>
                      <a:pt x="16053" y="2747"/>
                      <a:pt x="16143" y="3285"/>
                    </a:cubicBezTo>
                    <a:cubicBezTo>
                      <a:pt x="16234" y="3822"/>
                      <a:pt x="16234" y="4359"/>
                      <a:pt x="16506" y="4359"/>
                    </a:cubicBezTo>
                    <a:cubicBezTo>
                      <a:pt x="16779" y="4359"/>
                      <a:pt x="17323" y="3822"/>
                      <a:pt x="17777" y="3285"/>
                    </a:cubicBezTo>
                    <a:cubicBezTo>
                      <a:pt x="18231" y="2747"/>
                      <a:pt x="18594" y="2210"/>
                      <a:pt x="18685" y="1673"/>
                    </a:cubicBezTo>
                    <a:cubicBezTo>
                      <a:pt x="18775" y="1136"/>
                      <a:pt x="18594" y="598"/>
                      <a:pt x="18049" y="276"/>
                    </a:cubicBezTo>
                    <a:cubicBezTo>
                      <a:pt x="17505" y="-47"/>
                      <a:pt x="16597" y="-154"/>
                      <a:pt x="14782" y="330"/>
                    </a:cubicBezTo>
                    <a:cubicBezTo>
                      <a:pt x="12967" y="813"/>
                      <a:pt x="10244" y="1888"/>
                      <a:pt x="7612" y="3715"/>
                    </a:cubicBezTo>
                    <a:cubicBezTo>
                      <a:pt x="4980" y="5542"/>
                      <a:pt x="2439" y="8121"/>
                      <a:pt x="1078" y="10270"/>
                    </a:cubicBezTo>
                    <a:cubicBezTo>
                      <a:pt x="-283" y="12419"/>
                      <a:pt x="-465" y="14139"/>
                      <a:pt x="1169" y="15858"/>
                    </a:cubicBezTo>
                    <a:cubicBezTo>
                      <a:pt x="2802" y="17577"/>
                      <a:pt x="6251" y="19297"/>
                      <a:pt x="9064" y="20264"/>
                    </a:cubicBezTo>
                    <a:cubicBezTo>
                      <a:pt x="11878" y="21231"/>
                      <a:pt x="14056" y="21446"/>
                      <a:pt x="15962" y="21339"/>
                    </a:cubicBezTo>
                    <a:cubicBezTo>
                      <a:pt x="17868" y="21231"/>
                      <a:pt x="19501" y="20801"/>
                      <a:pt x="21135" y="20371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65" name="Shape 1073742034">
                <a:extLst>
                  <a:ext uri="{FF2B5EF4-FFF2-40B4-BE49-F238E27FC236}">
                    <a16:creationId xmlns:a16="http://schemas.microsoft.com/office/drawing/2014/main" id="{918E3124-8EF9-44A3-969F-30B45DAD7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333" y="3005834"/>
                <a:ext cx="23130" cy="434316"/>
              </a:xfrm>
              <a:custGeom>
                <a:avLst/>
                <a:gdLst>
                  <a:gd name="T0" fmla="*/ 17436 w 21600"/>
                  <a:gd name="T1" fmla="*/ 2147483646 h 21600"/>
                  <a:gd name="T2" fmla="*/ 17436 w 21600"/>
                  <a:gd name="T3" fmla="*/ 2147483646 h 21600"/>
                  <a:gd name="T4" fmla="*/ 17436 w 21600"/>
                  <a:gd name="T5" fmla="*/ 2147483646 h 21600"/>
                  <a:gd name="T6" fmla="*/ 1743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4400" y="3707"/>
                      <a:pt x="7200" y="7413"/>
                      <a:pt x="6000" y="10800"/>
                    </a:cubicBezTo>
                    <a:cubicBezTo>
                      <a:pt x="4800" y="14187"/>
                      <a:pt x="9600" y="17254"/>
                      <a:pt x="12000" y="19108"/>
                    </a:cubicBezTo>
                    <a:cubicBezTo>
                      <a:pt x="14400" y="20961"/>
                      <a:pt x="14400" y="21600"/>
                      <a:pt x="13200" y="21600"/>
                    </a:cubicBezTo>
                    <a:cubicBezTo>
                      <a:pt x="12000" y="21600"/>
                      <a:pt x="9600" y="20961"/>
                      <a:pt x="7200" y="20258"/>
                    </a:cubicBezTo>
                    <a:cubicBezTo>
                      <a:pt x="4800" y="19555"/>
                      <a:pt x="2400" y="18788"/>
                      <a:pt x="0" y="18021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66" name="Shape 1073742035">
                <a:extLst>
                  <a:ext uri="{FF2B5EF4-FFF2-40B4-BE49-F238E27FC236}">
                    <a16:creationId xmlns:a16="http://schemas.microsoft.com/office/drawing/2014/main" id="{B9D796DA-19ED-45ED-A310-64DD4D409F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425" y="2915614"/>
                <a:ext cx="164595" cy="318622"/>
              </a:xfrm>
              <a:custGeom>
                <a:avLst/>
                <a:gdLst>
                  <a:gd name="T0" fmla="*/ 2147483646 w 20344"/>
                  <a:gd name="T1" fmla="*/ 2147483646 h 21254"/>
                  <a:gd name="T2" fmla="*/ 2147483646 w 20344"/>
                  <a:gd name="T3" fmla="*/ 2147483646 h 21254"/>
                  <a:gd name="T4" fmla="*/ 2147483646 w 20344"/>
                  <a:gd name="T5" fmla="*/ 2147483646 h 21254"/>
                  <a:gd name="T6" fmla="*/ 2147483646 w 20344"/>
                  <a:gd name="T7" fmla="*/ 2147483646 h 21254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344" h="21254" extrusionOk="0">
                    <a:moveTo>
                      <a:pt x="767" y="16818"/>
                    </a:moveTo>
                    <a:cubicBezTo>
                      <a:pt x="131" y="12190"/>
                      <a:pt x="-504" y="7561"/>
                      <a:pt x="608" y="4561"/>
                    </a:cubicBezTo>
                    <a:cubicBezTo>
                      <a:pt x="1720" y="1561"/>
                      <a:pt x="4578" y="190"/>
                      <a:pt x="7755" y="18"/>
                    </a:cubicBezTo>
                    <a:cubicBezTo>
                      <a:pt x="10931" y="-153"/>
                      <a:pt x="14425" y="876"/>
                      <a:pt x="16967" y="3447"/>
                    </a:cubicBezTo>
                    <a:cubicBezTo>
                      <a:pt x="19508" y="6018"/>
                      <a:pt x="21096" y="10133"/>
                      <a:pt x="19984" y="13218"/>
                    </a:cubicBezTo>
                    <a:cubicBezTo>
                      <a:pt x="18872" y="16304"/>
                      <a:pt x="15061" y="18361"/>
                      <a:pt x="11725" y="19647"/>
                    </a:cubicBezTo>
                    <a:cubicBezTo>
                      <a:pt x="8390" y="20933"/>
                      <a:pt x="5531" y="21447"/>
                      <a:pt x="4737" y="21190"/>
                    </a:cubicBezTo>
                    <a:cubicBezTo>
                      <a:pt x="3943" y="20933"/>
                      <a:pt x="5214" y="19904"/>
                      <a:pt x="6484" y="18876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67" name="Shape 1073742036">
                <a:extLst>
                  <a:ext uri="{FF2B5EF4-FFF2-40B4-BE49-F238E27FC236}">
                    <a16:creationId xmlns:a16="http://schemas.microsoft.com/office/drawing/2014/main" id="{DA204607-6CC9-4D5A-A537-C8F1D4575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164" y="2928737"/>
                <a:ext cx="172654" cy="592666"/>
              </a:xfrm>
              <a:custGeom>
                <a:avLst/>
                <a:gdLst>
                  <a:gd name="T0" fmla="*/ 2147483646 w 21340"/>
                  <a:gd name="T1" fmla="*/ 2147483646 h 21471"/>
                  <a:gd name="T2" fmla="*/ 2147483646 w 21340"/>
                  <a:gd name="T3" fmla="*/ 2147483646 h 21471"/>
                  <a:gd name="T4" fmla="*/ 2147483646 w 21340"/>
                  <a:gd name="T5" fmla="*/ 2147483646 h 21471"/>
                  <a:gd name="T6" fmla="*/ 2147483646 w 21340"/>
                  <a:gd name="T7" fmla="*/ 2147483646 h 21471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340" h="21471" extrusionOk="0">
                    <a:moveTo>
                      <a:pt x="4710" y="0"/>
                    </a:moveTo>
                    <a:cubicBezTo>
                      <a:pt x="3439" y="279"/>
                      <a:pt x="2169" y="559"/>
                      <a:pt x="1374" y="1676"/>
                    </a:cubicBezTo>
                    <a:cubicBezTo>
                      <a:pt x="580" y="2793"/>
                      <a:pt x="263" y="4748"/>
                      <a:pt x="104" y="7355"/>
                    </a:cubicBezTo>
                    <a:cubicBezTo>
                      <a:pt x="-55" y="9962"/>
                      <a:pt x="-55" y="13221"/>
                      <a:pt x="263" y="15409"/>
                    </a:cubicBezTo>
                    <a:cubicBezTo>
                      <a:pt x="580" y="17597"/>
                      <a:pt x="1216" y="18714"/>
                      <a:pt x="1851" y="19505"/>
                    </a:cubicBezTo>
                    <a:cubicBezTo>
                      <a:pt x="2486" y="20297"/>
                      <a:pt x="3121" y="20762"/>
                      <a:pt x="4233" y="21088"/>
                    </a:cubicBezTo>
                    <a:cubicBezTo>
                      <a:pt x="5345" y="21414"/>
                      <a:pt x="6933" y="21600"/>
                      <a:pt x="8521" y="21367"/>
                    </a:cubicBezTo>
                    <a:cubicBezTo>
                      <a:pt x="10110" y="21134"/>
                      <a:pt x="11698" y="20483"/>
                      <a:pt x="13763" y="18807"/>
                    </a:cubicBezTo>
                    <a:cubicBezTo>
                      <a:pt x="15827" y="17131"/>
                      <a:pt x="18369" y="14431"/>
                      <a:pt x="19798" y="11638"/>
                    </a:cubicBezTo>
                    <a:cubicBezTo>
                      <a:pt x="21227" y="8845"/>
                      <a:pt x="21545" y="5959"/>
                      <a:pt x="21227" y="4283"/>
                    </a:cubicBezTo>
                    <a:cubicBezTo>
                      <a:pt x="20910" y="2607"/>
                      <a:pt x="19957" y="2141"/>
                      <a:pt x="19639" y="2188"/>
                    </a:cubicBezTo>
                    <a:cubicBezTo>
                      <a:pt x="19321" y="2234"/>
                      <a:pt x="19639" y="2793"/>
                      <a:pt x="19957" y="3352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68" name="Shape 1073742037">
                <a:extLst>
                  <a:ext uri="{FF2B5EF4-FFF2-40B4-BE49-F238E27FC236}">
                    <a16:creationId xmlns:a16="http://schemas.microsoft.com/office/drawing/2014/main" id="{3CB7F95D-F67E-4B9C-AE16-05BDECBE5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241" y="3329643"/>
                <a:ext cx="138776" cy="1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0 h 21600"/>
                  <a:gd name="T4" fmla="*/ 2147483646 w 21600"/>
                  <a:gd name="T5" fmla="*/ 0 h 21600"/>
                  <a:gd name="T6" fmla="*/ 2147483646 w 21600"/>
                  <a:gd name="T7" fmla="*/ 0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200" y="21600"/>
                      <a:pt x="14400" y="21600"/>
                      <a:pt x="21600" y="0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69" name="Shape 1073742038">
                <a:extLst>
                  <a:ext uri="{FF2B5EF4-FFF2-40B4-BE49-F238E27FC236}">
                    <a16:creationId xmlns:a16="http://schemas.microsoft.com/office/drawing/2014/main" id="{9027B693-1D38-4B8B-A232-1D5FB0BA2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30" y="2944801"/>
                <a:ext cx="35979" cy="433671"/>
              </a:xfrm>
              <a:custGeom>
                <a:avLst/>
                <a:gdLst>
                  <a:gd name="T0" fmla="*/ 384241 w 21600"/>
                  <a:gd name="T1" fmla="*/ 2147483646 h 21441"/>
                  <a:gd name="T2" fmla="*/ 384241 w 21600"/>
                  <a:gd name="T3" fmla="*/ 2147483646 h 21441"/>
                  <a:gd name="T4" fmla="*/ 384241 w 21600"/>
                  <a:gd name="T5" fmla="*/ 2147483646 h 21441"/>
                  <a:gd name="T6" fmla="*/ 384241 w 21600"/>
                  <a:gd name="T7" fmla="*/ 2147483646 h 21441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441" extrusionOk="0">
                    <a:moveTo>
                      <a:pt x="3086" y="2255"/>
                    </a:moveTo>
                    <a:cubicBezTo>
                      <a:pt x="9257" y="1239"/>
                      <a:pt x="15429" y="222"/>
                      <a:pt x="18514" y="32"/>
                    </a:cubicBezTo>
                    <a:cubicBezTo>
                      <a:pt x="21600" y="-159"/>
                      <a:pt x="21600" y="476"/>
                      <a:pt x="18514" y="2890"/>
                    </a:cubicBezTo>
                    <a:cubicBezTo>
                      <a:pt x="15429" y="5305"/>
                      <a:pt x="9257" y="9497"/>
                      <a:pt x="5400" y="12674"/>
                    </a:cubicBezTo>
                    <a:cubicBezTo>
                      <a:pt x="1543" y="15850"/>
                      <a:pt x="0" y="18010"/>
                      <a:pt x="0" y="19408"/>
                    </a:cubicBezTo>
                    <a:cubicBezTo>
                      <a:pt x="0" y="20806"/>
                      <a:pt x="1543" y="21441"/>
                      <a:pt x="5400" y="21441"/>
                    </a:cubicBezTo>
                    <a:cubicBezTo>
                      <a:pt x="9257" y="21441"/>
                      <a:pt x="15429" y="20806"/>
                      <a:pt x="21600" y="20170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70" name="Shape 1073742039">
                <a:extLst>
                  <a:ext uri="{FF2B5EF4-FFF2-40B4-BE49-F238E27FC236}">
                    <a16:creationId xmlns:a16="http://schemas.microsoft.com/office/drawing/2014/main" id="{6F434506-D1D0-420A-927C-774912B93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162" y="3176540"/>
                <a:ext cx="228071" cy="205006"/>
              </a:xfrm>
              <a:custGeom>
                <a:avLst/>
                <a:gdLst>
                  <a:gd name="T0" fmla="*/ 2147483646 w 21299"/>
                  <a:gd name="T1" fmla="*/ 2147483646 h 21272"/>
                  <a:gd name="T2" fmla="*/ 2147483646 w 21299"/>
                  <a:gd name="T3" fmla="*/ 2147483646 h 21272"/>
                  <a:gd name="T4" fmla="*/ 2147483646 w 21299"/>
                  <a:gd name="T5" fmla="*/ 2147483646 h 21272"/>
                  <a:gd name="T6" fmla="*/ 2147483646 w 21299"/>
                  <a:gd name="T7" fmla="*/ 2147483646 h 21272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299" h="21272" extrusionOk="0">
                    <a:moveTo>
                      <a:pt x="7006" y="12687"/>
                    </a:moveTo>
                    <a:cubicBezTo>
                      <a:pt x="5086" y="10287"/>
                      <a:pt x="3166" y="7887"/>
                      <a:pt x="1846" y="6020"/>
                    </a:cubicBezTo>
                    <a:cubicBezTo>
                      <a:pt x="526" y="4154"/>
                      <a:pt x="-194" y="2820"/>
                      <a:pt x="46" y="1887"/>
                    </a:cubicBezTo>
                    <a:cubicBezTo>
                      <a:pt x="286" y="954"/>
                      <a:pt x="1486" y="420"/>
                      <a:pt x="4246" y="154"/>
                    </a:cubicBezTo>
                    <a:cubicBezTo>
                      <a:pt x="7006" y="-113"/>
                      <a:pt x="11326" y="-113"/>
                      <a:pt x="14446" y="820"/>
                    </a:cubicBezTo>
                    <a:cubicBezTo>
                      <a:pt x="17566" y="1754"/>
                      <a:pt x="19486" y="3620"/>
                      <a:pt x="20446" y="6020"/>
                    </a:cubicBezTo>
                    <a:cubicBezTo>
                      <a:pt x="21406" y="8420"/>
                      <a:pt x="21406" y="11354"/>
                      <a:pt x="21166" y="13487"/>
                    </a:cubicBezTo>
                    <a:cubicBezTo>
                      <a:pt x="20926" y="15620"/>
                      <a:pt x="20446" y="16954"/>
                      <a:pt x="20206" y="18287"/>
                    </a:cubicBezTo>
                    <a:cubicBezTo>
                      <a:pt x="19966" y="19620"/>
                      <a:pt x="19966" y="20954"/>
                      <a:pt x="20086" y="21220"/>
                    </a:cubicBezTo>
                    <a:cubicBezTo>
                      <a:pt x="20206" y="21487"/>
                      <a:pt x="20446" y="20687"/>
                      <a:pt x="20686" y="19887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71" name="Shape 1073742040">
                <a:extLst>
                  <a:ext uri="{FF2B5EF4-FFF2-40B4-BE49-F238E27FC236}">
                    <a16:creationId xmlns:a16="http://schemas.microsoft.com/office/drawing/2014/main" id="{7AE0C934-8DCB-404A-A7FA-3837FB87F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7362" y="2992702"/>
                <a:ext cx="38142" cy="74811"/>
              </a:xfrm>
              <a:custGeom>
                <a:avLst/>
                <a:gdLst>
                  <a:gd name="T0" fmla="*/ 907675 w 20036"/>
                  <a:gd name="T1" fmla="*/ 77359025 h 20959"/>
                  <a:gd name="T2" fmla="*/ 907675 w 20036"/>
                  <a:gd name="T3" fmla="*/ 77359025 h 20959"/>
                  <a:gd name="T4" fmla="*/ 907675 w 20036"/>
                  <a:gd name="T5" fmla="*/ 77359025 h 20959"/>
                  <a:gd name="T6" fmla="*/ 907675 w 20036"/>
                  <a:gd name="T7" fmla="*/ 77359025 h 20959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036" h="20959" extrusionOk="0">
                    <a:moveTo>
                      <a:pt x="7886" y="20959"/>
                    </a:moveTo>
                    <a:cubicBezTo>
                      <a:pt x="6536" y="16639"/>
                      <a:pt x="5186" y="12319"/>
                      <a:pt x="3161" y="7999"/>
                    </a:cubicBezTo>
                    <a:cubicBezTo>
                      <a:pt x="1136" y="3679"/>
                      <a:pt x="-1564" y="-641"/>
                      <a:pt x="1136" y="79"/>
                    </a:cubicBezTo>
                    <a:cubicBezTo>
                      <a:pt x="3836" y="799"/>
                      <a:pt x="11936" y="6559"/>
                      <a:pt x="20036" y="12319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72" name="Shape 1073742041">
                <a:extLst>
                  <a:ext uri="{FF2B5EF4-FFF2-40B4-BE49-F238E27FC236}">
                    <a16:creationId xmlns:a16="http://schemas.microsoft.com/office/drawing/2014/main" id="{8AE01145-095D-4720-B01A-C8CE097D3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0449" y="3115377"/>
                <a:ext cx="424736" cy="296928"/>
              </a:xfrm>
              <a:custGeom>
                <a:avLst/>
                <a:gdLst>
                  <a:gd name="T0" fmla="*/ 2147483646 w 21505"/>
                  <a:gd name="T1" fmla="*/ 2147483646 h 21150"/>
                  <a:gd name="T2" fmla="*/ 2147483646 w 21505"/>
                  <a:gd name="T3" fmla="*/ 2147483646 h 21150"/>
                  <a:gd name="T4" fmla="*/ 2147483646 w 21505"/>
                  <a:gd name="T5" fmla="*/ 2147483646 h 21150"/>
                  <a:gd name="T6" fmla="*/ 2147483646 w 21505"/>
                  <a:gd name="T7" fmla="*/ 2147483646 h 2115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05" h="21150" extrusionOk="0">
                    <a:moveTo>
                      <a:pt x="425" y="7025"/>
                    </a:moveTo>
                    <a:cubicBezTo>
                      <a:pt x="425" y="10320"/>
                      <a:pt x="425" y="13615"/>
                      <a:pt x="425" y="15720"/>
                    </a:cubicBezTo>
                    <a:cubicBezTo>
                      <a:pt x="425" y="17825"/>
                      <a:pt x="425" y="18740"/>
                      <a:pt x="295" y="19655"/>
                    </a:cubicBezTo>
                    <a:cubicBezTo>
                      <a:pt x="165" y="20571"/>
                      <a:pt x="-95" y="21486"/>
                      <a:pt x="35" y="21028"/>
                    </a:cubicBezTo>
                    <a:cubicBezTo>
                      <a:pt x="165" y="20571"/>
                      <a:pt x="686" y="18740"/>
                      <a:pt x="1336" y="16086"/>
                    </a:cubicBezTo>
                    <a:cubicBezTo>
                      <a:pt x="1987" y="13432"/>
                      <a:pt x="2768" y="9954"/>
                      <a:pt x="3353" y="7849"/>
                    </a:cubicBezTo>
                    <a:cubicBezTo>
                      <a:pt x="3939" y="5744"/>
                      <a:pt x="4329" y="5011"/>
                      <a:pt x="4654" y="5103"/>
                    </a:cubicBezTo>
                    <a:cubicBezTo>
                      <a:pt x="4980" y="5194"/>
                      <a:pt x="5240" y="6110"/>
                      <a:pt x="5370" y="8123"/>
                    </a:cubicBezTo>
                    <a:cubicBezTo>
                      <a:pt x="5500" y="10137"/>
                      <a:pt x="5500" y="13249"/>
                      <a:pt x="5565" y="15628"/>
                    </a:cubicBezTo>
                    <a:cubicBezTo>
                      <a:pt x="5630" y="18008"/>
                      <a:pt x="5760" y="19655"/>
                      <a:pt x="6021" y="19930"/>
                    </a:cubicBezTo>
                    <a:cubicBezTo>
                      <a:pt x="6281" y="20205"/>
                      <a:pt x="6671" y="19106"/>
                      <a:pt x="7127" y="17001"/>
                    </a:cubicBezTo>
                    <a:cubicBezTo>
                      <a:pt x="7582" y="14896"/>
                      <a:pt x="8103" y="11784"/>
                      <a:pt x="8428" y="9679"/>
                    </a:cubicBezTo>
                    <a:cubicBezTo>
                      <a:pt x="8753" y="7574"/>
                      <a:pt x="8883" y="6476"/>
                      <a:pt x="9078" y="6384"/>
                    </a:cubicBezTo>
                    <a:cubicBezTo>
                      <a:pt x="9274" y="6293"/>
                      <a:pt x="9534" y="7208"/>
                      <a:pt x="9599" y="8672"/>
                    </a:cubicBezTo>
                    <a:cubicBezTo>
                      <a:pt x="9664" y="10137"/>
                      <a:pt x="9534" y="12150"/>
                      <a:pt x="9469" y="13889"/>
                    </a:cubicBezTo>
                    <a:cubicBezTo>
                      <a:pt x="9404" y="15628"/>
                      <a:pt x="9404" y="17093"/>
                      <a:pt x="9794" y="17917"/>
                    </a:cubicBezTo>
                    <a:cubicBezTo>
                      <a:pt x="10185" y="18740"/>
                      <a:pt x="10965" y="18923"/>
                      <a:pt x="12201" y="18008"/>
                    </a:cubicBezTo>
                    <a:cubicBezTo>
                      <a:pt x="13438" y="17093"/>
                      <a:pt x="15129" y="15079"/>
                      <a:pt x="16170" y="12333"/>
                    </a:cubicBezTo>
                    <a:cubicBezTo>
                      <a:pt x="17211" y="9588"/>
                      <a:pt x="17601" y="6110"/>
                      <a:pt x="17601" y="3913"/>
                    </a:cubicBezTo>
                    <a:cubicBezTo>
                      <a:pt x="17601" y="1716"/>
                      <a:pt x="17211" y="801"/>
                      <a:pt x="16691" y="344"/>
                    </a:cubicBezTo>
                    <a:cubicBezTo>
                      <a:pt x="16170" y="-114"/>
                      <a:pt x="15519" y="-114"/>
                      <a:pt x="14999" y="344"/>
                    </a:cubicBezTo>
                    <a:cubicBezTo>
                      <a:pt x="14478" y="801"/>
                      <a:pt x="14088" y="1716"/>
                      <a:pt x="13958" y="3639"/>
                    </a:cubicBezTo>
                    <a:cubicBezTo>
                      <a:pt x="13828" y="5561"/>
                      <a:pt x="13958" y="8489"/>
                      <a:pt x="15259" y="10686"/>
                    </a:cubicBezTo>
                    <a:cubicBezTo>
                      <a:pt x="16560" y="12883"/>
                      <a:pt x="19033" y="14347"/>
                      <a:pt x="21505" y="15811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73" name="Shape 1073742042">
                <a:extLst>
                  <a:ext uri="{FF2B5EF4-FFF2-40B4-BE49-F238E27FC236}">
                    <a16:creationId xmlns:a16="http://schemas.microsoft.com/office/drawing/2014/main" id="{3E12B140-7855-4D73-A53A-E63DC087F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0218" y="3298804"/>
                <a:ext cx="53969" cy="30840"/>
              </a:xfrm>
              <a:custGeom>
                <a:avLst/>
                <a:gdLst>
                  <a:gd name="T0" fmla="*/ 6565494 w 21600"/>
                  <a:gd name="T1" fmla="*/ 130630 h 21600"/>
                  <a:gd name="T2" fmla="*/ 6565494 w 21600"/>
                  <a:gd name="T3" fmla="*/ 130630 h 21600"/>
                  <a:gd name="T4" fmla="*/ 6565494 w 21600"/>
                  <a:gd name="T5" fmla="*/ 130630 h 21600"/>
                  <a:gd name="T6" fmla="*/ 6565494 w 21600"/>
                  <a:gd name="T7" fmla="*/ 130630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200" y="7200"/>
                      <a:pt x="14400" y="14400"/>
                      <a:pt x="21600" y="21600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74" name="Shape 1073742043">
                <a:extLst>
                  <a:ext uri="{FF2B5EF4-FFF2-40B4-BE49-F238E27FC236}">
                    <a16:creationId xmlns:a16="http://schemas.microsoft.com/office/drawing/2014/main" id="{EE219DF9-AD7F-4D87-9430-1BB4DA841F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445" y="3149299"/>
                <a:ext cx="346938" cy="275829"/>
              </a:xfrm>
              <a:custGeom>
                <a:avLst/>
                <a:gdLst>
                  <a:gd name="T0" fmla="*/ 2147483646 w 21600"/>
                  <a:gd name="T1" fmla="*/ 2147483646 h 21269"/>
                  <a:gd name="T2" fmla="*/ 2147483646 w 21600"/>
                  <a:gd name="T3" fmla="*/ 2147483646 h 21269"/>
                  <a:gd name="T4" fmla="*/ 2147483646 w 21600"/>
                  <a:gd name="T5" fmla="*/ 2147483646 h 21269"/>
                  <a:gd name="T6" fmla="*/ 2147483646 w 21600"/>
                  <a:gd name="T7" fmla="*/ 2147483646 h 21269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269" extrusionOk="0">
                    <a:moveTo>
                      <a:pt x="0" y="6178"/>
                    </a:moveTo>
                    <a:cubicBezTo>
                      <a:pt x="160" y="4791"/>
                      <a:pt x="320" y="3404"/>
                      <a:pt x="720" y="3008"/>
                    </a:cubicBezTo>
                    <a:cubicBezTo>
                      <a:pt x="1120" y="2611"/>
                      <a:pt x="1760" y="3206"/>
                      <a:pt x="2240" y="5683"/>
                    </a:cubicBezTo>
                    <a:cubicBezTo>
                      <a:pt x="2720" y="8160"/>
                      <a:pt x="3040" y="12520"/>
                      <a:pt x="3120" y="15195"/>
                    </a:cubicBezTo>
                    <a:cubicBezTo>
                      <a:pt x="3200" y="17870"/>
                      <a:pt x="3040" y="18861"/>
                      <a:pt x="2720" y="19753"/>
                    </a:cubicBezTo>
                    <a:cubicBezTo>
                      <a:pt x="2400" y="20644"/>
                      <a:pt x="1920" y="21437"/>
                      <a:pt x="1760" y="21239"/>
                    </a:cubicBezTo>
                    <a:cubicBezTo>
                      <a:pt x="1600" y="21041"/>
                      <a:pt x="1760" y="19852"/>
                      <a:pt x="2640" y="17176"/>
                    </a:cubicBezTo>
                    <a:cubicBezTo>
                      <a:pt x="3520" y="14501"/>
                      <a:pt x="5120" y="10340"/>
                      <a:pt x="6160" y="7764"/>
                    </a:cubicBezTo>
                    <a:cubicBezTo>
                      <a:pt x="7200" y="5187"/>
                      <a:pt x="7680" y="4197"/>
                      <a:pt x="8160" y="4197"/>
                    </a:cubicBezTo>
                    <a:cubicBezTo>
                      <a:pt x="8640" y="4197"/>
                      <a:pt x="9120" y="5187"/>
                      <a:pt x="9280" y="7565"/>
                    </a:cubicBezTo>
                    <a:cubicBezTo>
                      <a:pt x="9440" y="9943"/>
                      <a:pt x="9280" y="13709"/>
                      <a:pt x="9280" y="16087"/>
                    </a:cubicBezTo>
                    <a:cubicBezTo>
                      <a:pt x="9280" y="18465"/>
                      <a:pt x="9440" y="19455"/>
                      <a:pt x="9920" y="19951"/>
                    </a:cubicBezTo>
                    <a:cubicBezTo>
                      <a:pt x="10400" y="20446"/>
                      <a:pt x="11200" y="20446"/>
                      <a:pt x="12640" y="19356"/>
                    </a:cubicBezTo>
                    <a:cubicBezTo>
                      <a:pt x="14080" y="18266"/>
                      <a:pt x="16160" y="16087"/>
                      <a:pt x="17440" y="13312"/>
                    </a:cubicBezTo>
                    <a:cubicBezTo>
                      <a:pt x="18720" y="10538"/>
                      <a:pt x="19200" y="7169"/>
                      <a:pt x="19360" y="4890"/>
                    </a:cubicBezTo>
                    <a:cubicBezTo>
                      <a:pt x="19520" y="2611"/>
                      <a:pt x="19360" y="1422"/>
                      <a:pt x="18880" y="729"/>
                    </a:cubicBezTo>
                    <a:cubicBezTo>
                      <a:pt x="18400" y="35"/>
                      <a:pt x="17600" y="-163"/>
                      <a:pt x="16960" y="134"/>
                    </a:cubicBezTo>
                    <a:cubicBezTo>
                      <a:pt x="16320" y="432"/>
                      <a:pt x="15840" y="1224"/>
                      <a:pt x="15360" y="3602"/>
                    </a:cubicBezTo>
                    <a:cubicBezTo>
                      <a:pt x="14880" y="5980"/>
                      <a:pt x="14400" y="9943"/>
                      <a:pt x="14880" y="12718"/>
                    </a:cubicBezTo>
                    <a:cubicBezTo>
                      <a:pt x="15360" y="15492"/>
                      <a:pt x="16800" y="17077"/>
                      <a:pt x="18080" y="17969"/>
                    </a:cubicBezTo>
                    <a:cubicBezTo>
                      <a:pt x="19360" y="18861"/>
                      <a:pt x="20480" y="19059"/>
                      <a:pt x="21600" y="19257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75" name="Shape 1073742044">
                <a:extLst>
                  <a:ext uri="{FF2B5EF4-FFF2-40B4-BE49-F238E27FC236}">
                    <a16:creationId xmlns:a16="http://schemas.microsoft.com/office/drawing/2014/main" id="{5675B4D1-D8C4-4E9B-ACF6-CA60D9A792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7734" y="3070391"/>
                <a:ext cx="243656" cy="320334"/>
              </a:xfrm>
              <a:custGeom>
                <a:avLst/>
                <a:gdLst>
                  <a:gd name="T0" fmla="*/ 2147483646 w 21332"/>
                  <a:gd name="T1" fmla="*/ 2147483646 h 21200"/>
                  <a:gd name="T2" fmla="*/ 2147483646 w 21332"/>
                  <a:gd name="T3" fmla="*/ 2147483646 h 21200"/>
                  <a:gd name="T4" fmla="*/ 2147483646 w 21332"/>
                  <a:gd name="T5" fmla="*/ 2147483646 h 21200"/>
                  <a:gd name="T6" fmla="*/ 2147483646 w 21332"/>
                  <a:gd name="T7" fmla="*/ 2147483646 h 212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332" h="21200" extrusionOk="0">
                    <a:moveTo>
                      <a:pt x="5991" y="10014"/>
                    </a:moveTo>
                    <a:cubicBezTo>
                      <a:pt x="4866" y="10014"/>
                      <a:pt x="3741" y="10014"/>
                      <a:pt x="2954" y="10439"/>
                    </a:cubicBezTo>
                    <a:cubicBezTo>
                      <a:pt x="2166" y="10864"/>
                      <a:pt x="1716" y="11715"/>
                      <a:pt x="1266" y="12905"/>
                    </a:cubicBezTo>
                    <a:cubicBezTo>
                      <a:pt x="816" y="14096"/>
                      <a:pt x="366" y="15626"/>
                      <a:pt x="141" y="16817"/>
                    </a:cubicBezTo>
                    <a:cubicBezTo>
                      <a:pt x="-84" y="18007"/>
                      <a:pt x="-84" y="18858"/>
                      <a:pt x="478" y="19198"/>
                    </a:cubicBezTo>
                    <a:cubicBezTo>
                      <a:pt x="1041" y="19538"/>
                      <a:pt x="2166" y="19368"/>
                      <a:pt x="3516" y="18518"/>
                    </a:cubicBezTo>
                    <a:cubicBezTo>
                      <a:pt x="4866" y="17667"/>
                      <a:pt x="6441" y="16137"/>
                      <a:pt x="7566" y="14946"/>
                    </a:cubicBezTo>
                    <a:cubicBezTo>
                      <a:pt x="8691" y="13755"/>
                      <a:pt x="9366" y="12905"/>
                      <a:pt x="9591" y="13075"/>
                    </a:cubicBezTo>
                    <a:cubicBezTo>
                      <a:pt x="9816" y="13245"/>
                      <a:pt x="9591" y="14436"/>
                      <a:pt x="9478" y="15711"/>
                    </a:cubicBezTo>
                    <a:cubicBezTo>
                      <a:pt x="9366" y="16987"/>
                      <a:pt x="9366" y="18348"/>
                      <a:pt x="9703" y="19453"/>
                    </a:cubicBezTo>
                    <a:cubicBezTo>
                      <a:pt x="10041" y="20559"/>
                      <a:pt x="10716" y="21409"/>
                      <a:pt x="12516" y="21154"/>
                    </a:cubicBezTo>
                    <a:cubicBezTo>
                      <a:pt x="14316" y="20899"/>
                      <a:pt x="17241" y="19538"/>
                      <a:pt x="19041" y="16817"/>
                    </a:cubicBezTo>
                    <a:cubicBezTo>
                      <a:pt x="20841" y="14096"/>
                      <a:pt x="21516" y="10014"/>
                      <a:pt x="21291" y="7122"/>
                    </a:cubicBezTo>
                    <a:cubicBezTo>
                      <a:pt x="21066" y="4231"/>
                      <a:pt x="19941" y="2530"/>
                      <a:pt x="18928" y="1425"/>
                    </a:cubicBezTo>
                    <a:cubicBezTo>
                      <a:pt x="17916" y="319"/>
                      <a:pt x="17016" y="-191"/>
                      <a:pt x="16453" y="64"/>
                    </a:cubicBezTo>
                    <a:cubicBezTo>
                      <a:pt x="15891" y="319"/>
                      <a:pt x="15666" y="1340"/>
                      <a:pt x="15441" y="2360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76" name="Shape 1073742045">
                <a:extLst>
                  <a:ext uri="{FF2B5EF4-FFF2-40B4-BE49-F238E27FC236}">
                    <a16:creationId xmlns:a16="http://schemas.microsoft.com/office/drawing/2014/main" id="{1CC9D689-F5D4-41D6-A611-51F927227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9354" y="3038105"/>
                <a:ext cx="131067" cy="37118"/>
              </a:xfrm>
              <a:custGeom>
                <a:avLst/>
                <a:gdLst>
                  <a:gd name="T0" fmla="*/ 2147483646 w 21600"/>
                  <a:gd name="T1" fmla="*/ 599697 h 20798"/>
                  <a:gd name="T2" fmla="*/ 2147483646 w 21600"/>
                  <a:gd name="T3" fmla="*/ 599697 h 20798"/>
                  <a:gd name="T4" fmla="*/ 2147483646 w 21600"/>
                  <a:gd name="T5" fmla="*/ 599697 h 20798"/>
                  <a:gd name="T6" fmla="*/ 2147483646 w 21600"/>
                  <a:gd name="T7" fmla="*/ 599697 h 20798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0798" extrusionOk="0">
                    <a:moveTo>
                      <a:pt x="0" y="16478"/>
                    </a:moveTo>
                    <a:cubicBezTo>
                      <a:pt x="4235" y="10718"/>
                      <a:pt x="8471" y="4958"/>
                      <a:pt x="11647" y="2078"/>
                    </a:cubicBezTo>
                    <a:cubicBezTo>
                      <a:pt x="14824" y="-802"/>
                      <a:pt x="16941" y="-802"/>
                      <a:pt x="18424" y="2798"/>
                    </a:cubicBezTo>
                    <a:cubicBezTo>
                      <a:pt x="19906" y="6398"/>
                      <a:pt x="20753" y="13598"/>
                      <a:pt x="21600" y="20798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77" name="Shape 1073742046">
                <a:extLst>
                  <a:ext uri="{FF2B5EF4-FFF2-40B4-BE49-F238E27FC236}">
                    <a16:creationId xmlns:a16="http://schemas.microsoft.com/office/drawing/2014/main" id="{EAFE5F35-1665-480A-B254-E613F3EEA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2483" y="3144609"/>
                <a:ext cx="115647" cy="1"/>
              </a:xfrm>
              <a:prstGeom prst="ellipse">
                <a:avLst/>
              </a:prstGeom>
              <a:noFill/>
              <a:ln w="12700" cap="rnd">
                <a:solidFill>
                  <a:srgbClr val="7B2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78" name="Shape 1073742047">
                <a:extLst>
                  <a:ext uri="{FF2B5EF4-FFF2-40B4-BE49-F238E27FC236}">
                    <a16:creationId xmlns:a16="http://schemas.microsoft.com/office/drawing/2014/main" id="{E8ED42F5-A4A5-494C-8892-7214881EA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8655" y="2742500"/>
                <a:ext cx="167723" cy="546563"/>
              </a:xfrm>
              <a:custGeom>
                <a:avLst/>
                <a:gdLst>
                  <a:gd name="T0" fmla="*/ 2147483646 w 21040"/>
                  <a:gd name="T1" fmla="*/ 2147483646 h 21268"/>
                  <a:gd name="T2" fmla="*/ 2147483646 w 21040"/>
                  <a:gd name="T3" fmla="*/ 2147483646 h 21268"/>
                  <a:gd name="T4" fmla="*/ 2147483646 w 21040"/>
                  <a:gd name="T5" fmla="*/ 2147483646 h 21268"/>
                  <a:gd name="T6" fmla="*/ 2147483646 w 21040"/>
                  <a:gd name="T7" fmla="*/ 2147483646 h 21268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040" h="21268" extrusionOk="0">
                    <a:moveTo>
                      <a:pt x="14507" y="7247"/>
                    </a:moveTo>
                    <a:cubicBezTo>
                      <a:pt x="16764" y="5447"/>
                      <a:pt x="19020" y="3647"/>
                      <a:pt x="20149" y="2347"/>
                    </a:cubicBezTo>
                    <a:cubicBezTo>
                      <a:pt x="21277" y="1047"/>
                      <a:pt x="21277" y="247"/>
                      <a:pt x="20471" y="47"/>
                    </a:cubicBezTo>
                    <a:cubicBezTo>
                      <a:pt x="19665" y="-153"/>
                      <a:pt x="18053" y="247"/>
                      <a:pt x="15152" y="2047"/>
                    </a:cubicBezTo>
                    <a:cubicBezTo>
                      <a:pt x="12250" y="3847"/>
                      <a:pt x="8059" y="7047"/>
                      <a:pt x="5158" y="10197"/>
                    </a:cubicBezTo>
                    <a:cubicBezTo>
                      <a:pt x="2256" y="13347"/>
                      <a:pt x="644" y="16447"/>
                      <a:pt x="161" y="18247"/>
                    </a:cubicBezTo>
                    <a:cubicBezTo>
                      <a:pt x="-323" y="20047"/>
                      <a:pt x="322" y="20547"/>
                      <a:pt x="1611" y="20897"/>
                    </a:cubicBezTo>
                    <a:cubicBezTo>
                      <a:pt x="2901" y="21247"/>
                      <a:pt x="4835" y="21447"/>
                      <a:pt x="7737" y="21047"/>
                    </a:cubicBezTo>
                    <a:cubicBezTo>
                      <a:pt x="10638" y="20647"/>
                      <a:pt x="14507" y="19647"/>
                      <a:pt x="16764" y="18597"/>
                    </a:cubicBezTo>
                    <a:cubicBezTo>
                      <a:pt x="19020" y="17547"/>
                      <a:pt x="19665" y="16447"/>
                      <a:pt x="19826" y="15597"/>
                    </a:cubicBezTo>
                    <a:cubicBezTo>
                      <a:pt x="19987" y="14747"/>
                      <a:pt x="19665" y="14147"/>
                      <a:pt x="18375" y="13597"/>
                    </a:cubicBezTo>
                    <a:cubicBezTo>
                      <a:pt x="17086" y="13047"/>
                      <a:pt x="14829" y="12547"/>
                      <a:pt x="12250" y="12447"/>
                    </a:cubicBezTo>
                    <a:cubicBezTo>
                      <a:pt x="9671" y="12347"/>
                      <a:pt x="6770" y="12647"/>
                      <a:pt x="5319" y="13147"/>
                    </a:cubicBezTo>
                    <a:cubicBezTo>
                      <a:pt x="3868" y="13647"/>
                      <a:pt x="3868" y="14347"/>
                      <a:pt x="4674" y="14797"/>
                    </a:cubicBezTo>
                    <a:cubicBezTo>
                      <a:pt x="5480" y="15247"/>
                      <a:pt x="7092" y="15447"/>
                      <a:pt x="8704" y="15647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79" name="Shape 1073742048">
                <a:extLst>
                  <a:ext uri="{FF2B5EF4-FFF2-40B4-BE49-F238E27FC236}">
                    <a16:creationId xmlns:a16="http://schemas.microsoft.com/office/drawing/2014/main" id="{11F9B4A9-0E52-4B80-B189-5426DC0FF0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4725" y="2820990"/>
                <a:ext cx="170589" cy="456240"/>
              </a:xfrm>
              <a:custGeom>
                <a:avLst/>
                <a:gdLst>
                  <a:gd name="T0" fmla="*/ 2147483646 w 21085"/>
                  <a:gd name="T1" fmla="*/ 2147483646 h 21304"/>
                  <a:gd name="T2" fmla="*/ 2147483646 w 21085"/>
                  <a:gd name="T3" fmla="*/ 2147483646 h 21304"/>
                  <a:gd name="T4" fmla="*/ 2147483646 w 21085"/>
                  <a:gd name="T5" fmla="*/ 2147483646 h 21304"/>
                  <a:gd name="T6" fmla="*/ 2147483646 w 21085"/>
                  <a:gd name="T7" fmla="*/ 2147483646 h 21304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085" h="21304" extrusionOk="0">
                    <a:moveTo>
                      <a:pt x="14477" y="3231"/>
                    </a:moveTo>
                    <a:cubicBezTo>
                      <a:pt x="14794" y="2631"/>
                      <a:pt x="15112" y="2031"/>
                      <a:pt x="15112" y="1431"/>
                    </a:cubicBezTo>
                    <a:cubicBezTo>
                      <a:pt x="15112" y="831"/>
                      <a:pt x="14794" y="231"/>
                      <a:pt x="13841" y="51"/>
                    </a:cubicBezTo>
                    <a:cubicBezTo>
                      <a:pt x="12889" y="-129"/>
                      <a:pt x="11300" y="111"/>
                      <a:pt x="9077" y="1671"/>
                    </a:cubicBezTo>
                    <a:cubicBezTo>
                      <a:pt x="6853" y="3231"/>
                      <a:pt x="3994" y="6111"/>
                      <a:pt x="2247" y="9111"/>
                    </a:cubicBezTo>
                    <a:cubicBezTo>
                      <a:pt x="500" y="12111"/>
                      <a:pt x="-135" y="15231"/>
                      <a:pt x="24" y="17271"/>
                    </a:cubicBezTo>
                    <a:cubicBezTo>
                      <a:pt x="183" y="19311"/>
                      <a:pt x="1136" y="20271"/>
                      <a:pt x="2406" y="20811"/>
                    </a:cubicBezTo>
                    <a:cubicBezTo>
                      <a:pt x="3677" y="21351"/>
                      <a:pt x="5265" y="21471"/>
                      <a:pt x="7647" y="21051"/>
                    </a:cubicBezTo>
                    <a:cubicBezTo>
                      <a:pt x="10030" y="20631"/>
                      <a:pt x="13206" y="19671"/>
                      <a:pt x="15747" y="17751"/>
                    </a:cubicBezTo>
                    <a:cubicBezTo>
                      <a:pt x="18289" y="15831"/>
                      <a:pt x="20194" y="12951"/>
                      <a:pt x="20830" y="10251"/>
                    </a:cubicBezTo>
                    <a:cubicBezTo>
                      <a:pt x="21465" y="7551"/>
                      <a:pt x="20830" y="5031"/>
                      <a:pt x="19877" y="3411"/>
                    </a:cubicBezTo>
                    <a:cubicBezTo>
                      <a:pt x="18924" y="1791"/>
                      <a:pt x="17653" y="1071"/>
                      <a:pt x="16224" y="651"/>
                    </a:cubicBezTo>
                    <a:cubicBezTo>
                      <a:pt x="14794" y="231"/>
                      <a:pt x="13206" y="111"/>
                      <a:pt x="11300" y="1011"/>
                    </a:cubicBezTo>
                    <a:cubicBezTo>
                      <a:pt x="9394" y="1911"/>
                      <a:pt x="7171" y="3831"/>
                      <a:pt x="4947" y="5751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80" name="Shape 1073742049">
                <a:extLst>
                  <a:ext uri="{FF2B5EF4-FFF2-40B4-BE49-F238E27FC236}">
                    <a16:creationId xmlns:a16="http://schemas.microsoft.com/office/drawing/2014/main" id="{634B6FD5-CEB8-4B43-82F3-D245E23A5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7722" y="3075222"/>
                <a:ext cx="195867" cy="53969"/>
              </a:xfrm>
              <a:custGeom>
                <a:avLst/>
                <a:gdLst>
                  <a:gd name="T0" fmla="*/ 2147483646 w 21106"/>
                  <a:gd name="T1" fmla="*/ 6565494 h 21600"/>
                  <a:gd name="T2" fmla="*/ 2147483646 w 21106"/>
                  <a:gd name="T3" fmla="*/ 6565494 h 21600"/>
                  <a:gd name="T4" fmla="*/ 2147483646 w 21106"/>
                  <a:gd name="T5" fmla="*/ 6565494 h 21600"/>
                  <a:gd name="T6" fmla="*/ 2147483646 w 21106"/>
                  <a:gd name="T7" fmla="*/ 6565494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06" h="21600" extrusionOk="0">
                    <a:moveTo>
                      <a:pt x="4738" y="0"/>
                    </a:moveTo>
                    <a:cubicBezTo>
                      <a:pt x="2522" y="2057"/>
                      <a:pt x="307" y="4114"/>
                      <a:pt x="30" y="5143"/>
                    </a:cubicBezTo>
                    <a:cubicBezTo>
                      <a:pt x="-247" y="6171"/>
                      <a:pt x="1415" y="6171"/>
                      <a:pt x="4738" y="7200"/>
                    </a:cubicBezTo>
                    <a:cubicBezTo>
                      <a:pt x="8061" y="8228"/>
                      <a:pt x="13045" y="10286"/>
                      <a:pt x="16368" y="11828"/>
                    </a:cubicBezTo>
                    <a:cubicBezTo>
                      <a:pt x="19691" y="13371"/>
                      <a:pt x="21353" y="14400"/>
                      <a:pt x="21076" y="15943"/>
                    </a:cubicBezTo>
                    <a:cubicBezTo>
                      <a:pt x="20799" y="17486"/>
                      <a:pt x="18584" y="19543"/>
                      <a:pt x="16368" y="21600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81" name="Shape 1073742050">
                <a:extLst>
                  <a:ext uri="{FF2B5EF4-FFF2-40B4-BE49-F238E27FC236}">
                    <a16:creationId xmlns:a16="http://schemas.microsoft.com/office/drawing/2014/main" id="{824D626A-7175-4202-8156-41021DB56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0850" y="2869513"/>
                <a:ext cx="241970" cy="359904"/>
              </a:xfrm>
              <a:custGeom>
                <a:avLst/>
                <a:gdLst>
                  <a:gd name="T0" fmla="*/ 2147483646 w 21408"/>
                  <a:gd name="T1" fmla="*/ 2147483646 h 21454"/>
                  <a:gd name="T2" fmla="*/ 2147483646 w 21408"/>
                  <a:gd name="T3" fmla="*/ 2147483646 h 21454"/>
                  <a:gd name="T4" fmla="*/ 2147483646 w 21408"/>
                  <a:gd name="T5" fmla="*/ 2147483646 h 21454"/>
                  <a:gd name="T6" fmla="*/ 2147483646 w 21408"/>
                  <a:gd name="T7" fmla="*/ 2147483646 h 21454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408" h="21454" extrusionOk="0">
                    <a:moveTo>
                      <a:pt x="9130" y="5369"/>
                    </a:moveTo>
                    <a:cubicBezTo>
                      <a:pt x="8448" y="4756"/>
                      <a:pt x="7766" y="4143"/>
                      <a:pt x="7766" y="3531"/>
                    </a:cubicBezTo>
                    <a:cubicBezTo>
                      <a:pt x="7766" y="2918"/>
                      <a:pt x="8448" y="2305"/>
                      <a:pt x="9244" y="1692"/>
                    </a:cubicBezTo>
                    <a:cubicBezTo>
                      <a:pt x="10040" y="1080"/>
                      <a:pt x="10949" y="467"/>
                      <a:pt x="12200" y="160"/>
                    </a:cubicBezTo>
                    <a:cubicBezTo>
                      <a:pt x="13450" y="-146"/>
                      <a:pt x="15042" y="-146"/>
                      <a:pt x="15610" y="1386"/>
                    </a:cubicBezTo>
                    <a:cubicBezTo>
                      <a:pt x="16179" y="2918"/>
                      <a:pt x="15724" y="5982"/>
                      <a:pt x="13791" y="9046"/>
                    </a:cubicBezTo>
                    <a:cubicBezTo>
                      <a:pt x="11859" y="12109"/>
                      <a:pt x="8448" y="15173"/>
                      <a:pt x="6174" y="17011"/>
                    </a:cubicBezTo>
                    <a:cubicBezTo>
                      <a:pt x="3901" y="18850"/>
                      <a:pt x="2764" y="19462"/>
                      <a:pt x="1741" y="19999"/>
                    </a:cubicBezTo>
                    <a:cubicBezTo>
                      <a:pt x="717" y="20535"/>
                      <a:pt x="-192" y="20994"/>
                      <a:pt x="35" y="21148"/>
                    </a:cubicBezTo>
                    <a:cubicBezTo>
                      <a:pt x="263" y="21301"/>
                      <a:pt x="1627" y="21148"/>
                      <a:pt x="5379" y="21148"/>
                    </a:cubicBezTo>
                    <a:cubicBezTo>
                      <a:pt x="9130" y="21148"/>
                      <a:pt x="15269" y="21301"/>
                      <a:pt x="21408" y="21454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82" name="Shape 1073742051">
                <a:extLst>
                  <a:ext uri="{FF2B5EF4-FFF2-40B4-BE49-F238E27FC236}">
                    <a16:creationId xmlns:a16="http://schemas.microsoft.com/office/drawing/2014/main" id="{EAB3EEAC-59B3-4189-8774-A3655AB19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5252" y="2892314"/>
                <a:ext cx="155582" cy="297162"/>
              </a:xfrm>
              <a:custGeom>
                <a:avLst/>
                <a:gdLst>
                  <a:gd name="T0" fmla="*/ 2147483646 w 20432"/>
                  <a:gd name="T1" fmla="*/ 2147483646 h 20988"/>
                  <a:gd name="T2" fmla="*/ 2147483646 w 20432"/>
                  <a:gd name="T3" fmla="*/ 2147483646 h 20988"/>
                  <a:gd name="T4" fmla="*/ 2147483646 w 20432"/>
                  <a:gd name="T5" fmla="*/ 2147483646 h 20988"/>
                  <a:gd name="T6" fmla="*/ 2147483646 w 20432"/>
                  <a:gd name="T7" fmla="*/ 2147483646 h 20988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432" h="20988" extrusionOk="0">
                    <a:moveTo>
                      <a:pt x="13775" y="4751"/>
                    </a:moveTo>
                    <a:cubicBezTo>
                      <a:pt x="13775" y="3843"/>
                      <a:pt x="13775" y="2936"/>
                      <a:pt x="13775" y="2028"/>
                    </a:cubicBezTo>
                    <a:cubicBezTo>
                      <a:pt x="13775" y="1121"/>
                      <a:pt x="13775" y="213"/>
                      <a:pt x="13100" y="32"/>
                    </a:cubicBezTo>
                    <a:cubicBezTo>
                      <a:pt x="12425" y="-150"/>
                      <a:pt x="11075" y="395"/>
                      <a:pt x="8712" y="3299"/>
                    </a:cubicBezTo>
                    <a:cubicBezTo>
                      <a:pt x="6350" y="6203"/>
                      <a:pt x="2975" y="11467"/>
                      <a:pt x="1287" y="14643"/>
                    </a:cubicBezTo>
                    <a:cubicBezTo>
                      <a:pt x="-400" y="17820"/>
                      <a:pt x="-400" y="18909"/>
                      <a:pt x="1119" y="19816"/>
                    </a:cubicBezTo>
                    <a:cubicBezTo>
                      <a:pt x="2638" y="20724"/>
                      <a:pt x="5675" y="21450"/>
                      <a:pt x="9388" y="20633"/>
                    </a:cubicBezTo>
                    <a:cubicBezTo>
                      <a:pt x="13100" y="19816"/>
                      <a:pt x="17488" y="17457"/>
                      <a:pt x="19344" y="14643"/>
                    </a:cubicBezTo>
                    <a:cubicBezTo>
                      <a:pt x="21200" y="11830"/>
                      <a:pt x="20525" y="8563"/>
                      <a:pt x="18500" y="6384"/>
                    </a:cubicBezTo>
                    <a:cubicBezTo>
                      <a:pt x="16475" y="4206"/>
                      <a:pt x="13100" y="3117"/>
                      <a:pt x="10737" y="2845"/>
                    </a:cubicBezTo>
                    <a:cubicBezTo>
                      <a:pt x="8375" y="2573"/>
                      <a:pt x="7025" y="3117"/>
                      <a:pt x="5675" y="3662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83" name="Shape 1073742052">
                <a:extLst>
                  <a:ext uri="{FF2B5EF4-FFF2-40B4-BE49-F238E27FC236}">
                    <a16:creationId xmlns:a16="http://schemas.microsoft.com/office/drawing/2014/main" id="{B296573C-A4B1-47FC-9B39-8AE0EBE9ED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6175" y="2686801"/>
                <a:ext cx="271618" cy="835586"/>
              </a:xfrm>
              <a:custGeom>
                <a:avLst/>
                <a:gdLst>
                  <a:gd name="T0" fmla="*/ 2147483646 w 21336"/>
                  <a:gd name="T1" fmla="*/ 2147483646 h 21543"/>
                  <a:gd name="T2" fmla="*/ 2147483646 w 21336"/>
                  <a:gd name="T3" fmla="*/ 2147483646 h 21543"/>
                  <a:gd name="T4" fmla="*/ 2147483646 w 21336"/>
                  <a:gd name="T5" fmla="*/ 2147483646 h 21543"/>
                  <a:gd name="T6" fmla="*/ 2147483646 w 21336"/>
                  <a:gd name="T7" fmla="*/ 2147483646 h 21543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336" h="21543" extrusionOk="0">
                    <a:moveTo>
                      <a:pt x="18774" y="871"/>
                    </a:moveTo>
                    <a:cubicBezTo>
                      <a:pt x="18774" y="473"/>
                      <a:pt x="18774" y="76"/>
                      <a:pt x="19178" y="9"/>
                    </a:cubicBezTo>
                    <a:cubicBezTo>
                      <a:pt x="19581" y="-57"/>
                      <a:pt x="20389" y="208"/>
                      <a:pt x="20893" y="1434"/>
                    </a:cubicBezTo>
                    <a:cubicBezTo>
                      <a:pt x="21398" y="2660"/>
                      <a:pt x="21600" y="4846"/>
                      <a:pt x="20793" y="6999"/>
                    </a:cubicBezTo>
                    <a:cubicBezTo>
                      <a:pt x="19985" y="9153"/>
                      <a:pt x="18168" y="11273"/>
                      <a:pt x="15645" y="13460"/>
                    </a:cubicBezTo>
                    <a:cubicBezTo>
                      <a:pt x="13122" y="15646"/>
                      <a:pt x="9892" y="17899"/>
                      <a:pt x="7873" y="19191"/>
                    </a:cubicBezTo>
                    <a:cubicBezTo>
                      <a:pt x="5854" y="20483"/>
                      <a:pt x="5047" y="20814"/>
                      <a:pt x="3936" y="21046"/>
                    </a:cubicBezTo>
                    <a:cubicBezTo>
                      <a:pt x="2826" y="21278"/>
                      <a:pt x="1413" y="21410"/>
                      <a:pt x="0" y="21543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84" name="Shape 1073742053">
                <a:extLst>
                  <a:ext uri="{FF2B5EF4-FFF2-40B4-BE49-F238E27FC236}">
                    <a16:creationId xmlns:a16="http://schemas.microsoft.com/office/drawing/2014/main" id="{00F932E5-FF9F-4D28-99B9-4F5A93641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348" y="2724325"/>
                <a:ext cx="190980" cy="774933"/>
              </a:xfrm>
              <a:custGeom>
                <a:avLst/>
                <a:gdLst>
                  <a:gd name="T0" fmla="*/ 2147483646 w 21402"/>
                  <a:gd name="T1" fmla="*/ 2147483646 h 21567"/>
                  <a:gd name="T2" fmla="*/ 2147483646 w 21402"/>
                  <a:gd name="T3" fmla="*/ 2147483646 h 21567"/>
                  <a:gd name="T4" fmla="*/ 2147483646 w 21402"/>
                  <a:gd name="T5" fmla="*/ 2147483646 h 21567"/>
                  <a:gd name="T6" fmla="*/ 2147483646 w 21402"/>
                  <a:gd name="T7" fmla="*/ 2147483646 h 21567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402" h="21567" extrusionOk="0">
                    <a:moveTo>
                      <a:pt x="11034" y="754"/>
                    </a:moveTo>
                    <a:cubicBezTo>
                      <a:pt x="9594" y="396"/>
                      <a:pt x="8154" y="39"/>
                      <a:pt x="6858" y="3"/>
                    </a:cubicBezTo>
                    <a:cubicBezTo>
                      <a:pt x="5562" y="-33"/>
                      <a:pt x="4410" y="253"/>
                      <a:pt x="3258" y="1433"/>
                    </a:cubicBezTo>
                    <a:cubicBezTo>
                      <a:pt x="2106" y="2613"/>
                      <a:pt x="954" y="4688"/>
                      <a:pt x="378" y="7155"/>
                    </a:cubicBezTo>
                    <a:cubicBezTo>
                      <a:pt x="-198" y="9623"/>
                      <a:pt x="-198" y="12484"/>
                      <a:pt x="954" y="14808"/>
                    </a:cubicBezTo>
                    <a:cubicBezTo>
                      <a:pt x="2106" y="17133"/>
                      <a:pt x="4410" y="18921"/>
                      <a:pt x="6858" y="20029"/>
                    </a:cubicBezTo>
                    <a:cubicBezTo>
                      <a:pt x="9306" y="21138"/>
                      <a:pt x="11898" y="21567"/>
                      <a:pt x="14346" y="21567"/>
                    </a:cubicBezTo>
                    <a:cubicBezTo>
                      <a:pt x="16794" y="21567"/>
                      <a:pt x="19098" y="21138"/>
                      <a:pt x="21402" y="20709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85" name="Shape 1073742054">
                <a:extLst>
                  <a:ext uri="{FF2B5EF4-FFF2-40B4-BE49-F238E27FC236}">
                    <a16:creationId xmlns:a16="http://schemas.microsoft.com/office/drawing/2014/main" id="{8F8CA0B9-C534-484F-98B1-0BAB40CD4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7814" y="2905277"/>
                <a:ext cx="74528" cy="378108"/>
              </a:xfrm>
              <a:custGeom>
                <a:avLst/>
                <a:gdLst>
                  <a:gd name="T0" fmla="*/ 62875968 w 21600"/>
                  <a:gd name="T1" fmla="*/ 2147483646 h 21473"/>
                  <a:gd name="T2" fmla="*/ 62875968 w 21600"/>
                  <a:gd name="T3" fmla="*/ 2147483646 h 21473"/>
                  <a:gd name="T4" fmla="*/ 62875968 w 21600"/>
                  <a:gd name="T5" fmla="*/ 2147483646 h 21473"/>
                  <a:gd name="T6" fmla="*/ 62875968 w 21600"/>
                  <a:gd name="T7" fmla="*/ 2147483646 h 21473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473" extrusionOk="0">
                    <a:moveTo>
                      <a:pt x="21600" y="1332"/>
                    </a:moveTo>
                    <a:cubicBezTo>
                      <a:pt x="20855" y="603"/>
                      <a:pt x="20110" y="-127"/>
                      <a:pt x="19738" y="19"/>
                    </a:cubicBezTo>
                    <a:cubicBezTo>
                      <a:pt x="19366" y="165"/>
                      <a:pt x="19366" y="1187"/>
                      <a:pt x="17131" y="3741"/>
                    </a:cubicBezTo>
                    <a:cubicBezTo>
                      <a:pt x="14897" y="6295"/>
                      <a:pt x="10428" y="10381"/>
                      <a:pt x="6703" y="13373"/>
                    </a:cubicBezTo>
                    <a:cubicBezTo>
                      <a:pt x="2979" y="16365"/>
                      <a:pt x="0" y="18262"/>
                      <a:pt x="0" y="19430"/>
                    </a:cubicBezTo>
                    <a:cubicBezTo>
                      <a:pt x="0" y="20597"/>
                      <a:pt x="2979" y="21035"/>
                      <a:pt x="5959" y="21473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86" name="Shape 1073742055">
                <a:extLst>
                  <a:ext uri="{FF2B5EF4-FFF2-40B4-BE49-F238E27FC236}">
                    <a16:creationId xmlns:a16="http://schemas.microsoft.com/office/drawing/2014/main" id="{493A8A4A-EEF0-42CB-86F2-39226FAB77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8717" y="3064942"/>
                <a:ext cx="384078" cy="64249"/>
              </a:xfrm>
              <a:custGeom>
                <a:avLst/>
                <a:gdLst>
                  <a:gd name="T0" fmla="*/ 2147483646 w 21378"/>
                  <a:gd name="T1" fmla="*/ 22249518 h 21600"/>
                  <a:gd name="T2" fmla="*/ 2147483646 w 21378"/>
                  <a:gd name="T3" fmla="*/ 22249518 h 21600"/>
                  <a:gd name="T4" fmla="*/ 2147483646 w 21378"/>
                  <a:gd name="T5" fmla="*/ 22249518 h 21600"/>
                  <a:gd name="T6" fmla="*/ 2147483646 w 21378"/>
                  <a:gd name="T7" fmla="*/ 22249518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378" h="21600" extrusionOk="0">
                    <a:moveTo>
                      <a:pt x="3354" y="21600"/>
                    </a:moveTo>
                    <a:cubicBezTo>
                      <a:pt x="2639" y="19008"/>
                      <a:pt x="1924" y="16416"/>
                      <a:pt x="1208" y="13824"/>
                    </a:cubicBezTo>
                    <a:cubicBezTo>
                      <a:pt x="493" y="11232"/>
                      <a:pt x="-222" y="8640"/>
                      <a:pt x="64" y="6912"/>
                    </a:cubicBezTo>
                    <a:cubicBezTo>
                      <a:pt x="350" y="5184"/>
                      <a:pt x="1638" y="4320"/>
                      <a:pt x="4355" y="3024"/>
                    </a:cubicBezTo>
                    <a:cubicBezTo>
                      <a:pt x="7073" y="1728"/>
                      <a:pt x="11222" y="0"/>
                      <a:pt x="14297" y="0"/>
                    </a:cubicBezTo>
                    <a:cubicBezTo>
                      <a:pt x="17373" y="0"/>
                      <a:pt x="19375" y="1728"/>
                      <a:pt x="21378" y="3456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87" name="Shape 1073742056">
                <a:extLst>
                  <a:ext uri="{FF2B5EF4-FFF2-40B4-BE49-F238E27FC236}">
                    <a16:creationId xmlns:a16="http://schemas.microsoft.com/office/drawing/2014/main" id="{441F2042-58CD-4988-8E80-581D7B6436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9036" y="2683912"/>
                <a:ext cx="265118" cy="463464"/>
              </a:xfrm>
              <a:custGeom>
                <a:avLst/>
                <a:gdLst>
                  <a:gd name="T0" fmla="*/ 2147483646 w 21426"/>
                  <a:gd name="T1" fmla="*/ 2147483646 h 21286"/>
                  <a:gd name="T2" fmla="*/ 2147483646 w 21426"/>
                  <a:gd name="T3" fmla="*/ 2147483646 h 21286"/>
                  <a:gd name="T4" fmla="*/ 2147483646 w 21426"/>
                  <a:gd name="T5" fmla="*/ 2147483646 h 21286"/>
                  <a:gd name="T6" fmla="*/ 2147483646 w 21426"/>
                  <a:gd name="T7" fmla="*/ 2147483646 h 21286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426" h="21286" extrusionOk="0">
                    <a:moveTo>
                      <a:pt x="13949" y="4162"/>
                    </a:moveTo>
                    <a:cubicBezTo>
                      <a:pt x="13741" y="4752"/>
                      <a:pt x="13534" y="5343"/>
                      <a:pt x="13326" y="5343"/>
                    </a:cubicBezTo>
                    <a:cubicBezTo>
                      <a:pt x="13118" y="5343"/>
                      <a:pt x="12911" y="4752"/>
                      <a:pt x="12495" y="4870"/>
                    </a:cubicBezTo>
                    <a:cubicBezTo>
                      <a:pt x="12080" y="4988"/>
                      <a:pt x="11457" y="5815"/>
                      <a:pt x="11145" y="5933"/>
                    </a:cubicBezTo>
                    <a:cubicBezTo>
                      <a:pt x="10834" y="6051"/>
                      <a:pt x="10834" y="5461"/>
                      <a:pt x="11353" y="4634"/>
                    </a:cubicBezTo>
                    <a:cubicBezTo>
                      <a:pt x="11872" y="3808"/>
                      <a:pt x="12911" y="2746"/>
                      <a:pt x="13949" y="1920"/>
                    </a:cubicBezTo>
                    <a:cubicBezTo>
                      <a:pt x="14988" y="1093"/>
                      <a:pt x="16026" y="503"/>
                      <a:pt x="17064" y="208"/>
                    </a:cubicBezTo>
                    <a:cubicBezTo>
                      <a:pt x="18103" y="-87"/>
                      <a:pt x="19141" y="-87"/>
                      <a:pt x="19868" y="326"/>
                    </a:cubicBezTo>
                    <a:cubicBezTo>
                      <a:pt x="20595" y="739"/>
                      <a:pt x="21011" y="1565"/>
                      <a:pt x="20180" y="3749"/>
                    </a:cubicBezTo>
                    <a:cubicBezTo>
                      <a:pt x="19349" y="5933"/>
                      <a:pt x="17272" y="9474"/>
                      <a:pt x="14468" y="12365"/>
                    </a:cubicBezTo>
                    <a:cubicBezTo>
                      <a:pt x="11664" y="15257"/>
                      <a:pt x="8134" y="17500"/>
                      <a:pt x="5641" y="18680"/>
                    </a:cubicBezTo>
                    <a:cubicBezTo>
                      <a:pt x="3149" y="19861"/>
                      <a:pt x="1695" y="19979"/>
                      <a:pt x="864" y="19743"/>
                    </a:cubicBezTo>
                    <a:cubicBezTo>
                      <a:pt x="34" y="19506"/>
                      <a:pt x="-174" y="18916"/>
                      <a:pt x="138" y="17972"/>
                    </a:cubicBezTo>
                    <a:cubicBezTo>
                      <a:pt x="449" y="17028"/>
                      <a:pt x="1280" y="15729"/>
                      <a:pt x="2214" y="14903"/>
                    </a:cubicBezTo>
                    <a:cubicBezTo>
                      <a:pt x="3149" y="14077"/>
                      <a:pt x="4188" y="13723"/>
                      <a:pt x="5330" y="13723"/>
                    </a:cubicBezTo>
                    <a:cubicBezTo>
                      <a:pt x="6472" y="13723"/>
                      <a:pt x="7718" y="14077"/>
                      <a:pt x="8964" y="14903"/>
                    </a:cubicBezTo>
                    <a:cubicBezTo>
                      <a:pt x="10211" y="15729"/>
                      <a:pt x="11457" y="17028"/>
                      <a:pt x="12911" y="18267"/>
                    </a:cubicBezTo>
                    <a:cubicBezTo>
                      <a:pt x="14364" y="19506"/>
                      <a:pt x="16026" y="20687"/>
                      <a:pt x="17480" y="21100"/>
                    </a:cubicBezTo>
                    <a:cubicBezTo>
                      <a:pt x="18934" y="21513"/>
                      <a:pt x="20180" y="21159"/>
                      <a:pt x="21426" y="20805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88" name="Shape 1073742057">
                <a:extLst>
                  <a:ext uri="{FF2B5EF4-FFF2-40B4-BE49-F238E27FC236}">
                    <a16:creationId xmlns:a16="http://schemas.microsoft.com/office/drawing/2014/main" id="{6F9B42FC-22C4-4298-85DB-4338A458B6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93989" y="2753535"/>
                <a:ext cx="232429" cy="309288"/>
              </a:xfrm>
              <a:custGeom>
                <a:avLst/>
                <a:gdLst>
                  <a:gd name="T0" fmla="*/ 2147483646 w 21006"/>
                  <a:gd name="T1" fmla="*/ 2147483646 h 21308"/>
                  <a:gd name="T2" fmla="*/ 2147483646 w 21006"/>
                  <a:gd name="T3" fmla="*/ 2147483646 h 21308"/>
                  <a:gd name="T4" fmla="*/ 2147483646 w 21006"/>
                  <a:gd name="T5" fmla="*/ 2147483646 h 21308"/>
                  <a:gd name="T6" fmla="*/ 2147483646 w 21006"/>
                  <a:gd name="T7" fmla="*/ 2147483646 h 21308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006" h="21308" extrusionOk="0">
                    <a:moveTo>
                      <a:pt x="13612" y="1979"/>
                    </a:moveTo>
                    <a:cubicBezTo>
                      <a:pt x="13380" y="1093"/>
                      <a:pt x="13148" y="208"/>
                      <a:pt x="12567" y="31"/>
                    </a:cubicBezTo>
                    <a:cubicBezTo>
                      <a:pt x="11986" y="-146"/>
                      <a:pt x="11057" y="385"/>
                      <a:pt x="8967" y="3041"/>
                    </a:cubicBezTo>
                    <a:cubicBezTo>
                      <a:pt x="6877" y="5697"/>
                      <a:pt x="3625" y="10477"/>
                      <a:pt x="1883" y="13310"/>
                    </a:cubicBezTo>
                    <a:cubicBezTo>
                      <a:pt x="141" y="16143"/>
                      <a:pt x="-91" y="17028"/>
                      <a:pt x="25" y="18002"/>
                    </a:cubicBezTo>
                    <a:cubicBezTo>
                      <a:pt x="141" y="18975"/>
                      <a:pt x="606" y="20038"/>
                      <a:pt x="1419" y="20657"/>
                    </a:cubicBezTo>
                    <a:cubicBezTo>
                      <a:pt x="2232" y="21277"/>
                      <a:pt x="3393" y="21454"/>
                      <a:pt x="5483" y="21188"/>
                    </a:cubicBezTo>
                    <a:cubicBezTo>
                      <a:pt x="7574" y="20923"/>
                      <a:pt x="10593" y="20215"/>
                      <a:pt x="13496" y="18002"/>
                    </a:cubicBezTo>
                    <a:cubicBezTo>
                      <a:pt x="16399" y="15788"/>
                      <a:pt x="19186" y="12070"/>
                      <a:pt x="20348" y="9149"/>
                    </a:cubicBezTo>
                    <a:cubicBezTo>
                      <a:pt x="21509" y="6228"/>
                      <a:pt x="21044" y="4103"/>
                      <a:pt x="19651" y="2775"/>
                    </a:cubicBezTo>
                    <a:cubicBezTo>
                      <a:pt x="18257" y="1447"/>
                      <a:pt x="15935" y="916"/>
                      <a:pt x="13380" y="1890"/>
                    </a:cubicBezTo>
                    <a:cubicBezTo>
                      <a:pt x="10825" y="2864"/>
                      <a:pt x="8038" y="5343"/>
                      <a:pt x="5251" y="7821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89" name="Shape 1073742058">
                <a:extLst>
                  <a:ext uri="{FF2B5EF4-FFF2-40B4-BE49-F238E27FC236}">
                    <a16:creationId xmlns:a16="http://schemas.microsoft.com/office/drawing/2014/main" id="{D0A976E1-F34D-41B1-A543-6B180ECDE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7528" y="3252986"/>
                <a:ext cx="604487" cy="76658"/>
              </a:xfrm>
              <a:custGeom>
                <a:avLst/>
                <a:gdLst>
                  <a:gd name="T0" fmla="*/ 2147483646 w 21437"/>
                  <a:gd name="T1" fmla="*/ 79277697 h 21476"/>
                  <a:gd name="T2" fmla="*/ 2147483646 w 21437"/>
                  <a:gd name="T3" fmla="*/ 79277697 h 21476"/>
                  <a:gd name="T4" fmla="*/ 2147483646 w 21437"/>
                  <a:gd name="T5" fmla="*/ 79277697 h 21476"/>
                  <a:gd name="T6" fmla="*/ 2147483646 w 21437"/>
                  <a:gd name="T7" fmla="*/ 79277697 h 21476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437" h="21476" extrusionOk="0">
                    <a:moveTo>
                      <a:pt x="2561" y="21476"/>
                    </a:moveTo>
                    <a:cubicBezTo>
                      <a:pt x="2105" y="21476"/>
                      <a:pt x="1650" y="21476"/>
                      <a:pt x="1103" y="21476"/>
                    </a:cubicBezTo>
                    <a:cubicBezTo>
                      <a:pt x="556" y="21476"/>
                      <a:pt x="-82" y="21476"/>
                      <a:pt x="9" y="21116"/>
                    </a:cubicBezTo>
                    <a:cubicBezTo>
                      <a:pt x="100" y="20756"/>
                      <a:pt x="921" y="20036"/>
                      <a:pt x="2971" y="17156"/>
                    </a:cubicBezTo>
                    <a:cubicBezTo>
                      <a:pt x="5022" y="14276"/>
                      <a:pt x="8303" y="9236"/>
                      <a:pt x="11447" y="5996"/>
                    </a:cubicBezTo>
                    <a:cubicBezTo>
                      <a:pt x="14591" y="2756"/>
                      <a:pt x="17599" y="1316"/>
                      <a:pt x="19331" y="596"/>
                    </a:cubicBezTo>
                    <a:cubicBezTo>
                      <a:pt x="21062" y="-124"/>
                      <a:pt x="21518" y="-124"/>
                      <a:pt x="21427" y="236"/>
                    </a:cubicBezTo>
                    <a:cubicBezTo>
                      <a:pt x="21336" y="596"/>
                      <a:pt x="20698" y="1316"/>
                      <a:pt x="19877" y="3476"/>
                    </a:cubicBezTo>
                    <a:cubicBezTo>
                      <a:pt x="19057" y="5636"/>
                      <a:pt x="18055" y="9236"/>
                      <a:pt x="17052" y="12836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90" name="Shape 1073742059">
                <a:extLst>
                  <a:ext uri="{FF2B5EF4-FFF2-40B4-BE49-F238E27FC236}">
                    <a16:creationId xmlns:a16="http://schemas.microsoft.com/office/drawing/2014/main" id="{ABA58EDC-9BC0-4483-A97D-02B8B8224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4789" y="3375840"/>
                <a:ext cx="207076" cy="446017"/>
              </a:xfrm>
              <a:custGeom>
                <a:avLst/>
                <a:gdLst>
                  <a:gd name="T0" fmla="*/ 2147483646 w 21225"/>
                  <a:gd name="T1" fmla="*/ 2147483646 h 21421"/>
                  <a:gd name="T2" fmla="*/ 2147483646 w 21225"/>
                  <a:gd name="T3" fmla="*/ 2147483646 h 21421"/>
                  <a:gd name="T4" fmla="*/ 2147483646 w 21225"/>
                  <a:gd name="T5" fmla="*/ 2147483646 h 21421"/>
                  <a:gd name="T6" fmla="*/ 2147483646 w 21225"/>
                  <a:gd name="T7" fmla="*/ 2147483646 h 21421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225" h="21421" extrusionOk="0">
                    <a:moveTo>
                      <a:pt x="21225" y="373"/>
                    </a:moveTo>
                    <a:cubicBezTo>
                      <a:pt x="19118" y="126"/>
                      <a:pt x="17010" y="-121"/>
                      <a:pt x="15430" y="64"/>
                    </a:cubicBezTo>
                    <a:cubicBezTo>
                      <a:pt x="13849" y="249"/>
                      <a:pt x="12796" y="866"/>
                      <a:pt x="11479" y="2656"/>
                    </a:cubicBezTo>
                    <a:cubicBezTo>
                      <a:pt x="10162" y="4446"/>
                      <a:pt x="8581" y="7408"/>
                      <a:pt x="6737" y="10432"/>
                    </a:cubicBezTo>
                    <a:cubicBezTo>
                      <a:pt x="4893" y="13456"/>
                      <a:pt x="2786" y="16542"/>
                      <a:pt x="1469" y="18517"/>
                    </a:cubicBezTo>
                    <a:cubicBezTo>
                      <a:pt x="152" y="20492"/>
                      <a:pt x="-375" y="21356"/>
                      <a:pt x="284" y="21417"/>
                    </a:cubicBezTo>
                    <a:cubicBezTo>
                      <a:pt x="942" y="21479"/>
                      <a:pt x="2786" y="20738"/>
                      <a:pt x="4630" y="19998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91" name="Shape 1073742060">
                <a:extLst>
                  <a:ext uri="{FF2B5EF4-FFF2-40B4-BE49-F238E27FC236}">
                    <a16:creationId xmlns:a16="http://schemas.microsoft.com/office/drawing/2014/main" id="{E7B2B2DA-E7FA-4B26-B5B2-1FE30A961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3315" y="3406002"/>
                <a:ext cx="209803" cy="402307"/>
              </a:xfrm>
              <a:custGeom>
                <a:avLst/>
                <a:gdLst>
                  <a:gd name="T0" fmla="*/ 2147483646 w 21246"/>
                  <a:gd name="T1" fmla="*/ 2147483646 h 21266"/>
                  <a:gd name="T2" fmla="*/ 2147483646 w 21246"/>
                  <a:gd name="T3" fmla="*/ 2147483646 h 21266"/>
                  <a:gd name="T4" fmla="*/ 2147483646 w 21246"/>
                  <a:gd name="T5" fmla="*/ 2147483646 h 21266"/>
                  <a:gd name="T6" fmla="*/ 2147483646 w 21246"/>
                  <a:gd name="T7" fmla="*/ 2147483646 h 21266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246" h="21266" extrusionOk="0">
                    <a:moveTo>
                      <a:pt x="13272" y="2076"/>
                    </a:moveTo>
                    <a:cubicBezTo>
                      <a:pt x="12231" y="1669"/>
                      <a:pt x="11190" y="1261"/>
                      <a:pt x="10149" y="1669"/>
                    </a:cubicBezTo>
                    <a:cubicBezTo>
                      <a:pt x="9108" y="2076"/>
                      <a:pt x="8067" y="3299"/>
                      <a:pt x="6376" y="5812"/>
                    </a:cubicBezTo>
                    <a:cubicBezTo>
                      <a:pt x="4684" y="8325"/>
                      <a:pt x="2342" y="12129"/>
                      <a:pt x="1171" y="14507"/>
                    </a:cubicBezTo>
                    <a:cubicBezTo>
                      <a:pt x="0" y="16884"/>
                      <a:pt x="0" y="17835"/>
                      <a:pt x="0" y="18650"/>
                    </a:cubicBezTo>
                    <a:cubicBezTo>
                      <a:pt x="0" y="19465"/>
                      <a:pt x="0" y="20144"/>
                      <a:pt x="651" y="20620"/>
                    </a:cubicBezTo>
                    <a:cubicBezTo>
                      <a:pt x="1301" y="21095"/>
                      <a:pt x="2602" y="21367"/>
                      <a:pt x="4684" y="21231"/>
                    </a:cubicBezTo>
                    <a:cubicBezTo>
                      <a:pt x="6766" y="21095"/>
                      <a:pt x="9629" y="20552"/>
                      <a:pt x="12492" y="19329"/>
                    </a:cubicBezTo>
                    <a:cubicBezTo>
                      <a:pt x="15354" y="18107"/>
                      <a:pt x="18217" y="16205"/>
                      <a:pt x="19778" y="13488"/>
                    </a:cubicBezTo>
                    <a:cubicBezTo>
                      <a:pt x="21340" y="10771"/>
                      <a:pt x="21600" y="7239"/>
                      <a:pt x="20819" y="4861"/>
                    </a:cubicBezTo>
                    <a:cubicBezTo>
                      <a:pt x="20039" y="2484"/>
                      <a:pt x="18217" y="1261"/>
                      <a:pt x="16395" y="582"/>
                    </a:cubicBezTo>
                    <a:cubicBezTo>
                      <a:pt x="14573" y="-97"/>
                      <a:pt x="12752" y="-233"/>
                      <a:pt x="11581" y="446"/>
                    </a:cubicBezTo>
                    <a:cubicBezTo>
                      <a:pt x="10410" y="1125"/>
                      <a:pt x="9889" y="2620"/>
                      <a:pt x="9369" y="4114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92" name="Shape 1073742061">
                <a:extLst>
                  <a:ext uri="{FF2B5EF4-FFF2-40B4-BE49-F238E27FC236}">
                    <a16:creationId xmlns:a16="http://schemas.microsoft.com/office/drawing/2014/main" id="{305A659D-B0AC-4C66-A684-2986418E9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0710" y="3099384"/>
                <a:ext cx="145310" cy="45226"/>
              </a:xfrm>
              <a:custGeom>
                <a:avLst/>
                <a:gdLst>
                  <a:gd name="T0" fmla="*/ 2147483646 w 21427"/>
                  <a:gd name="T1" fmla="*/ 2181599 h 21118"/>
                  <a:gd name="T2" fmla="*/ 2147483646 w 21427"/>
                  <a:gd name="T3" fmla="*/ 2181599 h 21118"/>
                  <a:gd name="T4" fmla="*/ 2147483646 w 21427"/>
                  <a:gd name="T5" fmla="*/ 2181599 h 21118"/>
                  <a:gd name="T6" fmla="*/ 2147483646 w 21427"/>
                  <a:gd name="T7" fmla="*/ 2181599 h 21118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427" h="21118" extrusionOk="0">
                    <a:moveTo>
                      <a:pt x="2859" y="17518"/>
                    </a:moveTo>
                    <a:cubicBezTo>
                      <a:pt x="1343" y="13918"/>
                      <a:pt x="-173" y="10318"/>
                      <a:pt x="16" y="8518"/>
                    </a:cubicBezTo>
                    <a:cubicBezTo>
                      <a:pt x="206" y="6718"/>
                      <a:pt x="2101" y="6718"/>
                      <a:pt x="5322" y="5518"/>
                    </a:cubicBezTo>
                    <a:cubicBezTo>
                      <a:pt x="8543" y="4318"/>
                      <a:pt x="13090" y="1918"/>
                      <a:pt x="16311" y="718"/>
                    </a:cubicBezTo>
                    <a:cubicBezTo>
                      <a:pt x="19532" y="-482"/>
                      <a:pt x="21427" y="-482"/>
                      <a:pt x="21427" y="3118"/>
                    </a:cubicBezTo>
                    <a:cubicBezTo>
                      <a:pt x="21427" y="6718"/>
                      <a:pt x="19532" y="13918"/>
                      <a:pt x="17638" y="21118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93" name="Shape 1073742062">
                <a:extLst>
                  <a:ext uri="{FF2B5EF4-FFF2-40B4-BE49-F238E27FC236}">
                    <a16:creationId xmlns:a16="http://schemas.microsoft.com/office/drawing/2014/main" id="{82892E0E-EF7F-4857-85CD-A930DFF54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0705" y="3236442"/>
                <a:ext cx="138777" cy="23815"/>
              </a:xfrm>
              <a:custGeom>
                <a:avLst/>
                <a:gdLst>
                  <a:gd name="T0" fmla="*/ 2147483646 w 21600"/>
                  <a:gd name="T1" fmla="*/ 33793 h 20015"/>
                  <a:gd name="T2" fmla="*/ 2147483646 w 21600"/>
                  <a:gd name="T3" fmla="*/ 33793 h 20015"/>
                  <a:gd name="T4" fmla="*/ 2147483646 w 21600"/>
                  <a:gd name="T5" fmla="*/ 33793 h 20015"/>
                  <a:gd name="T6" fmla="*/ 2147483646 w 21600"/>
                  <a:gd name="T7" fmla="*/ 33793 h 2001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0015" extrusionOk="0">
                    <a:moveTo>
                      <a:pt x="0" y="20015"/>
                    </a:moveTo>
                    <a:cubicBezTo>
                      <a:pt x="5200" y="11375"/>
                      <a:pt x="10400" y="2735"/>
                      <a:pt x="14000" y="575"/>
                    </a:cubicBezTo>
                    <a:cubicBezTo>
                      <a:pt x="17600" y="-1585"/>
                      <a:pt x="19600" y="2735"/>
                      <a:pt x="21600" y="7055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94" name="Shape 1073742063">
                <a:extLst>
                  <a:ext uri="{FF2B5EF4-FFF2-40B4-BE49-F238E27FC236}">
                    <a16:creationId xmlns:a16="http://schemas.microsoft.com/office/drawing/2014/main" id="{ACB36D7A-575C-41A1-94EE-5D41A0FBC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7484" y="2782252"/>
                <a:ext cx="149056" cy="425410"/>
              </a:xfrm>
              <a:custGeom>
                <a:avLst/>
                <a:gdLst>
                  <a:gd name="T0" fmla="*/ 2147483646 w 21600"/>
                  <a:gd name="T1" fmla="*/ 2147483646 h 21539"/>
                  <a:gd name="T2" fmla="*/ 2147483646 w 21600"/>
                  <a:gd name="T3" fmla="*/ 2147483646 h 21539"/>
                  <a:gd name="T4" fmla="*/ 2147483646 w 21600"/>
                  <a:gd name="T5" fmla="*/ 2147483646 h 21539"/>
                  <a:gd name="T6" fmla="*/ 2147483646 w 21600"/>
                  <a:gd name="T7" fmla="*/ 2147483646 h 21539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539" extrusionOk="0">
                    <a:moveTo>
                      <a:pt x="13407" y="6246"/>
                    </a:moveTo>
                    <a:cubicBezTo>
                      <a:pt x="14524" y="4684"/>
                      <a:pt x="15641" y="3123"/>
                      <a:pt x="16572" y="1952"/>
                    </a:cubicBezTo>
                    <a:cubicBezTo>
                      <a:pt x="17503" y="781"/>
                      <a:pt x="18248" y="0"/>
                      <a:pt x="18248" y="0"/>
                    </a:cubicBezTo>
                    <a:cubicBezTo>
                      <a:pt x="18248" y="0"/>
                      <a:pt x="17503" y="781"/>
                      <a:pt x="15269" y="2407"/>
                    </a:cubicBezTo>
                    <a:cubicBezTo>
                      <a:pt x="13034" y="4034"/>
                      <a:pt x="9310" y="6506"/>
                      <a:pt x="7076" y="8067"/>
                    </a:cubicBezTo>
                    <a:cubicBezTo>
                      <a:pt x="4841" y="9629"/>
                      <a:pt x="4097" y="10280"/>
                      <a:pt x="4655" y="10670"/>
                    </a:cubicBezTo>
                    <a:cubicBezTo>
                      <a:pt x="5214" y="11060"/>
                      <a:pt x="7076" y="11190"/>
                      <a:pt x="8938" y="11190"/>
                    </a:cubicBezTo>
                    <a:cubicBezTo>
                      <a:pt x="10800" y="11190"/>
                      <a:pt x="12662" y="11060"/>
                      <a:pt x="14524" y="10995"/>
                    </a:cubicBezTo>
                    <a:cubicBezTo>
                      <a:pt x="16386" y="10930"/>
                      <a:pt x="18248" y="10930"/>
                      <a:pt x="19552" y="11320"/>
                    </a:cubicBezTo>
                    <a:cubicBezTo>
                      <a:pt x="20855" y="11711"/>
                      <a:pt x="21600" y="12492"/>
                      <a:pt x="21600" y="13988"/>
                    </a:cubicBezTo>
                    <a:cubicBezTo>
                      <a:pt x="21600" y="15484"/>
                      <a:pt x="20855" y="17696"/>
                      <a:pt x="18807" y="19193"/>
                    </a:cubicBezTo>
                    <a:cubicBezTo>
                      <a:pt x="16759" y="20689"/>
                      <a:pt x="13407" y="21470"/>
                      <a:pt x="10055" y="21535"/>
                    </a:cubicBezTo>
                    <a:cubicBezTo>
                      <a:pt x="6703" y="21600"/>
                      <a:pt x="3352" y="20949"/>
                      <a:pt x="0" y="20299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95" name="Shape 1073742064">
                <a:extLst>
                  <a:ext uri="{FF2B5EF4-FFF2-40B4-BE49-F238E27FC236}">
                    <a16:creationId xmlns:a16="http://schemas.microsoft.com/office/drawing/2014/main" id="{8E4BC1E6-18B5-46B3-94AB-E1E93F59C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73514" y="2785791"/>
                <a:ext cx="177580" cy="81269"/>
              </a:xfrm>
              <a:custGeom>
                <a:avLst/>
                <a:gdLst>
                  <a:gd name="T0" fmla="*/ 2147483646 w 20169"/>
                  <a:gd name="T1" fmla="*/ 123786455 h 21345"/>
                  <a:gd name="T2" fmla="*/ 2147483646 w 20169"/>
                  <a:gd name="T3" fmla="*/ 123786455 h 21345"/>
                  <a:gd name="T4" fmla="*/ 2147483646 w 20169"/>
                  <a:gd name="T5" fmla="*/ 123786455 h 21345"/>
                  <a:gd name="T6" fmla="*/ 2147483646 w 20169"/>
                  <a:gd name="T7" fmla="*/ 123786455 h 2134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69" h="21345" extrusionOk="0">
                    <a:moveTo>
                      <a:pt x="477" y="21345"/>
                    </a:moveTo>
                    <a:cubicBezTo>
                      <a:pt x="185" y="17970"/>
                      <a:pt x="-107" y="14595"/>
                      <a:pt x="39" y="11220"/>
                    </a:cubicBezTo>
                    <a:cubicBezTo>
                      <a:pt x="185" y="7845"/>
                      <a:pt x="769" y="4470"/>
                      <a:pt x="4709" y="2445"/>
                    </a:cubicBezTo>
                    <a:cubicBezTo>
                      <a:pt x="8650" y="420"/>
                      <a:pt x="15947" y="-255"/>
                      <a:pt x="18720" y="82"/>
                    </a:cubicBezTo>
                    <a:cubicBezTo>
                      <a:pt x="21493" y="420"/>
                      <a:pt x="19742" y="1770"/>
                      <a:pt x="17990" y="3120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96" name="Shape 1073742065">
                <a:extLst>
                  <a:ext uri="{FF2B5EF4-FFF2-40B4-BE49-F238E27FC236}">
                    <a16:creationId xmlns:a16="http://schemas.microsoft.com/office/drawing/2014/main" id="{4161C173-FC9C-4CB4-9F0C-91DFD967E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1498" y="2797255"/>
                <a:ext cx="192772" cy="368193"/>
              </a:xfrm>
              <a:custGeom>
                <a:avLst/>
                <a:gdLst>
                  <a:gd name="T0" fmla="*/ 2147483646 w 21042"/>
                  <a:gd name="T1" fmla="*/ 2147483646 h 21196"/>
                  <a:gd name="T2" fmla="*/ 2147483646 w 21042"/>
                  <a:gd name="T3" fmla="*/ 2147483646 h 21196"/>
                  <a:gd name="T4" fmla="*/ 2147483646 w 21042"/>
                  <a:gd name="T5" fmla="*/ 2147483646 h 21196"/>
                  <a:gd name="T6" fmla="*/ 2147483646 w 21042"/>
                  <a:gd name="T7" fmla="*/ 2147483646 h 21196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042" h="21196" extrusionOk="0">
                    <a:moveTo>
                      <a:pt x="14467" y="3131"/>
                    </a:moveTo>
                    <a:cubicBezTo>
                      <a:pt x="14467" y="2095"/>
                      <a:pt x="14467" y="1059"/>
                      <a:pt x="13766" y="616"/>
                    </a:cubicBezTo>
                    <a:cubicBezTo>
                      <a:pt x="13064" y="172"/>
                      <a:pt x="11662" y="320"/>
                      <a:pt x="9418" y="2021"/>
                    </a:cubicBezTo>
                    <a:cubicBezTo>
                      <a:pt x="7173" y="3723"/>
                      <a:pt x="4088" y="6977"/>
                      <a:pt x="2264" y="10084"/>
                    </a:cubicBezTo>
                    <a:cubicBezTo>
                      <a:pt x="441" y="13191"/>
                      <a:pt x="-120" y="16150"/>
                      <a:pt x="20" y="17999"/>
                    </a:cubicBezTo>
                    <a:cubicBezTo>
                      <a:pt x="161" y="19849"/>
                      <a:pt x="1002" y="20588"/>
                      <a:pt x="2405" y="20958"/>
                    </a:cubicBezTo>
                    <a:cubicBezTo>
                      <a:pt x="3807" y="21328"/>
                      <a:pt x="5771" y="21328"/>
                      <a:pt x="8576" y="20514"/>
                    </a:cubicBezTo>
                    <a:cubicBezTo>
                      <a:pt x="11381" y="19701"/>
                      <a:pt x="15028" y="18073"/>
                      <a:pt x="17553" y="15410"/>
                    </a:cubicBezTo>
                    <a:cubicBezTo>
                      <a:pt x="20077" y="12747"/>
                      <a:pt x="21480" y="9049"/>
                      <a:pt x="20919" y="6312"/>
                    </a:cubicBezTo>
                    <a:cubicBezTo>
                      <a:pt x="20358" y="3575"/>
                      <a:pt x="17833" y="1799"/>
                      <a:pt x="15449" y="838"/>
                    </a:cubicBezTo>
                    <a:cubicBezTo>
                      <a:pt x="13064" y="-124"/>
                      <a:pt x="10820" y="-272"/>
                      <a:pt x="9137" y="468"/>
                    </a:cubicBezTo>
                    <a:cubicBezTo>
                      <a:pt x="7454" y="1207"/>
                      <a:pt x="6332" y="2835"/>
                      <a:pt x="5210" y="4462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97" name="Shape 1073742066">
                <a:extLst>
                  <a:ext uri="{FF2B5EF4-FFF2-40B4-BE49-F238E27FC236}">
                    <a16:creationId xmlns:a16="http://schemas.microsoft.com/office/drawing/2014/main" id="{4657D7D3-D421-4256-98D4-BB5668C45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76101" y="2766822"/>
                <a:ext cx="241972" cy="316110"/>
              </a:xfrm>
              <a:custGeom>
                <a:avLst/>
                <a:gdLst>
                  <a:gd name="T0" fmla="*/ 2147483646 w 21408"/>
                  <a:gd name="T1" fmla="*/ 2147483646 h 21426"/>
                  <a:gd name="T2" fmla="*/ 2147483646 w 21408"/>
                  <a:gd name="T3" fmla="*/ 2147483646 h 21426"/>
                  <a:gd name="T4" fmla="*/ 2147483646 w 21408"/>
                  <a:gd name="T5" fmla="*/ 2147483646 h 21426"/>
                  <a:gd name="T6" fmla="*/ 2147483646 w 21408"/>
                  <a:gd name="T7" fmla="*/ 2147483646 h 21426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408" h="21426" extrusionOk="0">
                    <a:moveTo>
                      <a:pt x="21408" y="3136"/>
                    </a:moveTo>
                    <a:cubicBezTo>
                      <a:pt x="21408" y="2265"/>
                      <a:pt x="21408" y="1394"/>
                      <a:pt x="20840" y="784"/>
                    </a:cubicBezTo>
                    <a:cubicBezTo>
                      <a:pt x="20271" y="174"/>
                      <a:pt x="19134" y="-174"/>
                      <a:pt x="17315" y="87"/>
                    </a:cubicBezTo>
                    <a:cubicBezTo>
                      <a:pt x="15496" y="349"/>
                      <a:pt x="12995" y="1220"/>
                      <a:pt x="11290" y="2961"/>
                    </a:cubicBezTo>
                    <a:cubicBezTo>
                      <a:pt x="9585" y="4703"/>
                      <a:pt x="8675" y="7316"/>
                      <a:pt x="8789" y="9494"/>
                    </a:cubicBezTo>
                    <a:cubicBezTo>
                      <a:pt x="8903" y="11671"/>
                      <a:pt x="10040" y="13413"/>
                      <a:pt x="11290" y="14807"/>
                    </a:cubicBezTo>
                    <a:cubicBezTo>
                      <a:pt x="12541" y="16200"/>
                      <a:pt x="13905" y="17245"/>
                      <a:pt x="14701" y="18203"/>
                    </a:cubicBezTo>
                    <a:cubicBezTo>
                      <a:pt x="15496" y="19161"/>
                      <a:pt x="15724" y="20032"/>
                      <a:pt x="15042" y="20555"/>
                    </a:cubicBezTo>
                    <a:cubicBezTo>
                      <a:pt x="14360" y="21078"/>
                      <a:pt x="12768" y="21252"/>
                      <a:pt x="10608" y="21339"/>
                    </a:cubicBezTo>
                    <a:cubicBezTo>
                      <a:pt x="8448" y="21426"/>
                      <a:pt x="5720" y="21426"/>
                      <a:pt x="3673" y="21426"/>
                    </a:cubicBezTo>
                    <a:cubicBezTo>
                      <a:pt x="1627" y="21426"/>
                      <a:pt x="263" y="21426"/>
                      <a:pt x="35" y="21165"/>
                    </a:cubicBezTo>
                    <a:cubicBezTo>
                      <a:pt x="-192" y="20903"/>
                      <a:pt x="717" y="20381"/>
                      <a:pt x="1627" y="19858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98" name="Shape 1073742067">
                <a:extLst>
                  <a:ext uri="{FF2B5EF4-FFF2-40B4-BE49-F238E27FC236}">
                    <a16:creationId xmlns:a16="http://schemas.microsoft.com/office/drawing/2014/main" id="{622BD1AD-A376-4E82-8FF6-1D7439886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5781" y="2909147"/>
                <a:ext cx="146487" cy="158366"/>
              </a:xfrm>
              <a:custGeom>
                <a:avLst/>
                <a:gdLst>
                  <a:gd name="T0" fmla="*/ 2147483646 w 21600"/>
                  <a:gd name="T1" fmla="*/ 2147483646 h 21469"/>
                  <a:gd name="T2" fmla="*/ 2147483646 w 21600"/>
                  <a:gd name="T3" fmla="*/ 2147483646 h 21469"/>
                  <a:gd name="T4" fmla="*/ 2147483646 w 21600"/>
                  <a:gd name="T5" fmla="*/ 2147483646 h 21469"/>
                  <a:gd name="T6" fmla="*/ 2147483646 w 21600"/>
                  <a:gd name="T7" fmla="*/ 2147483646 h 21469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469" extrusionOk="0">
                    <a:moveTo>
                      <a:pt x="0" y="13108"/>
                    </a:moveTo>
                    <a:cubicBezTo>
                      <a:pt x="1895" y="13108"/>
                      <a:pt x="3789" y="13108"/>
                      <a:pt x="6063" y="11888"/>
                    </a:cubicBezTo>
                    <a:cubicBezTo>
                      <a:pt x="8337" y="10669"/>
                      <a:pt x="10989" y="8230"/>
                      <a:pt x="12316" y="6140"/>
                    </a:cubicBezTo>
                    <a:cubicBezTo>
                      <a:pt x="13642" y="4050"/>
                      <a:pt x="13642" y="2308"/>
                      <a:pt x="12695" y="1263"/>
                    </a:cubicBezTo>
                    <a:cubicBezTo>
                      <a:pt x="11747" y="217"/>
                      <a:pt x="9853" y="-131"/>
                      <a:pt x="7958" y="43"/>
                    </a:cubicBezTo>
                    <a:cubicBezTo>
                      <a:pt x="6063" y="217"/>
                      <a:pt x="4168" y="914"/>
                      <a:pt x="2653" y="3527"/>
                    </a:cubicBezTo>
                    <a:cubicBezTo>
                      <a:pt x="1137" y="6140"/>
                      <a:pt x="0" y="10669"/>
                      <a:pt x="3221" y="13979"/>
                    </a:cubicBezTo>
                    <a:cubicBezTo>
                      <a:pt x="6442" y="17288"/>
                      <a:pt x="14021" y="19379"/>
                      <a:pt x="21600" y="21469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499" name="Shape 1073742068">
                <a:extLst>
                  <a:ext uri="{FF2B5EF4-FFF2-40B4-BE49-F238E27FC236}">
                    <a16:creationId xmlns:a16="http://schemas.microsoft.com/office/drawing/2014/main" id="{0364F363-DE53-46E6-9CC0-C63DCF43B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1042" y="2865654"/>
                <a:ext cx="159388" cy="222812"/>
              </a:xfrm>
              <a:custGeom>
                <a:avLst/>
                <a:gdLst>
                  <a:gd name="T0" fmla="*/ 2147483646 w 21264"/>
                  <a:gd name="T1" fmla="*/ 2147483646 h 20808"/>
                  <a:gd name="T2" fmla="*/ 2147483646 w 21264"/>
                  <a:gd name="T3" fmla="*/ 2147483646 h 20808"/>
                  <a:gd name="T4" fmla="*/ 2147483646 w 21264"/>
                  <a:gd name="T5" fmla="*/ 2147483646 h 20808"/>
                  <a:gd name="T6" fmla="*/ 2147483646 w 21264"/>
                  <a:gd name="T7" fmla="*/ 2147483646 h 20808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264" h="20808" extrusionOk="0">
                    <a:moveTo>
                      <a:pt x="17150" y="5171"/>
                    </a:moveTo>
                    <a:cubicBezTo>
                      <a:pt x="17493" y="3491"/>
                      <a:pt x="17835" y="1811"/>
                      <a:pt x="17150" y="851"/>
                    </a:cubicBezTo>
                    <a:cubicBezTo>
                      <a:pt x="16464" y="-109"/>
                      <a:pt x="14750" y="-349"/>
                      <a:pt x="12521" y="611"/>
                    </a:cubicBezTo>
                    <a:cubicBezTo>
                      <a:pt x="10293" y="1571"/>
                      <a:pt x="7550" y="3731"/>
                      <a:pt x="5321" y="6371"/>
                    </a:cubicBezTo>
                    <a:cubicBezTo>
                      <a:pt x="3093" y="9011"/>
                      <a:pt x="1378" y="12131"/>
                      <a:pt x="521" y="14531"/>
                    </a:cubicBezTo>
                    <a:cubicBezTo>
                      <a:pt x="-336" y="16931"/>
                      <a:pt x="-336" y="18611"/>
                      <a:pt x="2064" y="19691"/>
                    </a:cubicBezTo>
                    <a:cubicBezTo>
                      <a:pt x="4464" y="20771"/>
                      <a:pt x="9264" y="21251"/>
                      <a:pt x="12864" y="20291"/>
                    </a:cubicBezTo>
                    <a:cubicBezTo>
                      <a:pt x="16464" y="19331"/>
                      <a:pt x="18864" y="16931"/>
                      <a:pt x="21264" y="14531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500" name="Shape 1073742069">
                <a:extLst>
                  <a:ext uri="{FF2B5EF4-FFF2-40B4-BE49-F238E27FC236}">
                    <a16:creationId xmlns:a16="http://schemas.microsoft.com/office/drawing/2014/main" id="{EF58B875-16A1-4FE3-B9E6-150952775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56" y="3772014"/>
                <a:ext cx="613877" cy="627042"/>
              </a:xfrm>
              <a:custGeom>
                <a:avLst/>
                <a:gdLst>
                  <a:gd name="T0" fmla="*/ 2147483646 w 21498"/>
                  <a:gd name="T1" fmla="*/ 2147483646 h 21081"/>
                  <a:gd name="T2" fmla="*/ 2147483646 w 21498"/>
                  <a:gd name="T3" fmla="*/ 2147483646 h 21081"/>
                  <a:gd name="T4" fmla="*/ 2147483646 w 21498"/>
                  <a:gd name="T5" fmla="*/ 2147483646 h 21081"/>
                  <a:gd name="T6" fmla="*/ 2147483646 w 21498"/>
                  <a:gd name="T7" fmla="*/ 2147483646 h 21081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498" h="21081" extrusionOk="0">
                    <a:moveTo>
                      <a:pt x="7998" y="5863"/>
                    </a:moveTo>
                    <a:cubicBezTo>
                      <a:pt x="7908" y="4740"/>
                      <a:pt x="7818" y="3617"/>
                      <a:pt x="7458" y="2753"/>
                    </a:cubicBezTo>
                    <a:cubicBezTo>
                      <a:pt x="7098" y="1889"/>
                      <a:pt x="6468" y="1284"/>
                      <a:pt x="5883" y="1025"/>
                    </a:cubicBezTo>
                    <a:cubicBezTo>
                      <a:pt x="5298" y="766"/>
                      <a:pt x="4758" y="852"/>
                      <a:pt x="3993" y="1759"/>
                    </a:cubicBezTo>
                    <a:cubicBezTo>
                      <a:pt x="3228" y="2667"/>
                      <a:pt x="2238" y="4395"/>
                      <a:pt x="1473" y="6900"/>
                    </a:cubicBezTo>
                    <a:cubicBezTo>
                      <a:pt x="708" y="9406"/>
                      <a:pt x="168" y="12689"/>
                      <a:pt x="33" y="15108"/>
                    </a:cubicBezTo>
                    <a:cubicBezTo>
                      <a:pt x="-102" y="17527"/>
                      <a:pt x="168" y="19083"/>
                      <a:pt x="933" y="20033"/>
                    </a:cubicBezTo>
                    <a:cubicBezTo>
                      <a:pt x="1698" y="20983"/>
                      <a:pt x="2958" y="21329"/>
                      <a:pt x="4263" y="20897"/>
                    </a:cubicBezTo>
                    <a:cubicBezTo>
                      <a:pt x="5568" y="20465"/>
                      <a:pt x="6918" y="19255"/>
                      <a:pt x="8268" y="17268"/>
                    </a:cubicBezTo>
                    <a:cubicBezTo>
                      <a:pt x="9618" y="15281"/>
                      <a:pt x="10968" y="12516"/>
                      <a:pt x="11553" y="10054"/>
                    </a:cubicBezTo>
                    <a:cubicBezTo>
                      <a:pt x="12138" y="7591"/>
                      <a:pt x="11958" y="5431"/>
                      <a:pt x="11103" y="3660"/>
                    </a:cubicBezTo>
                    <a:cubicBezTo>
                      <a:pt x="10248" y="1889"/>
                      <a:pt x="8718" y="507"/>
                      <a:pt x="7368" y="118"/>
                    </a:cubicBezTo>
                    <a:cubicBezTo>
                      <a:pt x="6018" y="-271"/>
                      <a:pt x="4848" y="334"/>
                      <a:pt x="3948" y="1457"/>
                    </a:cubicBezTo>
                    <a:cubicBezTo>
                      <a:pt x="3048" y="2580"/>
                      <a:pt x="2418" y="4222"/>
                      <a:pt x="2733" y="5345"/>
                    </a:cubicBezTo>
                    <a:cubicBezTo>
                      <a:pt x="3048" y="6468"/>
                      <a:pt x="4308" y="7073"/>
                      <a:pt x="6063" y="7073"/>
                    </a:cubicBezTo>
                    <a:cubicBezTo>
                      <a:pt x="7818" y="7073"/>
                      <a:pt x="10068" y="6468"/>
                      <a:pt x="11598" y="5863"/>
                    </a:cubicBezTo>
                    <a:cubicBezTo>
                      <a:pt x="13128" y="5259"/>
                      <a:pt x="13938" y="4654"/>
                      <a:pt x="14343" y="4654"/>
                    </a:cubicBezTo>
                    <a:cubicBezTo>
                      <a:pt x="14748" y="4654"/>
                      <a:pt x="14748" y="5259"/>
                      <a:pt x="14883" y="7116"/>
                    </a:cubicBezTo>
                    <a:cubicBezTo>
                      <a:pt x="15018" y="8974"/>
                      <a:pt x="15288" y="12084"/>
                      <a:pt x="15558" y="14115"/>
                    </a:cubicBezTo>
                    <a:cubicBezTo>
                      <a:pt x="15828" y="16145"/>
                      <a:pt x="16098" y="17095"/>
                      <a:pt x="16368" y="17873"/>
                    </a:cubicBezTo>
                    <a:cubicBezTo>
                      <a:pt x="16638" y="18651"/>
                      <a:pt x="16908" y="19255"/>
                      <a:pt x="17268" y="19471"/>
                    </a:cubicBezTo>
                    <a:cubicBezTo>
                      <a:pt x="17628" y="19687"/>
                      <a:pt x="18078" y="19515"/>
                      <a:pt x="18618" y="18391"/>
                    </a:cubicBezTo>
                    <a:cubicBezTo>
                      <a:pt x="19158" y="17268"/>
                      <a:pt x="19788" y="15195"/>
                      <a:pt x="20103" y="13035"/>
                    </a:cubicBezTo>
                    <a:cubicBezTo>
                      <a:pt x="20418" y="10875"/>
                      <a:pt x="20418" y="8628"/>
                      <a:pt x="20418" y="7289"/>
                    </a:cubicBezTo>
                    <a:cubicBezTo>
                      <a:pt x="20418" y="5950"/>
                      <a:pt x="20418" y="5518"/>
                      <a:pt x="20553" y="5561"/>
                    </a:cubicBezTo>
                    <a:cubicBezTo>
                      <a:pt x="20688" y="5604"/>
                      <a:pt x="20958" y="6123"/>
                      <a:pt x="21138" y="6598"/>
                    </a:cubicBezTo>
                    <a:cubicBezTo>
                      <a:pt x="21318" y="7073"/>
                      <a:pt x="21408" y="7505"/>
                      <a:pt x="21498" y="7937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501" name="Shape 1073742070">
                <a:extLst>
                  <a:ext uri="{FF2B5EF4-FFF2-40B4-BE49-F238E27FC236}">
                    <a16:creationId xmlns:a16="http://schemas.microsoft.com/office/drawing/2014/main" id="{E1A83D99-739D-4728-B26B-FB4432A0E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0562" y="3775436"/>
                <a:ext cx="1225848" cy="576280"/>
              </a:xfrm>
              <a:custGeom>
                <a:avLst/>
                <a:gdLst>
                  <a:gd name="T0" fmla="*/ 2147483646 w 21600"/>
                  <a:gd name="T1" fmla="*/ 2147483646 h 21337"/>
                  <a:gd name="T2" fmla="*/ 2147483646 w 21600"/>
                  <a:gd name="T3" fmla="*/ 2147483646 h 21337"/>
                  <a:gd name="T4" fmla="*/ 2147483646 w 21600"/>
                  <a:gd name="T5" fmla="*/ 2147483646 h 21337"/>
                  <a:gd name="T6" fmla="*/ 2147483646 w 21600"/>
                  <a:gd name="T7" fmla="*/ 2147483646 h 21337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337" extrusionOk="0">
                    <a:moveTo>
                      <a:pt x="0" y="16608"/>
                    </a:moveTo>
                    <a:cubicBezTo>
                      <a:pt x="0" y="17179"/>
                      <a:pt x="0" y="17750"/>
                      <a:pt x="113" y="17940"/>
                    </a:cubicBezTo>
                    <a:cubicBezTo>
                      <a:pt x="226" y="18130"/>
                      <a:pt x="453" y="17940"/>
                      <a:pt x="883" y="17179"/>
                    </a:cubicBezTo>
                    <a:cubicBezTo>
                      <a:pt x="1313" y="16418"/>
                      <a:pt x="1947" y="15086"/>
                      <a:pt x="2309" y="14182"/>
                    </a:cubicBezTo>
                    <a:cubicBezTo>
                      <a:pt x="2672" y="13278"/>
                      <a:pt x="2762" y="12802"/>
                      <a:pt x="2762" y="12326"/>
                    </a:cubicBezTo>
                    <a:cubicBezTo>
                      <a:pt x="2762" y="11850"/>
                      <a:pt x="2672" y="11375"/>
                      <a:pt x="2377" y="11375"/>
                    </a:cubicBezTo>
                    <a:cubicBezTo>
                      <a:pt x="2083" y="11375"/>
                      <a:pt x="1585" y="11850"/>
                      <a:pt x="1268" y="12992"/>
                    </a:cubicBezTo>
                    <a:cubicBezTo>
                      <a:pt x="951" y="14134"/>
                      <a:pt x="815" y="15942"/>
                      <a:pt x="951" y="17179"/>
                    </a:cubicBezTo>
                    <a:cubicBezTo>
                      <a:pt x="1087" y="18416"/>
                      <a:pt x="1494" y="19082"/>
                      <a:pt x="2083" y="19130"/>
                    </a:cubicBezTo>
                    <a:cubicBezTo>
                      <a:pt x="2672" y="19177"/>
                      <a:pt x="3442" y="18606"/>
                      <a:pt x="4053" y="17607"/>
                    </a:cubicBezTo>
                    <a:cubicBezTo>
                      <a:pt x="4664" y="16608"/>
                      <a:pt x="5117" y="15181"/>
                      <a:pt x="5366" y="13991"/>
                    </a:cubicBezTo>
                    <a:cubicBezTo>
                      <a:pt x="5615" y="12802"/>
                      <a:pt x="5660" y="11850"/>
                      <a:pt x="5751" y="11184"/>
                    </a:cubicBezTo>
                    <a:cubicBezTo>
                      <a:pt x="5842" y="10518"/>
                      <a:pt x="5977" y="10137"/>
                      <a:pt x="6158" y="9947"/>
                    </a:cubicBezTo>
                    <a:cubicBezTo>
                      <a:pt x="6340" y="9757"/>
                      <a:pt x="6566" y="9757"/>
                      <a:pt x="6792" y="9757"/>
                    </a:cubicBezTo>
                    <a:cubicBezTo>
                      <a:pt x="7019" y="9757"/>
                      <a:pt x="7245" y="9757"/>
                      <a:pt x="7472" y="9995"/>
                    </a:cubicBezTo>
                    <a:cubicBezTo>
                      <a:pt x="7698" y="10233"/>
                      <a:pt x="7925" y="10708"/>
                      <a:pt x="8038" y="11565"/>
                    </a:cubicBezTo>
                    <a:cubicBezTo>
                      <a:pt x="8151" y="12421"/>
                      <a:pt x="8151" y="13658"/>
                      <a:pt x="7970" y="14752"/>
                    </a:cubicBezTo>
                    <a:cubicBezTo>
                      <a:pt x="7789" y="15847"/>
                      <a:pt x="7426" y="16798"/>
                      <a:pt x="7200" y="17560"/>
                    </a:cubicBezTo>
                    <a:cubicBezTo>
                      <a:pt x="6974" y="18321"/>
                      <a:pt x="6883" y="18892"/>
                      <a:pt x="6996" y="19130"/>
                    </a:cubicBezTo>
                    <a:cubicBezTo>
                      <a:pt x="7109" y="19367"/>
                      <a:pt x="7426" y="19272"/>
                      <a:pt x="8242" y="18606"/>
                    </a:cubicBezTo>
                    <a:cubicBezTo>
                      <a:pt x="9057" y="17940"/>
                      <a:pt x="10370" y="16703"/>
                      <a:pt x="11162" y="15847"/>
                    </a:cubicBezTo>
                    <a:cubicBezTo>
                      <a:pt x="11955" y="14990"/>
                      <a:pt x="12226" y="14515"/>
                      <a:pt x="12453" y="14086"/>
                    </a:cubicBezTo>
                    <a:cubicBezTo>
                      <a:pt x="12679" y="13658"/>
                      <a:pt x="12860" y="13278"/>
                      <a:pt x="12928" y="12849"/>
                    </a:cubicBezTo>
                    <a:cubicBezTo>
                      <a:pt x="12996" y="12421"/>
                      <a:pt x="12951" y="11945"/>
                      <a:pt x="12747" y="11660"/>
                    </a:cubicBezTo>
                    <a:cubicBezTo>
                      <a:pt x="12543" y="11375"/>
                      <a:pt x="12181" y="11279"/>
                      <a:pt x="11887" y="11279"/>
                    </a:cubicBezTo>
                    <a:cubicBezTo>
                      <a:pt x="11592" y="11279"/>
                      <a:pt x="11366" y="11375"/>
                      <a:pt x="11117" y="12041"/>
                    </a:cubicBezTo>
                    <a:cubicBezTo>
                      <a:pt x="10868" y="12707"/>
                      <a:pt x="10596" y="13944"/>
                      <a:pt x="10460" y="14800"/>
                    </a:cubicBezTo>
                    <a:cubicBezTo>
                      <a:pt x="10325" y="15656"/>
                      <a:pt x="10325" y="16132"/>
                      <a:pt x="10347" y="16656"/>
                    </a:cubicBezTo>
                    <a:cubicBezTo>
                      <a:pt x="10370" y="17179"/>
                      <a:pt x="10415" y="17750"/>
                      <a:pt x="10574" y="18035"/>
                    </a:cubicBezTo>
                    <a:cubicBezTo>
                      <a:pt x="10732" y="18321"/>
                      <a:pt x="11004" y="18321"/>
                      <a:pt x="11366" y="17655"/>
                    </a:cubicBezTo>
                    <a:cubicBezTo>
                      <a:pt x="11728" y="16989"/>
                      <a:pt x="12181" y="15656"/>
                      <a:pt x="12430" y="14705"/>
                    </a:cubicBezTo>
                    <a:cubicBezTo>
                      <a:pt x="12679" y="13753"/>
                      <a:pt x="12725" y="13182"/>
                      <a:pt x="12747" y="12612"/>
                    </a:cubicBezTo>
                    <a:cubicBezTo>
                      <a:pt x="12770" y="12041"/>
                      <a:pt x="12770" y="11470"/>
                      <a:pt x="12702" y="11375"/>
                    </a:cubicBezTo>
                    <a:cubicBezTo>
                      <a:pt x="12634" y="11279"/>
                      <a:pt x="12498" y="11660"/>
                      <a:pt x="12362" y="12754"/>
                    </a:cubicBezTo>
                    <a:cubicBezTo>
                      <a:pt x="12226" y="13848"/>
                      <a:pt x="12091" y="15656"/>
                      <a:pt x="12068" y="16798"/>
                    </a:cubicBezTo>
                    <a:cubicBezTo>
                      <a:pt x="12045" y="17940"/>
                      <a:pt x="12136" y="18416"/>
                      <a:pt x="12385" y="18654"/>
                    </a:cubicBezTo>
                    <a:cubicBezTo>
                      <a:pt x="12634" y="18892"/>
                      <a:pt x="13042" y="18892"/>
                      <a:pt x="13721" y="17940"/>
                    </a:cubicBezTo>
                    <a:cubicBezTo>
                      <a:pt x="14400" y="16989"/>
                      <a:pt x="15351" y="15086"/>
                      <a:pt x="16098" y="12802"/>
                    </a:cubicBezTo>
                    <a:cubicBezTo>
                      <a:pt x="16845" y="10518"/>
                      <a:pt x="17389" y="7854"/>
                      <a:pt x="17728" y="6093"/>
                    </a:cubicBezTo>
                    <a:cubicBezTo>
                      <a:pt x="18068" y="4333"/>
                      <a:pt x="18204" y="3477"/>
                      <a:pt x="18272" y="2763"/>
                    </a:cubicBezTo>
                    <a:cubicBezTo>
                      <a:pt x="18340" y="2049"/>
                      <a:pt x="18340" y="1478"/>
                      <a:pt x="18272" y="1574"/>
                    </a:cubicBezTo>
                    <a:cubicBezTo>
                      <a:pt x="18204" y="1669"/>
                      <a:pt x="18068" y="2430"/>
                      <a:pt x="17774" y="4761"/>
                    </a:cubicBezTo>
                    <a:cubicBezTo>
                      <a:pt x="17479" y="7093"/>
                      <a:pt x="17026" y="10994"/>
                      <a:pt x="16755" y="13706"/>
                    </a:cubicBezTo>
                    <a:cubicBezTo>
                      <a:pt x="16483" y="16418"/>
                      <a:pt x="16392" y="17940"/>
                      <a:pt x="16347" y="18987"/>
                    </a:cubicBezTo>
                    <a:cubicBezTo>
                      <a:pt x="16302" y="20034"/>
                      <a:pt x="16302" y="20604"/>
                      <a:pt x="16415" y="20985"/>
                    </a:cubicBezTo>
                    <a:cubicBezTo>
                      <a:pt x="16528" y="21366"/>
                      <a:pt x="16755" y="21556"/>
                      <a:pt x="17162" y="20937"/>
                    </a:cubicBezTo>
                    <a:cubicBezTo>
                      <a:pt x="17570" y="20319"/>
                      <a:pt x="18158" y="18892"/>
                      <a:pt x="18725" y="16560"/>
                    </a:cubicBezTo>
                    <a:cubicBezTo>
                      <a:pt x="19291" y="14229"/>
                      <a:pt x="19834" y="10994"/>
                      <a:pt x="20174" y="8234"/>
                    </a:cubicBezTo>
                    <a:cubicBezTo>
                      <a:pt x="20513" y="5475"/>
                      <a:pt x="20649" y="3191"/>
                      <a:pt x="20717" y="1812"/>
                    </a:cubicBezTo>
                    <a:cubicBezTo>
                      <a:pt x="20785" y="432"/>
                      <a:pt x="20785" y="-44"/>
                      <a:pt x="20672" y="4"/>
                    </a:cubicBezTo>
                    <a:cubicBezTo>
                      <a:pt x="20558" y="51"/>
                      <a:pt x="20332" y="622"/>
                      <a:pt x="20038" y="2525"/>
                    </a:cubicBezTo>
                    <a:cubicBezTo>
                      <a:pt x="19743" y="4428"/>
                      <a:pt x="19381" y="7663"/>
                      <a:pt x="19200" y="10090"/>
                    </a:cubicBezTo>
                    <a:cubicBezTo>
                      <a:pt x="19019" y="12516"/>
                      <a:pt x="19019" y="14134"/>
                      <a:pt x="19449" y="15038"/>
                    </a:cubicBezTo>
                    <a:cubicBezTo>
                      <a:pt x="19879" y="15942"/>
                      <a:pt x="20740" y="16132"/>
                      <a:pt x="21600" y="16323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502" name="Shape 1073742071">
                <a:extLst>
                  <a:ext uri="{FF2B5EF4-FFF2-40B4-BE49-F238E27FC236}">
                    <a16:creationId xmlns:a16="http://schemas.microsoft.com/office/drawing/2014/main" id="{3AC9EF2F-0F49-4168-A069-548F2FF64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0470" y="3817309"/>
                <a:ext cx="347502" cy="1063364"/>
              </a:xfrm>
              <a:custGeom>
                <a:avLst/>
                <a:gdLst>
                  <a:gd name="T0" fmla="*/ 2147483646 w 21319"/>
                  <a:gd name="T1" fmla="*/ 2147483646 h 21484"/>
                  <a:gd name="T2" fmla="*/ 2147483646 w 21319"/>
                  <a:gd name="T3" fmla="*/ 2147483646 h 21484"/>
                  <a:gd name="T4" fmla="*/ 2147483646 w 21319"/>
                  <a:gd name="T5" fmla="*/ 2147483646 h 21484"/>
                  <a:gd name="T6" fmla="*/ 2147483646 w 21319"/>
                  <a:gd name="T7" fmla="*/ 2147483646 h 21484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319" h="21484" extrusionOk="0">
                    <a:moveTo>
                      <a:pt x="10185" y="3232"/>
                    </a:moveTo>
                    <a:cubicBezTo>
                      <a:pt x="10343" y="2972"/>
                      <a:pt x="10500" y="2713"/>
                      <a:pt x="10658" y="2453"/>
                    </a:cubicBezTo>
                    <a:cubicBezTo>
                      <a:pt x="10816" y="2194"/>
                      <a:pt x="10973" y="1934"/>
                      <a:pt x="10421" y="2038"/>
                    </a:cubicBezTo>
                    <a:cubicBezTo>
                      <a:pt x="9870" y="2142"/>
                      <a:pt x="8608" y="2609"/>
                      <a:pt x="6874" y="3284"/>
                    </a:cubicBezTo>
                    <a:cubicBezTo>
                      <a:pt x="5140" y="3959"/>
                      <a:pt x="2932" y="4842"/>
                      <a:pt x="1592" y="5439"/>
                    </a:cubicBezTo>
                    <a:cubicBezTo>
                      <a:pt x="252" y="6036"/>
                      <a:pt x="-221" y="6347"/>
                      <a:pt x="94" y="6503"/>
                    </a:cubicBezTo>
                    <a:cubicBezTo>
                      <a:pt x="410" y="6659"/>
                      <a:pt x="1513" y="6659"/>
                      <a:pt x="3326" y="6685"/>
                    </a:cubicBezTo>
                    <a:cubicBezTo>
                      <a:pt x="5140" y="6711"/>
                      <a:pt x="7662" y="6763"/>
                      <a:pt x="9318" y="7022"/>
                    </a:cubicBezTo>
                    <a:cubicBezTo>
                      <a:pt x="10973" y="7282"/>
                      <a:pt x="11761" y="7749"/>
                      <a:pt x="11525" y="8243"/>
                    </a:cubicBezTo>
                    <a:cubicBezTo>
                      <a:pt x="11288" y="8736"/>
                      <a:pt x="10027" y="9255"/>
                      <a:pt x="9002" y="9593"/>
                    </a:cubicBezTo>
                    <a:cubicBezTo>
                      <a:pt x="7978" y="9930"/>
                      <a:pt x="7189" y="10086"/>
                      <a:pt x="6322" y="10190"/>
                    </a:cubicBezTo>
                    <a:cubicBezTo>
                      <a:pt x="5455" y="10294"/>
                      <a:pt x="4509" y="10346"/>
                      <a:pt x="4036" y="10164"/>
                    </a:cubicBezTo>
                    <a:cubicBezTo>
                      <a:pt x="3563" y="9982"/>
                      <a:pt x="3563" y="9567"/>
                      <a:pt x="4745" y="8632"/>
                    </a:cubicBezTo>
                    <a:cubicBezTo>
                      <a:pt x="5928" y="7697"/>
                      <a:pt x="8293" y="6244"/>
                      <a:pt x="10500" y="4842"/>
                    </a:cubicBezTo>
                    <a:cubicBezTo>
                      <a:pt x="12707" y="3440"/>
                      <a:pt x="14757" y="2090"/>
                      <a:pt x="16097" y="1311"/>
                    </a:cubicBezTo>
                    <a:cubicBezTo>
                      <a:pt x="17437" y="532"/>
                      <a:pt x="18068" y="324"/>
                      <a:pt x="18778" y="169"/>
                    </a:cubicBezTo>
                    <a:cubicBezTo>
                      <a:pt x="19487" y="13"/>
                      <a:pt x="20275" y="-91"/>
                      <a:pt x="20748" y="117"/>
                    </a:cubicBezTo>
                    <a:cubicBezTo>
                      <a:pt x="21221" y="324"/>
                      <a:pt x="21379" y="844"/>
                      <a:pt x="21300" y="1934"/>
                    </a:cubicBezTo>
                    <a:cubicBezTo>
                      <a:pt x="21221" y="3024"/>
                      <a:pt x="20906" y="4686"/>
                      <a:pt x="20275" y="6581"/>
                    </a:cubicBezTo>
                    <a:cubicBezTo>
                      <a:pt x="19645" y="8476"/>
                      <a:pt x="18699" y="10605"/>
                      <a:pt x="17753" y="12578"/>
                    </a:cubicBezTo>
                    <a:cubicBezTo>
                      <a:pt x="16807" y="14551"/>
                      <a:pt x="15861" y="16369"/>
                      <a:pt x="15230" y="17719"/>
                    </a:cubicBezTo>
                    <a:cubicBezTo>
                      <a:pt x="14599" y="19069"/>
                      <a:pt x="14284" y="19951"/>
                      <a:pt x="14205" y="20548"/>
                    </a:cubicBezTo>
                    <a:cubicBezTo>
                      <a:pt x="14126" y="21146"/>
                      <a:pt x="14284" y="21457"/>
                      <a:pt x="14521" y="21483"/>
                    </a:cubicBezTo>
                    <a:cubicBezTo>
                      <a:pt x="14757" y="21509"/>
                      <a:pt x="15072" y="21249"/>
                      <a:pt x="15388" y="20860"/>
                    </a:cubicBezTo>
                    <a:cubicBezTo>
                      <a:pt x="15703" y="20471"/>
                      <a:pt x="16018" y="19951"/>
                      <a:pt x="16334" y="19432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503" name="Shape 1073742072">
                <a:extLst>
                  <a:ext uri="{FF2B5EF4-FFF2-40B4-BE49-F238E27FC236}">
                    <a16:creationId xmlns:a16="http://schemas.microsoft.com/office/drawing/2014/main" id="{FB1B3535-D78C-49A9-9C59-743A349AEF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9832" y="4033303"/>
                <a:ext cx="123377" cy="242433"/>
              </a:xfrm>
              <a:custGeom>
                <a:avLst/>
                <a:gdLst>
                  <a:gd name="T0" fmla="*/ 2147483646 w 20739"/>
                  <a:gd name="T1" fmla="*/ 2147483646 h 21225"/>
                  <a:gd name="T2" fmla="*/ 2147483646 w 20739"/>
                  <a:gd name="T3" fmla="*/ 2147483646 h 21225"/>
                  <a:gd name="T4" fmla="*/ 2147483646 w 20739"/>
                  <a:gd name="T5" fmla="*/ 2147483646 h 21225"/>
                  <a:gd name="T6" fmla="*/ 2147483646 w 20739"/>
                  <a:gd name="T7" fmla="*/ 2147483646 h 2122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739" h="21225" extrusionOk="0">
                    <a:moveTo>
                      <a:pt x="0" y="5218"/>
                    </a:moveTo>
                    <a:cubicBezTo>
                      <a:pt x="0" y="3868"/>
                      <a:pt x="0" y="2518"/>
                      <a:pt x="864" y="1505"/>
                    </a:cubicBezTo>
                    <a:cubicBezTo>
                      <a:pt x="1728" y="493"/>
                      <a:pt x="3456" y="-182"/>
                      <a:pt x="6480" y="43"/>
                    </a:cubicBezTo>
                    <a:cubicBezTo>
                      <a:pt x="9504" y="268"/>
                      <a:pt x="13824" y="1393"/>
                      <a:pt x="16848" y="3981"/>
                    </a:cubicBezTo>
                    <a:cubicBezTo>
                      <a:pt x="19872" y="6568"/>
                      <a:pt x="21600" y="10618"/>
                      <a:pt x="20304" y="13768"/>
                    </a:cubicBezTo>
                    <a:cubicBezTo>
                      <a:pt x="19008" y="16918"/>
                      <a:pt x="14688" y="19168"/>
                      <a:pt x="11448" y="20293"/>
                    </a:cubicBezTo>
                    <a:cubicBezTo>
                      <a:pt x="8208" y="21418"/>
                      <a:pt x="6048" y="21418"/>
                      <a:pt x="4752" y="20855"/>
                    </a:cubicBezTo>
                    <a:cubicBezTo>
                      <a:pt x="3456" y="20293"/>
                      <a:pt x="3024" y="19168"/>
                      <a:pt x="3888" y="17593"/>
                    </a:cubicBezTo>
                    <a:cubicBezTo>
                      <a:pt x="4752" y="16018"/>
                      <a:pt x="6912" y="13993"/>
                      <a:pt x="9072" y="11968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504" name="Shape 1073742073">
                <a:extLst>
                  <a:ext uri="{FF2B5EF4-FFF2-40B4-BE49-F238E27FC236}">
                    <a16:creationId xmlns:a16="http://schemas.microsoft.com/office/drawing/2014/main" id="{EF1357E7-06D0-4598-ABA9-456F40ABC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0898" y="3685385"/>
                <a:ext cx="640683" cy="595175"/>
              </a:xfrm>
              <a:custGeom>
                <a:avLst/>
                <a:gdLst>
                  <a:gd name="T0" fmla="*/ 2147483646 w 21369"/>
                  <a:gd name="T1" fmla="*/ 2147483646 h 21197"/>
                  <a:gd name="T2" fmla="*/ 2147483646 w 21369"/>
                  <a:gd name="T3" fmla="*/ 2147483646 h 21197"/>
                  <a:gd name="T4" fmla="*/ 2147483646 w 21369"/>
                  <a:gd name="T5" fmla="*/ 2147483646 h 21197"/>
                  <a:gd name="T6" fmla="*/ 2147483646 w 21369"/>
                  <a:gd name="T7" fmla="*/ 2147483646 h 21197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369" h="21197" extrusionOk="0">
                    <a:moveTo>
                      <a:pt x="0" y="14239"/>
                    </a:moveTo>
                    <a:cubicBezTo>
                      <a:pt x="257" y="15337"/>
                      <a:pt x="514" y="16435"/>
                      <a:pt x="1029" y="17259"/>
                    </a:cubicBezTo>
                    <a:cubicBezTo>
                      <a:pt x="1543" y="18083"/>
                      <a:pt x="2314" y="18632"/>
                      <a:pt x="3257" y="18494"/>
                    </a:cubicBezTo>
                    <a:cubicBezTo>
                      <a:pt x="4200" y="18357"/>
                      <a:pt x="5314" y="17533"/>
                      <a:pt x="6086" y="16664"/>
                    </a:cubicBezTo>
                    <a:cubicBezTo>
                      <a:pt x="6857" y="15794"/>
                      <a:pt x="7286" y="14879"/>
                      <a:pt x="7457" y="14101"/>
                    </a:cubicBezTo>
                    <a:cubicBezTo>
                      <a:pt x="7629" y="13323"/>
                      <a:pt x="7543" y="12683"/>
                      <a:pt x="7286" y="12317"/>
                    </a:cubicBezTo>
                    <a:cubicBezTo>
                      <a:pt x="7029" y="11950"/>
                      <a:pt x="6600" y="11859"/>
                      <a:pt x="6257" y="11996"/>
                    </a:cubicBezTo>
                    <a:cubicBezTo>
                      <a:pt x="5914" y="12133"/>
                      <a:pt x="5657" y="12500"/>
                      <a:pt x="5314" y="13781"/>
                    </a:cubicBezTo>
                    <a:cubicBezTo>
                      <a:pt x="4971" y="15062"/>
                      <a:pt x="4543" y="17259"/>
                      <a:pt x="4414" y="18632"/>
                    </a:cubicBezTo>
                    <a:cubicBezTo>
                      <a:pt x="4286" y="20005"/>
                      <a:pt x="4457" y="20554"/>
                      <a:pt x="4757" y="20874"/>
                    </a:cubicBezTo>
                    <a:cubicBezTo>
                      <a:pt x="5057" y="21194"/>
                      <a:pt x="5486" y="21286"/>
                      <a:pt x="6429" y="21103"/>
                    </a:cubicBezTo>
                    <a:cubicBezTo>
                      <a:pt x="7371" y="20920"/>
                      <a:pt x="8829" y="20462"/>
                      <a:pt x="10029" y="19593"/>
                    </a:cubicBezTo>
                    <a:cubicBezTo>
                      <a:pt x="11229" y="18723"/>
                      <a:pt x="12171" y="17442"/>
                      <a:pt x="12643" y="16527"/>
                    </a:cubicBezTo>
                    <a:cubicBezTo>
                      <a:pt x="13114" y="15611"/>
                      <a:pt x="13114" y="15062"/>
                      <a:pt x="12900" y="14742"/>
                    </a:cubicBezTo>
                    <a:cubicBezTo>
                      <a:pt x="12686" y="14422"/>
                      <a:pt x="12257" y="14330"/>
                      <a:pt x="11829" y="14513"/>
                    </a:cubicBezTo>
                    <a:cubicBezTo>
                      <a:pt x="11400" y="14696"/>
                      <a:pt x="10971" y="15154"/>
                      <a:pt x="10629" y="15566"/>
                    </a:cubicBezTo>
                    <a:cubicBezTo>
                      <a:pt x="10286" y="15978"/>
                      <a:pt x="10029" y="16344"/>
                      <a:pt x="9900" y="16756"/>
                    </a:cubicBezTo>
                    <a:cubicBezTo>
                      <a:pt x="9771" y="17167"/>
                      <a:pt x="9771" y="17625"/>
                      <a:pt x="9943" y="18083"/>
                    </a:cubicBezTo>
                    <a:cubicBezTo>
                      <a:pt x="10114" y="18540"/>
                      <a:pt x="10457" y="18998"/>
                      <a:pt x="11400" y="19044"/>
                    </a:cubicBezTo>
                    <a:cubicBezTo>
                      <a:pt x="12343" y="19089"/>
                      <a:pt x="13886" y="18723"/>
                      <a:pt x="15043" y="18037"/>
                    </a:cubicBezTo>
                    <a:cubicBezTo>
                      <a:pt x="16200" y="17350"/>
                      <a:pt x="16971" y="16344"/>
                      <a:pt x="17443" y="15611"/>
                    </a:cubicBezTo>
                    <a:cubicBezTo>
                      <a:pt x="17914" y="14879"/>
                      <a:pt x="18086" y="14422"/>
                      <a:pt x="17914" y="14330"/>
                    </a:cubicBezTo>
                    <a:cubicBezTo>
                      <a:pt x="17743" y="14239"/>
                      <a:pt x="17229" y="14513"/>
                      <a:pt x="16843" y="15383"/>
                    </a:cubicBezTo>
                    <a:cubicBezTo>
                      <a:pt x="16457" y="16252"/>
                      <a:pt x="16200" y="17717"/>
                      <a:pt x="16114" y="18678"/>
                    </a:cubicBezTo>
                    <a:cubicBezTo>
                      <a:pt x="16029" y="19639"/>
                      <a:pt x="16114" y="20096"/>
                      <a:pt x="16414" y="20325"/>
                    </a:cubicBezTo>
                    <a:cubicBezTo>
                      <a:pt x="16714" y="20554"/>
                      <a:pt x="17229" y="20554"/>
                      <a:pt x="18043" y="19867"/>
                    </a:cubicBezTo>
                    <a:cubicBezTo>
                      <a:pt x="18857" y="19181"/>
                      <a:pt x="19971" y="17808"/>
                      <a:pt x="20657" y="15703"/>
                    </a:cubicBezTo>
                    <a:cubicBezTo>
                      <a:pt x="21343" y="13598"/>
                      <a:pt x="21600" y="10761"/>
                      <a:pt x="21129" y="8061"/>
                    </a:cubicBezTo>
                    <a:cubicBezTo>
                      <a:pt x="20657" y="5361"/>
                      <a:pt x="19457" y="2798"/>
                      <a:pt x="18214" y="1379"/>
                    </a:cubicBezTo>
                    <a:cubicBezTo>
                      <a:pt x="16971" y="-39"/>
                      <a:pt x="15686" y="-314"/>
                      <a:pt x="14743" y="327"/>
                    </a:cubicBezTo>
                    <a:cubicBezTo>
                      <a:pt x="13800" y="967"/>
                      <a:pt x="13200" y="2523"/>
                      <a:pt x="12600" y="4079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505" name="Shape 1073742074">
                <a:extLst>
                  <a:ext uri="{FF2B5EF4-FFF2-40B4-BE49-F238E27FC236}">
                    <a16:creationId xmlns:a16="http://schemas.microsoft.com/office/drawing/2014/main" id="{3C26189C-10DE-4011-96B9-152DAF4BB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1871" y="4177713"/>
                <a:ext cx="61679" cy="15421"/>
              </a:xfrm>
              <a:custGeom>
                <a:avLst/>
                <a:gdLst>
                  <a:gd name="T0" fmla="*/ 16719258 w 21600"/>
                  <a:gd name="T1" fmla="*/ 1021 h 21600"/>
                  <a:gd name="T2" fmla="*/ 16719258 w 21600"/>
                  <a:gd name="T3" fmla="*/ 1021 h 21600"/>
                  <a:gd name="T4" fmla="*/ 16719258 w 21600"/>
                  <a:gd name="T5" fmla="*/ 1021 h 21600"/>
                  <a:gd name="T6" fmla="*/ 16719258 w 21600"/>
                  <a:gd name="T7" fmla="*/ 1021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200" y="7200"/>
                      <a:pt x="14400" y="14400"/>
                      <a:pt x="21600" y="21600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506" name="Shape 1073742075">
                <a:extLst>
                  <a:ext uri="{FF2B5EF4-FFF2-40B4-BE49-F238E27FC236}">
                    <a16:creationId xmlns:a16="http://schemas.microsoft.com/office/drawing/2014/main" id="{5D6287A9-97D3-4655-B755-2CFED41ED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0525" y="3977905"/>
                <a:ext cx="372802" cy="819158"/>
              </a:xfrm>
              <a:custGeom>
                <a:avLst/>
                <a:gdLst>
                  <a:gd name="T0" fmla="*/ 2147483646 w 21462"/>
                  <a:gd name="T1" fmla="*/ 2147483646 h 21516"/>
                  <a:gd name="T2" fmla="*/ 2147483646 w 21462"/>
                  <a:gd name="T3" fmla="*/ 2147483646 h 21516"/>
                  <a:gd name="T4" fmla="*/ 2147483646 w 21462"/>
                  <a:gd name="T5" fmla="*/ 2147483646 h 21516"/>
                  <a:gd name="T6" fmla="*/ 2147483646 w 21462"/>
                  <a:gd name="T7" fmla="*/ 2147483646 h 21516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462" h="21516" extrusionOk="0">
                    <a:moveTo>
                      <a:pt x="187" y="2819"/>
                    </a:moveTo>
                    <a:cubicBezTo>
                      <a:pt x="39" y="2481"/>
                      <a:pt x="-109" y="2144"/>
                      <a:pt x="113" y="2144"/>
                    </a:cubicBezTo>
                    <a:cubicBezTo>
                      <a:pt x="335" y="2144"/>
                      <a:pt x="927" y="2481"/>
                      <a:pt x="1223" y="2819"/>
                    </a:cubicBezTo>
                    <a:cubicBezTo>
                      <a:pt x="1518" y="3156"/>
                      <a:pt x="1518" y="3494"/>
                      <a:pt x="1592" y="3865"/>
                    </a:cubicBezTo>
                    <a:cubicBezTo>
                      <a:pt x="1666" y="4236"/>
                      <a:pt x="1814" y="4641"/>
                      <a:pt x="2258" y="4844"/>
                    </a:cubicBezTo>
                    <a:cubicBezTo>
                      <a:pt x="2702" y="5046"/>
                      <a:pt x="3442" y="5046"/>
                      <a:pt x="4403" y="4844"/>
                    </a:cubicBezTo>
                    <a:cubicBezTo>
                      <a:pt x="5365" y="4641"/>
                      <a:pt x="6549" y="4236"/>
                      <a:pt x="7288" y="3831"/>
                    </a:cubicBezTo>
                    <a:cubicBezTo>
                      <a:pt x="8028" y="3426"/>
                      <a:pt x="8324" y="3021"/>
                      <a:pt x="8620" y="2650"/>
                    </a:cubicBezTo>
                    <a:cubicBezTo>
                      <a:pt x="8916" y="2279"/>
                      <a:pt x="9212" y="1941"/>
                      <a:pt x="9433" y="1975"/>
                    </a:cubicBezTo>
                    <a:cubicBezTo>
                      <a:pt x="9655" y="2009"/>
                      <a:pt x="9803" y="2414"/>
                      <a:pt x="9877" y="3055"/>
                    </a:cubicBezTo>
                    <a:cubicBezTo>
                      <a:pt x="9951" y="3696"/>
                      <a:pt x="9951" y="4574"/>
                      <a:pt x="10025" y="5215"/>
                    </a:cubicBezTo>
                    <a:cubicBezTo>
                      <a:pt x="10099" y="5856"/>
                      <a:pt x="10247" y="6261"/>
                      <a:pt x="10839" y="6497"/>
                    </a:cubicBezTo>
                    <a:cubicBezTo>
                      <a:pt x="11431" y="6734"/>
                      <a:pt x="12466" y="6801"/>
                      <a:pt x="13872" y="6396"/>
                    </a:cubicBezTo>
                    <a:cubicBezTo>
                      <a:pt x="15277" y="5991"/>
                      <a:pt x="17053" y="5114"/>
                      <a:pt x="18310" y="4169"/>
                    </a:cubicBezTo>
                    <a:cubicBezTo>
                      <a:pt x="19568" y="3224"/>
                      <a:pt x="20307" y="2211"/>
                      <a:pt x="20751" y="1435"/>
                    </a:cubicBezTo>
                    <a:cubicBezTo>
                      <a:pt x="21195" y="659"/>
                      <a:pt x="21343" y="119"/>
                      <a:pt x="21417" y="17"/>
                    </a:cubicBezTo>
                    <a:cubicBezTo>
                      <a:pt x="21491" y="-84"/>
                      <a:pt x="21491" y="254"/>
                      <a:pt x="21269" y="1536"/>
                    </a:cubicBezTo>
                    <a:cubicBezTo>
                      <a:pt x="21047" y="2819"/>
                      <a:pt x="20603" y="5046"/>
                      <a:pt x="20012" y="7375"/>
                    </a:cubicBezTo>
                    <a:cubicBezTo>
                      <a:pt x="19420" y="9704"/>
                      <a:pt x="18680" y="12134"/>
                      <a:pt x="17792" y="14395"/>
                    </a:cubicBezTo>
                    <a:cubicBezTo>
                      <a:pt x="16905" y="16656"/>
                      <a:pt x="15869" y="18749"/>
                      <a:pt x="15203" y="19964"/>
                    </a:cubicBezTo>
                    <a:cubicBezTo>
                      <a:pt x="14538" y="21179"/>
                      <a:pt x="14242" y="21516"/>
                      <a:pt x="13946" y="21516"/>
                    </a:cubicBezTo>
                    <a:cubicBezTo>
                      <a:pt x="13650" y="21516"/>
                      <a:pt x="13354" y="21179"/>
                      <a:pt x="13280" y="20571"/>
                    </a:cubicBezTo>
                    <a:cubicBezTo>
                      <a:pt x="13206" y="19964"/>
                      <a:pt x="13354" y="19086"/>
                      <a:pt x="13502" y="18208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507" name="Shape 1073742076">
                <a:extLst>
                  <a:ext uri="{FF2B5EF4-FFF2-40B4-BE49-F238E27FC236}">
                    <a16:creationId xmlns:a16="http://schemas.microsoft.com/office/drawing/2014/main" id="{E0B30DC4-C633-4B85-8223-5FA06B3C8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5906" y="3942320"/>
                <a:ext cx="144636" cy="210943"/>
              </a:xfrm>
              <a:custGeom>
                <a:avLst/>
                <a:gdLst>
                  <a:gd name="T0" fmla="*/ 2147483646 w 21327"/>
                  <a:gd name="T1" fmla="*/ 2147483646 h 21107"/>
                  <a:gd name="T2" fmla="*/ 2147483646 w 21327"/>
                  <a:gd name="T3" fmla="*/ 2147483646 h 21107"/>
                  <a:gd name="T4" fmla="*/ 2147483646 w 21327"/>
                  <a:gd name="T5" fmla="*/ 2147483646 h 21107"/>
                  <a:gd name="T6" fmla="*/ 2147483646 w 21327"/>
                  <a:gd name="T7" fmla="*/ 2147483646 h 21107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327" h="21107" extrusionOk="0">
                    <a:moveTo>
                      <a:pt x="9095" y="11982"/>
                    </a:moveTo>
                    <a:cubicBezTo>
                      <a:pt x="9095" y="8382"/>
                      <a:pt x="9095" y="4782"/>
                      <a:pt x="9853" y="2596"/>
                    </a:cubicBezTo>
                    <a:cubicBezTo>
                      <a:pt x="10611" y="410"/>
                      <a:pt x="12126" y="-361"/>
                      <a:pt x="13453" y="153"/>
                    </a:cubicBezTo>
                    <a:cubicBezTo>
                      <a:pt x="14779" y="668"/>
                      <a:pt x="15916" y="2468"/>
                      <a:pt x="17242" y="5425"/>
                    </a:cubicBezTo>
                    <a:cubicBezTo>
                      <a:pt x="18568" y="8382"/>
                      <a:pt x="20084" y="12496"/>
                      <a:pt x="20842" y="15325"/>
                    </a:cubicBezTo>
                    <a:cubicBezTo>
                      <a:pt x="21600" y="18153"/>
                      <a:pt x="21600" y="19696"/>
                      <a:pt x="19895" y="20468"/>
                    </a:cubicBezTo>
                    <a:cubicBezTo>
                      <a:pt x="18189" y="21239"/>
                      <a:pt x="14779" y="21239"/>
                      <a:pt x="11179" y="20853"/>
                    </a:cubicBezTo>
                    <a:cubicBezTo>
                      <a:pt x="7579" y="20468"/>
                      <a:pt x="3789" y="19696"/>
                      <a:pt x="0" y="18925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508" name="Shape 1073742077">
                <a:extLst>
                  <a:ext uri="{FF2B5EF4-FFF2-40B4-BE49-F238E27FC236}">
                    <a16:creationId xmlns:a16="http://schemas.microsoft.com/office/drawing/2014/main" id="{717FF6E5-DC9C-4CBF-B7BE-950FDC20B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3887" y="4132778"/>
                <a:ext cx="215284" cy="44936"/>
              </a:xfrm>
              <a:custGeom>
                <a:avLst/>
                <a:gdLst>
                  <a:gd name="T0" fmla="*/ 2147483646 w 21288"/>
                  <a:gd name="T1" fmla="*/ 2167936 h 20982"/>
                  <a:gd name="T2" fmla="*/ 2147483646 w 21288"/>
                  <a:gd name="T3" fmla="*/ 2167936 h 20982"/>
                  <a:gd name="T4" fmla="*/ 2147483646 w 21288"/>
                  <a:gd name="T5" fmla="*/ 2167936 h 20982"/>
                  <a:gd name="T6" fmla="*/ 2147483646 w 21288"/>
                  <a:gd name="T7" fmla="*/ 2167936 h 20982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288" h="20982" extrusionOk="0">
                    <a:moveTo>
                      <a:pt x="2229" y="13782"/>
                    </a:moveTo>
                    <a:cubicBezTo>
                      <a:pt x="959" y="12582"/>
                      <a:pt x="-312" y="11382"/>
                      <a:pt x="69" y="10782"/>
                    </a:cubicBezTo>
                    <a:cubicBezTo>
                      <a:pt x="450" y="10182"/>
                      <a:pt x="2483" y="10182"/>
                      <a:pt x="5533" y="8382"/>
                    </a:cubicBezTo>
                    <a:cubicBezTo>
                      <a:pt x="8582" y="6582"/>
                      <a:pt x="12648" y="2982"/>
                      <a:pt x="15316" y="1182"/>
                    </a:cubicBezTo>
                    <a:cubicBezTo>
                      <a:pt x="17984" y="-618"/>
                      <a:pt x="19255" y="-618"/>
                      <a:pt x="20017" y="2982"/>
                    </a:cubicBezTo>
                    <a:cubicBezTo>
                      <a:pt x="20780" y="6582"/>
                      <a:pt x="21034" y="13782"/>
                      <a:pt x="21288" y="20982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509" name="Shape 1073742078">
                <a:extLst>
                  <a:ext uri="{FF2B5EF4-FFF2-40B4-BE49-F238E27FC236}">
                    <a16:creationId xmlns:a16="http://schemas.microsoft.com/office/drawing/2014/main" id="{F5D3E1C2-C8B8-4A89-97A9-B67DFD7412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5587" y="4218149"/>
                <a:ext cx="196709" cy="52082"/>
              </a:xfrm>
              <a:custGeom>
                <a:avLst/>
                <a:gdLst>
                  <a:gd name="T0" fmla="*/ 2147483646 w 21472"/>
                  <a:gd name="T1" fmla="*/ 6335347 h 20845"/>
                  <a:gd name="T2" fmla="*/ 2147483646 w 21472"/>
                  <a:gd name="T3" fmla="*/ 6335347 h 20845"/>
                  <a:gd name="T4" fmla="*/ 2147483646 w 21472"/>
                  <a:gd name="T5" fmla="*/ 6335347 h 20845"/>
                  <a:gd name="T6" fmla="*/ 2147483646 w 21472"/>
                  <a:gd name="T7" fmla="*/ 6335347 h 2084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472" h="20845" extrusionOk="0">
                    <a:moveTo>
                      <a:pt x="0" y="20845"/>
                    </a:moveTo>
                    <a:cubicBezTo>
                      <a:pt x="6171" y="13645"/>
                      <a:pt x="12343" y="6445"/>
                      <a:pt x="16130" y="2845"/>
                    </a:cubicBezTo>
                    <a:cubicBezTo>
                      <a:pt x="19917" y="-755"/>
                      <a:pt x="21319" y="-755"/>
                      <a:pt x="21460" y="1816"/>
                    </a:cubicBezTo>
                    <a:cubicBezTo>
                      <a:pt x="21600" y="4388"/>
                      <a:pt x="20478" y="9531"/>
                      <a:pt x="19356" y="14674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510" name="Shape 1073742079">
                <a:extLst>
                  <a:ext uri="{FF2B5EF4-FFF2-40B4-BE49-F238E27FC236}">
                    <a16:creationId xmlns:a16="http://schemas.microsoft.com/office/drawing/2014/main" id="{86302C31-3831-404F-AE8C-CF4340E110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882" y="3791920"/>
                <a:ext cx="482419" cy="464532"/>
              </a:xfrm>
              <a:custGeom>
                <a:avLst/>
                <a:gdLst>
                  <a:gd name="T0" fmla="*/ 2147483646 w 21453"/>
                  <a:gd name="T1" fmla="*/ 2147483646 h 21335"/>
                  <a:gd name="T2" fmla="*/ 2147483646 w 21453"/>
                  <a:gd name="T3" fmla="*/ 2147483646 h 21335"/>
                  <a:gd name="T4" fmla="*/ 2147483646 w 21453"/>
                  <a:gd name="T5" fmla="*/ 2147483646 h 21335"/>
                  <a:gd name="T6" fmla="*/ 2147483646 w 21453"/>
                  <a:gd name="T7" fmla="*/ 2147483646 h 2133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453" h="21335" extrusionOk="0">
                    <a:moveTo>
                      <a:pt x="4060" y="11699"/>
                    </a:moveTo>
                    <a:cubicBezTo>
                      <a:pt x="3832" y="12880"/>
                      <a:pt x="3603" y="14060"/>
                      <a:pt x="3375" y="14945"/>
                    </a:cubicBezTo>
                    <a:cubicBezTo>
                      <a:pt x="3146" y="15830"/>
                      <a:pt x="2917" y="16421"/>
                      <a:pt x="2917" y="16421"/>
                    </a:cubicBezTo>
                    <a:cubicBezTo>
                      <a:pt x="2917" y="16421"/>
                      <a:pt x="3146" y="15830"/>
                      <a:pt x="3832" y="13588"/>
                    </a:cubicBezTo>
                    <a:cubicBezTo>
                      <a:pt x="4517" y="11345"/>
                      <a:pt x="5660" y="7450"/>
                      <a:pt x="6289" y="5207"/>
                    </a:cubicBezTo>
                    <a:cubicBezTo>
                      <a:pt x="6917" y="2965"/>
                      <a:pt x="7032" y="2375"/>
                      <a:pt x="7146" y="1666"/>
                    </a:cubicBezTo>
                    <a:cubicBezTo>
                      <a:pt x="7260" y="958"/>
                      <a:pt x="7375" y="132"/>
                      <a:pt x="7260" y="14"/>
                    </a:cubicBezTo>
                    <a:cubicBezTo>
                      <a:pt x="7146" y="-104"/>
                      <a:pt x="6803" y="486"/>
                      <a:pt x="5717" y="3024"/>
                    </a:cubicBezTo>
                    <a:cubicBezTo>
                      <a:pt x="4632" y="5562"/>
                      <a:pt x="2803" y="10047"/>
                      <a:pt x="1717" y="13116"/>
                    </a:cubicBezTo>
                    <a:cubicBezTo>
                      <a:pt x="632" y="16185"/>
                      <a:pt x="289" y="17837"/>
                      <a:pt x="117" y="18958"/>
                    </a:cubicBezTo>
                    <a:cubicBezTo>
                      <a:pt x="-54" y="20080"/>
                      <a:pt x="-54" y="20670"/>
                      <a:pt x="232" y="21024"/>
                    </a:cubicBezTo>
                    <a:cubicBezTo>
                      <a:pt x="517" y="21378"/>
                      <a:pt x="1089" y="21496"/>
                      <a:pt x="2117" y="21024"/>
                    </a:cubicBezTo>
                    <a:cubicBezTo>
                      <a:pt x="3146" y="20552"/>
                      <a:pt x="4632" y="19489"/>
                      <a:pt x="5489" y="18309"/>
                    </a:cubicBezTo>
                    <a:cubicBezTo>
                      <a:pt x="6346" y="17129"/>
                      <a:pt x="6575" y="15830"/>
                      <a:pt x="6575" y="14886"/>
                    </a:cubicBezTo>
                    <a:cubicBezTo>
                      <a:pt x="6575" y="13942"/>
                      <a:pt x="6346" y="13352"/>
                      <a:pt x="5489" y="13057"/>
                    </a:cubicBezTo>
                    <a:cubicBezTo>
                      <a:pt x="4632" y="12762"/>
                      <a:pt x="3146" y="12762"/>
                      <a:pt x="2175" y="13175"/>
                    </a:cubicBezTo>
                    <a:cubicBezTo>
                      <a:pt x="1203" y="13588"/>
                      <a:pt x="746" y="14414"/>
                      <a:pt x="803" y="14886"/>
                    </a:cubicBezTo>
                    <a:cubicBezTo>
                      <a:pt x="860" y="15358"/>
                      <a:pt x="1432" y="15476"/>
                      <a:pt x="3203" y="15181"/>
                    </a:cubicBezTo>
                    <a:cubicBezTo>
                      <a:pt x="4975" y="14886"/>
                      <a:pt x="7946" y="14178"/>
                      <a:pt x="10460" y="13116"/>
                    </a:cubicBezTo>
                    <a:cubicBezTo>
                      <a:pt x="12975" y="12053"/>
                      <a:pt x="15032" y="10637"/>
                      <a:pt x="16346" y="9693"/>
                    </a:cubicBezTo>
                    <a:cubicBezTo>
                      <a:pt x="17660" y="8748"/>
                      <a:pt x="18232" y="8276"/>
                      <a:pt x="18632" y="7745"/>
                    </a:cubicBezTo>
                    <a:cubicBezTo>
                      <a:pt x="19032" y="7214"/>
                      <a:pt x="19260" y="6624"/>
                      <a:pt x="19089" y="6329"/>
                    </a:cubicBezTo>
                    <a:cubicBezTo>
                      <a:pt x="18917" y="6034"/>
                      <a:pt x="18346" y="6034"/>
                      <a:pt x="17375" y="6801"/>
                    </a:cubicBezTo>
                    <a:cubicBezTo>
                      <a:pt x="16403" y="7568"/>
                      <a:pt x="15032" y="9103"/>
                      <a:pt x="14117" y="10991"/>
                    </a:cubicBezTo>
                    <a:cubicBezTo>
                      <a:pt x="13203" y="12880"/>
                      <a:pt x="12746" y="15122"/>
                      <a:pt x="12746" y="16598"/>
                    </a:cubicBezTo>
                    <a:cubicBezTo>
                      <a:pt x="12746" y="18073"/>
                      <a:pt x="13203" y="18781"/>
                      <a:pt x="13946" y="19194"/>
                    </a:cubicBezTo>
                    <a:cubicBezTo>
                      <a:pt x="14689" y="19607"/>
                      <a:pt x="15717" y="19726"/>
                      <a:pt x="16803" y="19253"/>
                    </a:cubicBezTo>
                    <a:cubicBezTo>
                      <a:pt x="17889" y="18781"/>
                      <a:pt x="19032" y="17719"/>
                      <a:pt x="19889" y="15948"/>
                    </a:cubicBezTo>
                    <a:cubicBezTo>
                      <a:pt x="20746" y="14178"/>
                      <a:pt x="21317" y="11699"/>
                      <a:pt x="21432" y="9811"/>
                    </a:cubicBezTo>
                    <a:cubicBezTo>
                      <a:pt x="21546" y="7922"/>
                      <a:pt x="21203" y="6624"/>
                      <a:pt x="20746" y="5739"/>
                    </a:cubicBezTo>
                    <a:cubicBezTo>
                      <a:pt x="20289" y="4853"/>
                      <a:pt x="19717" y="4381"/>
                      <a:pt x="18917" y="4558"/>
                    </a:cubicBezTo>
                    <a:cubicBezTo>
                      <a:pt x="18117" y="4735"/>
                      <a:pt x="17089" y="5562"/>
                      <a:pt x="16060" y="6388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511" name="Shape 1073742080">
                <a:extLst>
                  <a:ext uri="{FF2B5EF4-FFF2-40B4-BE49-F238E27FC236}">
                    <a16:creationId xmlns:a16="http://schemas.microsoft.com/office/drawing/2014/main" id="{4B3A31C7-9CB8-4111-9E20-707EAC0881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7069" y="4367709"/>
                <a:ext cx="595352" cy="63648"/>
              </a:xfrm>
              <a:custGeom>
                <a:avLst/>
                <a:gdLst>
                  <a:gd name="T0" fmla="*/ 2147483646 w 21476"/>
                  <a:gd name="T1" fmla="*/ 27888336 h 20575"/>
                  <a:gd name="T2" fmla="*/ 2147483646 w 21476"/>
                  <a:gd name="T3" fmla="*/ 27888336 h 20575"/>
                  <a:gd name="T4" fmla="*/ 2147483646 w 21476"/>
                  <a:gd name="T5" fmla="*/ 27888336 h 20575"/>
                  <a:gd name="T6" fmla="*/ 2147483646 w 21476"/>
                  <a:gd name="T7" fmla="*/ 27888336 h 2057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476" h="20575" extrusionOk="0">
                    <a:moveTo>
                      <a:pt x="2237" y="13350"/>
                    </a:moveTo>
                    <a:cubicBezTo>
                      <a:pt x="1773" y="14181"/>
                      <a:pt x="1310" y="15012"/>
                      <a:pt x="846" y="16258"/>
                    </a:cubicBezTo>
                    <a:cubicBezTo>
                      <a:pt x="383" y="17504"/>
                      <a:pt x="-81" y="19165"/>
                      <a:pt x="12" y="19996"/>
                    </a:cubicBezTo>
                    <a:cubicBezTo>
                      <a:pt x="104" y="20827"/>
                      <a:pt x="753" y="20827"/>
                      <a:pt x="2607" y="19581"/>
                    </a:cubicBezTo>
                    <a:cubicBezTo>
                      <a:pt x="4461" y="18335"/>
                      <a:pt x="7521" y="15842"/>
                      <a:pt x="10719" y="12935"/>
                    </a:cubicBezTo>
                    <a:cubicBezTo>
                      <a:pt x="13917" y="10027"/>
                      <a:pt x="17255" y="6704"/>
                      <a:pt x="19155" y="4627"/>
                    </a:cubicBezTo>
                    <a:cubicBezTo>
                      <a:pt x="21055" y="2550"/>
                      <a:pt x="21519" y="1719"/>
                      <a:pt x="21473" y="889"/>
                    </a:cubicBezTo>
                    <a:cubicBezTo>
                      <a:pt x="21426" y="58"/>
                      <a:pt x="20870" y="-773"/>
                      <a:pt x="20036" y="1304"/>
                    </a:cubicBezTo>
                    <a:cubicBezTo>
                      <a:pt x="19201" y="3381"/>
                      <a:pt x="18089" y="8366"/>
                      <a:pt x="16977" y="13350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512" name="Shape 1073742081">
                <a:extLst>
                  <a:ext uri="{FF2B5EF4-FFF2-40B4-BE49-F238E27FC236}">
                    <a16:creationId xmlns:a16="http://schemas.microsoft.com/office/drawing/2014/main" id="{B9F272AD-2323-40C8-A140-BD0014A61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2433" y="4555490"/>
                <a:ext cx="171464" cy="347000"/>
              </a:xfrm>
              <a:custGeom>
                <a:avLst/>
                <a:gdLst>
                  <a:gd name="T0" fmla="*/ 2147483646 w 21193"/>
                  <a:gd name="T1" fmla="*/ 2147483646 h 21445"/>
                  <a:gd name="T2" fmla="*/ 2147483646 w 21193"/>
                  <a:gd name="T3" fmla="*/ 2147483646 h 21445"/>
                  <a:gd name="T4" fmla="*/ 2147483646 w 21193"/>
                  <a:gd name="T5" fmla="*/ 2147483646 h 21445"/>
                  <a:gd name="T6" fmla="*/ 2147483646 w 21193"/>
                  <a:gd name="T7" fmla="*/ 2147483646 h 2144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93" h="21445" extrusionOk="0">
                    <a:moveTo>
                      <a:pt x="11435" y="0"/>
                    </a:moveTo>
                    <a:cubicBezTo>
                      <a:pt x="9847" y="318"/>
                      <a:pt x="8259" y="635"/>
                      <a:pt x="6671" y="1826"/>
                    </a:cubicBezTo>
                    <a:cubicBezTo>
                      <a:pt x="5082" y="3018"/>
                      <a:pt x="3494" y="5082"/>
                      <a:pt x="2700" y="6671"/>
                    </a:cubicBezTo>
                    <a:cubicBezTo>
                      <a:pt x="1906" y="8259"/>
                      <a:pt x="1906" y="9371"/>
                      <a:pt x="2700" y="10085"/>
                    </a:cubicBezTo>
                    <a:cubicBezTo>
                      <a:pt x="3494" y="10800"/>
                      <a:pt x="5082" y="11118"/>
                      <a:pt x="7465" y="11356"/>
                    </a:cubicBezTo>
                    <a:cubicBezTo>
                      <a:pt x="9847" y="11594"/>
                      <a:pt x="13024" y="11753"/>
                      <a:pt x="15406" y="11991"/>
                    </a:cubicBezTo>
                    <a:cubicBezTo>
                      <a:pt x="17788" y="12229"/>
                      <a:pt x="19376" y="12547"/>
                      <a:pt x="20329" y="13103"/>
                    </a:cubicBezTo>
                    <a:cubicBezTo>
                      <a:pt x="21282" y="13659"/>
                      <a:pt x="21600" y="14453"/>
                      <a:pt x="20488" y="15565"/>
                    </a:cubicBezTo>
                    <a:cubicBezTo>
                      <a:pt x="19376" y="16676"/>
                      <a:pt x="16835" y="18106"/>
                      <a:pt x="13659" y="19218"/>
                    </a:cubicBezTo>
                    <a:cubicBezTo>
                      <a:pt x="10482" y="20329"/>
                      <a:pt x="6671" y="21124"/>
                      <a:pt x="4288" y="21362"/>
                    </a:cubicBezTo>
                    <a:cubicBezTo>
                      <a:pt x="1906" y="21600"/>
                      <a:pt x="953" y="21282"/>
                      <a:pt x="0" y="20965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513" name="Shape 1073742082">
                <a:extLst>
                  <a:ext uri="{FF2B5EF4-FFF2-40B4-BE49-F238E27FC236}">
                    <a16:creationId xmlns:a16="http://schemas.microsoft.com/office/drawing/2014/main" id="{7A3ADE84-7F6E-4EDC-B201-DFE9C764A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1821" y="4540071"/>
                <a:ext cx="239003" cy="69388"/>
              </a:xfrm>
              <a:custGeom>
                <a:avLst/>
                <a:gdLst>
                  <a:gd name="T0" fmla="*/ 2147483646 w 21600"/>
                  <a:gd name="T1" fmla="*/ 38127373 h 21600"/>
                  <a:gd name="T2" fmla="*/ 2147483646 w 21600"/>
                  <a:gd name="T3" fmla="*/ 38127373 h 21600"/>
                  <a:gd name="T4" fmla="*/ 2147483646 w 21600"/>
                  <a:gd name="T5" fmla="*/ 38127373 h 21600"/>
                  <a:gd name="T6" fmla="*/ 2147483646 w 21600"/>
                  <a:gd name="T7" fmla="*/ 38127373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232" y="14400"/>
                      <a:pt x="465" y="7200"/>
                      <a:pt x="1161" y="3600"/>
                    </a:cubicBezTo>
                    <a:cubicBezTo>
                      <a:pt x="1858" y="0"/>
                      <a:pt x="3019" y="0"/>
                      <a:pt x="5690" y="0"/>
                    </a:cubicBezTo>
                    <a:cubicBezTo>
                      <a:pt x="8361" y="0"/>
                      <a:pt x="12542" y="0"/>
                      <a:pt x="15445" y="800"/>
                    </a:cubicBezTo>
                    <a:cubicBezTo>
                      <a:pt x="18348" y="1600"/>
                      <a:pt x="19974" y="3200"/>
                      <a:pt x="21600" y="4800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514" name="Shape 1073742083">
                <a:extLst>
                  <a:ext uri="{FF2B5EF4-FFF2-40B4-BE49-F238E27FC236}">
                    <a16:creationId xmlns:a16="http://schemas.microsoft.com/office/drawing/2014/main" id="{3D36E2C0-0718-4972-84AC-9EE2F89A3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5963" y="4468634"/>
                <a:ext cx="193103" cy="362116"/>
              </a:xfrm>
              <a:custGeom>
                <a:avLst/>
                <a:gdLst>
                  <a:gd name="T0" fmla="*/ 2147483646 w 21078"/>
                  <a:gd name="T1" fmla="*/ 2147483646 h 21284"/>
                  <a:gd name="T2" fmla="*/ 2147483646 w 21078"/>
                  <a:gd name="T3" fmla="*/ 2147483646 h 21284"/>
                  <a:gd name="T4" fmla="*/ 2147483646 w 21078"/>
                  <a:gd name="T5" fmla="*/ 2147483646 h 21284"/>
                  <a:gd name="T6" fmla="*/ 2147483646 w 21078"/>
                  <a:gd name="T7" fmla="*/ 2147483646 h 21284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078" h="21284" extrusionOk="0">
                    <a:moveTo>
                      <a:pt x="11221" y="2386"/>
                    </a:moveTo>
                    <a:cubicBezTo>
                      <a:pt x="10940" y="1328"/>
                      <a:pt x="10660" y="271"/>
                      <a:pt x="9958" y="45"/>
                    </a:cubicBezTo>
                    <a:cubicBezTo>
                      <a:pt x="9257" y="-182"/>
                      <a:pt x="8135" y="422"/>
                      <a:pt x="6592" y="2461"/>
                    </a:cubicBezTo>
                    <a:cubicBezTo>
                      <a:pt x="5049" y="4501"/>
                      <a:pt x="3086" y="7975"/>
                      <a:pt x="1823" y="10996"/>
                    </a:cubicBezTo>
                    <a:cubicBezTo>
                      <a:pt x="561" y="14017"/>
                      <a:pt x="0" y="16584"/>
                      <a:pt x="0" y="18246"/>
                    </a:cubicBezTo>
                    <a:cubicBezTo>
                      <a:pt x="0" y="19908"/>
                      <a:pt x="561" y="20663"/>
                      <a:pt x="1823" y="21040"/>
                    </a:cubicBezTo>
                    <a:cubicBezTo>
                      <a:pt x="3086" y="21418"/>
                      <a:pt x="5049" y="21418"/>
                      <a:pt x="7995" y="20587"/>
                    </a:cubicBezTo>
                    <a:cubicBezTo>
                      <a:pt x="10940" y="19756"/>
                      <a:pt x="14868" y="18095"/>
                      <a:pt x="17532" y="15678"/>
                    </a:cubicBezTo>
                    <a:cubicBezTo>
                      <a:pt x="20197" y="13261"/>
                      <a:pt x="21600" y="10089"/>
                      <a:pt x="20899" y="7522"/>
                    </a:cubicBezTo>
                    <a:cubicBezTo>
                      <a:pt x="20197" y="4954"/>
                      <a:pt x="17392" y="2990"/>
                      <a:pt x="15008" y="1857"/>
                    </a:cubicBezTo>
                    <a:cubicBezTo>
                      <a:pt x="12623" y="724"/>
                      <a:pt x="10660" y="422"/>
                      <a:pt x="9117" y="498"/>
                    </a:cubicBezTo>
                    <a:cubicBezTo>
                      <a:pt x="7574" y="573"/>
                      <a:pt x="6452" y="1026"/>
                      <a:pt x="6312" y="1857"/>
                    </a:cubicBezTo>
                    <a:cubicBezTo>
                      <a:pt x="6171" y="2688"/>
                      <a:pt x="7013" y="3896"/>
                      <a:pt x="7855" y="5105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515" name="Shape 1073742084">
                <a:extLst>
                  <a:ext uri="{FF2B5EF4-FFF2-40B4-BE49-F238E27FC236}">
                    <a16:creationId xmlns:a16="http://schemas.microsoft.com/office/drawing/2014/main" id="{F7DFB0DA-346D-4A2B-86F8-555635A8F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2033" y="4273735"/>
                <a:ext cx="197085" cy="19625"/>
              </a:xfrm>
              <a:custGeom>
                <a:avLst/>
                <a:gdLst>
                  <a:gd name="T0" fmla="*/ 2147483646 w 21237"/>
                  <a:gd name="T1" fmla="*/ 7297 h 20618"/>
                  <a:gd name="T2" fmla="*/ 2147483646 w 21237"/>
                  <a:gd name="T3" fmla="*/ 7297 h 20618"/>
                  <a:gd name="T4" fmla="*/ 2147483646 w 21237"/>
                  <a:gd name="T5" fmla="*/ 7297 h 20618"/>
                  <a:gd name="T6" fmla="*/ 2147483646 w 21237"/>
                  <a:gd name="T7" fmla="*/ 7297 h 20618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237" h="20618" extrusionOk="0">
                    <a:moveTo>
                      <a:pt x="2640" y="12518"/>
                    </a:moveTo>
                    <a:cubicBezTo>
                      <a:pt x="1256" y="7118"/>
                      <a:pt x="-129" y="1718"/>
                      <a:pt x="9" y="368"/>
                    </a:cubicBezTo>
                    <a:cubicBezTo>
                      <a:pt x="148" y="-982"/>
                      <a:pt x="1809" y="1718"/>
                      <a:pt x="4994" y="3068"/>
                    </a:cubicBezTo>
                    <a:cubicBezTo>
                      <a:pt x="8179" y="4418"/>
                      <a:pt x="12886" y="4418"/>
                      <a:pt x="15933" y="4418"/>
                    </a:cubicBezTo>
                    <a:cubicBezTo>
                      <a:pt x="18979" y="4418"/>
                      <a:pt x="20363" y="4418"/>
                      <a:pt x="20917" y="7118"/>
                    </a:cubicBezTo>
                    <a:cubicBezTo>
                      <a:pt x="21471" y="9818"/>
                      <a:pt x="21194" y="15218"/>
                      <a:pt x="20917" y="20618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516" name="Shape 1073742085">
                <a:extLst>
                  <a:ext uri="{FF2B5EF4-FFF2-40B4-BE49-F238E27FC236}">
                    <a16:creationId xmlns:a16="http://schemas.microsoft.com/office/drawing/2014/main" id="{D26F88A4-47AF-488B-8CBB-7B2B2E7AE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5697" y="4362747"/>
                <a:ext cx="200454" cy="23130"/>
              </a:xfrm>
              <a:custGeom>
                <a:avLst/>
                <a:gdLst>
                  <a:gd name="T0" fmla="*/ 2147483646 w 21600"/>
                  <a:gd name="T1" fmla="*/ 17436 h 21600"/>
                  <a:gd name="T2" fmla="*/ 2147483646 w 21600"/>
                  <a:gd name="T3" fmla="*/ 17436 h 21600"/>
                  <a:gd name="T4" fmla="*/ 2147483646 w 21600"/>
                  <a:gd name="T5" fmla="*/ 17436 h 21600"/>
                  <a:gd name="T6" fmla="*/ 2147483646 w 21600"/>
                  <a:gd name="T7" fmla="*/ 1743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5815" y="2400"/>
                      <a:pt x="11631" y="4800"/>
                      <a:pt x="15231" y="8400"/>
                    </a:cubicBezTo>
                    <a:cubicBezTo>
                      <a:pt x="18831" y="12000"/>
                      <a:pt x="20215" y="16800"/>
                      <a:pt x="21600" y="21600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517" name="Shape 1073742086">
                <a:extLst>
                  <a:ext uri="{FF2B5EF4-FFF2-40B4-BE49-F238E27FC236}">
                    <a16:creationId xmlns:a16="http://schemas.microsoft.com/office/drawing/2014/main" id="{719D13C8-FAC4-4F52-9A96-A42B08E41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5219" y="4025818"/>
                <a:ext cx="69389" cy="452576"/>
              </a:xfrm>
              <a:custGeom>
                <a:avLst/>
                <a:gdLst>
                  <a:gd name="T0" fmla="*/ 38131806 w 21600"/>
                  <a:gd name="T1" fmla="*/ 2147483646 h 21491"/>
                  <a:gd name="T2" fmla="*/ 38131806 w 21600"/>
                  <a:gd name="T3" fmla="*/ 2147483646 h 21491"/>
                  <a:gd name="T4" fmla="*/ 38131806 w 21600"/>
                  <a:gd name="T5" fmla="*/ 2147483646 h 21491"/>
                  <a:gd name="T6" fmla="*/ 38131806 w 21600"/>
                  <a:gd name="T7" fmla="*/ 2147483646 h 21491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491" extrusionOk="0">
                    <a:moveTo>
                      <a:pt x="21600" y="2088"/>
                    </a:moveTo>
                    <a:cubicBezTo>
                      <a:pt x="20000" y="1111"/>
                      <a:pt x="18400" y="135"/>
                      <a:pt x="16800" y="13"/>
                    </a:cubicBezTo>
                    <a:cubicBezTo>
                      <a:pt x="15200" y="-109"/>
                      <a:pt x="13600" y="623"/>
                      <a:pt x="10800" y="2881"/>
                    </a:cubicBezTo>
                    <a:cubicBezTo>
                      <a:pt x="8000" y="5138"/>
                      <a:pt x="4000" y="8922"/>
                      <a:pt x="2000" y="12277"/>
                    </a:cubicBezTo>
                    <a:cubicBezTo>
                      <a:pt x="0" y="15633"/>
                      <a:pt x="0" y="18562"/>
                      <a:pt x="0" y="21491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518" name="Shape 1073742087">
                <a:extLst>
                  <a:ext uri="{FF2B5EF4-FFF2-40B4-BE49-F238E27FC236}">
                    <a16:creationId xmlns:a16="http://schemas.microsoft.com/office/drawing/2014/main" id="{73F539A3-926C-4F47-949B-2E6FB445B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9694" y="4200842"/>
                <a:ext cx="20559" cy="77099"/>
              </a:xfrm>
              <a:custGeom>
                <a:avLst/>
                <a:gdLst>
                  <a:gd name="T0" fmla="*/ 7643 w 21600"/>
                  <a:gd name="T1" fmla="*/ 79724746 h 21600"/>
                  <a:gd name="T2" fmla="*/ 7643 w 21600"/>
                  <a:gd name="T3" fmla="*/ 79724746 h 21600"/>
                  <a:gd name="T4" fmla="*/ 7643 w 21600"/>
                  <a:gd name="T5" fmla="*/ 79724746 h 21600"/>
                  <a:gd name="T6" fmla="*/ 7643 w 21600"/>
                  <a:gd name="T7" fmla="*/ 797247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8900" y="3600"/>
                      <a:pt x="16200" y="7200"/>
                      <a:pt x="14850" y="10800"/>
                    </a:cubicBezTo>
                    <a:cubicBezTo>
                      <a:pt x="13500" y="14400"/>
                      <a:pt x="13500" y="18000"/>
                      <a:pt x="10800" y="18000"/>
                    </a:cubicBezTo>
                    <a:cubicBezTo>
                      <a:pt x="8100" y="18000"/>
                      <a:pt x="2700" y="14400"/>
                      <a:pt x="2700" y="10080"/>
                    </a:cubicBezTo>
                    <a:cubicBezTo>
                      <a:pt x="2700" y="5760"/>
                      <a:pt x="8100" y="720"/>
                      <a:pt x="9450" y="360"/>
                    </a:cubicBezTo>
                    <a:cubicBezTo>
                      <a:pt x="10800" y="0"/>
                      <a:pt x="8100" y="4320"/>
                      <a:pt x="5400" y="8280"/>
                    </a:cubicBezTo>
                    <a:cubicBezTo>
                      <a:pt x="2700" y="12240"/>
                      <a:pt x="0" y="15840"/>
                      <a:pt x="0" y="18000"/>
                    </a:cubicBezTo>
                    <a:cubicBezTo>
                      <a:pt x="0" y="20160"/>
                      <a:pt x="2700" y="20880"/>
                      <a:pt x="5400" y="21600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519" name="Shape 1073742088">
                <a:extLst>
                  <a:ext uri="{FF2B5EF4-FFF2-40B4-BE49-F238E27FC236}">
                    <a16:creationId xmlns:a16="http://schemas.microsoft.com/office/drawing/2014/main" id="{7CD48AB5-F636-4554-B1EF-C7F7557E1C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2312" y="3951775"/>
                <a:ext cx="309354" cy="497387"/>
              </a:xfrm>
              <a:custGeom>
                <a:avLst/>
                <a:gdLst>
                  <a:gd name="T0" fmla="*/ 2147483646 w 21488"/>
                  <a:gd name="T1" fmla="*/ 2147483646 h 21329"/>
                  <a:gd name="T2" fmla="*/ 2147483646 w 21488"/>
                  <a:gd name="T3" fmla="*/ 2147483646 h 21329"/>
                  <a:gd name="T4" fmla="*/ 2147483646 w 21488"/>
                  <a:gd name="T5" fmla="*/ 2147483646 h 21329"/>
                  <a:gd name="T6" fmla="*/ 2147483646 w 21488"/>
                  <a:gd name="T7" fmla="*/ 2147483646 h 21329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488" h="21329" extrusionOk="0">
                    <a:moveTo>
                      <a:pt x="13276" y="2746"/>
                    </a:moveTo>
                    <a:cubicBezTo>
                      <a:pt x="12384" y="2857"/>
                      <a:pt x="11491" y="2967"/>
                      <a:pt x="10956" y="3297"/>
                    </a:cubicBezTo>
                    <a:cubicBezTo>
                      <a:pt x="10420" y="3628"/>
                      <a:pt x="10242" y="4179"/>
                      <a:pt x="10152" y="4179"/>
                    </a:cubicBezTo>
                    <a:cubicBezTo>
                      <a:pt x="10063" y="4179"/>
                      <a:pt x="10063" y="3628"/>
                      <a:pt x="10063" y="3683"/>
                    </a:cubicBezTo>
                    <a:cubicBezTo>
                      <a:pt x="10063" y="3738"/>
                      <a:pt x="10063" y="4399"/>
                      <a:pt x="9795" y="5006"/>
                    </a:cubicBezTo>
                    <a:cubicBezTo>
                      <a:pt x="9528" y="5612"/>
                      <a:pt x="8992" y="6163"/>
                      <a:pt x="8367" y="6603"/>
                    </a:cubicBezTo>
                    <a:cubicBezTo>
                      <a:pt x="7743" y="7044"/>
                      <a:pt x="7029" y="7375"/>
                      <a:pt x="6761" y="7210"/>
                    </a:cubicBezTo>
                    <a:cubicBezTo>
                      <a:pt x="6493" y="7044"/>
                      <a:pt x="6671" y="6383"/>
                      <a:pt x="7564" y="5391"/>
                    </a:cubicBezTo>
                    <a:cubicBezTo>
                      <a:pt x="8457" y="4399"/>
                      <a:pt x="10063" y="3077"/>
                      <a:pt x="11491" y="2085"/>
                    </a:cubicBezTo>
                    <a:cubicBezTo>
                      <a:pt x="12919" y="1093"/>
                      <a:pt x="14169" y="432"/>
                      <a:pt x="15240" y="157"/>
                    </a:cubicBezTo>
                    <a:cubicBezTo>
                      <a:pt x="16311" y="-119"/>
                      <a:pt x="17204" y="-9"/>
                      <a:pt x="17739" y="322"/>
                    </a:cubicBezTo>
                    <a:cubicBezTo>
                      <a:pt x="18275" y="652"/>
                      <a:pt x="18453" y="1203"/>
                      <a:pt x="17829" y="3187"/>
                    </a:cubicBezTo>
                    <a:cubicBezTo>
                      <a:pt x="17204" y="5171"/>
                      <a:pt x="15776" y="8587"/>
                      <a:pt x="13455" y="11452"/>
                    </a:cubicBezTo>
                    <a:cubicBezTo>
                      <a:pt x="11134" y="14318"/>
                      <a:pt x="7921" y="16632"/>
                      <a:pt x="5957" y="17954"/>
                    </a:cubicBezTo>
                    <a:cubicBezTo>
                      <a:pt x="3994" y="19277"/>
                      <a:pt x="3280" y="19608"/>
                      <a:pt x="2476" y="19773"/>
                    </a:cubicBezTo>
                    <a:cubicBezTo>
                      <a:pt x="1673" y="19938"/>
                      <a:pt x="781" y="19938"/>
                      <a:pt x="334" y="19608"/>
                    </a:cubicBezTo>
                    <a:cubicBezTo>
                      <a:pt x="-112" y="19277"/>
                      <a:pt x="-112" y="18616"/>
                      <a:pt x="334" y="17789"/>
                    </a:cubicBezTo>
                    <a:cubicBezTo>
                      <a:pt x="781" y="16963"/>
                      <a:pt x="1673" y="15971"/>
                      <a:pt x="2566" y="15420"/>
                    </a:cubicBezTo>
                    <a:cubicBezTo>
                      <a:pt x="3458" y="14869"/>
                      <a:pt x="4351" y="14759"/>
                      <a:pt x="5868" y="15310"/>
                    </a:cubicBezTo>
                    <a:cubicBezTo>
                      <a:pt x="7386" y="15861"/>
                      <a:pt x="9528" y="17073"/>
                      <a:pt x="11938" y="18230"/>
                    </a:cubicBezTo>
                    <a:cubicBezTo>
                      <a:pt x="14348" y="19387"/>
                      <a:pt x="17025" y="20489"/>
                      <a:pt x="18810" y="20985"/>
                    </a:cubicBezTo>
                    <a:cubicBezTo>
                      <a:pt x="20595" y="21481"/>
                      <a:pt x="21488" y="21371"/>
                      <a:pt x="21488" y="21095"/>
                    </a:cubicBezTo>
                    <a:cubicBezTo>
                      <a:pt x="21488" y="20820"/>
                      <a:pt x="20595" y="20379"/>
                      <a:pt x="19703" y="19938"/>
                    </a:cubicBezTo>
                  </a:path>
                </a:pathLst>
              </a:custGeom>
              <a:noFill/>
              <a:ln w="12700" cap="rnd">
                <a:solidFill>
                  <a:srgbClr val="7B2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AD9DE03-3E65-4FB0-824B-949D8F3D42AB}"/>
                </a:ext>
              </a:extLst>
            </p:cNvPr>
            <p:cNvSpPr txBox="1"/>
            <p:nvPr/>
          </p:nvSpPr>
          <p:spPr>
            <a:xfrm>
              <a:off x="6362105" y="4682550"/>
              <a:ext cx="639087" cy="492443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C8037754-AF23-45E2-BD94-CBE9B2FB0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99" y="3254146"/>
            <a:ext cx="8578850" cy="3127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Footer Placeholder 3">
            <a:extLst>
              <a:ext uri="{FF2B5EF4-FFF2-40B4-BE49-F238E27FC236}">
                <a16:creationId xmlns:a16="http://schemas.microsoft.com/office/drawing/2014/main" id="{8DF2E0C1-2912-48E0-B8AC-E3A8BB6A18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Chapter 1 — Computer Abstractions and Technology — </a:t>
            </a:r>
            <a:fld id="{005FF5A8-2085-492C-A1B1-AB8A9FEBABA6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2435" name="TextBox 4">
            <a:extLst>
              <a:ext uri="{FF2B5EF4-FFF2-40B4-BE49-F238E27FC236}">
                <a16:creationId xmlns:a16="http://schemas.microsoft.com/office/drawing/2014/main" id="{F3E2CF59-A061-4FB0-B01E-BFE915CB4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15975"/>
            <a:ext cx="71628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The general result concerning the overall speed-up, when a component of the old machine is enhanced is captured in </a:t>
            </a: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“</a:t>
            </a: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Amdahl’s Law”</a:t>
            </a:r>
            <a:endParaRPr kumimoji="0" lang="en-IN" altLang="en-US" sz="3600" b="0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2436" name="Picture 1">
            <a:extLst>
              <a:ext uri="{FF2B5EF4-FFF2-40B4-BE49-F238E27FC236}">
                <a16:creationId xmlns:a16="http://schemas.microsoft.com/office/drawing/2014/main" id="{A260FD67-88B1-4769-B96D-628FF4061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3733800"/>
            <a:ext cx="37496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2437" name="TextBox 7">
            <a:extLst>
              <a:ext uri="{FF2B5EF4-FFF2-40B4-BE49-F238E27FC236}">
                <a16:creationId xmlns:a16="http://schemas.microsoft.com/office/drawing/2014/main" id="{114C8692-C603-4B90-8AC7-3A3919898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267200"/>
            <a:ext cx="2438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Gene Amdahl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(1922-2015)</a:t>
            </a:r>
            <a:endParaRPr kumimoji="0" lang="en-IN" altLang="en-US" sz="24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6D1B29F1-2934-45ED-B135-291A62ED11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543800" cy="381000"/>
          </a:xfrm>
          <a:noFill/>
        </p:spPr>
        <p:txBody>
          <a:bodyPr/>
          <a:lstStyle/>
          <a:p>
            <a:r>
              <a:rPr lang="en-US" altLang="en-US"/>
              <a:t>Amdahl's Law</a:t>
            </a:r>
          </a:p>
        </p:txBody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2D1590A4-4C96-4EB3-8BB2-6C48BD896E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153400" cy="48006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n-US" b="0"/>
              <a:t>Speed-up due to enhancement E:</a:t>
            </a:r>
          </a:p>
          <a:p>
            <a:pPr>
              <a:buFontTx/>
              <a:buNone/>
            </a:pPr>
            <a:r>
              <a:rPr lang="en-US" altLang="en-US" sz="2000"/>
              <a:t>                              </a:t>
            </a:r>
            <a:r>
              <a:rPr lang="en-US" altLang="en-US" sz="2000" b="0">
                <a:latin typeface="Courier New" panose="02070309020205020404" pitchFamily="49" charset="0"/>
              </a:rPr>
              <a:t>CPU-time w/o E      Performance w/E</a:t>
            </a:r>
          </a:p>
          <a:p>
            <a:pPr>
              <a:buFontTx/>
              <a:buNone/>
            </a:pPr>
            <a:r>
              <a:rPr lang="en-US" altLang="en-US" sz="2000" b="0">
                <a:latin typeface="Courier New" panose="02070309020205020404" pitchFamily="49" charset="0"/>
              </a:rPr>
              <a:t>Speed-up(E) = -------------   =   ------------------</a:t>
            </a:r>
          </a:p>
          <a:p>
            <a:pPr>
              <a:buFontTx/>
              <a:buNone/>
            </a:pPr>
            <a:r>
              <a:rPr lang="en-US" altLang="en-US" sz="2000" b="0">
                <a:latin typeface="Courier New" panose="02070309020205020404" pitchFamily="49" charset="0"/>
              </a:rPr>
              <a:t> 			  CPU-time w/E        Performance w/o E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endParaRPr lang="en-US" altLang="en-US" b="0"/>
          </a:p>
          <a:p>
            <a:pPr>
              <a:buFontTx/>
              <a:buNone/>
            </a:pPr>
            <a:endParaRPr lang="en-US" altLang="en-US" b="0"/>
          </a:p>
          <a:p>
            <a:pPr>
              <a:buFontTx/>
              <a:buNone/>
            </a:pPr>
            <a:r>
              <a:rPr lang="en-US" altLang="en-US" b="0"/>
              <a:t>Suppose that enhancement E accelerates a fraction F of the task by a factor S, and </a:t>
            </a:r>
            <a:r>
              <a:rPr lang="en-US" altLang="en-US" b="0">
                <a:solidFill>
                  <a:srgbClr val="FF6600"/>
                </a:solidFill>
              </a:rPr>
              <a:t>the remainder of the task is unaffected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F6CC67A6-401D-4903-B9CE-7AD080465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350" y="2978150"/>
            <a:ext cx="1054100" cy="368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7AB1628C-7F4F-4979-9C21-F83209BB6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2978150"/>
            <a:ext cx="1054100" cy="3683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A4909978-E018-4DED-84AB-71047F610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950" y="2978150"/>
            <a:ext cx="1054100" cy="368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1E593A65-8113-4973-865B-4CAADF2ED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550" y="2978150"/>
            <a:ext cx="1054100" cy="368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12" name="Rectangle 8">
            <a:extLst>
              <a:ext uri="{FF2B5EF4-FFF2-40B4-BE49-F238E27FC236}">
                <a16:creationId xmlns:a16="http://schemas.microsoft.com/office/drawing/2014/main" id="{B027ABFA-B70B-4866-B7A6-6B5D899B7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350" y="2978150"/>
            <a:ext cx="596900" cy="3683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13" name="Rectangle 9">
            <a:extLst>
              <a:ext uri="{FF2B5EF4-FFF2-40B4-BE49-F238E27FC236}">
                <a16:creationId xmlns:a16="http://schemas.microsoft.com/office/drawing/2014/main" id="{ADF365C8-906B-416F-A78E-BFBF20319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2978150"/>
            <a:ext cx="1054100" cy="368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14" name="Line 10">
            <a:extLst>
              <a:ext uri="{FF2B5EF4-FFF2-40B4-BE49-F238E27FC236}">
                <a16:creationId xmlns:a16="http://schemas.microsoft.com/office/drawing/2014/main" id="{F3D3CC61-1D0E-4904-8A35-01E32271BD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200400"/>
            <a:ext cx="533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7727997-08E8-4289-9B41-7F9EB4406010}"/>
                  </a:ext>
                </a:extLst>
              </p14:cNvPr>
              <p14:cNvContentPartPr/>
              <p14:nvPr/>
            </p14:nvContentPartPr>
            <p14:xfrm rot="279032">
              <a:off x="2855005" y="3276861"/>
              <a:ext cx="3811354" cy="11227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7727997-08E8-4289-9B41-7F9EB44060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279032">
                <a:off x="2819005" y="3240864"/>
                <a:ext cx="3882995" cy="1194374"/>
              </a:xfrm>
              <a:prstGeom prst="rect">
                <a:avLst/>
              </a:prstGeom>
            </p:spPr>
          </p:pic>
        </mc:Fallback>
      </mc:AlternateContent>
      <p:grpSp>
        <p:nvGrpSpPr>
          <p:cNvPr id="403468" name="Group 59">
            <a:extLst>
              <a:ext uri="{FF2B5EF4-FFF2-40B4-BE49-F238E27FC236}">
                <a16:creationId xmlns:a16="http://schemas.microsoft.com/office/drawing/2014/main" id="{A15E8525-4541-46CA-B7A4-E97728619A3C}"/>
              </a:ext>
            </a:extLst>
          </p:cNvPr>
          <p:cNvGrpSpPr>
            <a:grpSpLocks/>
          </p:cNvGrpSpPr>
          <p:nvPr/>
        </p:nvGrpSpPr>
        <p:grpSpPr bwMode="auto">
          <a:xfrm>
            <a:off x="6516688" y="3276600"/>
            <a:ext cx="493712" cy="273050"/>
            <a:chOff x="6624108" y="3416673"/>
            <a:chExt cx="49500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36E77B8-BF32-4791-8B38-513BB9FB5036}"/>
                    </a:ext>
                  </a:extLst>
                </p14:cNvPr>
                <p14:cNvContentPartPr/>
                <p14:nvPr/>
              </p14:nvContentPartPr>
              <p14:xfrm>
                <a:off x="6624108" y="3464553"/>
                <a:ext cx="229680" cy="140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36E77B8-BF32-4791-8B38-513BB9FB503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88108" y="3428645"/>
                  <a:ext cx="301320" cy="211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7449982-5BCD-43A3-8FF6-0D2EF2C27B69}"/>
                    </a:ext>
                  </a:extLst>
                </p14:cNvPr>
                <p14:cNvContentPartPr/>
                <p14:nvPr/>
              </p14:nvContentPartPr>
              <p14:xfrm>
                <a:off x="6829668" y="3482913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7449982-5BCD-43A3-8FF6-0D2EF2C27B6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93668" y="344691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5A8DFD6-D2D5-4B08-ADF9-9EA39AD35120}"/>
                    </a:ext>
                  </a:extLst>
                </p14:cNvPr>
                <p14:cNvContentPartPr/>
                <p14:nvPr/>
              </p14:nvContentPartPr>
              <p14:xfrm>
                <a:off x="6853428" y="347679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5A8DFD6-D2D5-4B08-ADF9-9EA39AD3512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17428" y="344079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7644CCE-99E2-434E-87BE-4DED2744EB7D}"/>
                    </a:ext>
                  </a:extLst>
                </p14:cNvPr>
                <p14:cNvContentPartPr/>
                <p14:nvPr/>
              </p14:nvContentPartPr>
              <p14:xfrm>
                <a:off x="6847668" y="349515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7644CCE-99E2-434E-87BE-4DED2744EB7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11668" y="345915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8D76AB2-E8E6-4323-B863-07C10B1C0105}"/>
                    </a:ext>
                  </a:extLst>
                </p14:cNvPr>
                <p14:cNvContentPartPr/>
                <p14:nvPr/>
              </p14:nvContentPartPr>
              <p14:xfrm>
                <a:off x="6817788" y="345879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8D76AB2-E8E6-4323-B863-07C10B1C01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1788" y="342279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B2BC49E-1D8E-4784-82E1-2C3EB279C04B}"/>
                    </a:ext>
                  </a:extLst>
                </p14:cNvPr>
                <p14:cNvContentPartPr/>
                <p14:nvPr/>
              </p14:nvContentPartPr>
              <p14:xfrm>
                <a:off x="6775308" y="34587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B2BC49E-1D8E-4784-82E1-2C3EB279C04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39308" y="342279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A2B2460-C9DC-4760-9D47-9659755D5106}"/>
                    </a:ext>
                  </a:extLst>
                </p14:cNvPr>
                <p14:cNvContentPartPr/>
                <p14:nvPr/>
              </p14:nvContentPartPr>
              <p14:xfrm>
                <a:off x="6823548" y="348291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A2B2460-C9DC-4760-9D47-9659755D510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7548" y="344691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6FBD192-B541-46B5-BEF1-4095B78377AD}"/>
                    </a:ext>
                  </a:extLst>
                </p14:cNvPr>
                <p14:cNvContentPartPr/>
                <p14:nvPr/>
              </p14:nvContentPartPr>
              <p14:xfrm>
                <a:off x="6823548" y="3500913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6FBD192-B541-46B5-BEF1-4095B78377A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7548" y="346491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F6000E4-B067-4DDD-80B2-6F55C21467C4}"/>
                    </a:ext>
                  </a:extLst>
                </p14:cNvPr>
                <p14:cNvContentPartPr/>
                <p14:nvPr/>
              </p14:nvContentPartPr>
              <p14:xfrm>
                <a:off x="6806628" y="3416673"/>
                <a:ext cx="3492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F6000E4-B067-4DDD-80B2-6F55C21467C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70628" y="3380673"/>
                  <a:ext cx="106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C28117D-E56C-4F0B-A5DC-D5C107910415}"/>
                    </a:ext>
                  </a:extLst>
                </p14:cNvPr>
                <p14:cNvContentPartPr/>
                <p14:nvPr/>
              </p14:nvContentPartPr>
              <p14:xfrm>
                <a:off x="6926148" y="3513153"/>
                <a:ext cx="192960" cy="176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C28117D-E56C-4F0B-A5DC-D5C1079104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90148" y="3477153"/>
                  <a:ext cx="264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5C93AB8-4807-4E99-B7F9-CA8AA29F821E}"/>
                    </a:ext>
                  </a:extLst>
                </p14:cNvPr>
                <p14:cNvContentPartPr/>
                <p14:nvPr/>
              </p14:nvContentPartPr>
              <p14:xfrm>
                <a:off x="6962148" y="3519273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5C93AB8-4807-4E99-B7F9-CA8AA29F821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26148" y="348327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3A7BB21-D971-4128-9A77-B98035BED5B3}"/>
                    </a:ext>
                  </a:extLst>
                </p14:cNvPr>
                <p14:cNvContentPartPr/>
                <p14:nvPr/>
              </p14:nvContentPartPr>
              <p14:xfrm>
                <a:off x="6883668" y="3507393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3A7BB21-D971-4128-9A77-B98035BED5B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47668" y="347139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68060C-A4A2-41FD-84C0-005F8520E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913" y="3886200"/>
            <a:ext cx="53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</a:t>
            </a:r>
            <a:endParaRPr kumimoji="0" lang="en-I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>
            <a:extLst>
              <a:ext uri="{FF2B5EF4-FFF2-40B4-BE49-F238E27FC236}">
                <a16:creationId xmlns:a16="http://schemas.microsoft.com/office/drawing/2014/main" id="{A369F700-6E25-4CC7-9B4E-9209C06219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Amdahl’s Law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5909A49-B752-4FEC-AA59-AB7B9C681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2038350"/>
            <a:ext cx="6996112" cy="398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CPU-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time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new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=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CPU-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time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old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×  (1 -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Frac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enhanced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) +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Frac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enhanced</a:t>
            </a: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05508" name="Group 7">
            <a:extLst>
              <a:ext uri="{FF2B5EF4-FFF2-40B4-BE49-F238E27FC236}">
                <a16:creationId xmlns:a16="http://schemas.microsoft.com/office/drawing/2014/main" id="{BC7A59E3-AF01-4FA4-A1E6-AFE816EDF0E3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039938"/>
            <a:ext cx="304800" cy="838200"/>
            <a:chOff x="2208" y="1248"/>
            <a:chExt cx="192" cy="528"/>
          </a:xfrm>
        </p:grpSpPr>
        <p:sp>
          <p:nvSpPr>
            <p:cNvPr id="49156" name="Line 4">
              <a:extLst>
                <a:ext uri="{FF2B5EF4-FFF2-40B4-BE49-F238E27FC236}">
                  <a16:creationId xmlns:a16="http://schemas.microsoft.com/office/drawing/2014/main" id="{97792D3B-343B-4B76-835E-5371DF548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48"/>
              <a:ext cx="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157" name="Line 5">
              <a:extLst>
                <a:ext uri="{FF2B5EF4-FFF2-40B4-BE49-F238E27FC236}">
                  <a16:creationId xmlns:a16="http://schemas.microsoft.com/office/drawing/2014/main" id="{6B69752F-3B83-47B5-ABE3-723D12264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4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158" name="Line 6">
              <a:extLst>
                <a:ext uri="{FF2B5EF4-FFF2-40B4-BE49-F238E27FC236}">
                  <a16:creationId xmlns:a16="http://schemas.microsoft.com/office/drawing/2014/main" id="{ACC9EEFA-42D6-4FDC-B22B-0E90D082F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77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405509" name="Group 11">
            <a:extLst>
              <a:ext uri="{FF2B5EF4-FFF2-40B4-BE49-F238E27FC236}">
                <a16:creationId xmlns:a16="http://schemas.microsoft.com/office/drawing/2014/main" id="{B48856F3-2C53-4866-8F8B-59CC234DF76F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1981200"/>
            <a:ext cx="304800" cy="838200"/>
            <a:chOff x="5088" y="1296"/>
            <a:chExt cx="192" cy="528"/>
          </a:xfrm>
        </p:grpSpPr>
        <p:sp>
          <p:nvSpPr>
            <p:cNvPr id="49160" name="Line 8">
              <a:extLst>
                <a:ext uri="{FF2B5EF4-FFF2-40B4-BE49-F238E27FC236}">
                  <a16:creationId xmlns:a16="http://schemas.microsoft.com/office/drawing/2014/main" id="{D87B7A32-1928-491E-91A1-E797D3E2E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296"/>
              <a:ext cx="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161" name="Line 9">
              <a:extLst>
                <a:ext uri="{FF2B5EF4-FFF2-40B4-BE49-F238E27FC236}">
                  <a16:creationId xmlns:a16="http://schemas.microsoft.com/office/drawing/2014/main" id="{B23E26D2-4F90-43D5-B5FD-C0760ED92A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129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162" name="Line 10">
              <a:extLst>
                <a:ext uri="{FF2B5EF4-FFF2-40B4-BE49-F238E27FC236}">
                  <a16:creationId xmlns:a16="http://schemas.microsoft.com/office/drawing/2014/main" id="{1CAC3CD5-5D0E-4FF2-A445-1D402B6ACD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182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9164" name="Rectangle 12">
            <a:extLst>
              <a:ext uri="{FF2B5EF4-FFF2-40B4-BE49-F238E27FC236}">
                <a16:creationId xmlns:a16="http://schemas.microsoft.com/office/drawing/2014/main" id="{FE5B5FC5-E8BA-4BFF-89CD-8ED6762FE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3613150"/>
            <a:ext cx="20923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Speed-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up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overall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=</a:t>
            </a:r>
          </a:p>
        </p:txBody>
      </p:sp>
      <p:sp>
        <p:nvSpPr>
          <p:cNvPr id="49165" name="Rectangle 13">
            <a:extLst>
              <a:ext uri="{FF2B5EF4-FFF2-40B4-BE49-F238E27FC236}">
                <a16:creationId xmlns:a16="http://schemas.microsoft.com/office/drawing/2014/main" id="{7BE192C2-093D-439E-B6A3-11CC2A99E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3367088"/>
            <a:ext cx="1608137" cy="874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CPU-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time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old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CPU-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time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new</a:t>
            </a: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66" name="Line 14">
            <a:extLst>
              <a:ext uri="{FF2B5EF4-FFF2-40B4-BE49-F238E27FC236}">
                <a16:creationId xmlns:a16="http://schemas.microsoft.com/office/drawing/2014/main" id="{DE640B6B-7127-41E5-A0E3-3F6255084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100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67" name="Rectangle 15">
            <a:extLst>
              <a:ext uri="{FF2B5EF4-FFF2-40B4-BE49-F238E27FC236}">
                <a16:creationId xmlns:a16="http://schemas.microsoft.com/office/drawing/2014/main" id="{09465FEC-E74E-485B-90EA-B70BA4B09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438400"/>
            <a:ext cx="2100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Speed-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up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enhanced</a:t>
            </a: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68" name="Line 16">
            <a:extLst>
              <a:ext uri="{FF2B5EF4-FFF2-40B4-BE49-F238E27FC236}">
                <a16:creationId xmlns:a16="http://schemas.microsoft.com/office/drawing/2014/main" id="{0C9F0C2A-6A6E-4867-A568-6C4B943E3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4384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69" name="Rectangle 17">
            <a:extLst>
              <a:ext uri="{FF2B5EF4-FFF2-40B4-BE49-F238E27FC236}">
                <a16:creationId xmlns:a16="http://schemas.microsoft.com/office/drawing/2014/main" id="{F6ADD4AB-139D-4AFC-AAD4-4C3C7214D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3613150"/>
            <a:ext cx="3286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=</a:t>
            </a:r>
          </a:p>
        </p:txBody>
      </p:sp>
      <p:sp>
        <p:nvSpPr>
          <p:cNvPr id="49170" name="Rectangle 18">
            <a:extLst>
              <a:ext uri="{FF2B5EF4-FFF2-40B4-BE49-F238E27FC236}">
                <a16:creationId xmlns:a16="http://schemas.microsoft.com/office/drawing/2014/main" id="{95267004-0A0A-4CF4-B1FC-3FD1A8A23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513" y="3336925"/>
            <a:ext cx="3254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9171" name="Line 19">
            <a:extLst>
              <a:ext uri="{FF2B5EF4-FFF2-40B4-BE49-F238E27FC236}">
                <a16:creationId xmlns:a16="http://schemas.microsoft.com/office/drawing/2014/main" id="{84DFA6B7-F170-4008-B2D1-41D7F9B623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810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72" name="Rectangle 20">
            <a:extLst>
              <a:ext uri="{FF2B5EF4-FFF2-40B4-BE49-F238E27FC236}">
                <a16:creationId xmlns:a16="http://schemas.microsoft.com/office/drawing/2014/main" id="{F0D1E5A9-BF84-4F17-8F83-E7DDD6D3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3765550"/>
            <a:ext cx="36020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(1 -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Frac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enhanced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) +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Frac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enhanced</a:t>
            </a: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73" name="Rectangle 21">
            <a:extLst>
              <a:ext uri="{FF2B5EF4-FFF2-40B4-BE49-F238E27FC236}">
                <a16:creationId xmlns:a16="http://schemas.microsoft.com/office/drawing/2014/main" id="{2170C613-ADBB-41AF-B8A5-5889690B8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222750"/>
            <a:ext cx="20415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Speed-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up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enhanced</a:t>
            </a: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74" name="Line 22">
            <a:extLst>
              <a:ext uri="{FF2B5EF4-FFF2-40B4-BE49-F238E27FC236}">
                <a16:creationId xmlns:a16="http://schemas.microsoft.com/office/drawing/2014/main" id="{6F3374E6-8EF4-44E5-AD43-AC801E1FF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1910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C0CAE6-76B5-4127-913E-E1506CA62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76400"/>
            <a:ext cx="8229600" cy="1504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3D800F-4A81-4B8F-863C-D7C971278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3289300"/>
            <a:ext cx="8350250" cy="1504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7C0C6-8E63-4A84-9D52-F5E6D5FF2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4651375"/>
            <a:ext cx="83502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Law of diminishing return: unaffected fraction will determine the limiting case!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Improvement of larger fraction will yield higher overall speed-up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 Make the common case faster</a:t>
            </a:r>
            <a:endParaRPr kumimoji="0" lang="en-IN" altLang="en-US" sz="2800" b="0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>
            <a:extLst>
              <a:ext uri="{FF2B5EF4-FFF2-40B4-BE49-F238E27FC236}">
                <a16:creationId xmlns:a16="http://schemas.microsoft.com/office/drawing/2014/main" id="{AA5F788E-5FDE-4FD4-9447-8ABAB4615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0"/>
              <a:t>Example: Amdahl’s Law </a:t>
            </a:r>
          </a:p>
        </p:txBody>
      </p:sp>
      <p:sp>
        <p:nvSpPr>
          <p:cNvPr id="406531" name="Rectangle 3">
            <a:extLst>
              <a:ext uri="{FF2B5EF4-FFF2-40B4-BE49-F238E27FC236}">
                <a16:creationId xmlns:a16="http://schemas.microsoft.com/office/drawing/2014/main" id="{62EEC0FB-598F-4268-A7BF-45892B1A8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7620000" cy="838200"/>
          </a:xfrm>
          <a:noFill/>
        </p:spPr>
        <p:txBody>
          <a:bodyPr/>
          <a:lstStyle/>
          <a:p>
            <a:r>
              <a:rPr lang="en-US" altLang="en-US" b="0"/>
              <a:t>Floating-point (FP) instructions are improved to run 2X in a new machine </a:t>
            </a:r>
          </a:p>
          <a:p>
            <a:r>
              <a:rPr lang="en-US" altLang="en-US" b="0"/>
              <a:t>10% of actual instructions are FP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>
            <a:extLst>
              <a:ext uri="{FF2B5EF4-FFF2-40B4-BE49-F238E27FC236}">
                <a16:creationId xmlns:a16="http://schemas.microsoft.com/office/drawing/2014/main" id="{D1DDA98B-D9CD-4C51-A729-5C9D796FB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4684713"/>
            <a:ext cx="2122488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Speed-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up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overall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CDCAC1FB-6D6A-4921-8001-E413909EA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4684713"/>
            <a:ext cx="358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=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2362EA2F-7EC8-4C6E-8DBE-5717EFC01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4532313"/>
            <a:ext cx="3540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207" name="Line 7">
            <a:extLst>
              <a:ext uri="{FF2B5EF4-FFF2-40B4-BE49-F238E27FC236}">
                <a16:creationId xmlns:a16="http://schemas.microsoft.com/office/drawing/2014/main" id="{8B12476D-418A-426B-8151-971E7DD1E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788" y="49276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08" name="Rectangle 8">
            <a:extLst>
              <a:ext uri="{FF2B5EF4-FFF2-40B4-BE49-F238E27FC236}">
                <a16:creationId xmlns:a16="http://schemas.microsoft.com/office/drawing/2014/main" id="{5F9B694A-4D2E-4C65-A2D6-D1FB5D714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4989513"/>
            <a:ext cx="782638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0.95</a:t>
            </a:r>
          </a:p>
        </p:txBody>
      </p:sp>
      <p:sp>
        <p:nvSpPr>
          <p:cNvPr id="51209" name="Rectangle 9">
            <a:extLst>
              <a:ext uri="{FF2B5EF4-FFF2-40B4-BE49-F238E27FC236}">
                <a16:creationId xmlns:a16="http://schemas.microsoft.com/office/drawing/2014/main" id="{FACC01EF-CD22-4CE8-A77F-7C78B8FBF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4684713"/>
            <a:ext cx="358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=</a:t>
            </a:r>
          </a:p>
        </p:txBody>
      </p:sp>
      <p:sp>
        <p:nvSpPr>
          <p:cNvPr id="51210" name="Rectangle 10">
            <a:extLst>
              <a:ext uri="{FF2B5EF4-FFF2-40B4-BE49-F238E27FC236}">
                <a16:creationId xmlns:a16="http://schemas.microsoft.com/office/drawing/2014/main" id="{B55C8AB8-8CCF-4CFA-AB5C-45C4C699B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4684713"/>
            <a:ext cx="954088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1.053</a:t>
            </a:r>
          </a:p>
        </p:txBody>
      </p:sp>
      <p:sp>
        <p:nvSpPr>
          <p:cNvPr id="51211" name="Rectangle 11">
            <a:extLst>
              <a:ext uri="{FF2B5EF4-FFF2-40B4-BE49-F238E27FC236}">
                <a16:creationId xmlns:a16="http://schemas.microsoft.com/office/drawing/2014/main" id="{77EB5D13-16FD-4B54-A8C0-82D610786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08413"/>
            <a:ext cx="8915400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CPU-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time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new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= CPU-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time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old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 ×  (0.9 +  0.1/2) = 0.95 × CPU-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time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old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7562" name="Rectangle 2">
            <a:extLst>
              <a:ext uri="{FF2B5EF4-FFF2-40B4-BE49-F238E27FC236}">
                <a16:creationId xmlns:a16="http://schemas.microsoft.com/office/drawing/2014/main" id="{E785B0F1-6193-4AE8-9CB5-113ADC284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0"/>
              <a:t>Example: Amdahl’s Law 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88384F3C-9C50-4517-8615-BFF57271E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9812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Floating-point (FP) instructions are improved to run 2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anose="05050102010706020507" pitchFamily="18" charset="2"/>
              </a:rPr>
              <a:t>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 a new machine 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10% of actual instructions are FP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77CDC5-2D6F-447A-AA30-1F5182641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483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FP Speed-up 100X,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Speed-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up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overall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9434D0C-B186-4768-9429-657B67CF5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75" y="5484813"/>
            <a:ext cx="358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=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1FEADCD-B54F-434F-A4F6-F4FAE35CD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5459413"/>
            <a:ext cx="954088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1.109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  <p:bldP spid="51205" grpId="0"/>
      <p:bldP spid="51206" grpId="0"/>
      <p:bldP spid="51208" grpId="0"/>
      <p:bldP spid="51209" grpId="0"/>
      <p:bldP spid="51210" grpId="0"/>
      <p:bldP spid="51211" grpId="0"/>
      <p:bldP spid="4" grpId="0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ooter Placeholder 3">
            <a:extLst>
              <a:ext uri="{FF2B5EF4-FFF2-40B4-BE49-F238E27FC236}">
                <a16:creationId xmlns:a16="http://schemas.microsoft.com/office/drawing/2014/main" id="{A728E806-739E-42C9-AD5C-CA839B4A68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Chapter 1 — Computer Abstractions and Technology — </a:t>
            </a:r>
            <a:fld id="{3A39422C-8B73-420D-9730-A6500FA5F0A3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8579" name="Rectangle 2">
            <a:extLst>
              <a:ext uri="{FF2B5EF4-FFF2-40B4-BE49-F238E27FC236}">
                <a16:creationId xmlns:a16="http://schemas.microsoft.com/office/drawing/2014/main" id="{36C8B1ED-3C17-46FF-94B6-D6329F252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Pitfall: Amdahl’s Law</a:t>
            </a:r>
            <a:endParaRPr lang="en-AU" altLang="en-US"/>
          </a:p>
        </p:txBody>
      </p:sp>
      <p:sp>
        <p:nvSpPr>
          <p:cNvPr id="408580" name="Rectangle 3">
            <a:extLst>
              <a:ext uri="{FF2B5EF4-FFF2-40B4-BE49-F238E27FC236}">
                <a16:creationId xmlns:a16="http://schemas.microsoft.com/office/drawing/2014/main" id="{4B472D51-FDD3-423D-B854-429B2C895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1475" cy="1439862"/>
          </a:xfrm>
        </p:spPr>
        <p:txBody>
          <a:bodyPr/>
          <a:lstStyle/>
          <a:p>
            <a:pPr eaLnBrk="1" hangingPunct="1"/>
            <a:r>
              <a:rPr lang="en-US" altLang="en-US" sz="2800"/>
              <a:t>Improving an aspect of a computer and expecting a proportional improvement in overall performance</a:t>
            </a:r>
            <a:endParaRPr lang="en-US" altLang="en-US" sz="2800">
              <a:sym typeface="Wingdings" panose="05000000000000000000" pitchFamily="2" charset="2"/>
            </a:endParaRPr>
          </a:p>
        </p:txBody>
      </p:sp>
      <p:sp>
        <p:nvSpPr>
          <p:cNvPr id="14343" name="Text Box 4">
            <a:extLst>
              <a:ext uri="{FF2B5EF4-FFF2-40B4-BE49-F238E27FC236}">
                <a16:creationId xmlns:a16="http://schemas.microsoft.com/office/drawing/2014/main" id="{41E64DE9-2BA0-497E-BB97-2D9DAE79DC4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496175" y="1279525"/>
            <a:ext cx="2928938" cy="369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CEAA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§1.10 Fallacies and Pitfalls</a:t>
            </a:r>
          </a:p>
        </p:txBody>
      </p:sp>
      <p:graphicFrame>
        <p:nvGraphicFramePr>
          <p:cNvPr id="408582" name="Object 5">
            <a:extLst>
              <a:ext uri="{FF2B5EF4-FFF2-40B4-BE49-F238E27FC236}">
                <a16:creationId xmlns:a16="http://schemas.microsoft.com/office/drawing/2014/main" id="{E8CCBDC3-88E3-4F87-A81E-280B81AAE9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4868863"/>
          <a:ext cx="172878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63225" imgH="393529" progId="Equation.3">
                  <p:embed/>
                </p:oleObj>
              </mc:Choice>
              <mc:Fallback>
                <p:oleObj name="Equation" r:id="rId3" imgW="863225" imgH="393529" progId="Equation.3">
                  <p:embed/>
                  <p:pic>
                    <p:nvPicPr>
                      <p:cNvPr id="408582" name="Object 5">
                        <a:extLst>
                          <a:ext uri="{FF2B5EF4-FFF2-40B4-BE49-F238E27FC236}">
                            <a16:creationId xmlns:a16="http://schemas.microsoft.com/office/drawing/2014/main" id="{E8CCBDC3-88E3-4F87-A81E-280B81AAE9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868863"/>
                        <a:ext cx="1728788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Rectangle 6">
            <a:extLst>
              <a:ext uri="{FF2B5EF4-FFF2-40B4-BE49-F238E27FC236}">
                <a16:creationId xmlns:a16="http://schemas.microsoft.com/office/drawing/2014/main" id="{A4951D59-A5B3-440B-9CA3-7EEFBE116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941888"/>
            <a:ext cx="3455988" cy="5762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Can’t be done!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ahoma" panose="020B0604030504040204" pitchFamily="34" charset="0"/>
            </a:endParaRPr>
          </a:p>
        </p:txBody>
      </p:sp>
      <p:graphicFrame>
        <p:nvGraphicFramePr>
          <p:cNvPr id="408584" name="Object 7">
            <a:extLst>
              <a:ext uri="{FF2B5EF4-FFF2-40B4-BE49-F238E27FC236}">
                <a16:creationId xmlns:a16="http://schemas.microsoft.com/office/drawing/2014/main" id="{6532D634-E821-4694-93C4-85E7133460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565400"/>
          <a:ext cx="5287962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41600" imgH="419100" progId="Equation.3">
                  <p:embed/>
                </p:oleObj>
              </mc:Choice>
              <mc:Fallback>
                <p:oleObj name="Equation" r:id="rId5" imgW="2641600" imgH="419100" progId="Equation.3">
                  <p:embed/>
                  <p:pic>
                    <p:nvPicPr>
                      <p:cNvPr id="408584" name="Object 7">
                        <a:extLst>
                          <a:ext uri="{FF2B5EF4-FFF2-40B4-BE49-F238E27FC236}">
                            <a16:creationId xmlns:a16="http://schemas.microsoft.com/office/drawing/2014/main" id="{6532D634-E821-4694-93C4-85E7133460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565400"/>
                        <a:ext cx="5287962" cy="83978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8">
            <a:extLst>
              <a:ext uri="{FF2B5EF4-FFF2-40B4-BE49-F238E27FC236}">
                <a16:creationId xmlns:a16="http://schemas.microsoft.com/office/drawing/2014/main" id="{F5080203-5737-4295-8D77-CD9395614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500438"/>
            <a:ext cx="7991475" cy="13684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Example: multiply accounts for 80s/100s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much improvement in multiply performance to get 5× overall?</a:t>
            </a:r>
          </a:p>
        </p:txBody>
      </p:sp>
      <p:sp>
        <p:nvSpPr>
          <p:cNvPr id="14346" name="Rectangle 9">
            <a:extLst>
              <a:ext uri="{FF2B5EF4-FFF2-40B4-BE49-F238E27FC236}">
                <a16:creationId xmlns:a16="http://schemas.microsoft.com/office/drawing/2014/main" id="{1E64B01D-3285-493F-96C0-166B2DE18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661025"/>
            <a:ext cx="7991475" cy="576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Corollary: Make the common case fast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Slide Number Placeholder 5">
            <a:extLst>
              <a:ext uri="{FF2B5EF4-FFF2-40B4-BE49-F238E27FC236}">
                <a16:creationId xmlns:a16="http://schemas.microsoft.com/office/drawing/2014/main" id="{A3113C31-63EE-4AEF-9B95-E2ADDEEC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781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AF343B-802D-4495-BAA1-C28540A5F9F6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1715" name="Rectangle 2">
            <a:extLst>
              <a:ext uri="{FF2B5EF4-FFF2-40B4-BE49-F238E27FC236}">
                <a16:creationId xmlns:a16="http://schemas.microsoft.com/office/drawing/2014/main" id="{FBA81FCC-C07B-490D-9744-34A94FCAA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CPU Clocking</a:t>
            </a:r>
          </a:p>
        </p:txBody>
      </p:sp>
      <p:sp>
        <p:nvSpPr>
          <p:cNvPr id="371716" name="Rectangle 3">
            <a:extLst>
              <a:ext uri="{FF2B5EF4-FFF2-40B4-BE49-F238E27FC236}">
                <a16:creationId xmlns:a16="http://schemas.microsoft.com/office/drawing/2014/main" id="{70B48862-7D12-4921-9F24-7DBB7C839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610600" cy="1512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CPUs are driven by constant-rate system clocks: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100 MHz clock frequency (</a:t>
            </a:r>
            <a:r>
              <a:rPr lang="en-US" altLang="en-US" i="1"/>
              <a:t>f)</a:t>
            </a:r>
            <a:r>
              <a:rPr lang="en-US" altLang="en-US"/>
              <a:t> means the system clock ticks 100 million times every second:</a:t>
            </a:r>
          </a:p>
        </p:txBody>
      </p:sp>
      <p:sp>
        <p:nvSpPr>
          <p:cNvPr id="9233" name="AutoShape 17">
            <a:extLst>
              <a:ext uri="{FF2B5EF4-FFF2-40B4-BE49-F238E27FC236}">
                <a16:creationId xmlns:a16="http://schemas.microsoft.com/office/drawing/2014/main" id="{58294ACD-AF24-4CC7-94F9-3E9A36D13C58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381000" y="5638800"/>
            <a:ext cx="5410200" cy="1143000"/>
          </a:xfrm>
          <a:prstGeom prst="wedgeRectCallout">
            <a:avLst>
              <a:gd name="adj1" fmla="val 21889"/>
              <a:gd name="adj2" fmla="val 905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One Clock Cycle Time (“Tick”), i.e., CCT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	= 1/100,000,000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sec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	=1/100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microsec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= 10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nanosec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36" name="Text Box 20">
            <a:extLst>
              <a:ext uri="{FF2B5EF4-FFF2-40B4-BE49-F238E27FC236}">
                <a16:creationId xmlns:a16="http://schemas.microsoft.com/office/drawing/2014/main" id="{6EA9A84B-F832-4DA1-A670-3EB530616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562600"/>
            <a:ext cx="1981200" cy="584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CCT = 1/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21" name="Line 2">
            <a:extLst>
              <a:ext uri="{FF2B5EF4-FFF2-40B4-BE49-F238E27FC236}">
                <a16:creationId xmlns:a16="http://schemas.microsoft.com/office/drawing/2014/main" id="{A76F81CB-4C44-4256-9036-307EB9D88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3489325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Line 3">
            <a:extLst>
              <a:ext uri="{FF2B5EF4-FFF2-40B4-BE49-F238E27FC236}">
                <a16:creationId xmlns:a16="http://schemas.microsoft.com/office/drawing/2014/main" id="{B01AD67A-5C7D-4F90-88CB-6BDBAB821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3560763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Line 4">
            <a:extLst>
              <a:ext uri="{FF2B5EF4-FFF2-40B4-BE49-F238E27FC236}">
                <a16:creationId xmlns:a16="http://schemas.microsoft.com/office/drawing/2014/main" id="{9DC0B8E1-748D-4D61-8EE7-B8236E075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3560763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Line 5">
            <a:extLst>
              <a:ext uri="{FF2B5EF4-FFF2-40B4-BE49-F238E27FC236}">
                <a16:creationId xmlns:a16="http://schemas.microsoft.com/office/drawing/2014/main" id="{91E67DCE-E2CA-4C6A-A9FF-2BF39B6429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300" y="3560763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Line 6">
            <a:extLst>
              <a:ext uri="{FF2B5EF4-FFF2-40B4-BE49-F238E27FC236}">
                <a16:creationId xmlns:a16="http://schemas.microsoft.com/office/drawing/2014/main" id="{9CA5FFBA-0C0E-4234-8F2B-1795A2241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2088" y="3560763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07FE4193-675E-44E0-AD99-0DE22AB29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3705225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Line 11">
            <a:extLst>
              <a:ext uri="{FF2B5EF4-FFF2-40B4-BE49-F238E27FC236}">
                <a16:creationId xmlns:a16="http://schemas.microsoft.com/office/drawing/2014/main" id="{14D548A5-0BC4-451D-839A-005DF48EC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3705225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9E656575-A298-40D5-8C13-09B5504234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0913" y="3705225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Line 13">
            <a:extLst>
              <a:ext uri="{FF2B5EF4-FFF2-40B4-BE49-F238E27FC236}">
                <a16:creationId xmlns:a16="http://schemas.microsoft.com/office/drawing/2014/main" id="{B81A11A2-5811-4D8E-8794-8772200BE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0913" y="39925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Line 14">
            <a:extLst>
              <a:ext uri="{FF2B5EF4-FFF2-40B4-BE49-F238E27FC236}">
                <a16:creationId xmlns:a16="http://schemas.microsoft.com/office/drawing/2014/main" id="{CD12821E-7B18-484E-9A75-082E24206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3992563"/>
            <a:ext cx="287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Line 15">
            <a:extLst>
              <a:ext uri="{FF2B5EF4-FFF2-40B4-BE49-F238E27FC236}">
                <a16:creationId xmlns:a16="http://schemas.microsoft.com/office/drawing/2014/main" id="{46A9C032-48E6-453B-AB94-6AC7C4FDA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3705225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Line 16">
            <a:extLst>
              <a:ext uri="{FF2B5EF4-FFF2-40B4-BE49-F238E27FC236}">
                <a16:creationId xmlns:a16="http://schemas.microsoft.com/office/drawing/2014/main" id="{D59B0C1D-724E-475F-AFD4-A2B0548FE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3705225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Line 17">
            <a:extLst>
              <a:ext uri="{FF2B5EF4-FFF2-40B4-BE49-F238E27FC236}">
                <a16:creationId xmlns:a16="http://schemas.microsoft.com/office/drawing/2014/main" id="{AFF89749-A07B-4FDA-A604-67C6C560B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3705225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Line 18">
            <a:extLst>
              <a:ext uri="{FF2B5EF4-FFF2-40B4-BE49-F238E27FC236}">
                <a16:creationId xmlns:a16="http://schemas.microsoft.com/office/drawing/2014/main" id="{377F4CD4-C51B-426B-B563-FA943E36E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39925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Line 19">
            <a:extLst>
              <a:ext uri="{FF2B5EF4-FFF2-40B4-BE49-F238E27FC236}">
                <a16:creationId xmlns:a16="http://schemas.microsoft.com/office/drawing/2014/main" id="{AB4FF020-2DD7-4060-9A45-F44A0E6A9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300" y="3705225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Line 20">
            <a:extLst>
              <a:ext uri="{FF2B5EF4-FFF2-40B4-BE49-F238E27FC236}">
                <a16:creationId xmlns:a16="http://schemas.microsoft.com/office/drawing/2014/main" id="{63DF52C5-CF37-437C-A8A1-D8352F386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300" y="3705225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Line 21">
            <a:extLst>
              <a:ext uri="{FF2B5EF4-FFF2-40B4-BE49-F238E27FC236}">
                <a16:creationId xmlns:a16="http://schemas.microsoft.com/office/drawing/2014/main" id="{463FF482-2927-4B73-83C6-9804577BF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6900" y="3705225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Line 22">
            <a:extLst>
              <a:ext uri="{FF2B5EF4-FFF2-40B4-BE49-F238E27FC236}">
                <a16:creationId xmlns:a16="http://schemas.microsoft.com/office/drawing/2014/main" id="{71F047B3-EB5B-4FB8-B987-0A296E7DD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6900" y="39925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Line 23">
            <a:extLst>
              <a:ext uri="{FF2B5EF4-FFF2-40B4-BE49-F238E27FC236}">
                <a16:creationId xmlns:a16="http://schemas.microsoft.com/office/drawing/2014/main" id="{195816B7-E1A3-44A4-98F7-E254C773D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2088" y="3705225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Line 24">
            <a:extLst>
              <a:ext uri="{FF2B5EF4-FFF2-40B4-BE49-F238E27FC236}">
                <a16:creationId xmlns:a16="http://schemas.microsoft.com/office/drawing/2014/main" id="{54035DD7-5FC3-4412-88EF-52421E2C6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2088" y="3705225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Freeform 25">
            <a:extLst>
              <a:ext uri="{FF2B5EF4-FFF2-40B4-BE49-F238E27FC236}">
                <a16:creationId xmlns:a16="http://schemas.microsoft.com/office/drawing/2014/main" id="{4D07A311-6934-47BE-8A21-BD540F399435}"/>
              </a:ext>
            </a:extLst>
          </p:cNvPr>
          <p:cNvSpPr>
            <a:spLocks/>
          </p:cNvSpPr>
          <p:nvPr/>
        </p:nvSpPr>
        <p:spPr bwMode="auto">
          <a:xfrm>
            <a:off x="4211638" y="4784725"/>
            <a:ext cx="288925" cy="287338"/>
          </a:xfrm>
          <a:custGeom>
            <a:avLst/>
            <a:gdLst>
              <a:gd name="T0" fmla="*/ 0 w 182"/>
              <a:gd name="T1" fmla="*/ 2147483647 h 181"/>
              <a:gd name="T2" fmla="*/ 2147483647 w 182"/>
              <a:gd name="T3" fmla="*/ 0 h 181"/>
              <a:gd name="T4" fmla="*/ 2147483647 w 182"/>
              <a:gd name="T5" fmla="*/ 0 h 181"/>
              <a:gd name="T6" fmla="*/ 2147483647 w 182"/>
              <a:gd name="T7" fmla="*/ 2147483647 h 181"/>
              <a:gd name="T8" fmla="*/ 2147483647 w 182"/>
              <a:gd name="T9" fmla="*/ 2147483647 h 181"/>
              <a:gd name="T10" fmla="*/ 2147483647 w 182"/>
              <a:gd name="T11" fmla="*/ 2147483647 h 181"/>
              <a:gd name="T12" fmla="*/ 0 w 182"/>
              <a:gd name="T13" fmla="*/ 2147483647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Freeform 26">
            <a:extLst>
              <a:ext uri="{FF2B5EF4-FFF2-40B4-BE49-F238E27FC236}">
                <a16:creationId xmlns:a16="http://schemas.microsoft.com/office/drawing/2014/main" id="{CCB824DA-4694-4E92-A4EF-53A6E39EAE36}"/>
              </a:ext>
            </a:extLst>
          </p:cNvPr>
          <p:cNvSpPr>
            <a:spLocks/>
          </p:cNvSpPr>
          <p:nvPr/>
        </p:nvSpPr>
        <p:spPr bwMode="auto">
          <a:xfrm>
            <a:off x="5940425" y="4784725"/>
            <a:ext cx="288925" cy="287338"/>
          </a:xfrm>
          <a:custGeom>
            <a:avLst/>
            <a:gdLst>
              <a:gd name="T0" fmla="*/ 0 w 182"/>
              <a:gd name="T1" fmla="*/ 2147483647 h 181"/>
              <a:gd name="T2" fmla="*/ 2147483647 w 182"/>
              <a:gd name="T3" fmla="*/ 0 h 181"/>
              <a:gd name="T4" fmla="*/ 2147483647 w 182"/>
              <a:gd name="T5" fmla="*/ 0 h 181"/>
              <a:gd name="T6" fmla="*/ 2147483647 w 182"/>
              <a:gd name="T7" fmla="*/ 2147483647 h 181"/>
              <a:gd name="T8" fmla="*/ 2147483647 w 182"/>
              <a:gd name="T9" fmla="*/ 2147483647 h 181"/>
              <a:gd name="T10" fmla="*/ 2147483647 w 182"/>
              <a:gd name="T11" fmla="*/ 2147483647 h 181"/>
              <a:gd name="T12" fmla="*/ 0 w 182"/>
              <a:gd name="T13" fmla="*/ 2147483647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Freeform 27">
            <a:extLst>
              <a:ext uri="{FF2B5EF4-FFF2-40B4-BE49-F238E27FC236}">
                <a16:creationId xmlns:a16="http://schemas.microsoft.com/office/drawing/2014/main" id="{BC9FA334-448A-4EAE-9BD3-BBC9A91AB00B}"/>
              </a:ext>
            </a:extLst>
          </p:cNvPr>
          <p:cNvSpPr>
            <a:spLocks/>
          </p:cNvSpPr>
          <p:nvPr/>
        </p:nvSpPr>
        <p:spPr bwMode="auto">
          <a:xfrm>
            <a:off x="7667625" y="4784725"/>
            <a:ext cx="288925" cy="287338"/>
          </a:xfrm>
          <a:custGeom>
            <a:avLst/>
            <a:gdLst>
              <a:gd name="T0" fmla="*/ 0 w 182"/>
              <a:gd name="T1" fmla="*/ 2147483647 h 181"/>
              <a:gd name="T2" fmla="*/ 2147483647 w 182"/>
              <a:gd name="T3" fmla="*/ 0 h 181"/>
              <a:gd name="T4" fmla="*/ 2147483647 w 182"/>
              <a:gd name="T5" fmla="*/ 0 h 181"/>
              <a:gd name="T6" fmla="*/ 2147483647 w 182"/>
              <a:gd name="T7" fmla="*/ 2147483647 h 181"/>
              <a:gd name="T8" fmla="*/ 2147483647 w 182"/>
              <a:gd name="T9" fmla="*/ 2147483647 h 181"/>
              <a:gd name="T10" fmla="*/ 2147483647 w 182"/>
              <a:gd name="T11" fmla="*/ 2147483647 h 181"/>
              <a:gd name="T12" fmla="*/ 0 w 182"/>
              <a:gd name="T13" fmla="*/ 2147483647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Line 28">
            <a:extLst>
              <a:ext uri="{FF2B5EF4-FFF2-40B4-BE49-F238E27FC236}">
                <a16:creationId xmlns:a16="http://schemas.microsoft.com/office/drawing/2014/main" id="{42D37D0A-2888-42B0-9E19-8748D823D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5216525"/>
            <a:ext cx="590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Line 29">
            <a:extLst>
              <a:ext uri="{FF2B5EF4-FFF2-40B4-BE49-F238E27FC236}">
                <a16:creationId xmlns:a16="http://schemas.microsoft.com/office/drawing/2014/main" id="{B35DD8B7-EBFF-42CE-BDDC-1CDB154898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9975" y="3560763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Text Box 30">
            <a:extLst>
              <a:ext uri="{FF2B5EF4-FFF2-40B4-BE49-F238E27FC236}">
                <a16:creationId xmlns:a16="http://schemas.microsoft.com/office/drawing/2014/main" id="{460BE916-13EA-4BE4-87D4-7DCBCDE00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709988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Clock (cycles)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Text Box 31">
            <a:extLst>
              <a:ext uri="{FF2B5EF4-FFF2-40B4-BE49-F238E27FC236}">
                <a16:creationId xmlns:a16="http://schemas.microsoft.com/office/drawing/2014/main" id="{EC92DCC1-3585-4919-9C62-E786F47BA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141788"/>
            <a:ext cx="16859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Data transfer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and computation</a:t>
            </a:r>
            <a:endParaRPr kumimoji="0" lang="en-AU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Text Box 32">
            <a:extLst>
              <a:ext uri="{FF2B5EF4-FFF2-40B4-BE49-F238E27FC236}">
                <a16:creationId xmlns:a16="http://schemas.microsoft.com/office/drawing/2014/main" id="{78DE6CBB-52EB-4684-B2FE-710303365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89488"/>
            <a:ext cx="1336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Update state</a:t>
            </a:r>
            <a:endParaRPr kumimoji="0" lang="en-AU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Rectangle 33">
            <a:extLst>
              <a:ext uri="{FF2B5EF4-FFF2-40B4-BE49-F238E27FC236}">
                <a16:creationId xmlns:a16="http://schemas.microsoft.com/office/drawing/2014/main" id="{88331E4C-A68D-408B-AB7D-78600523D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416300"/>
            <a:ext cx="1150937" cy="144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Text Box 34">
            <a:extLst>
              <a:ext uri="{FF2B5EF4-FFF2-40B4-BE49-F238E27FC236}">
                <a16:creationId xmlns:a16="http://schemas.microsoft.com/office/drawing/2014/main" id="{90E9D411-DC56-49B8-98D9-1A4F27DD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124200"/>
            <a:ext cx="13223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Clock period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CCT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Freeform 36">
            <a:extLst>
              <a:ext uri="{FF2B5EF4-FFF2-40B4-BE49-F238E27FC236}">
                <a16:creationId xmlns:a16="http://schemas.microsoft.com/office/drawing/2014/main" id="{86C5611B-AC8D-4FBB-BA7D-28123F4A930C}"/>
              </a:ext>
            </a:extLst>
          </p:cNvPr>
          <p:cNvSpPr>
            <a:spLocks/>
          </p:cNvSpPr>
          <p:nvPr/>
        </p:nvSpPr>
        <p:spPr bwMode="auto">
          <a:xfrm>
            <a:off x="4356100" y="4279900"/>
            <a:ext cx="1727200" cy="287338"/>
          </a:xfrm>
          <a:custGeom>
            <a:avLst/>
            <a:gdLst>
              <a:gd name="T0" fmla="*/ 0 w 1088"/>
              <a:gd name="T1" fmla="*/ 2147483647 h 181"/>
              <a:gd name="T2" fmla="*/ 2147483647 w 1088"/>
              <a:gd name="T3" fmla="*/ 0 h 181"/>
              <a:gd name="T4" fmla="*/ 2147483647 w 1088"/>
              <a:gd name="T5" fmla="*/ 0 h 181"/>
              <a:gd name="T6" fmla="*/ 2147483647 w 1088"/>
              <a:gd name="T7" fmla="*/ 2147483647 h 181"/>
              <a:gd name="T8" fmla="*/ 2147483647 w 1088"/>
              <a:gd name="T9" fmla="*/ 2147483647 h 181"/>
              <a:gd name="T10" fmla="*/ 2147483647 w 1088"/>
              <a:gd name="T11" fmla="*/ 2147483647 h 181"/>
              <a:gd name="T12" fmla="*/ 0 w 1088"/>
              <a:gd name="T13" fmla="*/ 2147483647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3" name="Freeform 37">
            <a:extLst>
              <a:ext uri="{FF2B5EF4-FFF2-40B4-BE49-F238E27FC236}">
                <a16:creationId xmlns:a16="http://schemas.microsoft.com/office/drawing/2014/main" id="{FAEB2B99-42F0-4625-8B90-6001F3DDFEB5}"/>
              </a:ext>
            </a:extLst>
          </p:cNvPr>
          <p:cNvSpPr>
            <a:spLocks/>
          </p:cNvSpPr>
          <p:nvPr/>
        </p:nvSpPr>
        <p:spPr bwMode="auto">
          <a:xfrm>
            <a:off x="2627313" y="4279900"/>
            <a:ext cx="1727200" cy="287338"/>
          </a:xfrm>
          <a:custGeom>
            <a:avLst/>
            <a:gdLst>
              <a:gd name="T0" fmla="*/ 0 w 1088"/>
              <a:gd name="T1" fmla="*/ 2147483647 h 181"/>
              <a:gd name="T2" fmla="*/ 2147483647 w 1088"/>
              <a:gd name="T3" fmla="*/ 0 h 181"/>
              <a:gd name="T4" fmla="*/ 2147483647 w 1088"/>
              <a:gd name="T5" fmla="*/ 0 h 181"/>
              <a:gd name="T6" fmla="*/ 2147483647 w 1088"/>
              <a:gd name="T7" fmla="*/ 2147483647 h 181"/>
              <a:gd name="T8" fmla="*/ 2147483647 w 1088"/>
              <a:gd name="T9" fmla="*/ 2147483647 h 181"/>
              <a:gd name="T10" fmla="*/ 2147483647 w 1088"/>
              <a:gd name="T11" fmla="*/ 2147483647 h 181"/>
              <a:gd name="T12" fmla="*/ 0 w 1088"/>
              <a:gd name="T13" fmla="*/ 2147483647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Freeform 38">
            <a:extLst>
              <a:ext uri="{FF2B5EF4-FFF2-40B4-BE49-F238E27FC236}">
                <a16:creationId xmlns:a16="http://schemas.microsoft.com/office/drawing/2014/main" id="{2F11DBC1-E695-49C7-833D-A5A9B5738B7A}"/>
              </a:ext>
            </a:extLst>
          </p:cNvPr>
          <p:cNvSpPr>
            <a:spLocks/>
          </p:cNvSpPr>
          <p:nvPr/>
        </p:nvSpPr>
        <p:spPr bwMode="auto">
          <a:xfrm>
            <a:off x="6083300" y="4279900"/>
            <a:ext cx="1727200" cy="287338"/>
          </a:xfrm>
          <a:custGeom>
            <a:avLst/>
            <a:gdLst>
              <a:gd name="T0" fmla="*/ 0 w 1088"/>
              <a:gd name="T1" fmla="*/ 2147483647 h 181"/>
              <a:gd name="T2" fmla="*/ 2147483647 w 1088"/>
              <a:gd name="T3" fmla="*/ 0 h 181"/>
              <a:gd name="T4" fmla="*/ 2147483647 w 1088"/>
              <a:gd name="T5" fmla="*/ 0 h 181"/>
              <a:gd name="T6" fmla="*/ 2147483647 w 1088"/>
              <a:gd name="T7" fmla="*/ 2147483647 h 181"/>
              <a:gd name="T8" fmla="*/ 2147483647 w 1088"/>
              <a:gd name="T9" fmla="*/ 2147483647 h 181"/>
              <a:gd name="T10" fmla="*/ 2147483647 w 1088"/>
              <a:gd name="T11" fmla="*/ 2147483647 h 181"/>
              <a:gd name="T12" fmla="*/ 0 w 1088"/>
              <a:gd name="T13" fmla="*/ 2147483647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3" grpId="0" animBg="1"/>
      <p:bldP spid="9236" grpId="0" animBg="1"/>
      <p:bldP spid="47" grpId="0"/>
      <p:bldP spid="48" grpId="0"/>
      <p:bldP spid="49" grpId="0"/>
      <p:bldP spid="50" grpId="0" animBg="1"/>
      <p:bldP spid="5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Footer Placeholder 3">
            <a:extLst>
              <a:ext uri="{FF2B5EF4-FFF2-40B4-BE49-F238E27FC236}">
                <a16:creationId xmlns:a16="http://schemas.microsoft.com/office/drawing/2014/main" id="{2D5930F4-628D-48A6-B655-D2B019BF26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Chapter 1 — Computer Abstractions and Technology — </a:t>
            </a:r>
            <a:fld id="{B0208E85-9883-4009-BDE1-575E5A6FE825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0627" name="Rectangle 2">
            <a:extLst>
              <a:ext uri="{FF2B5EF4-FFF2-40B4-BE49-F238E27FC236}">
                <a16:creationId xmlns:a16="http://schemas.microsoft.com/office/drawing/2014/main" id="{1D862676-70D9-4E8C-AC35-845277B43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Multiprocessors</a:t>
            </a:r>
          </a:p>
        </p:txBody>
      </p:sp>
      <p:sp>
        <p:nvSpPr>
          <p:cNvPr id="410628" name="Rectangle 3">
            <a:extLst>
              <a:ext uri="{FF2B5EF4-FFF2-40B4-BE49-F238E27FC236}">
                <a16:creationId xmlns:a16="http://schemas.microsoft.com/office/drawing/2014/main" id="{605F17DE-983F-4FC1-A6E9-323A6F9C8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Multicore microprocessors</a:t>
            </a:r>
          </a:p>
          <a:p>
            <a:pPr lvl="1" eaLnBrk="1" hangingPunct="1"/>
            <a:r>
              <a:rPr lang="en-AU" altLang="en-US"/>
              <a:t>More than one processor per chip</a:t>
            </a:r>
          </a:p>
          <a:p>
            <a:pPr lvl="1" eaLnBrk="1" hangingPunct="1"/>
            <a:r>
              <a:rPr lang="en-AU" altLang="en-US"/>
              <a:t>Clock frequency limited</a:t>
            </a:r>
          </a:p>
          <a:p>
            <a:pPr eaLnBrk="1" hangingPunct="1"/>
            <a:r>
              <a:rPr lang="en-AU" altLang="en-US"/>
              <a:t>Requires explicitly parallel programming</a:t>
            </a:r>
          </a:p>
          <a:p>
            <a:pPr lvl="1" eaLnBrk="1" hangingPunct="1"/>
            <a:r>
              <a:rPr lang="en-AU" altLang="en-US"/>
              <a:t>Compare with instruction level parallelism</a:t>
            </a:r>
          </a:p>
          <a:p>
            <a:pPr lvl="2" eaLnBrk="1" hangingPunct="1"/>
            <a:r>
              <a:rPr lang="en-AU" altLang="en-US"/>
              <a:t>Hardware executes multiple instructions at once</a:t>
            </a:r>
          </a:p>
          <a:p>
            <a:pPr lvl="2" eaLnBrk="1" hangingPunct="1"/>
            <a:r>
              <a:rPr lang="en-AU" altLang="en-US"/>
              <a:t>Hidden from the programmer</a:t>
            </a:r>
          </a:p>
          <a:p>
            <a:pPr lvl="1" eaLnBrk="1" hangingPunct="1"/>
            <a:r>
              <a:rPr lang="en-AU" altLang="en-US"/>
              <a:t>Hard to do</a:t>
            </a:r>
          </a:p>
          <a:p>
            <a:pPr lvl="2" eaLnBrk="1" hangingPunct="1"/>
            <a:r>
              <a:rPr lang="en-AU" altLang="en-US"/>
              <a:t>Programming for performance</a:t>
            </a:r>
          </a:p>
          <a:p>
            <a:pPr lvl="2" eaLnBrk="1" hangingPunct="1"/>
            <a:r>
              <a:rPr lang="en-AU" altLang="en-US"/>
              <a:t>Load balancing</a:t>
            </a:r>
          </a:p>
          <a:p>
            <a:pPr lvl="2" eaLnBrk="1" hangingPunct="1"/>
            <a:r>
              <a:rPr lang="en-AU" altLang="en-US"/>
              <a:t>Optimizing communication and synchronization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Title 1">
            <a:extLst>
              <a:ext uri="{FF2B5EF4-FFF2-40B4-BE49-F238E27FC236}">
                <a16:creationId xmlns:a16="http://schemas.microsoft.com/office/drawing/2014/main" id="{E8D54D9E-83A8-4651-8B40-C9CC87D2A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2913" y="123825"/>
            <a:ext cx="6567487" cy="1089025"/>
          </a:xfrm>
        </p:spPr>
        <p:txBody>
          <a:bodyPr/>
          <a:lstStyle/>
          <a:p>
            <a:r>
              <a:rPr lang="en-IN" altLang="en-US" sz="2800" b="0"/>
              <a:t>Parallelism: Adding multiple processors </a:t>
            </a:r>
            <a:br>
              <a:rPr lang="en-IN" altLang="en-US" sz="2800" b="0"/>
            </a:br>
            <a:endParaRPr lang="en-IN" altLang="en-US" sz="2800" b="0"/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84C89ACE-2C29-43CC-A823-1493E12FF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3908425"/>
            <a:ext cx="8610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What kind of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speed-up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is expected?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: time needed by a single processor on serial parts of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: time needed by a single processor on the parts of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that can be parallelized;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s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+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=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By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Amdahl’s Law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, the speed-up in the multi-core processor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= 1/(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s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 +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p/N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)              If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s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 = 10%, the maximum speed-up is 10X</a:t>
            </a:r>
            <a:endParaRPr kumimoji="0" lang="en-I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4BA5E0-F0C2-44DA-A1D9-E46B949B5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0" y="1425575"/>
            <a:ext cx="2209800" cy="1866900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FF00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46E582-A4B8-4170-BB09-128F88C73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1973263"/>
            <a:ext cx="762000" cy="6365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4BDAFA-B4CC-4C37-AA34-34B5283F0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600" y="1454150"/>
            <a:ext cx="2209800" cy="1866900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FF00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6D596-F69E-4628-BE4E-860C34C01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1719263"/>
            <a:ext cx="609600" cy="46513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7E1309-E020-4936-A0C9-BA4EB73D2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2647950"/>
            <a:ext cx="609600" cy="46513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938C8B-69BF-497D-864D-BF454D5D8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1720850"/>
            <a:ext cx="609600" cy="46355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AAFB56-375D-4A92-BDCB-959FA243F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2692400"/>
            <a:ext cx="609600" cy="46355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8CF0C-D672-4029-BFA0-E0342AC8C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392488"/>
            <a:ext cx="2286000" cy="4619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Single processor</a:t>
            </a:r>
            <a:endParaRPr kumimoji="0" lang="en-I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A55C6-85B1-4B13-89AA-A34E858CF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3429000"/>
            <a:ext cx="2286000" cy="4619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Multi-processor</a:t>
            </a:r>
            <a:endParaRPr kumimoji="0" lang="en-I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0E164F-2C5E-4173-AA89-89F2FB257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794" y="778245"/>
            <a:ext cx="2081212" cy="156966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1. X:= A + 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2. Y:= X *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3. D:= B +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4. E:= X – C 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3528C7-CB0F-444A-8DAC-0684805F7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0200" y="2460166"/>
            <a:ext cx="2286000" cy="20313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Statement 1 &amp; 2 cannot be executed in parallel (serial);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1  and 3 can be executed in parallel; 2 &amp; 4 can be done in parallel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" name="Arrow: Notched Right 15">
            <a:extLst>
              <a:ext uri="{FF2B5EF4-FFF2-40B4-BE49-F238E27FC236}">
                <a16:creationId xmlns:a16="http://schemas.microsoft.com/office/drawing/2014/main" id="{B9B6CC69-B921-4655-909E-68E2ABB49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6269038"/>
            <a:ext cx="977900" cy="211137"/>
          </a:xfrm>
          <a:prstGeom prst="notched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E179C7-A9CE-4C8B-9F25-A224A4EBA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780048"/>
            <a:ext cx="2738438" cy="4619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Pessimistic view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10" grpId="0" animBg="1"/>
      <p:bldP spid="12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16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Footer Placeholder 3">
            <a:extLst>
              <a:ext uri="{FF2B5EF4-FFF2-40B4-BE49-F238E27FC236}">
                <a16:creationId xmlns:a16="http://schemas.microsoft.com/office/drawing/2014/main" id="{5011F4CA-551C-4F83-B3B5-1049308CB0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5800" y="6196013"/>
            <a:ext cx="7272338" cy="358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J.L. Gustavson, Reevaluating Amdahl’s Law, </a:t>
            </a:r>
            <a:r>
              <a:rPr kumimoji="0" lang="en-AU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CACM</a:t>
            </a:r>
            <a:r>
              <a:rPr kumimoji="0" lang="en-AU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May 1988</a:t>
            </a:r>
          </a:p>
        </p:txBody>
      </p:sp>
      <p:sp>
        <p:nvSpPr>
          <p:cNvPr id="282627" name="TextBox 4">
            <a:extLst>
              <a:ext uri="{FF2B5EF4-FFF2-40B4-BE49-F238E27FC236}">
                <a16:creationId xmlns:a16="http://schemas.microsoft.com/office/drawing/2014/main" id="{34F76C38-114C-44CC-AF27-8105BA856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2850"/>
            <a:ext cx="861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By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Amdahl’s Law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, the speed-up in the multi-core processor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= 1/(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s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 +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p/N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), i.e., it is limited by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s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, increasing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N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 does not help.</a:t>
            </a:r>
            <a:endParaRPr kumimoji="0" lang="en-I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3700" name="Title 1">
            <a:extLst>
              <a:ext uri="{FF2B5EF4-FFF2-40B4-BE49-F238E27FC236}">
                <a16:creationId xmlns:a16="http://schemas.microsoft.com/office/drawing/2014/main" id="{A1C1432A-3806-4EC4-9E45-BF7961487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31763"/>
            <a:ext cx="8259763" cy="954087"/>
          </a:xfrm>
        </p:spPr>
        <p:txBody>
          <a:bodyPr/>
          <a:lstStyle/>
          <a:p>
            <a:r>
              <a:rPr lang="en-IN" altLang="en-US" sz="2800" b="0"/>
              <a:t>Parallelism: Adding multiple processors </a:t>
            </a:r>
            <a:br>
              <a:rPr lang="en-IN" altLang="en-US" sz="2800" b="0"/>
            </a:br>
            <a:r>
              <a:rPr lang="en-IN" altLang="en-US" sz="2800" b="0"/>
              <a:t>Amdahl’s Law </a:t>
            </a:r>
            <a:r>
              <a:rPr lang="en-IN" altLang="en-US" sz="2800" b="0" i="1"/>
              <a:t>versus</a:t>
            </a:r>
            <a:r>
              <a:rPr lang="en-IN" altLang="en-US" sz="2800" b="0"/>
              <a:t> Gustavson-Barsis Law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F34D8090-71BF-408A-AFA7-0B031B106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30650"/>
            <a:ext cx="8991600" cy="2185988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Let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represent serial and parallel time on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-core system; The single core processor would take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+ (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×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N) time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to perform the same job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Hence, Speed-up = (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+ (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 × N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))/(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+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p) =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+ (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 × N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Thus, by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Gustavson-Barsis Law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speed-up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grows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with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N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AE642466-A0E3-40A4-8BDC-6F9B020FB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2400300"/>
            <a:ext cx="8610600" cy="12001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In Amdahl’s Law, the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size of the job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is assumed to be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constant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however, multi-cores can solve a large job in the same time.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This leads to Gustavson-Barsis Law:</a:t>
            </a:r>
            <a:endParaRPr kumimoji="0" lang="en-I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420E80-F67E-4AD7-A2DC-BAA3E5533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363" y="6092825"/>
            <a:ext cx="2738437" cy="4619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Optimistic view</a:t>
            </a:r>
            <a:endParaRPr kumimoji="0" lang="en-I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6" grpId="0"/>
      <p:bldP spid="282627" grpId="0"/>
      <p:bldP spid="2" grpId="0" animBg="1"/>
      <p:bldP spid="3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reeform 2">
            <a:extLst>
              <a:ext uri="{FF2B5EF4-FFF2-40B4-BE49-F238E27FC236}">
                <a16:creationId xmlns:a16="http://schemas.microsoft.com/office/drawing/2014/main" id="{AD882B84-2103-493B-8922-3CB1967938D5}"/>
              </a:ext>
            </a:extLst>
          </p:cNvPr>
          <p:cNvSpPr>
            <a:spLocks/>
          </p:cNvSpPr>
          <p:nvPr/>
        </p:nvSpPr>
        <p:spPr bwMode="auto">
          <a:xfrm>
            <a:off x="685800" y="4038600"/>
            <a:ext cx="3430588" cy="1373188"/>
          </a:xfrm>
          <a:custGeom>
            <a:avLst/>
            <a:gdLst/>
            <a:ahLst/>
            <a:cxnLst>
              <a:cxn ang="0">
                <a:pos x="864" y="0"/>
              </a:cxn>
              <a:cxn ang="0">
                <a:pos x="0" y="864"/>
              </a:cxn>
              <a:cxn ang="0">
                <a:pos x="2160" y="864"/>
              </a:cxn>
              <a:cxn ang="0">
                <a:pos x="1296" y="0"/>
              </a:cxn>
              <a:cxn ang="0">
                <a:pos x="864" y="0"/>
              </a:cxn>
            </a:cxnLst>
            <a:rect l="0" t="0" r="r" b="b"/>
            <a:pathLst>
              <a:path w="2161" h="865">
                <a:moveTo>
                  <a:pt x="864" y="0"/>
                </a:moveTo>
                <a:lnTo>
                  <a:pt x="0" y="864"/>
                </a:lnTo>
                <a:lnTo>
                  <a:pt x="2160" y="864"/>
                </a:lnTo>
                <a:lnTo>
                  <a:pt x="1296" y="0"/>
                </a:lnTo>
                <a:lnTo>
                  <a:pt x="864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BB139247-B145-4097-B510-5F2674177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Metrics of Performance</a:t>
            </a:r>
          </a:p>
        </p:txBody>
      </p:sp>
      <p:sp>
        <p:nvSpPr>
          <p:cNvPr id="52228" name="Freeform 4">
            <a:extLst>
              <a:ext uri="{FF2B5EF4-FFF2-40B4-BE49-F238E27FC236}">
                <a16:creationId xmlns:a16="http://schemas.microsoft.com/office/drawing/2014/main" id="{19B5EB6A-9245-47E2-BB4B-5D7F0CF0AC45}"/>
              </a:ext>
            </a:extLst>
          </p:cNvPr>
          <p:cNvSpPr>
            <a:spLocks/>
          </p:cNvSpPr>
          <p:nvPr/>
        </p:nvSpPr>
        <p:spPr bwMode="auto">
          <a:xfrm>
            <a:off x="876300" y="1752600"/>
            <a:ext cx="2973388" cy="1982788"/>
          </a:xfrm>
          <a:custGeom>
            <a:avLst/>
            <a:gdLst/>
            <a:ahLst/>
            <a:cxnLst>
              <a:cxn ang="0">
                <a:pos x="768" y="1248"/>
              </a:cxn>
              <a:cxn ang="0">
                <a:pos x="0" y="0"/>
              </a:cxn>
              <a:cxn ang="0">
                <a:pos x="1872" y="0"/>
              </a:cxn>
              <a:cxn ang="0">
                <a:pos x="1152" y="1248"/>
              </a:cxn>
              <a:cxn ang="0">
                <a:pos x="768" y="1248"/>
              </a:cxn>
            </a:cxnLst>
            <a:rect l="0" t="0" r="r" b="b"/>
            <a:pathLst>
              <a:path w="1873" h="1249">
                <a:moveTo>
                  <a:pt x="768" y="1248"/>
                </a:moveTo>
                <a:lnTo>
                  <a:pt x="0" y="0"/>
                </a:lnTo>
                <a:lnTo>
                  <a:pt x="1872" y="0"/>
                </a:lnTo>
                <a:lnTo>
                  <a:pt x="1152" y="1248"/>
                </a:lnTo>
                <a:lnTo>
                  <a:pt x="768" y="1248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B79D2A52-B013-4D8A-AF75-DAA5132AA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200" y="3025775"/>
            <a:ext cx="11064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Compiler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412D35F2-CC26-4360-A20D-BF7B48119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13" y="2339975"/>
            <a:ext cx="1631950" cy="644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Programming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Language</a:t>
            </a:r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A512A464-21D0-47B1-8169-3938F4F39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1806575"/>
            <a:ext cx="13112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52232" name="Rectangle 8">
            <a:extLst>
              <a:ext uri="{FF2B5EF4-FFF2-40B4-BE49-F238E27FC236}">
                <a16:creationId xmlns:a16="http://schemas.microsoft.com/office/drawing/2014/main" id="{3C67AB75-E376-45F4-A616-BE9432F0B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4168775"/>
            <a:ext cx="11588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Datapath</a:t>
            </a:r>
          </a:p>
        </p:txBody>
      </p:sp>
      <p:sp>
        <p:nvSpPr>
          <p:cNvPr id="52233" name="Rectangle 9">
            <a:extLst>
              <a:ext uri="{FF2B5EF4-FFF2-40B4-BE49-F238E27FC236}">
                <a16:creationId xmlns:a16="http://schemas.microsoft.com/office/drawing/2014/main" id="{F7C1035C-7CDD-456C-AD4E-0B0006B1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4397375"/>
            <a:ext cx="9271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52234" name="Rectangle 10">
            <a:extLst>
              <a:ext uri="{FF2B5EF4-FFF2-40B4-BE49-F238E27FC236}">
                <a16:creationId xmlns:a16="http://schemas.microsoft.com/office/drawing/2014/main" id="{C5BFC8C1-3935-4EF2-B091-7B858A94F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5006975"/>
            <a:ext cx="131603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Transistors</a:t>
            </a:r>
          </a:p>
        </p:txBody>
      </p:sp>
      <p:sp>
        <p:nvSpPr>
          <p:cNvPr id="52235" name="Rectangle 11">
            <a:extLst>
              <a:ext uri="{FF2B5EF4-FFF2-40B4-BE49-F238E27FC236}">
                <a16:creationId xmlns:a16="http://schemas.microsoft.com/office/drawing/2014/main" id="{AFCDCED3-4665-4658-8A86-8F785025C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88" y="5006975"/>
            <a:ext cx="803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Wires</a:t>
            </a:r>
          </a:p>
        </p:txBody>
      </p:sp>
      <p:sp>
        <p:nvSpPr>
          <p:cNvPr id="52236" name="Rectangle 12">
            <a:extLst>
              <a:ext uri="{FF2B5EF4-FFF2-40B4-BE49-F238E27FC236}">
                <a16:creationId xmlns:a16="http://schemas.microsoft.com/office/drawing/2014/main" id="{A5595C7A-7F0B-4487-9007-634800E5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788" y="5006975"/>
            <a:ext cx="6318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Pins</a:t>
            </a:r>
          </a:p>
        </p:txBody>
      </p:sp>
      <p:sp>
        <p:nvSpPr>
          <p:cNvPr id="52237" name="Rectangle 13">
            <a:extLst>
              <a:ext uri="{FF2B5EF4-FFF2-40B4-BE49-F238E27FC236}">
                <a16:creationId xmlns:a16="http://schemas.microsoft.com/office/drawing/2014/main" id="{F9A03C34-71ED-41AC-86D0-FCBDEE2D7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3816350"/>
            <a:ext cx="596900" cy="139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38" name="Rectangle 14">
            <a:extLst>
              <a:ext uri="{FF2B5EF4-FFF2-40B4-BE49-F238E27FC236}">
                <a16:creationId xmlns:a16="http://schemas.microsoft.com/office/drawing/2014/main" id="{56F3A1D0-D819-4C90-B9FB-A7DC481EB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3" y="3757613"/>
            <a:ext cx="4778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ISA</a:t>
            </a:r>
          </a:p>
        </p:txBody>
      </p:sp>
      <p:sp>
        <p:nvSpPr>
          <p:cNvPr id="52239" name="Rectangle 15">
            <a:extLst>
              <a:ext uri="{FF2B5EF4-FFF2-40B4-BE49-F238E27FC236}">
                <a16:creationId xmlns:a16="http://schemas.microsoft.com/office/drawing/2014/main" id="{D85C0DDA-C29D-4813-8C26-7EF3ECA49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4702175"/>
            <a:ext cx="16573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Function Units</a:t>
            </a:r>
          </a:p>
        </p:txBody>
      </p:sp>
      <p:sp>
        <p:nvSpPr>
          <p:cNvPr id="52240" name="Line 16">
            <a:extLst>
              <a:ext uri="{FF2B5EF4-FFF2-40B4-BE49-F238E27FC236}">
                <a16:creationId xmlns:a16="http://schemas.microsoft.com/office/drawing/2014/main" id="{1DA00F87-582C-4AAA-A8C6-0A612389E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733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41" name="Rectangle 17">
            <a:extLst>
              <a:ext uri="{FF2B5EF4-FFF2-40B4-BE49-F238E27FC236}">
                <a16:creationId xmlns:a16="http://schemas.microsoft.com/office/drawing/2014/main" id="{1C6AA86D-F3FB-425C-B377-25879B104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88" y="3452813"/>
            <a:ext cx="56356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(Millions) of Instructions per second: MIPS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(Millions) of (FP) operations per second: MFLOP/s</a:t>
            </a:r>
          </a:p>
        </p:txBody>
      </p:sp>
      <p:sp>
        <p:nvSpPr>
          <p:cNvPr id="52242" name="Rectangle 18">
            <a:extLst>
              <a:ext uri="{FF2B5EF4-FFF2-40B4-BE49-F238E27FC236}">
                <a16:creationId xmlns:a16="http://schemas.microsoft.com/office/drawing/2014/main" id="{2C59ABA4-21FC-4467-95D8-0B09496A5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313" y="4930775"/>
            <a:ext cx="32861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Cycles per second (clock rate)</a:t>
            </a:r>
          </a:p>
        </p:txBody>
      </p:sp>
      <p:sp>
        <p:nvSpPr>
          <p:cNvPr id="52243" name="Line 19">
            <a:extLst>
              <a:ext uri="{FF2B5EF4-FFF2-40B4-BE49-F238E27FC236}">
                <a16:creationId xmlns:a16="http://schemas.microsoft.com/office/drawing/2014/main" id="{F9B0032C-F950-4EA8-BCE8-F0A929CE49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51054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44" name="Rectangle 20">
            <a:extLst>
              <a:ext uri="{FF2B5EF4-FFF2-40B4-BE49-F238E27FC236}">
                <a16:creationId xmlns:a16="http://schemas.microsoft.com/office/drawing/2014/main" id="{2C95EC3A-6810-40FE-9F21-F42E08E6D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313" y="4321175"/>
            <a:ext cx="251618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Megabytes per second</a:t>
            </a:r>
          </a:p>
        </p:txBody>
      </p:sp>
      <p:sp>
        <p:nvSpPr>
          <p:cNvPr id="52245" name="Line 21">
            <a:extLst>
              <a:ext uri="{FF2B5EF4-FFF2-40B4-BE49-F238E27FC236}">
                <a16:creationId xmlns:a16="http://schemas.microsoft.com/office/drawing/2014/main" id="{CFA0F0B4-D3D6-46CA-8EA3-7ACE4E2B4E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133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46" name="Rectangle 22">
            <a:extLst>
              <a:ext uri="{FF2B5EF4-FFF2-40B4-BE49-F238E27FC236}">
                <a16:creationId xmlns:a16="http://schemas.microsoft.com/office/drawing/2014/main" id="{E8542470-874B-4AD6-BED6-CC5E5CA7B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1806575"/>
            <a:ext cx="2516187" cy="644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Throughput per month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Operations per second</a:t>
            </a:r>
          </a:p>
        </p:txBody>
      </p:sp>
      <p:sp>
        <p:nvSpPr>
          <p:cNvPr id="52247" name="Line 23">
            <a:extLst>
              <a:ext uri="{FF2B5EF4-FFF2-40B4-BE49-F238E27FC236}">
                <a16:creationId xmlns:a16="http://schemas.microsoft.com/office/drawing/2014/main" id="{32480238-3F71-4046-9524-1939D76DC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572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>
            <a:extLst>
              <a:ext uri="{FF2B5EF4-FFF2-40B4-BE49-F238E27FC236}">
                <a16:creationId xmlns:a16="http://schemas.microsoft.com/office/drawing/2014/main" id="{46263736-CC36-4102-AFEB-3A4131E95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133350"/>
            <a:ext cx="8839200" cy="590550"/>
          </a:xfrm>
        </p:spPr>
        <p:txBody>
          <a:bodyPr/>
          <a:lstStyle/>
          <a:p>
            <a:pPr eaLnBrk="1" hangingPunct="1"/>
            <a:r>
              <a:rPr lang="en-US" altLang="en-US" b="0">
                <a:ea typeface="ＭＳ Ｐゴシック" panose="020B0600070205080204" pitchFamily="34" charset="-128"/>
              </a:rPr>
              <a:t>ISA: RISC </a:t>
            </a:r>
            <a:r>
              <a:rPr lang="en-US" altLang="en-US" b="0" i="1">
                <a:ea typeface="ＭＳ Ｐゴシック" panose="020B0600070205080204" pitchFamily="34" charset="-128"/>
              </a:rPr>
              <a:t>versus</a:t>
            </a:r>
            <a:r>
              <a:rPr lang="en-US" altLang="en-US" b="0">
                <a:ea typeface="ＭＳ Ｐゴシック" panose="020B0600070205080204" pitchFamily="34" charset="-128"/>
              </a:rPr>
              <a:t> CISC</a:t>
            </a:r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96617CDA-0A47-45F0-ADE6-092F28BA8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450" y="838200"/>
            <a:ext cx="8972550" cy="5029200"/>
          </a:xfrm>
        </p:spPr>
        <p:txBody>
          <a:bodyPr/>
          <a:lstStyle/>
          <a:p>
            <a:pPr eaLnBrk="1" hangingPunct="1">
              <a:spcBef>
                <a:spcPts val="9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RISC (Reduced Instruction Set Computing) </a:t>
            </a:r>
          </a:p>
          <a:p>
            <a:pPr lvl="1" eaLnBrk="1" hangingPunct="1">
              <a:spcBef>
                <a:spcPts val="9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Keep the instruction set small and simple</a:t>
            </a:r>
          </a:p>
          <a:p>
            <a:pPr lvl="1" eaLnBrk="1" hangingPunct="1">
              <a:spcBef>
                <a:spcPts val="9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 Fixed instruction lengths, easy encoding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 Load-store instruction sets; register-indirect addressing with offset; ALU operations involve only registers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i="1" dirty="0">
                <a:ea typeface="ＭＳ Ｐゴシック" panose="020B0600070205080204" pitchFamily="34" charset="-128"/>
              </a:rPr>
              <a:t>    </a:t>
            </a:r>
            <a:r>
              <a:rPr lang="en-IN" sz="2400" i="1" dirty="0" err="1"/>
              <a:t>lw</a:t>
            </a:r>
            <a:r>
              <a:rPr lang="en-IN" sz="2400" dirty="0"/>
              <a:t>  $t1   - 40($t2); </a:t>
            </a:r>
            <a:r>
              <a:rPr lang="en-US" altLang="en-US" sz="2400" dirty="0">
                <a:latin typeface="Lucida Console" panose="020B0609040504020204" pitchFamily="49" charset="0"/>
              </a:rPr>
              <a:t>add $t0,$s1,$s2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 Limited addressing modes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 Limited operations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 IC high, CPI low</a:t>
            </a:r>
          </a:p>
          <a:p>
            <a:pPr lvl="1" eaLnBrk="1" hangingPunct="1">
              <a:spcBef>
                <a:spcPts val="90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Advantage:</a:t>
            </a:r>
            <a:r>
              <a:rPr lang="en-US" altLang="en-US" sz="2400" dirty="0">
                <a:ea typeface="ＭＳ Ｐゴシック" panose="020B0600070205080204" pitchFamily="34" charset="-128"/>
              </a:rPr>
              <a:t> enables hardware simple and fast; decoding simple; pipelining easy, die-area small</a:t>
            </a:r>
          </a:p>
          <a:p>
            <a:pPr lvl="1" eaLnBrk="1" hangingPunct="1">
              <a:spcBef>
                <a:spcPts val="90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Performance is optimized focused on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Slide Number Placeholder 3">
            <a:extLst>
              <a:ext uri="{FF2B5EF4-FFF2-40B4-BE49-F238E27FC236}">
                <a16:creationId xmlns:a16="http://schemas.microsoft.com/office/drawing/2014/main" id="{A0E6AE4C-3670-4D04-9DE2-D060215878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  <a:defRPr sz="24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2B964A-6CEB-4D66-A640-FDA3E2F7D34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30D4F43F-E026-4F17-86D5-C8CBDF90E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533400"/>
            <a:ext cx="8991600" cy="3733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RISC Example</a:t>
            </a:r>
            <a:r>
              <a:rPr lang="en-US" altLang="en-US" sz="2800" dirty="0">
                <a:ea typeface="ＭＳ Ｐゴシック" panose="020B0600070205080204" pitchFamily="34" charset="-128"/>
              </a:rPr>
              <a:t>: MIPS, Sun SPARC, HP PA-RISC, IBM PowerPC, Alpha, RISC-V, ARM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sz="28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CISC - Complex Instruction Set Computer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800" kern="1200" dirty="0">
                <a:ea typeface="Microsoft YaHei" pitchFamily="2"/>
                <a:cs typeface="Mangal" pitchFamily="2"/>
              </a:rPr>
              <a:t>   - complex instructions, encoding non-uniform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800" kern="1200" dirty="0">
                <a:ea typeface="Microsoft YaHei" pitchFamily="2"/>
                <a:cs typeface="Mangal" pitchFamily="2"/>
              </a:rPr>
              <a:t>   - different lengths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800" kern="1200" dirty="0">
                <a:ea typeface="Microsoft YaHei" pitchFamily="2"/>
                <a:cs typeface="Mangal" pitchFamily="2"/>
              </a:rPr>
              <a:t>   - can handle multiple operands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800" kern="1200" dirty="0">
                <a:ea typeface="Microsoft YaHei" pitchFamily="2"/>
                <a:cs typeface="Mangal" pitchFamily="2"/>
              </a:rPr>
              <a:t>   - complex functionalities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800" kern="1200" dirty="0">
                <a:ea typeface="Microsoft YaHei" pitchFamily="2"/>
                <a:cs typeface="Mangal" pitchFamily="2"/>
              </a:rPr>
              <a:t>   -  IC low, CPI high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IN" sz="2800" kern="1200" dirty="0">
              <a:ea typeface="Microsoft YaHei" pitchFamily="2"/>
              <a:cs typeface="Mangal" pitchFamily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altLang="en-US" sz="2400" kern="1200" dirty="0">
                <a:ea typeface="Microsoft YaHei" pitchFamily="2"/>
                <a:cs typeface="Mangal" pitchFamily="2"/>
              </a:rPr>
              <a:t>pipelining becomes harder; hardware cost increases; compiler design becomes more involved; </a:t>
            </a: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IN" altLang="en-US" sz="2400" dirty="0">
                <a:ea typeface="ＭＳ Ｐゴシック" panose="020B0600070205080204" pitchFamily="34" charset="-128"/>
              </a:rPr>
              <a:t> Examples of CISC processors are Intel CPUs, System/360, VAX, AMD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Title 1">
            <a:extLst>
              <a:ext uri="{FF2B5EF4-FFF2-40B4-BE49-F238E27FC236}">
                <a16:creationId xmlns:a16="http://schemas.microsoft.com/office/drawing/2014/main" id="{4F4417FE-EACB-4C9A-B759-C2919F5B73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Eight Great Ideas</a:t>
            </a:r>
          </a:p>
        </p:txBody>
      </p:sp>
      <p:sp>
        <p:nvSpPr>
          <p:cNvPr id="296963" name="Content Placeholder 2">
            <a:extLst>
              <a:ext uri="{FF2B5EF4-FFF2-40B4-BE49-F238E27FC236}">
                <a16:creationId xmlns:a16="http://schemas.microsoft.com/office/drawing/2014/main" id="{C2D3986C-A140-4B57-96A9-BD06A62979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/>
              <a:t>Design for </a:t>
            </a:r>
            <a:r>
              <a:rPr lang="en-US" altLang="en-US" sz="2400" b="1" i="1"/>
              <a:t>Moore’s Law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Use </a:t>
            </a:r>
            <a:r>
              <a:rPr lang="en-US" altLang="en-US" sz="2400" b="1" i="1"/>
              <a:t>abstraction</a:t>
            </a:r>
            <a:r>
              <a:rPr lang="en-US" altLang="en-US" sz="2400"/>
              <a:t> to simplify design</a:t>
            </a:r>
          </a:p>
          <a:p>
            <a:pPr>
              <a:lnSpc>
                <a:spcPct val="150000"/>
              </a:lnSpc>
            </a:pPr>
            <a:r>
              <a:rPr lang="en-US" altLang="en-US" sz="2400">
                <a:solidFill>
                  <a:srgbClr val="008000"/>
                </a:solidFill>
              </a:rPr>
              <a:t>Make the </a:t>
            </a:r>
            <a:r>
              <a:rPr lang="en-US" altLang="en-US" sz="2400" b="1" i="1">
                <a:solidFill>
                  <a:srgbClr val="008000"/>
                </a:solidFill>
              </a:rPr>
              <a:t>common case fast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Performance </a:t>
            </a:r>
            <a:r>
              <a:rPr lang="en-US" altLang="en-US" sz="2400" i="1"/>
              <a:t>via</a:t>
            </a:r>
            <a:r>
              <a:rPr lang="en-US" altLang="en-US" sz="2400"/>
              <a:t> </a:t>
            </a:r>
            <a:r>
              <a:rPr lang="en-US" altLang="en-US" sz="2400" b="1" i="1"/>
              <a:t>parallelism</a:t>
            </a:r>
          </a:p>
          <a:p>
            <a:pPr>
              <a:lnSpc>
                <a:spcPct val="150000"/>
              </a:lnSpc>
            </a:pPr>
            <a:r>
              <a:rPr lang="en-US" altLang="en-US" sz="2400">
                <a:solidFill>
                  <a:srgbClr val="008000"/>
                </a:solidFill>
              </a:rPr>
              <a:t>Performance </a:t>
            </a:r>
            <a:r>
              <a:rPr lang="en-US" altLang="en-US" sz="2400" i="1">
                <a:solidFill>
                  <a:srgbClr val="008000"/>
                </a:solidFill>
              </a:rPr>
              <a:t>via</a:t>
            </a:r>
            <a:r>
              <a:rPr lang="en-US" altLang="en-US" sz="2400">
                <a:solidFill>
                  <a:srgbClr val="008000"/>
                </a:solidFill>
              </a:rPr>
              <a:t> </a:t>
            </a:r>
            <a:r>
              <a:rPr lang="en-US" altLang="en-US" sz="2400" b="1" i="1">
                <a:solidFill>
                  <a:srgbClr val="008000"/>
                </a:solidFill>
              </a:rPr>
              <a:t>pipelining</a:t>
            </a:r>
          </a:p>
          <a:p>
            <a:pPr>
              <a:lnSpc>
                <a:spcPct val="150000"/>
              </a:lnSpc>
            </a:pPr>
            <a:r>
              <a:rPr lang="en-US" altLang="en-US" sz="2400">
                <a:solidFill>
                  <a:srgbClr val="008000"/>
                </a:solidFill>
              </a:rPr>
              <a:t>Performance </a:t>
            </a:r>
            <a:r>
              <a:rPr lang="en-US" altLang="en-US" sz="2400" i="1">
                <a:solidFill>
                  <a:srgbClr val="008000"/>
                </a:solidFill>
              </a:rPr>
              <a:t>via</a:t>
            </a:r>
            <a:r>
              <a:rPr lang="en-US" altLang="en-US" sz="2400">
                <a:solidFill>
                  <a:srgbClr val="008000"/>
                </a:solidFill>
              </a:rPr>
              <a:t> </a:t>
            </a:r>
            <a:r>
              <a:rPr lang="en-US" altLang="en-US" sz="2400" b="1" i="1">
                <a:solidFill>
                  <a:srgbClr val="008000"/>
                </a:solidFill>
              </a:rPr>
              <a:t>branch</a:t>
            </a:r>
            <a:r>
              <a:rPr lang="en-US" altLang="en-US" sz="2400">
                <a:solidFill>
                  <a:srgbClr val="008000"/>
                </a:solidFill>
              </a:rPr>
              <a:t> </a:t>
            </a:r>
            <a:r>
              <a:rPr lang="en-US" altLang="en-US" sz="2400" b="1" i="1">
                <a:solidFill>
                  <a:srgbClr val="008000"/>
                </a:solidFill>
              </a:rPr>
              <a:t>prediction</a:t>
            </a:r>
          </a:p>
          <a:p>
            <a:pPr>
              <a:lnSpc>
                <a:spcPct val="150000"/>
              </a:lnSpc>
            </a:pPr>
            <a:r>
              <a:rPr lang="en-US" altLang="en-US" sz="2400" b="1" i="1">
                <a:solidFill>
                  <a:srgbClr val="008000"/>
                </a:solidFill>
              </a:rPr>
              <a:t>Hierarchy</a:t>
            </a:r>
            <a:r>
              <a:rPr lang="en-US" altLang="en-US" sz="2400">
                <a:solidFill>
                  <a:srgbClr val="008000"/>
                </a:solidFill>
              </a:rPr>
              <a:t> of memories</a:t>
            </a:r>
          </a:p>
          <a:p>
            <a:pPr>
              <a:lnSpc>
                <a:spcPct val="150000"/>
              </a:lnSpc>
            </a:pPr>
            <a:r>
              <a:rPr lang="en-US" altLang="en-US" sz="2400" b="1" i="1"/>
              <a:t>Dependability</a:t>
            </a:r>
            <a:r>
              <a:rPr lang="en-US" altLang="en-US" sz="2400"/>
              <a:t> </a:t>
            </a:r>
            <a:r>
              <a:rPr lang="en-US" altLang="en-US" sz="2400" i="1"/>
              <a:t>via</a:t>
            </a:r>
            <a:r>
              <a:rPr lang="en-US" altLang="en-US" sz="2400"/>
              <a:t> redundancy</a:t>
            </a:r>
          </a:p>
        </p:txBody>
      </p:sp>
      <p:sp>
        <p:nvSpPr>
          <p:cNvPr id="419844" name="Footer Placeholder 3">
            <a:extLst>
              <a:ext uri="{FF2B5EF4-FFF2-40B4-BE49-F238E27FC236}">
                <a16:creationId xmlns:a16="http://schemas.microsoft.com/office/drawing/2014/main" id="{0B8DCEA7-244A-42EB-B7D6-A3C81E923C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Chapter 1 — Computer Abstractions and Technology — </a:t>
            </a:r>
            <a:fld id="{9D1AF640-A1AD-4ED5-8A18-4CB77AFFEB28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845" name="Text Box 4">
            <a:extLst>
              <a:ext uri="{FF2B5EF4-FFF2-40B4-BE49-F238E27FC236}">
                <a16:creationId xmlns:a16="http://schemas.microsoft.com/office/drawing/2014/main" id="{21F70091-3359-48C0-B327-689E5930057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418262" y="2357438"/>
            <a:ext cx="508476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CEAA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§1.2 Eight Great Ideas in Computer Architecture</a:t>
            </a:r>
          </a:p>
        </p:txBody>
      </p:sp>
      <p:pic>
        <p:nvPicPr>
          <p:cNvPr id="296966" name="Picture 6">
            <a:extLst>
              <a:ext uri="{FF2B5EF4-FFF2-40B4-BE49-F238E27FC236}">
                <a16:creationId xmlns:a16="http://schemas.microsoft.com/office/drawing/2014/main" id="{E3B9F2CB-8284-43D6-BEEE-04D4E931C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1103313"/>
            <a:ext cx="6477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67" name="Picture 7">
            <a:extLst>
              <a:ext uri="{FF2B5EF4-FFF2-40B4-BE49-F238E27FC236}">
                <a16:creationId xmlns:a16="http://schemas.microsoft.com/office/drawing/2014/main" id="{2BDF3721-EFFD-4E8F-A9B6-420535A00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1760538"/>
            <a:ext cx="576262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68" name="Picture 8">
            <a:extLst>
              <a:ext uri="{FF2B5EF4-FFF2-40B4-BE49-F238E27FC236}">
                <a16:creationId xmlns:a16="http://schemas.microsoft.com/office/drawing/2014/main" id="{2535C300-E6A6-45CD-93C5-DBC6BEEC2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50" y="2389188"/>
            <a:ext cx="8588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69" name="Picture 9">
            <a:extLst>
              <a:ext uri="{FF2B5EF4-FFF2-40B4-BE49-F238E27FC236}">
                <a16:creationId xmlns:a16="http://schemas.microsoft.com/office/drawing/2014/main" id="{54F35785-B5CA-4923-B6CA-E65B01BCE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2997200"/>
            <a:ext cx="7191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70" name="Picture 10">
            <a:extLst>
              <a:ext uri="{FF2B5EF4-FFF2-40B4-BE49-F238E27FC236}">
                <a16:creationId xmlns:a16="http://schemas.microsoft.com/office/drawing/2014/main" id="{DF67355D-38DA-4E71-8FE4-02F2AC79E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3597275"/>
            <a:ext cx="6985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72" name="Picture 12">
            <a:extLst>
              <a:ext uri="{FF2B5EF4-FFF2-40B4-BE49-F238E27FC236}">
                <a16:creationId xmlns:a16="http://schemas.microsoft.com/office/drawing/2014/main" id="{E5A8E3F1-9D80-4406-BE28-89C28AFE6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808538"/>
            <a:ext cx="787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73" name="Picture 13">
            <a:extLst>
              <a:ext uri="{FF2B5EF4-FFF2-40B4-BE49-F238E27FC236}">
                <a16:creationId xmlns:a16="http://schemas.microsoft.com/office/drawing/2014/main" id="{C2A8181A-9531-47FA-A347-7CFA4A013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5586413"/>
            <a:ext cx="92233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BA9549-B869-4099-B079-324FF7FDA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271713"/>
            <a:ext cx="4725987" cy="68738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1E8D3-41FA-4932-AD03-49E60A099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73063"/>
            <a:ext cx="2057400" cy="461962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Amdahl’s law</a:t>
            </a:r>
            <a:endParaRPr kumimoji="0" lang="en-I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94A2E57D-54CF-475C-B476-22CC289ADCDC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410200" y="773113"/>
            <a:ext cx="2228850" cy="1893887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DFAE6DEC-3DC6-4CF1-8F37-7786101999BE}"/>
              </a:ext>
            </a:extLst>
          </p:cNvPr>
          <p:cNvSpPr/>
          <p:nvPr/>
        </p:nvSpPr>
        <p:spPr bwMode="auto">
          <a:xfrm>
            <a:off x="1981200" y="2389188"/>
            <a:ext cx="76200" cy="46037"/>
          </a:xfrm>
          <a:prstGeom prst="round1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D46659-7113-471A-8567-3F89E790CB08}"/>
              </a:ext>
            </a:extLst>
          </p:cNvPr>
          <p:cNvSpPr/>
          <p:nvPr/>
        </p:nvSpPr>
        <p:spPr bwMode="auto">
          <a:xfrm>
            <a:off x="695325" y="3043238"/>
            <a:ext cx="4867275" cy="606425"/>
          </a:xfrm>
          <a:prstGeom prst="roundRect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7C8A52-AF32-4D83-BC3C-CB9AD42ECF38}"/>
              </a:ext>
            </a:extLst>
          </p:cNvPr>
          <p:cNvSpPr txBox="1"/>
          <p:nvPr/>
        </p:nvSpPr>
        <p:spPr>
          <a:xfrm>
            <a:off x="6027738" y="4286250"/>
            <a:ext cx="2881312" cy="46196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Gustavson-Barsis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law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9BA937BB-DCCA-4948-A46C-86D12F891A1D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5562600" y="3589338"/>
            <a:ext cx="1404938" cy="692150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1" grpId="0" animBg="1"/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>
            <a:extLst>
              <a:ext uri="{FF2B5EF4-FFF2-40B4-BE49-F238E27FC236}">
                <a16:creationId xmlns:a16="http://schemas.microsoft.com/office/drawing/2014/main" id="{57EA9CA7-3AB9-44C4-9CD2-4FBBFF1856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Chapter 1 — Computer Abstractions and Technology — </a:t>
            </a:r>
            <a:fld id="{607ADDAE-DA8F-4266-87D7-C05982B83331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0515" name="Rectangle 4">
            <a:extLst>
              <a:ext uri="{FF2B5EF4-FFF2-40B4-BE49-F238E27FC236}">
                <a16:creationId xmlns:a16="http://schemas.microsoft.com/office/drawing/2014/main" id="{8297E4B4-10AC-43C0-B897-8104D5ED0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8319" y="717383"/>
            <a:ext cx="3582987" cy="523875"/>
          </a:xfrm>
        </p:spPr>
        <p:txBody>
          <a:bodyPr/>
          <a:lstStyle/>
          <a:p>
            <a:pPr eaLnBrk="1" hangingPunct="1"/>
            <a:r>
              <a:rPr lang="en-AU" altLang="en-US" sz="2800" b="0" dirty="0"/>
              <a:t>Intel Core i7 Wafer</a:t>
            </a:r>
          </a:p>
        </p:txBody>
      </p:sp>
      <p:sp>
        <p:nvSpPr>
          <p:cNvPr id="316420" name="Rectangle 6">
            <a:extLst>
              <a:ext uri="{FF2B5EF4-FFF2-40B4-BE49-F238E27FC236}">
                <a16:creationId xmlns:a16="http://schemas.microsoft.com/office/drawing/2014/main" id="{C7954813-AAE7-4541-AF9B-35C0EBC01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5373629"/>
            <a:ext cx="4116388" cy="1150937"/>
          </a:xfrm>
        </p:spPr>
        <p:txBody>
          <a:bodyPr/>
          <a:lstStyle/>
          <a:p>
            <a:pPr eaLnBrk="1" hangingPunct="1"/>
            <a:r>
              <a:rPr lang="en-AU" altLang="en-US" sz="2000"/>
              <a:t>300mm wafer, 280 dies, 32</a:t>
            </a:r>
            <a:r>
              <a:rPr lang="en-AU" altLang="en-US" sz="2000" i="1"/>
              <a:t>nm</a:t>
            </a:r>
            <a:r>
              <a:rPr lang="en-AU" altLang="en-US" sz="2000"/>
              <a:t> technology, 4-8 cores per die</a:t>
            </a:r>
          </a:p>
          <a:p>
            <a:pPr eaLnBrk="1" hangingPunct="1"/>
            <a:r>
              <a:rPr lang="en-AU" altLang="en-US" sz="2000"/>
              <a:t>Each die is 20.7 x 10.5 </a:t>
            </a:r>
            <a:r>
              <a:rPr lang="en-AU" altLang="en-US" sz="2000" i="1"/>
              <a:t>mm</a:t>
            </a:r>
          </a:p>
        </p:txBody>
      </p:sp>
      <p:pic>
        <p:nvPicPr>
          <p:cNvPr id="316421" name="Picture 6">
            <a:extLst>
              <a:ext uri="{FF2B5EF4-FFF2-40B4-BE49-F238E27FC236}">
                <a16:creationId xmlns:a16="http://schemas.microsoft.com/office/drawing/2014/main" id="{3A988D6A-B6DC-49F6-AAF8-8DBE4164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1171516"/>
            <a:ext cx="4175125" cy="414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0518" name="AutoShape 9" descr="Intel's Xeon E5 v4 chips have up to 22 cores.">
            <a:extLst>
              <a:ext uri="{FF2B5EF4-FFF2-40B4-BE49-F238E27FC236}">
                <a16:creationId xmlns:a16="http://schemas.microsoft.com/office/drawing/2014/main" id="{0298FA9E-E507-42FD-8B63-AF0B3B98F4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16427" name="Picture 11" descr="Intel's Xeon E5 v4 chips have up to 22 cores.">
            <a:extLst>
              <a:ext uri="{FF2B5EF4-FFF2-40B4-BE49-F238E27FC236}">
                <a16:creationId xmlns:a16="http://schemas.microsoft.com/office/drawing/2014/main" id="{19439674-66D6-4760-99B6-FFF7E0B7B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43025"/>
            <a:ext cx="4341813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5F300A1E-6513-4A90-BE7D-7790B889F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400" y="304800"/>
            <a:ext cx="4022725" cy="1200150"/>
          </a:xfrm>
          <a:prstGeom prst="rect">
            <a:avLst/>
          </a:prstGeom>
          <a:noFill/>
          <a:ln>
            <a:noFill/>
          </a:ln>
        </p:spPr>
        <p:txBody>
          <a:bodyPr anchor="b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9A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Intel Xeon E5-2600 v4 chips with 22 processors, 14</a:t>
            </a:r>
            <a:r>
              <a:rPr kumimoji="0" lang="en-AU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39A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nm process technology </a:t>
            </a:r>
            <a:r>
              <a:rPr kumimoji="0" lang="en-AU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9A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(2016)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F5819D-40C4-4BBA-B380-D2D305AE9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686425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wafer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796D1A5C-64E8-4BBC-88DB-F13323857B9B}"/>
              </a:ext>
            </a:extLst>
          </p:cNvPr>
          <p:cNvCxnSpPr>
            <a:cxnSpLocks/>
          </p:cNvCxnSpPr>
          <p:nvPr/>
        </p:nvCxnSpPr>
        <p:spPr bwMode="auto">
          <a:xfrm flipV="1">
            <a:off x="5502275" y="5257800"/>
            <a:ext cx="593725" cy="533400"/>
          </a:xfrm>
          <a:prstGeom prst="curvedConnector3">
            <a:avLst>
              <a:gd name="adj1" fmla="val 50000"/>
            </a:avLst>
          </a:prstGeom>
          <a:noFill/>
          <a:ln w="28575" algn="ctr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C6C258-22B7-4C55-96D6-A203FDAA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561013"/>
            <a:ext cx="1066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chip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46F0618-7045-46A7-8F77-CF043ADDF72A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6633369" y="4250531"/>
            <a:ext cx="1931988" cy="930275"/>
          </a:xfrm>
          <a:prstGeom prst="curvedConnector3">
            <a:avLst>
              <a:gd name="adj1" fmla="val 50000"/>
            </a:avLst>
          </a:prstGeom>
          <a:noFill/>
          <a:ln w="28575" algn="ctr">
            <a:solidFill>
              <a:srgbClr val="FFFF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ECA241-5794-4D7A-8AEB-3769B4DE4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0" y="2001838"/>
            <a:ext cx="66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die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B1120B1A-3DBF-4606-840A-5EA44C4DA26F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781925" y="2286000"/>
            <a:ext cx="600075" cy="355600"/>
          </a:xfrm>
          <a:prstGeom prst="curved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4">
            <a:extLst>
              <a:ext uri="{FF2B5EF4-FFF2-40B4-BE49-F238E27FC236}">
                <a16:creationId xmlns:a16="http://schemas.microsoft.com/office/drawing/2014/main" id="{7806EA3C-B629-459D-BD22-2FF7A25D4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14" y="43517"/>
            <a:ext cx="4175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defTabSz="914400" eaLnBrk="1" hangingPunct="1"/>
            <a:r>
              <a:rPr lang="en-AU" altLang="en-US" sz="2800" b="0" kern="0" dirty="0">
                <a:solidFill>
                  <a:srgbClr val="FF0000"/>
                </a:solidFill>
              </a:rPr>
              <a:t>Estimation of Die Yield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/>
      <p:bldP spid="316420" grpId="0" build="p"/>
      <p:bldP spid="9" grpId="0"/>
      <p:bldP spid="3" grpId="0"/>
      <p:bldP spid="15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itle 1">
            <a:extLst>
              <a:ext uri="{FF2B5EF4-FFF2-40B4-BE49-F238E27FC236}">
                <a16:creationId xmlns:a16="http://schemas.microsoft.com/office/drawing/2014/main" id="{C216F85C-9489-4179-82CA-047DFA2C5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Defects in IC’s and Yield</a:t>
            </a:r>
          </a:p>
        </p:txBody>
      </p:sp>
      <p:sp>
        <p:nvSpPr>
          <p:cNvPr id="322563" name="Footer Placeholder 3">
            <a:extLst>
              <a:ext uri="{FF2B5EF4-FFF2-40B4-BE49-F238E27FC236}">
                <a16:creationId xmlns:a16="http://schemas.microsoft.com/office/drawing/2014/main" id="{4D21B69D-0703-4B78-988A-5FF1235FFC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Chapter 1 — Computer Abstractions and Technology — </a:t>
            </a:r>
            <a:fld id="{6D02265C-A6EB-48E2-BCCA-B95AC3EE1EF1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22564" name="Picture 2" descr="Lecture 29: Productivity and process yield">
            <a:extLst>
              <a:ext uri="{FF2B5EF4-FFF2-40B4-BE49-F238E27FC236}">
                <a16:creationId xmlns:a16="http://schemas.microsoft.com/office/drawing/2014/main" id="{4F5472E2-84C5-40EE-848A-6D8EF44E2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279525"/>
            <a:ext cx="4241800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933CAC-B85F-48C0-A3DF-9FC7B2CB9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950" y="1833563"/>
            <a:ext cx="441166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defects on chips make them unusable;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24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peripheral chips are incompletely fabricated, and hence unusable (square-peg in round-hole problem);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DC40C-945F-4901-9C60-8FB5AEB2D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688" y="4978400"/>
            <a:ext cx="5002212" cy="120015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yield</a:t>
            </a:r>
            <a:r>
              <a:rPr kumimoji="0" lang="en-I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: fraction of good chips produced;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chip</a:t>
            </a:r>
            <a:r>
              <a:rPr kumimoji="0" lang="en-I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-</a:t>
            </a:r>
            <a:r>
              <a:rPr kumimoji="0" lang="en-IN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cost</a:t>
            </a:r>
            <a:r>
              <a:rPr kumimoji="0" lang="en-I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depends on yield;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Footer Placeholder 3">
            <a:extLst>
              <a:ext uri="{FF2B5EF4-FFF2-40B4-BE49-F238E27FC236}">
                <a16:creationId xmlns:a16="http://schemas.microsoft.com/office/drawing/2014/main" id="{C915295A-8CA9-44DC-A25E-91F0678CEB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Chapter 1 — Computer Abstractions and Technology — </a:t>
            </a:r>
            <a:fld id="{941EE302-76A3-47E6-A889-11E7E0ABEAA4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3587" name="Rectangle 2">
            <a:extLst>
              <a:ext uri="{FF2B5EF4-FFF2-40B4-BE49-F238E27FC236}">
                <a16:creationId xmlns:a16="http://schemas.microsoft.com/office/drawing/2014/main" id="{F5608325-CBB5-4F38-94CE-6445AB9B74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Integrated Circuit Cost</a:t>
            </a:r>
          </a:p>
        </p:txBody>
      </p:sp>
      <p:sp>
        <p:nvSpPr>
          <p:cNvPr id="323588" name="Rectangle 3">
            <a:extLst>
              <a:ext uri="{FF2B5EF4-FFF2-40B4-BE49-F238E27FC236}">
                <a16:creationId xmlns:a16="http://schemas.microsoft.com/office/drawing/2014/main" id="{583444CB-7B88-464C-85FF-A7745EA70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1963" y="4371975"/>
            <a:ext cx="8270875" cy="2232025"/>
          </a:xfrm>
        </p:spPr>
        <p:txBody>
          <a:bodyPr/>
          <a:lstStyle/>
          <a:p>
            <a:pPr eaLnBrk="1" hangingPunct="1"/>
            <a:r>
              <a:rPr lang="en-AU" altLang="en-US" sz="2800" dirty="0"/>
              <a:t>Nonlinear relation to area and defect rate</a:t>
            </a:r>
          </a:p>
          <a:p>
            <a:pPr lvl="1" eaLnBrk="1" hangingPunct="1"/>
            <a:r>
              <a:rPr lang="en-AU" altLang="en-US" sz="2400" dirty="0"/>
              <a:t>Wafer cost and area are fixed</a:t>
            </a:r>
          </a:p>
          <a:p>
            <a:pPr lvl="1" eaLnBrk="1" hangingPunct="1"/>
            <a:r>
              <a:rPr lang="en-AU" altLang="en-US" sz="2400" dirty="0"/>
              <a:t>Defect rate determined by manufacturing process</a:t>
            </a:r>
          </a:p>
          <a:p>
            <a:pPr lvl="1" eaLnBrk="1" hangingPunct="1"/>
            <a:r>
              <a:rPr lang="en-AU" altLang="en-US" sz="2400" dirty="0"/>
              <a:t>Die area determined by architecture and circuit design</a:t>
            </a:r>
          </a:p>
        </p:txBody>
      </p:sp>
      <p:grpSp>
        <p:nvGrpSpPr>
          <p:cNvPr id="323589" name="Group 2">
            <a:extLst>
              <a:ext uri="{FF2B5EF4-FFF2-40B4-BE49-F238E27FC236}">
                <a16:creationId xmlns:a16="http://schemas.microsoft.com/office/drawing/2014/main" id="{FA1A809E-5D12-47F4-A1DD-F78DDCF64641}"/>
              </a:ext>
            </a:extLst>
          </p:cNvPr>
          <p:cNvGrpSpPr>
            <a:grpSpLocks/>
          </p:cNvGrpSpPr>
          <p:nvPr/>
        </p:nvGrpSpPr>
        <p:grpSpPr bwMode="auto">
          <a:xfrm>
            <a:off x="469900" y="996950"/>
            <a:ext cx="8064500" cy="2432050"/>
            <a:chOff x="470074" y="997151"/>
            <a:chExt cx="8064326" cy="2431849"/>
          </a:xfrm>
        </p:grpSpPr>
        <p:graphicFrame>
          <p:nvGraphicFramePr>
            <p:cNvPr id="323592" name="Object 4">
              <a:extLst>
                <a:ext uri="{FF2B5EF4-FFF2-40B4-BE49-F238E27FC236}">
                  <a16:creationId xmlns:a16="http://schemas.microsoft.com/office/drawing/2014/main" id="{DDBB95BF-26AE-466A-A7B7-639D5A94CB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074" y="997151"/>
            <a:ext cx="6235525" cy="2360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933700" imgH="1181100" progId="Equation.3">
                    <p:embed/>
                  </p:oleObj>
                </mc:Choice>
                <mc:Fallback>
                  <p:oleObj name="Equation" r:id="rId3" imgW="2933700" imgH="1181100" progId="Equation.3">
                    <p:embed/>
                    <p:pic>
                      <p:nvPicPr>
                        <p:cNvPr id="323592" name="Object 4">
                          <a:extLst>
                            <a:ext uri="{FF2B5EF4-FFF2-40B4-BE49-F238E27FC236}">
                              <a16:creationId xmlns:a16="http://schemas.microsoft.com/office/drawing/2014/main" id="{DDBB95BF-26AE-466A-A7B7-639D5A94CB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074" y="997151"/>
                          <a:ext cx="6235525" cy="2360613"/>
                        </a:xfrm>
                        <a:prstGeom prst="rect">
                          <a:avLst/>
                        </a:prstGeom>
                        <a:solidFill>
                          <a:schemeClr val="folHlink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3593" name="TextBox 1">
              <a:extLst>
                <a:ext uri="{FF2B5EF4-FFF2-40B4-BE49-F238E27FC236}">
                  <a16:creationId xmlns:a16="http://schemas.microsoft.com/office/drawing/2014/main" id="{5306FE49-9820-4742-82DD-6D07FCE56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624" y="2967335"/>
              <a:ext cx="6962776" cy="46166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[1 + {(Defects per unit area of chip × chip area)/</a:t>
              </a:r>
              <a:r>
                <a:rPr kumimoji="0" lang="en-I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  <a:sym typeface="Symbol" panose="05050102010706020507" pitchFamily="18" charset="2"/>
                </a:rPr>
                <a:t>}]</a:t>
              </a:r>
              <a:r>
                <a:rPr kumimoji="0" lang="en-IN" alt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  <a:sym typeface="Symbol" panose="05050102010706020507" pitchFamily="18" charset="2"/>
                </a:rPr>
                <a:t> </a:t>
              </a:r>
              <a:endParaRPr kumimoji="0" lang="en-IN" alt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23590" name="TextBox 3">
            <a:extLst>
              <a:ext uri="{FF2B5EF4-FFF2-40B4-BE49-F238E27FC236}">
                <a16:creationId xmlns:a16="http://schemas.microsoft.com/office/drawing/2014/main" id="{BE8DADAA-43DF-41CC-94B2-A4048CB75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3468688"/>
            <a:ext cx="7996237" cy="830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This is an empirical estimation of yield;  is a parameter that roughly captures the complexity of the manufacturing process </a:t>
            </a:r>
            <a:r>
              <a:rPr kumimoji="0" lang="en-IN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IN" altLang="en-US" sz="24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83B0A-53D4-431E-BAD8-9C35EFF73B71}"/>
              </a:ext>
            </a:extLst>
          </p:cNvPr>
          <p:cNvSpPr txBox="1"/>
          <p:nvPr/>
        </p:nvSpPr>
        <p:spPr>
          <a:xfrm>
            <a:off x="6843713" y="1022350"/>
            <a:ext cx="2116137" cy="9540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chip-cost ~ (die-area)</a:t>
            </a:r>
            <a:r>
              <a:rPr kumimoji="0" lang="en-IN" sz="2800" b="0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8" grpId="0" build="p"/>
      <p:bldP spid="323590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CBBF04-2B5A-44CE-B1CC-D07F1F8B6068}"/>
              </a:ext>
            </a:extLst>
          </p:cNvPr>
          <p:cNvGrpSpPr/>
          <p:nvPr/>
        </p:nvGrpSpPr>
        <p:grpSpPr>
          <a:xfrm>
            <a:off x="5891962" y="1392701"/>
            <a:ext cx="3277892" cy="1655093"/>
            <a:chOff x="5869760" y="1906983"/>
            <a:chExt cx="3277892" cy="1522017"/>
          </a:xfrm>
        </p:grpSpPr>
        <p:pic>
          <p:nvPicPr>
            <p:cNvPr id="1034" name="Picture 10" descr="What is an Elephant? - Answered - Twinkl teaching Wiki">
              <a:extLst>
                <a:ext uri="{FF2B5EF4-FFF2-40B4-BE49-F238E27FC236}">
                  <a16:creationId xmlns:a16="http://schemas.microsoft.com/office/drawing/2014/main" id="{7569D640-5EE3-45E0-A96F-ADDE8C6C45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760" y="1906983"/>
              <a:ext cx="3277892" cy="1522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95C1E16-7E43-460C-B5FB-1D5B28474D21}"/>
                </a:ext>
              </a:extLst>
            </p:cNvPr>
            <p:cNvSpPr/>
            <p:nvPr/>
          </p:nvSpPr>
          <p:spPr bwMode="auto">
            <a:xfrm>
              <a:off x="8353425" y="3037668"/>
              <a:ext cx="650794" cy="326305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372738" name="Title 1">
            <a:extLst>
              <a:ext uri="{FF2B5EF4-FFF2-40B4-BE49-F238E27FC236}">
                <a16:creationId xmlns:a16="http://schemas.microsoft.com/office/drawing/2014/main" id="{FEB3C38D-8671-4BD9-A35B-DF0EE3D55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781" y="202216"/>
            <a:ext cx="9004219" cy="952500"/>
          </a:xfrm>
          <a:solidFill>
            <a:srgbClr val="FFFF00"/>
          </a:solidFill>
        </p:spPr>
        <p:txBody>
          <a:bodyPr/>
          <a:lstStyle/>
          <a:p>
            <a:pPr algn="l"/>
            <a:r>
              <a:rPr lang="en-US" altLang="en-US" sz="3000" dirty="0">
                <a:solidFill>
                  <a:schemeClr val="bg2"/>
                </a:solidFill>
                <a:effectLst/>
              </a:rPr>
              <a:t>What determines the clock frequency for a processor?</a:t>
            </a:r>
            <a:endParaRPr lang="en-IN" altLang="en-US" sz="3000" dirty="0">
              <a:solidFill>
                <a:schemeClr val="bg2"/>
              </a:solidFill>
              <a:effectLst/>
            </a:endParaRPr>
          </a:p>
        </p:txBody>
      </p:sp>
      <p:sp>
        <p:nvSpPr>
          <p:cNvPr id="372739" name="Slide Number Placeholder 4">
            <a:extLst>
              <a:ext uri="{FF2B5EF4-FFF2-40B4-BE49-F238E27FC236}">
                <a16:creationId xmlns:a16="http://schemas.microsoft.com/office/drawing/2014/main" id="{0977E8F7-EDD9-46B3-B079-239931CC2F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fld id="{D44B6174-9E0E-431E-9DFC-DAD893CD7A5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t>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2741" name="Text Box 198">
            <a:extLst>
              <a:ext uri="{FF2B5EF4-FFF2-40B4-BE49-F238E27FC236}">
                <a16:creationId xmlns:a16="http://schemas.microsoft.com/office/drawing/2014/main" id="{967871A1-CF70-4EFE-9A62-A19B50048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5516563"/>
            <a:ext cx="2286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original image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843A89-574B-439B-A58E-5613EAB81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81" y="5843459"/>
            <a:ext cx="89499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I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kumimoji="0" lang="en-IN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ime</a:t>
            </a:r>
            <a:r>
              <a:rPr kumimoji="0" lang="en-I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 period of p</a:t>
            </a:r>
            <a:r>
              <a:rPr kumimoji="0" lang="en-IN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ulsating</a:t>
            </a:r>
            <a:r>
              <a:rPr kumimoji="0" lang="en-I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 heart (contraction and relaxation) should be </a:t>
            </a:r>
            <a:r>
              <a:rPr kumimoji="0" lang="en-IN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just </a:t>
            </a:r>
            <a:r>
              <a:rPr kumimoji="0" lang="en-I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large enough so that blood reaches to the farthest extremities in one pumping cycle</a:t>
            </a:r>
          </a:p>
        </p:txBody>
      </p:sp>
      <p:pic>
        <p:nvPicPr>
          <p:cNvPr id="1026" name="Picture 2" descr="House Sparrow Bird Facts | Passer Domesticus - The RSPB">
            <a:extLst>
              <a:ext uri="{FF2B5EF4-FFF2-40B4-BE49-F238E27FC236}">
                <a16:creationId xmlns:a16="http://schemas.microsoft.com/office/drawing/2014/main" id="{CA794A37-94D3-4740-888A-22A13C684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1" y="2017558"/>
            <a:ext cx="2030693" cy="113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icken Bird Facts | Gallus gallus | AZ Animals">
            <a:extLst>
              <a:ext uri="{FF2B5EF4-FFF2-40B4-BE49-F238E27FC236}">
                <a16:creationId xmlns:a16="http://schemas.microsoft.com/office/drawing/2014/main" id="{B17B0851-1858-43A1-8F0F-BD9C93EB7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881" y="2017558"/>
            <a:ext cx="1828563" cy="95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hare.png">
            <a:extLst>
              <a:ext uri="{FF2B5EF4-FFF2-40B4-BE49-F238E27FC236}">
                <a16:creationId xmlns:a16="http://schemas.microsoft.com/office/drawing/2014/main" id="{1BC6605E-3235-40F9-80C9-AF18E5590F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70257">
            <a:off x="3449914" y="1870712"/>
            <a:ext cx="1782762" cy="124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Human body Organ Homo sapiens Anatomy Human skin, body, hand, human png |  PNGEgg">
            <a:extLst>
              <a:ext uri="{FF2B5EF4-FFF2-40B4-BE49-F238E27FC236}">
                <a16:creationId xmlns:a16="http://schemas.microsoft.com/office/drawing/2014/main" id="{CE6054F0-44D4-4049-8B94-089B5C8B8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130" y="1553028"/>
            <a:ext cx="706236" cy="157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E5EE4-C217-4C9D-87A3-9C4EEDD1A69A}"/>
              </a:ext>
            </a:extLst>
          </p:cNvPr>
          <p:cNvSpPr txBox="1"/>
          <p:nvPr/>
        </p:nvSpPr>
        <p:spPr>
          <a:xfrm>
            <a:off x="929898" y="3060914"/>
            <a:ext cx="860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460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6C4E3D-6A41-4CD5-B964-D112BB07F216}"/>
              </a:ext>
            </a:extLst>
          </p:cNvPr>
          <p:cNvSpPr txBox="1"/>
          <p:nvPr/>
        </p:nvSpPr>
        <p:spPr>
          <a:xfrm>
            <a:off x="2417735" y="3047797"/>
            <a:ext cx="860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245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EF569D-9C2C-4618-B1C2-9772CFE08136}"/>
              </a:ext>
            </a:extLst>
          </p:cNvPr>
          <p:cNvSpPr txBox="1"/>
          <p:nvPr/>
        </p:nvSpPr>
        <p:spPr>
          <a:xfrm>
            <a:off x="4049070" y="3047794"/>
            <a:ext cx="860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200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E9CA94-F5AF-4117-BBA9-E2A9D64CFB68}"/>
              </a:ext>
            </a:extLst>
          </p:cNvPr>
          <p:cNvSpPr txBox="1"/>
          <p:nvPr/>
        </p:nvSpPr>
        <p:spPr>
          <a:xfrm>
            <a:off x="5539371" y="3047796"/>
            <a:ext cx="860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72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DD0CEB-0372-42A8-BE25-2BFADECE0286}"/>
              </a:ext>
            </a:extLst>
          </p:cNvPr>
          <p:cNvSpPr txBox="1"/>
          <p:nvPr/>
        </p:nvSpPr>
        <p:spPr>
          <a:xfrm>
            <a:off x="7108457" y="3047795"/>
            <a:ext cx="860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30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DF89768-5A51-4CC3-B5FF-1118AF92EC31}"/>
              </a:ext>
            </a:extLst>
          </p:cNvPr>
          <p:cNvGrpSpPr/>
          <p:nvPr/>
        </p:nvGrpSpPr>
        <p:grpSpPr>
          <a:xfrm>
            <a:off x="1946807" y="4256632"/>
            <a:ext cx="4012130" cy="1162050"/>
            <a:chOff x="4341295" y="4235664"/>
            <a:chExt cx="4012130" cy="1162050"/>
          </a:xfrm>
        </p:grpSpPr>
        <p:pic>
          <p:nvPicPr>
            <p:cNvPr id="1036" name="Picture 12" descr="Clock signals | CircuitVerse">
              <a:extLst>
                <a:ext uri="{FF2B5EF4-FFF2-40B4-BE49-F238E27FC236}">
                  <a16:creationId xmlns:a16="http://schemas.microsoft.com/office/drawing/2014/main" id="{6F558672-87A1-4501-B7D4-F804A6246B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0075" y="4235664"/>
              <a:ext cx="3943350" cy="1162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173DBD-5A34-421C-AA62-34712E5BA3B6}"/>
                </a:ext>
              </a:extLst>
            </p:cNvPr>
            <p:cNvSpPr/>
            <p:nvPr/>
          </p:nvSpPr>
          <p:spPr bwMode="auto">
            <a:xfrm>
              <a:off x="4341295" y="4235664"/>
              <a:ext cx="300447" cy="75479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B4A588E-CDF9-40A7-902C-D4F869B1E108}"/>
              </a:ext>
            </a:extLst>
          </p:cNvPr>
          <p:cNvSpPr txBox="1"/>
          <p:nvPr/>
        </p:nvSpPr>
        <p:spPr>
          <a:xfrm>
            <a:off x="955071" y="3544317"/>
            <a:ext cx="5306244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# heart-beats per minute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clock period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25DB4-4010-4D1C-ACD4-E09B23FB4E71}"/>
              </a:ext>
            </a:extLst>
          </p:cNvPr>
          <p:cNvSpPr txBox="1"/>
          <p:nvPr/>
        </p:nvSpPr>
        <p:spPr>
          <a:xfrm>
            <a:off x="3227144" y="5017683"/>
            <a:ext cx="3277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= clock cycle time (CCT)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A325D2-A1E6-463F-BA55-6CE6EDC3F43B}"/>
              </a:ext>
            </a:extLst>
          </p:cNvPr>
          <p:cNvSpPr txBox="1"/>
          <p:nvPr/>
        </p:nvSpPr>
        <p:spPr>
          <a:xfrm>
            <a:off x="5964533" y="4404295"/>
            <a:ext cx="327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clock frequency (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) = 1/CCT</a:t>
            </a:r>
          </a:p>
        </p:txBody>
      </p:sp>
    </p:spTree>
    <p:extLst>
      <p:ext uri="{BB962C8B-B14F-4D97-AF65-F5344CB8AC3E}">
        <p14:creationId xmlns:p14="http://schemas.microsoft.com/office/powerpoint/2010/main" val="500716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8" grpId="0" animBg="1"/>
      <p:bldP spid="50" grpId="0"/>
      <p:bldP spid="64" grpId="0" animBg="1"/>
      <p:bldP spid="6" grpId="0"/>
      <p:bldP spid="6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rawing">
            <a:extLst>
              <a:ext uri="{FF2B5EF4-FFF2-40B4-BE49-F238E27FC236}">
                <a16:creationId xmlns:a16="http://schemas.microsoft.com/office/drawing/2014/main" id="{D58ABDDC-061B-4986-B667-06D8BB3B22FE}"/>
              </a:ext>
            </a:extLst>
          </p:cNvPr>
          <p:cNvSpPr/>
          <p:nvPr/>
        </p:nvSpPr>
        <p:spPr>
          <a:xfrm>
            <a:off x="4892675" y="7137400"/>
            <a:ext cx="117475" cy="2203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" y="0"/>
                </a:moveTo>
                <a:cubicBezTo>
                  <a:pt x="1200" y="745"/>
                  <a:pt x="600" y="1491"/>
                  <a:pt x="300" y="2228"/>
                </a:cubicBezTo>
                <a:cubicBezTo>
                  <a:pt x="0" y="2966"/>
                  <a:pt x="0" y="3695"/>
                  <a:pt x="0" y="4480"/>
                </a:cubicBezTo>
                <a:cubicBezTo>
                  <a:pt x="0" y="5265"/>
                  <a:pt x="0" y="6106"/>
                  <a:pt x="300" y="7002"/>
                </a:cubicBezTo>
                <a:cubicBezTo>
                  <a:pt x="600" y="7898"/>
                  <a:pt x="1200" y="8849"/>
                  <a:pt x="2100" y="9864"/>
                </a:cubicBezTo>
                <a:cubicBezTo>
                  <a:pt x="3000" y="10879"/>
                  <a:pt x="4200" y="11958"/>
                  <a:pt x="5550" y="13084"/>
                </a:cubicBezTo>
                <a:cubicBezTo>
                  <a:pt x="6900" y="14210"/>
                  <a:pt x="8400" y="15383"/>
                  <a:pt x="9900" y="16271"/>
                </a:cubicBezTo>
                <a:cubicBezTo>
                  <a:pt x="11400" y="17159"/>
                  <a:pt x="12900" y="17762"/>
                  <a:pt x="14850" y="18603"/>
                </a:cubicBezTo>
                <a:cubicBezTo>
                  <a:pt x="16800" y="19443"/>
                  <a:pt x="19200" y="20522"/>
                  <a:pt x="21600" y="21600"/>
                </a:cubicBezTo>
              </a:path>
            </a:pathLst>
          </a:custGeom>
          <a:ln w="25400" cap="rnd">
            <a:solidFill>
              <a:srgbClr val="000000"/>
            </a:solidFill>
          </a:ln>
        </p:spPr>
        <p:txBody>
          <a:bodyPr lIns="0" tIns="0" rIns="0" bIns="0"/>
          <a:lstStyle/>
          <a:p>
            <a:pPr marL="0" marR="0" lvl="0" indent="0" algn="l" defTabSz="1714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endParaRPr kumimoji="0" sz="4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0" name="Drawing">
            <a:extLst>
              <a:ext uri="{FF2B5EF4-FFF2-40B4-BE49-F238E27FC236}">
                <a16:creationId xmlns:a16="http://schemas.microsoft.com/office/drawing/2014/main" id="{67BAF310-8D1E-4395-BCC7-7B785F615371}"/>
              </a:ext>
            </a:extLst>
          </p:cNvPr>
          <p:cNvSpPr/>
          <p:nvPr/>
        </p:nvSpPr>
        <p:spPr>
          <a:xfrm>
            <a:off x="7275513" y="6970713"/>
            <a:ext cx="85725" cy="752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14" h="21600" extrusionOk="0">
                <a:moveTo>
                  <a:pt x="20914" y="0"/>
                </a:moveTo>
                <a:cubicBezTo>
                  <a:pt x="19393" y="1339"/>
                  <a:pt x="17872" y="2677"/>
                  <a:pt x="14677" y="4468"/>
                </a:cubicBezTo>
                <a:cubicBezTo>
                  <a:pt x="11483" y="6259"/>
                  <a:pt x="6615" y="8503"/>
                  <a:pt x="3573" y="10945"/>
                </a:cubicBezTo>
                <a:cubicBezTo>
                  <a:pt x="531" y="13387"/>
                  <a:pt x="-686" y="16028"/>
                  <a:pt x="379" y="17837"/>
                </a:cubicBezTo>
                <a:cubicBezTo>
                  <a:pt x="1444" y="19646"/>
                  <a:pt x="4790" y="20623"/>
                  <a:pt x="8137" y="21600"/>
                </a:cubicBezTo>
              </a:path>
            </a:pathLst>
          </a:custGeom>
          <a:ln w="25400" cap="rnd">
            <a:solidFill>
              <a:srgbClr val="000000"/>
            </a:solidFill>
          </a:ln>
        </p:spPr>
        <p:txBody>
          <a:bodyPr lIns="0" tIns="0" rIns="0" bIns="0"/>
          <a:lstStyle/>
          <a:p>
            <a:pPr marL="0" marR="0" lvl="0" indent="0" algn="l" defTabSz="1714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endParaRPr kumimoji="0" sz="4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325636" name="Drawing">
            <a:extLst>
              <a:ext uri="{FF2B5EF4-FFF2-40B4-BE49-F238E27FC236}">
                <a16:creationId xmlns:a16="http://schemas.microsoft.com/office/drawing/2014/main" id="{CE457E55-97F0-4F99-828A-64EDB94F9A44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609600"/>
            <a:ext cx="8686800" cy="5334000"/>
            <a:chOff x="0" y="0"/>
            <a:chExt cx="21491748" cy="12437555"/>
          </a:xfrm>
        </p:grpSpPr>
        <p:sp>
          <p:nvSpPr>
            <p:cNvPr id="121" name="Line">
              <a:extLst>
                <a:ext uri="{FF2B5EF4-FFF2-40B4-BE49-F238E27FC236}">
                  <a16:creationId xmlns:a16="http://schemas.microsoft.com/office/drawing/2014/main" id="{D45B9D7A-2AD2-4B6E-A547-099E06BC99AF}"/>
                </a:ext>
              </a:extLst>
            </p:cNvPr>
            <p:cNvSpPr/>
            <p:nvPr/>
          </p:nvSpPr>
          <p:spPr>
            <a:xfrm>
              <a:off x="10419886" y="670000"/>
              <a:ext cx="3926" cy="3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60" extrusionOk="0">
                  <a:moveTo>
                    <a:pt x="0" y="19360"/>
                  </a:moveTo>
                  <a:cubicBezTo>
                    <a:pt x="6333" y="4425"/>
                    <a:pt x="11785" y="-2240"/>
                    <a:pt x="15981" y="667"/>
                  </a:cubicBezTo>
                  <a:cubicBezTo>
                    <a:pt x="18169" y="2182"/>
                    <a:pt x="20015" y="6300"/>
                    <a:pt x="21600" y="137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2" name="Line">
              <a:extLst>
                <a:ext uri="{FF2B5EF4-FFF2-40B4-BE49-F238E27FC236}">
                  <a16:creationId xmlns:a16="http://schemas.microsoft.com/office/drawing/2014/main" id="{5F652C1E-14D3-415B-B821-69A173591E30}"/>
                </a:ext>
              </a:extLst>
            </p:cNvPr>
            <p:cNvSpPr/>
            <p:nvPr/>
          </p:nvSpPr>
          <p:spPr>
            <a:xfrm>
              <a:off x="13982204" y="540441"/>
              <a:ext cx="0" cy="29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389" y="7203"/>
                    <a:pt x="7178" y="1440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3" name="Line">
              <a:extLst>
                <a:ext uri="{FF2B5EF4-FFF2-40B4-BE49-F238E27FC236}">
                  <a16:creationId xmlns:a16="http://schemas.microsoft.com/office/drawing/2014/main" id="{C12F4B74-6AC3-46E1-9351-BA120B417856}"/>
                </a:ext>
              </a:extLst>
            </p:cNvPr>
            <p:cNvSpPr/>
            <p:nvPr/>
          </p:nvSpPr>
          <p:spPr>
            <a:xfrm>
              <a:off x="14253209" y="769944"/>
              <a:ext cx="3926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4" name="Line">
              <a:extLst>
                <a:ext uri="{FF2B5EF4-FFF2-40B4-BE49-F238E27FC236}">
                  <a16:creationId xmlns:a16="http://schemas.microsoft.com/office/drawing/2014/main" id="{DEFAB1A7-7554-475E-850A-ABEDDA5BB0E5}"/>
                </a:ext>
              </a:extLst>
            </p:cNvPr>
            <p:cNvSpPr/>
            <p:nvPr/>
          </p:nvSpPr>
          <p:spPr>
            <a:xfrm>
              <a:off x="13946857" y="1747180"/>
              <a:ext cx="35347" cy="11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9640" y="6755"/>
                    <a:pt x="15620" y="1417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pic>
          <p:nvPicPr>
            <p:cNvPr id="325642" name="Line Shape" descr="Line Shape">
              <a:extLst>
                <a:ext uri="{FF2B5EF4-FFF2-40B4-BE49-F238E27FC236}">
                  <a16:creationId xmlns:a16="http://schemas.microsoft.com/office/drawing/2014/main" id="{A99FF687-B93C-4E84-9749-A9499B24071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360" y="3062059"/>
              <a:ext cx="3095523" cy="4396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" name="Line">
              <a:extLst>
                <a:ext uri="{FF2B5EF4-FFF2-40B4-BE49-F238E27FC236}">
                  <a16:creationId xmlns:a16="http://schemas.microsoft.com/office/drawing/2014/main" id="{6934BBEA-92C6-44CA-9134-371FA56B3681}"/>
                </a:ext>
              </a:extLst>
            </p:cNvPr>
            <p:cNvSpPr/>
            <p:nvPr/>
          </p:nvSpPr>
          <p:spPr>
            <a:xfrm>
              <a:off x="3998282" y="3094582"/>
              <a:ext cx="1936301" cy="4308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87" extrusionOk="0">
                  <a:moveTo>
                    <a:pt x="0" y="172"/>
                  </a:moveTo>
                  <a:cubicBezTo>
                    <a:pt x="112" y="105"/>
                    <a:pt x="224" y="38"/>
                    <a:pt x="710" y="12"/>
                  </a:cubicBezTo>
                  <a:cubicBezTo>
                    <a:pt x="1196" y="-13"/>
                    <a:pt x="2055" y="4"/>
                    <a:pt x="2990" y="29"/>
                  </a:cubicBezTo>
                  <a:cubicBezTo>
                    <a:pt x="3924" y="54"/>
                    <a:pt x="4933" y="88"/>
                    <a:pt x="5904" y="139"/>
                  </a:cubicBezTo>
                  <a:cubicBezTo>
                    <a:pt x="6876" y="189"/>
                    <a:pt x="7810" y="256"/>
                    <a:pt x="8595" y="366"/>
                  </a:cubicBezTo>
                  <a:cubicBezTo>
                    <a:pt x="9380" y="475"/>
                    <a:pt x="10015" y="627"/>
                    <a:pt x="10875" y="888"/>
                  </a:cubicBezTo>
                  <a:cubicBezTo>
                    <a:pt x="11734" y="1149"/>
                    <a:pt x="12818" y="1519"/>
                    <a:pt x="13827" y="1889"/>
                  </a:cubicBezTo>
                  <a:cubicBezTo>
                    <a:pt x="14836" y="2260"/>
                    <a:pt x="15770" y="2630"/>
                    <a:pt x="16648" y="3009"/>
                  </a:cubicBezTo>
                  <a:cubicBezTo>
                    <a:pt x="17527" y="3388"/>
                    <a:pt x="18349" y="3775"/>
                    <a:pt x="19059" y="4196"/>
                  </a:cubicBezTo>
                  <a:cubicBezTo>
                    <a:pt x="19769" y="4617"/>
                    <a:pt x="20367" y="5071"/>
                    <a:pt x="20778" y="5568"/>
                  </a:cubicBezTo>
                  <a:cubicBezTo>
                    <a:pt x="21189" y="6065"/>
                    <a:pt x="21413" y="6603"/>
                    <a:pt x="21507" y="7108"/>
                  </a:cubicBezTo>
                  <a:cubicBezTo>
                    <a:pt x="21600" y="7614"/>
                    <a:pt x="21563" y="8085"/>
                    <a:pt x="21432" y="8598"/>
                  </a:cubicBezTo>
                  <a:cubicBezTo>
                    <a:pt x="21301" y="9112"/>
                    <a:pt x="21077" y="9667"/>
                    <a:pt x="20927" y="10122"/>
                  </a:cubicBezTo>
                  <a:cubicBezTo>
                    <a:pt x="20778" y="10577"/>
                    <a:pt x="20703" y="10930"/>
                    <a:pt x="20628" y="11292"/>
                  </a:cubicBezTo>
                  <a:cubicBezTo>
                    <a:pt x="20554" y="11654"/>
                    <a:pt x="20479" y="12024"/>
                    <a:pt x="20329" y="12386"/>
                  </a:cubicBezTo>
                  <a:cubicBezTo>
                    <a:pt x="20180" y="12748"/>
                    <a:pt x="19956" y="13102"/>
                    <a:pt x="19750" y="13489"/>
                  </a:cubicBezTo>
                  <a:cubicBezTo>
                    <a:pt x="19545" y="13876"/>
                    <a:pt x="19358" y="14297"/>
                    <a:pt x="19152" y="14642"/>
                  </a:cubicBezTo>
                  <a:cubicBezTo>
                    <a:pt x="18947" y="14987"/>
                    <a:pt x="18722" y="15257"/>
                    <a:pt x="18311" y="15644"/>
                  </a:cubicBezTo>
                  <a:cubicBezTo>
                    <a:pt x="17900" y="16031"/>
                    <a:pt x="17302" y="16536"/>
                    <a:pt x="16779" y="16932"/>
                  </a:cubicBezTo>
                  <a:cubicBezTo>
                    <a:pt x="16256" y="17328"/>
                    <a:pt x="15808" y="17614"/>
                    <a:pt x="15247" y="17908"/>
                  </a:cubicBezTo>
                  <a:cubicBezTo>
                    <a:pt x="14687" y="18203"/>
                    <a:pt x="14014" y="18506"/>
                    <a:pt x="13360" y="18792"/>
                  </a:cubicBezTo>
                  <a:cubicBezTo>
                    <a:pt x="12706" y="19079"/>
                    <a:pt x="12071" y="19348"/>
                    <a:pt x="11342" y="19609"/>
                  </a:cubicBezTo>
                  <a:cubicBezTo>
                    <a:pt x="10613" y="19870"/>
                    <a:pt x="9791" y="20122"/>
                    <a:pt x="9025" y="20333"/>
                  </a:cubicBezTo>
                  <a:cubicBezTo>
                    <a:pt x="8259" y="20543"/>
                    <a:pt x="7549" y="20712"/>
                    <a:pt x="6820" y="20871"/>
                  </a:cubicBezTo>
                  <a:cubicBezTo>
                    <a:pt x="6091" y="21031"/>
                    <a:pt x="5344" y="21183"/>
                    <a:pt x="4671" y="21301"/>
                  </a:cubicBezTo>
                  <a:cubicBezTo>
                    <a:pt x="3999" y="21419"/>
                    <a:pt x="3401" y="21503"/>
                    <a:pt x="2803" y="215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8" name="Line">
              <a:extLst>
                <a:ext uri="{FF2B5EF4-FFF2-40B4-BE49-F238E27FC236}">
                  <a16:creationId xmlns:a16="http://schemas.microsoft.com/office/drawing/2014/main" id="{039F12EB-7F92-4CED-B057-0EFBF6BFF0E7}"/>
                </a:ext>
              </a:extLst>
            </p:cNvPr>
            <p:cNvSpPr/>
            <p:nvPr/>
          </p:nvSpPr>
          <p:spPr>
            <a:xfrm>
              <a:off x="1519977" y="3616516"/>
              <a:ext cx="5459344" cy="166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19" y="21600"/>
                    <a:pt x="638" y="21600"/>
                    <a:pt x="1056" y="20952"/>
                  </a:cubicBezTo>
                  <a:cubicBezTo>
                    <a:pt x="1475" y="20304"/>
                    <a:pt x="1993" y="19008"/>
                    <a:pt x="2471" y="17712"/>
                  </a:cubicBezTo>
                  <a:cubicBezTo>
                    <a:pt x="2949" y="16416"/>
                    <a:pt x="3387" y="15120"/>
                    <a:pt x="3859" y="13824"/>
                  </a:cubicBezTo>
                  <a:cubicBezTo>
                    <a:pt x="4331" y="12528"/>
                    <a:pt x="4835" y="11232"/>
                    <a:pt x="5320" y="9936"/>
                  </a:cubicBezTo>
                  <a:cubicBezTo>
                    <a:pt x="5805" y="8640"/>
                    <a:pt x="6270" y="7344"/>
                    <a:pt x="6728" y="6264"/>
                  </a:cubicBezTo>
                  <a:cubicBezTo>
                    <a:pt x="7187" y="5184"/>
                    <a:pt x="7638" y="4320"/>
                    <a:pt x="8130" y="3672"/>
                  </a:cubicBezTo>
                  <a:cubicBezTo>
                    <a:pt x="8621" y="3024"/>
                    <a:pt x="9153" y="2592"/>
                    <a:pt x="9677" y="2376"/>
                  </a:cubicBezTo>
                  <a:cubicBezTo>
                    <a:pt x="10202" y="2160"/>
                    <a:pt x="10720" y="2160"/>
                    <a:pt x="11232" y="1944"/>
                  </a:cubicBezTo>
                  <a:cubicBezTo>
                    <a:pt x="11743" y="1728"/>
                    <a:pt x="12248" y="1296"/>
                    <a:pt x="12753" y="1080"/>
                  </a:cubicBezTo>
                  <a:cubicBezTo>
                    <a:pt x="13258" y="864"/>
                    <a:pt x="13762" y="864"/>
                    <a:pt x="14300" y="864"/>
                  </a:cubicBezTo>
                  <a:cubicBezTo>
                    <a:pt x="14838" y="864"/>
                    <a:pt x="15410" y="864"/>
                    <a:pt x="15974" y="864"/>
                  </a:cubicBezTo>
                  <a:cubicBezTo>
                    <a:pt x="16539" y="864"/>
                    <a:pt x="17097" y="864"/>
                    <a:pt x="17655" y="864"/>
                  </a:cubicBezTo>
                  <a:cubicBezTo>
                    <a:pt x="18213" y="864"/>
                    <a:pt x="18770" y="864"/>
                    <a:pt x="19295" y="648"/>
                  </a:cubicBezTo>
                  <a:cubicBezTo>
                    <a:pt x="19820" y="432"/>
                    <a:pt x="20311" y="0"/>
                    <a:pt x="20690" y="0"/>
                  </a:cubicBezTo>
                  <a:cubicBezTo>
                    <a:pt x="21069" y="0"/>
                    <a:pt x="21334" y="432"/>
                    <a:pt x="21600" y="8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9" name="Line">
              <a:extLst>
                <a:ext uri="{FF2B5EF4-FFF2-40B4-BE49-F238E27FC236}">
                  <a16:creationId xmlns:a16="http://schemas.microsoft.com/office/drawing/2014/main" id="{6BBA7B5D-FA0E-49CE-A7D4-CD1F8D80061E}"/>
                </a:ext>
              </a:extLst>
            </p:cNvPr>
            <p:cNvSpPr/>
            <p:nvPr/>
          </p:nvSpPr>
          <p:spPr>
            <a:xfrm>
              <a:off x="1245046" y="4208781"/>
              <a:ext cx="5585027" cy="8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200"/>
                  </a:moveTo>
                  <a:cubicBezTo>
                    <a:pt x="351" y="19200"/>
                    <a:pt x="702" y="19200"/>
                    <a:pt x="1092" y="18800"/>
                  </a:cubicBezTo>
                  <a:cubicBezTo>
                    <a:pt x="1482" y="18400"/>
                    <a:pt x="1910" y="17600"/>
                    <a:pt x="2333" y="16400"/>
                  </a:cubicBezTo>
                  <a:cubicBezTo>
                    <a:pt x="2755" y="15200"/>
                    <a:pt x="3171" y="13600"/>
                    <a:pt x="3613" y="11600"/>
                  </a:cubicBezTo>
                  <a:cubicBezTo>
                    <a:pt x="4055" y="9600"/>
                    <a:pt x="4523" y="7200"/>
                    <a:pt x="4997" y="5200"/>
                  </a:cubicBezTo>
                  <a:cubicBezTo>
                    <a:pt x="5471" y="3200"/>
                    <a:pt x="5952" y="1600"/>
                    <a:pt x="6446" y="800"/>
                  </a:cubicBezTo>
                  <a:cubicBezTo>
                    <a:pt x="6940" y="0"/>
                    <a:pt x="7447" y="0"/>
                    <a:pt x="7954" y="0"/>
                  </a:cubicBezTo>
                  <a:cubicBezTo>
                    <a:pt x="8461" y="0"/>
                    <a:pt x="8968" y="0"/>
                    <a:pt x="9481" y="0"/>
                  </a:cubicBezTo>
                  <a:cubicBezTo>
                    <a:pt x="9994" y="0"/>
                    <a:pt x="10514" y="0"/>
                    <a:pt x="11040" y="400"/>
                  </a:cubicBezTo>
                  <a:cubicBezTo>
                    <a:pt x="11567" y="800"/>
                    <a:pt x="12100" y="1600"/>
                    <a:pt x="12626" y="2400"/>
                  </a:cubicBezTo>
                  <a:cubicBezTo>
                    <a:pt x="13152" y="3200"/>
                    <a:pt x="13672" y="4000"/>
                    <a:pt x="14160" y="4800"/>
                  </a:cubicBezTo>
                  <a:cubicBezTo>
                    <a:pt x="14647" y="5600"/>
                    <a:pt x="15102" y="6400"/>
                    <a:pt x="15570" y="7200"/>
                  </a:cubicBezTo>
                  <a:cubicBezTo>
                    <a:pt x="16038" y="8000"/>
                    <a:pt x="16518" y="8800"/>
                    <a:pt x="17032" y="9200"/>
                  </a:cubicBezTo>
                  <a:cubicBezTo>
                    <a:pt x="17545" y="9600"/>
                    <a:pt x="18091" y="9600"/>
                    <a:pt x="18598" y="10000"/>
                  </a:cubicBezTo>
                  <a:cubicBezTo>
                    <a:pt x="19105" y="10400"/>
                    <a:pt x="19573" y="11200"/>
                    <a:pt x="20066" y="13200"/>
                  </a:cubicBezTo>
                  <a:cubicBezTo>
                    <a:pt x="20560" y="15200"/>
                    <a:pt x="21080" y="18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0" name="Line">
              <a:extLst>
                <a:ext uri="{FF2B5EF4-FFF2-40B4-BE49-F238E27FC236}">
                  <a16:creationId xmlns:a16="http://schemas.microsoft.com/office/drawing/2014/main" id="{57AD5433-8DFB-4D7C-92E5-30F29B876908}"/>
                </a:ext>
              </a:extLst>
            </p:cNvPr>
            <p:cNvSpPr/>
            <p:nvPr/>
          </p:nvSpPr>
          <p:spPr>
            <a:xfrm>
              <a:off x="1021172" y="4771432"/>
              <a:ext cx="5848176" cy="136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405" extrusionOk="0">
                  <a:moveTo>
                    <a:pt x="527" y="14224"/>
                  </a:moveTo>
                  <a:cubicBezTo>
                    <a:pt x="403" y="14751"/>
                    <a:pt x="279" y="15278"/>
                    <a:pt x="180" y="16068"/>
                  </a:cubicBezTo>
                  <a:cubicBezTo>
                    <a:pt x="81" y="16859"/>
                    <a:pt x="6" y="17912"/>
                    <a:pt x="0" y="18966"/>
                  </a:cubicBezTo>
                  <a:cubicBezTo>
                    <a:pt x="-6" y="20019"/>
                    <a:pt x="56" y="21073"/>
                    <a:pt x="242" y="21337"/>
                  </a:cubicBezTo>
                  <a:cubicBezTo>
                    <a:pt x="428" y="21600"/>
                    <a:pt x="738" y="21073"/>
                    <a:pt x="1117" y="20283"/>
                  </a:cubicBezTo>
                  <a:cubicBezTo>
                    <a:pt x="1495" y="19493"/>
                    <a:pt x="1942" y="18439"/>
                    <a:pt x="2407" y="17122"/>
                  </a:cubicBezTo>
                  <a:cubicBezTo>
                    <a:pt x="2872" y="15805"/>
                    <a:pt x="3356" y="14224"/>
                    <a:pt x="3815" y="13171"/>
                  </a:cubicBezTo>
                  <a:cubicBezTo>
                    <a:pt x="4274" y="12117"/>
                    <a:pt x="4709" y="11590"/>
                    <a:pt x="5168" y="10800"/>
                  </a:cubicBezTo>
                  <a:cubicBezTo>
                    <a:pt x="5627" y="10010"/>
                    <a:pt x="6110" y="8956"/>
                    <a:pt x="6613" y="7902"/>
                  </a:cubicBezTo>
                  <a:cubicBezTo>
                    <a:pt x="7115" y="6849"/>
                    <a:pt x="7637" y="5795"/>
                    <a:pt x="8114" y="4741"/>
                  </a:cubicBezTo>
                  <a:cubicBezTo>
                    <a:pt x="8592" y="3688"/>
                    <a:pt x="9026" y="2634"/>
                    <a:pt x="9504" y="1844"/>
                  </a:cubicBezTo>
                  <a:cubicBezTo>
                    <a:pt x="9981" y="1054"/>
                    <a:pt x="10502" y="527"/>
                    <a:pt x="11024" y="263"/>
                  </a:cubicBezTo>
                  <a:cubicBezTo>
                    <a:pt x="11545" y="0"/>
                    <a:pt x="12066" y="0"/>
                    <a:pt x="12581" y="0"/>
                  </a:cubicBezTo>
                  <a:cubicBezTo>
                    <a:pt x="13095" y="0"/>
                    <a:pt x="13604" y="0"/>
                    <a:pt x="14107" y="0"/>
                  </a:cubicBezTo>
                  <a:cubicBezTo>
                    <a:pt x="14609" y="0"/>
                    <a:pt x="15105" y="0"/>
                    <a:pt x="15589" y="0"/>
                  </a:cubicBezTo>
                  <a:cubicBezTo>
                    <a:pt x="16073" y="0"/>
                    <a:pt x="16544" y="0"/>
                    <a:pt x="17004" y="263"/>
                  </a:cubicBezTo>
                  <a:cubicBezTo>
                    <a:pt x="17463" y="527"/>
                    <a:pt x="17909" y="1054"/>
                    <a:pt x="18368" y="1844"/>
                  </a:cubicBezTo>
                  <a:cubicBezTo>
                    <a:pt x="18827" y="2634"/>
                    <a:pt x="19299" y="3688"/>
                    <a:pt x="19776" y="4478"/>
                  </a:cubicBezTo>
                  <a:cubicBezTo>
                    <a:pt x="20254" y="5268"/>
                    <a:pt x="20738" y="5795"/>
                    <a:pt x="21042" y="6322"/>
                  </a:cubicBezTo>
                  <a:cubicBezTo>
                    <a:pt x="21346" y="6849"/>
                    <a:pt x="21470" y="7376"/>
                    <a:pt x="21594" y="79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1" name="Line">
              <a:extLst>
                <a:ext uri="{FF2B5EF4-FFF2-40B4-BE49-F238E27FC236}">
                  <a16:creationId xmlns:a16="http://schemas.microsoft.com/office/drawing/2014/main" id="{ADBD93AC-9BEF-45AB-9604-710985CAA0CD}"/>
                </a:ext>
              </a:extLst>
            </p:cNvPr>
            <p:cNvSpPr/>
            <p:nvPr/>
          </p:nvSpPr>
          <p:spPr>
            <a:xfrm>
              <a:off x="848358" y="5297067"/>
              <a:ext cx="5942438" cy="133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9" y="19440"/>
                  </a:moveTo>
                  <a:cubicBezTo>
                    <a:pt x="367" y="19440"/>
                    <a:pt x="244" y="19440"/>
                    <a:pt x="153" y="19440"/>
                  </a:cubicBezTo>
                  <a:cubicBezTo>
                    <a:pt x="61" y="19440"/>
                    <a:pt x="0" y="19440"/>
                    <a:pt x="0" y="19980"/>
                  </a:cubicBezTo>
                  <a:cubicBezTo>
                    <a:pt x="0" y="20520"/>
                    <a:pt x="61" y="21600"/>
                    <a:pt x="275" y="21600"/>
                  </a:cubicBezTo>
                  <a:cubicBezTo>
                    <a:pt x="489" y="21600"/>
                    <a:pt x="855" y="20520"/>
                    <a:pt x="1264" y="19170"/>
                  </a:cubicBezTo>
                  <a:cubicBezTo>
                    <a:pt x="1674" y="17820"/>
                    <a:pt x="2126" y="16200"/>
                    <a:pt x="2590" y="14580"/>
                  </a:cubicBezTo>
                  <a:cubicBezTo>
                    <a:pt x="3054" y="12960"/>
                    <a:pt x="3531" y="11340"/>
                    <a:pt x="4001" y="9990"/>
                  </a:cubicBezTo>
                  <a:cubicBezTo>
                    <a:pt x="4471" y="8640"/>
                    <a:pt x="4936" y="7560"/>
                    <a:pt x="5406" y="6750"/>
                  </a:cubicBezTo>
                  <a:cubicBezTo>
                    <a:pt x="5876" y="5940"/>
                    <a:pt x="6353" y="5400"/>
                    <a:pt x="6854" y="4860"/>
                  </a:cubicBezTo>
                  <a:cubicBezTo>
                    <a:pt x="7355" y="4320"/>
                    <a:pt x="7880" y="3780"/>
                    <a:pt x="8357" y="3510"/>
                  </a:cubicBezTo>
                  <a:cubicBezTo>
                    <a:pt x="8833" y="3240"/>
                    <a:pt x="9261" y="3240"/>
                    <a:pt x="9700" y="2970"/>
                  </a:cubicBezTo>
                  <a:cubicBezTo>
                    <a:pt x="10140" y="2700"/>
                    <a:pt x="10592" y="2160"/>
                    <a:pt x="11050" y="1620"/>
                  </a:cubicBezTo>
                  <a:cubicBezTo>
                    <a:pt x="11509" y="1080"/>
                    <a:pt x="11973" y="540"/>
                    <a:pt x="12425" y="270"/>
                  </a:cubicBezTo>
                  <a:cubicBezTo>
                    <a:pt x="12877" y="0"/>
                    <a:pt x="13317" y="0"/>
                    <a:pt x="13793" y="0"/>
                  </a:cubicBezTo>
                  <a:cubicBezTo>
                    <a:pt x="14270" y="0"/>
                    <a:pt x="14783" y="0"/>
                    <a:pt x="15296" y="270"/>
                  </a:cubicBezTo>
                  <a:cubicBezTo>
                    <a:pt x="15809" y="540"/>
                    <a:pt x="16322" y="1080"/>
                    <a:pt x="16817" y="1890"/>
                  </a:cubicBezTo>
                  <a:cubicBezTo>
                    <a:pt x="17312" y="2700"/>
                    <a:pt x="17788" y="3780"/>
                    <a:pt x="18252" y="4590"/>
                  </a:cubicBezTo>
                  <a:cubicBezTo>
                    <a:pt x="18717" y="5400"/>
                    <a:pt x="19169" y="5940"/>
                    <a:pt x="19657" y="7020"/>
                  </a:cubicBezTo>
                  <a:cubicBezTo>
                    <a:pt x="20146" y="8100"/>
                    <a:pt x="20671" y="9720"/>
                    <a:pt x="21001" y="10800"/>
                  </a:cubicBezTo>
                  <a:cubicBezTo>
                    <a:pt x="21331" y="11880"/>
                    <a:pt x="21466" y="12420"/>
                    <a:pt x="21600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2" name="Line">
              <a:extLst>
                <a:ext uri="{FF2B5EF4-FFF2-40B4-BE49-F238E27FC236}">
                  <a16:creationId xmlns:a16="http://schemas.microsoft.com/office/drawing/2014/main" id="{AE752D84-BB9B-46D7-B0A9-5BD79134DA5E}"/>
                </a:ext>
              </a:extLst>
            </p:cNvPr>
            <p:cNvSpPr/>
            <p:nvPr/>
          </p:nvSpPr>
          <p:spPr>
            <a:xfrm>
              <a:off x="813011" y="5941155"/>
              <a:ext cx="5985640" cy="66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600" extrusionOk="0">
                  <a:moveTo>
                    <a:pt x="183" y="9720"/>
                  </a:moveTo>
                  <a:cubicBezTo>
                    <a:pt x="98" y="12960"/>
                    <a:pt x="13" y="16200"/>
                    <a:pt x="1" y="18360"/>
                  </a:cubicBezTo>
                  <a:cubicBezTo>
                    <a:pt x="-11" y="20520"/>
                    <a:pt x="50" y="21600"/>
                    <a:pt x="249" y="21600"/>
                  </a:cubicBezTo>
                  <a:cubicBezTo>
                    <a:pt x="449" y="21600"/>
                    <a:pt x="789" y="20520"/>
                    <a:pt x="1182" y="18360"/>
                  </a:cubicBezTo>
                  <a:cubicBezTo>
                    <a:pt x="1576" y="16200"/>
                    <a:pt x="2024" y="12960"/>
                    <a:pt x="2485" y="10800"/>
                  </a:cubicBezTo>
                  <a:cubicBezTo>
                    <a:pt x="2945" y="8640"/>
                    <a:pt x="3417" y="7560"/>
                    <a:pt x="3872" y="6480"/>
                  </a:cubicBezTo>
                  <a:cubicBezTo>
                    <a:pt x="4326" y="5400"/>
                    <a:pt x="4762" y="4320"/>
                    <a:pt x="5222" y="3240"/>
                  </a:cubicBezTo>
                  <a:cubicBezTo>
                    <a:pt x="5683" y="2160"/>
                    <a:pt x="6167" y="1080"/>
                    <a:pt x="6670" y="540"/>
                  </a:cubicBezTo>
                  <a:cubicBezTo>
                    <a:pt x="7173" y="0"/>
                    <a:pt x="7694" y="0"/>
                    <a:pt x="8209" y="0"/>
                  </a:cubicBezTo>
                  <a:cubicBezTo>
                    <a:pt x="8723" y="0"/>
                    <a:pt x="9232" y="0"/>
                    <a:pt x="9747" y="540"/>
                  </a:cubicBezTo>
                  <a:cubicBezTo>
                    <a:pt x="10262" y="1080"/>
                    <a:pt x="10783" y="2160"/>
                    <a:pt x="11261" y="2700"/>
                  </a:cubicBezTo>
                  <a:cubicBezTo>
                    <a:pt x="11740" y="3240"/>
                    <a:pt x="12176" y="3240"/>
                    <a:pt x="12600" y="3780"/>
                  </a:cubicBezTo>
                  <a:cubicBezTo>
                    <a:pt x="13024" y="4320"/>
                    <a:pt x="13436" y="5400"/>
                    <a:pt x="13890" y="6480"/>
                  </a:cubicBezTo>
                  <a:cubicBezTo>
                    <a:pt x="14345" y="7560"/>
                    <a:pt x="14841" y="8640"/>
                    <a:pt x="15338" y="9720"/>
                  </a:cubicBezTo>
                  <a:cubicBezTo>
                    <a:pt x="15835" y="10800"/>
                    <a:pt x="16331" y="11880"/>
                    <a:pt x="16828" y="12960"/>
                  </a:cubicBezTo>
                  <a:cubicBezTo>
                    <a:pt x="17325" y="14040"/>
                    <a:pt x="17821" y="15120"/>
                    <a:pt x="18312" y="15660"/>
                  </a:cubicBezTo>
                  <a:cubicBezTo>
                    <a:pt x="18803" y="16200"/>
                    <a:pt x="19287" y="16200"/>
                    <a:pt x="19832" y="16740"/>
                  </a:cubicBezTo>
                  <a:cubicBezTo>
                    <a:pt x="20378" y="17280"/>
                    <a:pt x="20983" y="18360"/>
                    <a:pt x="21589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3" name="Line">
              <a:extLst>
                <a:ext uri="{FF2B5EF4-FFF2-40B4-BE49-F238E27FC236}">
                  <a16:creationId xmlns:a16="http://schemas.microsoft.com/office/drawing/2014/main" id="{B122BA44-1752-4EDC-AFCF-6CAE0460CA91}"/>
                </a:ext>
              </a:extLst>
            </p:cNvPr>
            <p:cNvSpPr/>
            <p:nvPr/>
          </p:nvSpPr>
          <p:spPr>
            <a:xfrm>
              <a:off x="754096" y="6474193"/>
              <a:ext cx="5522185" cy="188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552" extrusionOk="0">
                  <a:moveTo>
                    <a:pt x="233" y="18466"/>
                  </a:moveTo>
                  <a:cubicBezTo>
                    <a:pt x="128" y="19238"/>
                    <a:pt x="23" y="20009"/>
                    <a:pt x="4" y="20588"/>
                  </a:cubicBezTo>
                  <a:cubicBezTo>
                    <a:pt x="-16" y="21166"/>
                    <a:pt x="50" y="21552"/>
                    <a:pt x="266" y="21552"/>
                  </a:cubicBezTo>
                  <a:cubicBezTo>
                    <a:pt x="483" y="21552"/>
                    <a:pt x="851" y="21166"/>
                    <a:pt x="1277" y="20395"/>
                  </a:cubicBezTo>
                  <a:cubicBezTo>
                    <a:pt x="1704" y="19623"/>
                    <a:pt x="2190" y="18466"/>
                    <a:pt x="2656" y="17309"/>
                  </a:cubicBezTo>
                  <a:cubicBezTo>
                    <a:pt x="3122" y="16152"/>
                    <a:pt x="3569" y="14995"/>
                    <a:pt x="4041" y="13838"/>
                  </a:cubicBezTo>
                  <a:cubicBezTo>
                    <a:pt x="4514" y="12681"/>
                    <a:pt x="5013" y="11523"/>
                    <a:pt x="5492" y="10559"/>
                  </a:cubicBezTo>
                  <a:cubicBezTo>
                    <a:pt x="5972" y="9595"/>
                    <a:pt x="6431" y="8823"/>
                    <a:pt x="6884" y="8245"/>
                  </a:cubicBezTo>
                  <a:cubicBezTo>
                    <a:pt x="7337" y="7666"/>
                    <a:pt x="7784" y="7281"/>
                    <a:pt x="8256" y="6702"/>
                  </a:cubicBezTo>
                  <a:cubicBezTo>
                    <a:pt x="8729" y="6123"/>
                    <a:pt x="9228" y="5352"/>
                    <a:pt x="9734" y="4773"/>
                  </a:cubicBezTo>
                  <a:cubicBezTo>
                    <a:pt x="10239" y="4195"/>
                    <a:pt x="10751" y="3809"/>
                    <a:pt x="11250" y="3423"/>
                  </a:cubicBezTo>
                  <a:cubicBezTo>
                    <a:pt x="11749" y="3038"/>
                    <a:pt x="12235" y="2652"/>
                    <a:pt x="12740" y="2266"/>
                  </a:cubicBezTo>
                  <a:cubicBezTo>
                    <a:pt x="13246" y="1881"/>
                    <a:pt x="13771" y="1495"/>
                    <a:pt x="14290" y="1109"/>
                  </a:cubicBezTo>
                  <a:cubicBezTo>
                    <a:pt x="14809" y="723"/>
                    <a:pt x="15321" y="338"/>
                    <a:pt x="15820" y="145"/>
                  </a:cubicBezTo>
                  <a:cubicBezTo>
                    <a:pt x="16319" y="-48"/>
                    <a:pt x="16804" y="-48"/>
                    <a:pt x="17290" y="145"/>
                  </a:cubicBezTo>
                  <a:cubicBezTo>
                    <a:pt x="17776" y="338"/>
                    <a:pt x="18262" y="723"/>
                    <a:pt x="18813" y="1495"/>
                  </a:cubicBezTo>
                  <a:cubicBezTo>
                    <a:pt x="19365" y="2266"/>
                    <a:pt x="19982" y="3423"/>
                    <a:pt x="20455" y="4773"/>
                  </a:cubicBezTo>
                  <a:cubicBezTo>
                    <a:pt x="20927" y="6123"/>
                    <a:pt x="21256" y="7666"/>
                    <a:pt x="21584" y="92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4" name="Line">
              <a:extLst>
                <a:ext uri="{FF2B5EF4-FFF2-40B4-BE49-F238E27FC236}">
                  <a16:creationId xmlns:a16="http://schemas.microsoft.com/office/drawing/2014/main" id="{52B174E0-8004-41E3-94B9-DDB552A22DD7}"/>
                </a:ext>
              </a:extLst>
            </p:cNvPr>
            <p:cNvSpPr/>
            <p:nvPr/>
          </p:nvSpPr>
          <p:spPr>
            <a:xfrm>
              <a:off x="1080087" y="7051651"/>
              <a:ext cx="4650261" cy="103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233" extrusionOk="0">
                  <a:moveTo>
                    <a:pt x="439" y="10009"/>
                  </a:moveTo>
                  <a:cubicBezTo>
                    <a:pt x="361" y="10009"/>
                    <a:pt x="283" y="10009"/>
                    <a:pt x="198" y="10684"/>
                  </a:cubicBezTo>
                  <a:cubicBezTo>
                    <a:pt x="112" y="11359"/>
                    <a:pt x="18" y="12709"/>
                    <a:pt x="3" y="14397"/>
                  </a:cubicBezTo>
                  <a:cubicBezTo>
                    <a:pt x="-13" y="16084"/>
                    <a:pt x="49" y="18109"/>
                    <a:pt x="361" y="19459"/>
                  </a:cubicBezTo>
                  <a:cubicBezTo>
                    <a:pt x="673" y="20809"/>
                    <a:pt x="1235" y="21484"/>
                    <a:pt x="1781" y="21146"/>
                  </a:cubicBezTo>
                  <a:cubicBezTo>
                    <a:pt x="2326" y="20809"/>
                    <a:pt x="2857" y="19459"/>
                    <a:pt x="3402" y="17434"/>
                  </a:cubicBezTo>
                  <a:cubicBezTo>
                    <a:pt x="3948" y="15409"/>
                    <a:pt x="4510" y="12709"/>
                    <a:pt x="5087" y="10347"/>
                  </a:cubicBezTo>
                  <a:cubicBezTo>
                    <a:pt x="5664" y="7984"/>
                    <a:pt x="6256" y="5959"/>
                    <a:pt x="6857" y="4271"/>
                  </a:cubicBezTo>
                  <a:cubicBezTo>
                    <a:pt x="7457" y="2584"/>
                    <a:pt x="8066" y="1234"/>
                    <a:pt x="8674" y="559"/>
                  </a:cubicBezTo>
                  <a:cubicBezTo>
                    <a:pt x="9282" y="-116"/>
                    <a:pt x="9890" y="-116"/>
                    <a:pt x="10506" y="222"/>
                  </a:cubicBezTo>
                  <a:cubicBezTo>
                    <a:pt x="11122" y="559"/>
                    <a:pt x="11746" y="1234"/>
                    <a:pt x="12378" y="2584"/>
                  </a:cubicBezTo>
                  <a:cubicBezTo>
                    <a:pt x="13009" y="3934"/>
                    <a:pt x="13649" y="5959"/>
                    <a:pt x="14241" y="7647"/>
                  </a:cubicBezTo>
                  <a:cubicBezTo>
                    <a:pt x="14834" y="9334"/>
                    <a:pt x="15380" y="10684"/>
                    <a:pt x="15941" y="11697"/>
                  </a:cubicBezTo>
                  <a:cubicBezTo>
                    <a:pt x="16503" y="12709"/>
                    <a:pt x="17080" y="13384"/>
                    <a:pt x="17735" y="13722"/>
                  </a:cubicBezTo>
                  <a:cubicBezTo>
                    <a:pt x="18390" y="14059"/>
                    <a:pt x="19123" y="14059"/>
                    <a:pt x="19778" y="14397"/>
                  </a:cubicBezTo>
                  <a:cubicBezTo>
                    <a:pt x="20433" y="14734"/>
                    <a:pt x="21010" y="15409"/>
                    <a:pt x="21587" y="16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5" name="Line">
              <a:extLst>
                <a:ext uri="{FF2B5EF4-FFF2-40B4-BE49-F238E27FC236}">
                  <a16:creationId xmlns:a16="http://schemas.microsoft.com/office/drawing/2014/main" id="{E4DC7974-56E0-43C8-A12D-DB61ECF98522}"/>
                </a:ext>
              </a:extLst>
            </p:cNvPr>
            <p:cNvSpPr/>
            <p:nvPr/>
          </p:nvSpPr>
          <p:spPr>
            <a:xfrm>
              <a:off x="2061984" y="2546737"/>
              <a:ext cx="365264" cy="5352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594" extrusionOk="0">
                  <a:moveTo>
                    <a:pt x="1739" y="21370"/>
                  </a:moveTo>
                  <a:cubicBezTo>
                    <a:pt x="1139" y="21478"/>
                    <a:pt x="539" y="21586"/>
                    <a:pt x="239" y="21593"/>
                  </a:cubicBezTo>
                  <a:cubicBezTo>
                    <a:pt x="-61" y="21600"/>
                    <a:pt x="-61" y="21505"/>
                    <a:pt x="139" y="21255"/>
                  </a:cubicBezTo>
                  <a:cubicBezTo>
                    <a:pt x="339" y="21004"/>
                    <a:pt x="739" y="20598"/>
                    <a:pt x="1339" y="20144"/>
                  </a:cubicBezTo>
                  <a:cubicBezTo>
                    <a:pt x="1939" y="19691"/>
                    <a:pt x="2739" y="19189"/>
                    <a:pt x="3439" y="18688"/>
                  </a:cubicBezTo>
                  <a:cubicBezTo>
                    <a:pt x="4139" y="18187"/>
                    <a:pt x="4739" y="17686"/>
                    <a:pt x="5239" y="17192"/>
                  </a:cubicBezTo>
                  <a:cubicBezTo>
                    <a:pt x="5739" y="16698"/>
                    <a:pt x="6139" y="16210"/>
                    <a:pt x="6539" y="15702"/>
                  </a:cubicBezTo>
                  <a:cubicBezTo>
                    <a:pt x="6939" y="15194"/>
                    <a:pt x="7339" y="14666"/>
                    <a:pt x="7839" y="14145"/>
                  </a:cubicBezTo>
                  <a:cubicBezTo>
                    <a:pt x="8339" y="13624"/>
                    <a:pt x="8939" y="13109"/>
                    <a:pt x="9639" y="12588"/>
                  </a:cubicBezTo>
                  <a:cubicBezTo>
                    <a:pt x="10339" y="12066"/>
                    <a:pt x="11139" y="11538"/>
                    <a:pt x="11939" y="11017"/>
                  </a:cubicBezTo>
                  <a:cubicBezTo>
                    <a:pt x="12739" y="10495"/>
                    <a:pt x="13539" y="9981"/>
                    <a:pt x="14239" y="9480"/>
                  </a:cubicBezTo>
                  <a:cubicBezTo>
                    <a:pt x="14939" y="8979"/>
                    <a:pt x="15539" y="8491"/>
                    <a:pt x="16139" y="7983"/>
                  </a:cubicBezTo>
                  <a:cubicBezTo>
                    <a:pt x="16739" y="7475"/>
                    <a:pt x="17339" y="6947"/>
                    <a:pt x="17939" y="6412"/>
                  </a:cubicBezTo>
                  <a:cubicBezTo>
                    <a:pt x="18539" y="5877"/>
                    <a:pt x="19139" y="5336"/>
                    <a:pt x="19539" y="4801"/>
                  </a:cubicBezTo>
                  <a:cubicBezTo>
                    <a:pt x="19939" y="4266"/>
                    <a:pt x="20139" y="3738"/>
                    <a:pt x="20339" y="3210"/>
                  </a:cubicBezTo>
                  <a:cubicBezTo>
                    <a:pt x="20539" y="2681"/>
                    <a:pt x="20739" y="2153"/>
                    <a:pt x="20939" y="1618"/>
                  </a:cubicBezTo>
                  <a:cubicBezTo>
                    <a:pt x="21139" y="1083"/>
                    <a:pt x="21339" y="542"/>
                    <a:pt x="2153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6" name="Line">
              <a:extLst>
                <a:ext uri="{FF2B5EF4-FFF2-40B4-BE49-F238E27FC236}">
                  <a16:creationId xmlns:a16="http://schemas.microsoft.com/office/drawing/2014/main" id="{8F5301BD-05D2-406C-9295-90186FA934FA}"/>
                </a:ext>
              </a:extLst>
            </p:cNvPr>
            <p:cNvSpPr/>
            <p:nvPr/>
          </p:nvSpPr>
          <p:spPr>
            <a:xfrm>
              <a:off x="2859282" y="2143258"/>
              <a:ext cx="302425" cy="6370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extrusionOk="0">
                  <a:moveTo>
                    <a:pt x="0" y="20222"/>
                  </a:moveTo>
                  <a:cubicBezTo>
                    <a:pt x="480" y="20530"/>
                    <a:pt x="960" y="20837"/>
                    <a:pt x="1320" y="21048"/>
                  </a:cubicBezTo>
                  <a:cubicBezTo>
                    <a:pt x="1680" y="21258"/>
                    <a:pt x="1920" y="21372"/>
                    <a:pt x="2280" y="21458"/>
                  </a:cubicBezTo>
                  <a:cubicBezTo>
                    <a:pt x="2640" y="21543"/>
                    <a:pt x="3120" y="21600"/>
                    <a:pt x="3480" y="21594"/>
                  </a:cubicBezTo>
                  <a:cubicBezTo>
                    <a:pt x="3840" y="21589"/>
                    <a:pt x="4080" y="21520"/>
                    <a:pt x="4200" y="21247"/>
                  </a:cubicBezTo>
                  <a:cubicBezTo>
                    <a:pt x="4320" y="20974"/>
                    <a:pt x="4320" y="20496"/>
                    <a:pt x="4440" y="20017"/>
                  </a:cubicBezTo>
                  <a:cubicBezTo>
                    <a:pt x="4560" y="19539"/>
                    <a:pt x="4800" y="19061"/>
                    <a:pt x="4920" y="18588"/>
                  </a:cubicBezTo>
                  <a:cubicBezTo>
                    <a:pt x="5040" y="18116"/>
                    <a:pt x="5040" y="17649"/>
                    <a:pt x="5160" y="17205"/>
                  </a:cubicBezTo>
                  <a:cubicBezTo>
                    <a:pt x="5280" y="16761"/>
                    <a:pt x="5520" y="16339"/>
                    <a:pt x="5640" y="15907"/>
                  </a:cubicBezTo>
                  <a:cubicBezTo>
                    <a:pt x="5760" y="15474"/>
                    <a:pt x="5760" y="15030"/>
                    <a:pt x="6000" y="14586"/>
                  </a:cubicBezTo>
                  <a:cubicBezTo>
                    <a:pt x="6240" y="14142"/>
                    <a:pt x="6720" y="13698"/>
                    <a:pt x="7200" y="13237"/>
                  </a:cubicBezTo>
                  <a:cubicBezTo>
                    <a:pt x="7680" y="12776"/>
                    <a:pt x="8160" y="12297"/>
                    <a:pt x="8760" y="11825"/>
                  </a:cubicBezTo>
                  <a:cubicBezTo>
                    <a:pt x="9360" y="11352"/>
                    <a:pt x="10080" y="10885"/>
                    <a:pt x="10680" y="10413"/>
                  </a:cubicBezTo>
                  <a:cubicBezTo>
                    <a:pt x="11280" y="9940"/>
                    <a:pt x="11760" y="9462"/>
                    <a:pt x="12240" y="9035"/>
                  </a:cubicBezTo>
                  <a:cubicBezTo>
                    <a:pt x="12720" y="8608"/>
                    <a:pt x="13200" y="8232"/>
                    <a:pt x="13560" y="7845"/>
                  </a:cubicBezTo>
                  <a:cubicBezTo>
                    <a:pt x="13920" y="7458"/>
                    <a:pt x="14160" y="7060"/>
                    <a:pt x="14400" y="6667"/>
                  </a:cubicBezTo>
                  <a:cubicBezTo>
                    <a:pt x="14640" y="6274"/>
                    <a:pt x="14880" y="5887"/>
                    <a:pt x="15120" y="5505"/>
                  </a:cubicBezTo>
                  <a:cubicBezTo>
                    <a:pt x="15360" y="5124"/>
                    <a:pt x="15600" y="4748"/>
                    <a:pt x="15960" y="4321"/>
                  </a:cubicBezTo>
                  <a:cubicBezTo>
                    <a:pt x="16320" y="3894"/>
                    <a:pt x="16800" y="3416"/>
                    <a:pt x="17280" y="2955"/>
                  </a:cubicBezTo>
                  <a:cubicBezTo>
                    <a:pt x="17760" y="2494"/>
                    <a:pt x="18240" y="2050"/>
                    <a:pt x="18960" y="1560"/>
                  </a:cubicBezTo>
                  <a:cubicBezTo>
                    <a:pt x="19680" y="1070"/>
                    <a:pt x="20640" y="53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7" name="Line">
              <a:extLst>
                <a:ext uri="{FF2B5EF4-FFF2-40B4-BE49-F238E27FC236}">
                  <a16:creationId xmlns:a16="http://schemas.microsoft.com/office/drawing/2014/main" id="{C2F00E87-54A5-4158-9238-50FD290782FD}"/>
                </a:ext>
              </a:extLst>
            </p:cNvPr>
            <p:cNvSpPr/>
            <p:nvPr/>
          </p:nvSpPr>
          <p:spPr>
            <a:xfrm>
              <a:off x="3688004" y="2506020"/>
              <a:ext cx="137464" cy="5807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600" extrusionOk="0">
                  <a:moveTo>
                    <a:pt x="5995" y="21475"/>
                  </a:moveTo>
                  <a:cubicBezTo>
                    <a:pt x="3938" y="21538"/>
                    <a:pt x="1881" y="21600"/>
                    <a:pt x="853" y="21600"/>
                  </a:cubicBezTo>
                  <a:cubicBezTo>
                    <a:pt x="-176" y="21600"/>
                    <a:pt x="-176" y="21538"/>
                    <a:pt x="338" y="21306"/>
                  </a:cubicBezTo>
                  <a:cubicBezTo>
                    <a:pt x="853" y="21075"/>
                    <a:pt x="1881" y="20676"/>
                    <a:pt x="2653" y="20245"/>
                  </a:cubicBezTo>
                  <a:cubicBezTo>
                    <a:pt x="3424" y="19814"/>
                    <a:pt x="3938" y="19351"/>
                    <a:pt x="4453" y="18870"/>
                  </a:cubicBezTo>
                  <a:cubicBezTo>
                    <a:pt x="4967" y="18389"/>
                    <a:pt x="5481" y="17890"/>
                    <a:pt x="6253" y="17409"/>
                  </a:cubicBezTo>
                  <a:cubicBezTo>
                    <a:pt x="7024" y="16928"/>
                    <a:pt x="8053" y="16465"/>
                    <a:pt x="8824" y="15984"/>
                  </a:cubicBezTo>
                  <a:cubicBezTo>
                    <a:pt x="9595" y="15504"/>
                    <a:pt x="10110" y="15004"/>
                    <a:pt x="11138" y="14492"/>
                  </a:cubicBezTo>
                  <a:cubicBezTo>
                    <a:pt x="12167" y="13979"/>
                    <a:pt x="13710" y="13455"/>
                    <a:pt x="14738" y="12980"/>
                  </a:cubicBezTo>
                  <a:cubicBezTo>
                    <a:pt x="15767" y="12505"/>
                    <a:pt x="16281" y="12081"/>
                    <a:pt x="16795" y="11600"/>
                  </a:cubicBezTo>
                  <a:cubicBezTo>
                    <a:pt x="17310" y="11119"/>
                    <a:pt x="17824" y="10581"/>
                    <a:pt x="18338" y="10063"/>
                  </a:cubicBezTo>
                  <a:cubicBezTo>
                    <a:pt x="18853" y="9544"/>
                    <a:pt x="19367" y="9045"/>
                    <a:pt x="19624" y="8551"/>
                  </a:cubicBezTo>
                  <a:cubicBezTo>
                    <a:pt x="19881" y="8058"/>
                    <a:pt x="19881" y="7571"/>
                    <a:pt x="19367" y="7096"/>
                  </a:cubicBezTo>
                  <a:cubicBezTo>
                    <a:pt x="18853" y="6621"/>
                    <a:pt x="17824" y="6159"/>
                    <a:pt x="16538" y="5690"/>
                  </a:cubicBezTo>
                  <a:cubicBezTo>
                    <a:pt x="15253" y="5222"/>
                    <a:pt x="13710" y="4747"/>
                    <a:pt x="12424" y="4279"/>
                  </a:cubicBezTo>
                  <a:cubicBezTo>
                    <a:pt x="11138" y="3810"/>
                    <a:pt x="10110" y="3348"/>
                    <a:pt x="9338" y="2867"/>
                  </a:cubicBezTo>
                  <a:cubicBezTo>
                    <a:pt x="8567" y="2386"/>
                    <a:pt x="8053" y="1886"/>
                    <a:pt x="10110" y="1405"/>
                  </a:cubicBezTo>
                  <a:cubicBezTo>
                    <a:pt x="12167" y="924"/>
                    <a:pt x="16795" y="462"/>
                    <a:pt x="2142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8" name="Line">
              <a:extLst>
                <a:ext uri="{FF2B5EF4-FFF2-40B4-BE49-F238E27FC236}">
                  <a16:creationId xmlns:a16="http://schemas.microsoft.com/office/drawing/2014/main" id="{9F824815-FEEB-46C2-A08D-AAD6A32B8B21}"/>
                </a:ext>
              </a:extLst>
            </p:cNvPr>
            <p:cNvSpPr/>
            <p:nvPr/>
          </p:nvSpPr>
          <p:spPr>
            <a:xfrm>
              <a:off x="4339983" y="2728120"/>
              <a:ext cx="251365" cy="5682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21038"/>
                    <a:pt x="0" y="20477"/>
                    <a:pt x="288" y="19966"/>
                  </a:cubicBezTo>
                  <a:cubicBezTo>
                    <a:pt x="576" y="19455"/>
                    <a:pt x="1152" y="18996"/>
                    <a:pt x="1728" y="18536"/>
                  </a:cubicBezTo>
                  <a:cubicBezTo>
                    <a:pt x="2304" y="18077"/>
                    <a:pt x="2880" y="17617"/>
                    <a:pt x="3456" y="17126"/>
                  </a:cubicBezTo>
                  <a:cubicBezTo>
                    <a:pt x="4032" y="16634"/>
                    <a:pt x="4608" y="16111"/>
                    <a:pt x="5184" y="15632"/>
                  </a:cubicBezTo>
                  <a:cubicBezTo>
                    <a:pt x="5760" y="15153"/>
                    <a:pt x="6336" y="14719"/>
                    <a:pt x="6912" y="14285"/>
                  </a:cubicBezTo>
                  <a:cubicBezTo>
                    <a:pt x="7488" y="13851"/>
                    <a:pt x="8064" y="13417"/>
                    <a:pt x="8784" y="12932"/>
                  </a:cubicBezTo>
                  <a:cubicBezTo>
                    <a:pt x="9504" y="12447"/>
                    <a:pt x="10368" y="11911"/>
                    <a:pt x="11376" y="11381"/>
                  </a:cubicBezTo>
                  <a:cubicBezTo>
                    <a:pt x="12384" y="10851"/>
                    <a:pt x="13536" y="10328"/>
                    <a:pt x="14400" y="9798"/>
                  </a:cubicBezTo>
                  <a:cubicBezTo>
                    <a:pt x="15264" y="9268"/>
                    <a:pt x="15840" y="8732"/>
                    <a:pt x="16272" y="8209"/>
                  </a:cubicBezTo>
                  <a:cubicBezTo>
                    <a:pt x="16704" y="7685"/>
                    <a:pt x="16992" y="7174"/>
                    <a:pt x="17136" y="6664"/>
                  </a:cubicBezTo>
                  <a:cubicBezTo>
                    <a:pt x="17280" y="6153"/>
                    <a:pt x="17280" y="5643"/>
                    <a:pt x="17280" y="5138"/>
                  </a:cubicBezTo>
                  <a:cubicBezTo>
                    <a:pt x="17280" y="4634"/>
                    <a:pt x="17280" y="4136"/>
                    <a:pt x="17280" y="3613"/>
                  </a:cubicBezTo>
                  <a:cubicBezTo>
                    <a:pt x="17280" y="3089"/>
                    <a:pt x="17280" y="2540"/>
                    <a:pt x="17568" y="2030"/>
                  </a:cubicBezTo>
                  <a:cubicBezTo>
                    <a:pt x="17856" y="1519"/>
                    <a:pt x="18432" y="1047"/>
                    <a:pt x="19152" y="715"/>
                  </a:cubicBezTo>
                  <a:cubicBezTo>
                    <a:pt x="19872" y="383"/>
                    <a:pt x="20736" y="19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9" name="Line">
              <a:extLst>
                <a:ext uri="{FF2B5EF4-FFF2-40B4-BE49-F238E27FC236}">
                  <a16:creationId xmlns:a16="http://schemas.microsoft.com/office/drawing/2014/main" id="{1CBDC2E4-3882-4292-B63B-9218746C492D}"/>
                </a:ext>
              </a:extLst>
            </p:cNvPr>
            <p:cNvSpPr/>
            <p:nvPr/>
          </p:nvSpPr>
          <p:spPr>
            <a:xfrm>
              <a:off x="4956613" y="3009445"/>
              <a:ext cx="231729" cy="5041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5" y="21456"/>
                  </a:moveTo>
                  <a:cubicBezTo>
                    <a:pt x="635" y="21528"/>
                    <a:pt x="635" y="21600"/>
                    <a:pt x="635" y="21600"/>
                  </a:cubicBezTo>
                  <a:cubicBezTo>
                    <a:pt x="635" y="21600"/>
                    <a:pt x="635" y="21528"/>
                    <a:pt x="476" y="21240"/>
                  </a:cubicBezTo>
                  <a:cubicBezTo>
                    <a:pt x="318" y="20952"/>
                    <a:pt x="0" y="20449"/>
                    <a:pt x="0" y="19945"/>
                  </a:cubicBezTo>
                  <a:cubicBezTo>
                    <a:pt x="0" y="19441"/>
                    <a:pt x="318" y="18938"/>
                    <a:pt x="635" y="18413"/>
                  </a:cubicBezTo>
                  <a:cubicBezTo>
                    <a:pt x="953" y="17887"/>
                    <a:pt x="1271" y="17340"/>
                    <a:pt x="1747" y="16786"/>
                  </a:cubicBezTo>
                  <a:cubicBezTo>
                    <a:pt x="2224" y="16232"/>
                    <a:pt x="2859" y="15671"/>
                    <a:pt x="3494" y="15146"/>
                  </a:cubicBezTo>
                  <a:cubicBezTo>
                    <a:pt x="4129" y="14621"/>
                    <a:pt x="4765" y="14131"/>
                    <a:pt x="5400" y="13642"/>
                  </a:cubicBezTo>
                  <a:cubicBezTo>
                    <a:pt x="6035" y="13153"/>
                    <a:pt x="6671" y="12664"/>
                    <a:pt x="7306" y="12146"/>
                  </a:cubicBezTo>
                  <a:cubicBezTo>
                    <a:pt x="7941" y="11627"/>
                    <a:pt x="8576" y="11081"/>
                    <a:pt x="9212" y="10541"/>
                  </a:cubicBezTo>
                  <a:cubicBezTo>
                    <a:pt x="9847" y="10001"/>
                    <a:pt x="10482" y="9469"/>
                    <a:pt x="11118" y="8929"/>
                  </a:cubicBezTo>
                  <a:cubicBezTo>
                    <a:pt x="11753" y="8390"/>
                    <a:pt x="12388" y="7843"/>
                    <a:pt x="12865" y="7282"/>
                  </a:cubicBezTo>
                  <a:cubicBezTo>
                    <a:pt x="13341" y="6720"/>
                    <a:pt x="13659" y="6145"/>
                    <a:pt x="13976" y="5562"/>
                  </a:cubicBezTo>
                  <a:cubicBezTo>
                    <a:pt x="14294" y="4979"/>
                    <a:pt x="14612" y="4389"/>
                    <a:pt x="15088" y="3828"/>
                  </a:cubicBezTo>
                  <a:cubicBezTo>
                    <a:pt x="15565" y="3267"/>
                    <a:pt x="16200" y="2734"/>
                    <a:pt x="17312" y="2101"/>
                  </a:cubicBezTo>
                  <a:cubicBezTo>
                    <a:pt x="18424" y="1468"/>
                    <a:pt x="20012" y="73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0" name="Line">
              <a:extLst>
                <a:ext uri="{FF2B5EF4-FFF2-40B4-BE49-F238E27FC236}">
                  <a16:creationId xmlns:a16="http://schemas.microsoft.com/office/drawing/2014/main" id="{26BCF61D-1D29-43B7-BF88-A8062C205291}"/>
                </a:ext>
              </a:extLst>
            </p:cNvPr>
            <p:cNvSpPr/>
            <p:nvPr/>
          </p:nvSpPr>
          <p:spPr>
            <a:xfrm>
              <a:off x="5427923" y="2605964"/>
              <a:ext cx="294570" cy="5389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600" extrusionOk="0">
                  <a:moveTo>
                    <a:pt x="1428" y="21600"/>
                  </a:moveTo>
                  <a:cubicBezTo>
                    <a:pt x="931" y="21264"/>
                    <a:pt x="435" y="20927"/>
                    <a:pt x="186" y="20496"/>
                  </a:cubicBezTo>
                  <a:cubicBezTo>
                    <a:pt x="-62" y="20066"/>
                    <a:pt x="-62" y="19541"/>
                    <a:pt x="186" y="19050"/>
                  </a:cubicBezTo>
                  <a:cubicBezTo>
                    <a:pt x="435" y="18559"/>
                    <a:pt x="931" y="18101"/>
                    <a:pt x="1552" y="17657"/>
                  </a:cubicBezTo>
                  <a:cubicBezTo>
                    <a:pt x="2172" y="17213"/>
                    <a:pt x="2917" y="16782"/>
                    <a:pt x="3662" y="16345"/>
                  </a:cubicBezTo>
                  <a:cubicBezTo>
                    <a:pt x="4407" y="15907"/>
                    <a:pt x="5152" y="15463"/>
                    <a:pt x="5897" y="14992"/>
                  </a:cubicBezTo>
                  <a:cubicBezTo>
                    <a:pt x="6641" y="14521"/>
                    <a:pt x="7386" y="14023"/>
                    <a:pt x="8131" y="13552"/>
                  </a:cubicBezTo>
                  <a:cubicBezTo>
                    <a:pt x="8876" y="13081"/>
                    <a:pt x="9621" y="12637"/>
                    <a:pt x="10366" y="12186"/>
                  </a:cubicBezTo>
                  <a:cubicBezTo>
                    <a:pt x="11110" y="11735"/>
                    <a:pt x="11855" y="11278"/>
                    <a:pt x="12600" y="10807"/>
                  </a:cubicBezTo>
                  <a:cubicBezTo>
                    <a:pt x="13345" y="10336"/>
                    <a:pt x="14090" y="9851"/>
                    <a:pt x="14710" y="9353"/>
                  </a:cubicBezTo>
                  <a:cubicBezTo>
                    <a:pt x="15331" y="8855"/>
                    <a:pt x="15828" y="8344"/>
                    <a:pt x="16200" y="7839"/>
                  </a:cubicBezTo>
                  <a:cubicBezTo>
                    <a:pt x="16572" y="7335"/>
                    <a:pt x="16821" y="6837"/>
                    <a:pt x="17069" y="6332"/>
                  </a:cubicBezTo>
                  <a:cubicBezTo>
                    <a:pt x="17317" y="5827"/>
                    <a:pt x="17566" y="5316"/>
                    <a:pt x="17814" y="4838"/>
                  </a:cubicBezTo>
                  <a:cubicBezTo>
                    <a:pt x="18062" y="4360"/>
                    <a:pt x="18310" y="3916"/>
                    <a:pt x="18807" y="3385"/>
                  </a:cubicBezTo>
                  <a:cubicBezTo>
                    <a:pt x="19304" y="2853"/>
                    <a:pt x="20048" y="2234"/>
                    <a:pt x="20545" y="1655"/>
                  </a:cubicBezTo>
                  <a:cubicBezTo>
                    <a:pt x="21041" y="1077"/>
                    <a:pt x="21290" y="538"/>
                    <a:pt x="2153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1" name="Line">
              <a:extLst>
                <a:ext uri="{FF2B5EF4-FFF2-40B4-BE49-F238E27FC236}">
                  <a16:creationId xmlns:a16="http://schemas.microsoft.com/office/drawing/2014/main" id="{044FCB39-69CC-4E95-B960-3EEF5842C059}"/>
                </a:ext>
              </a:extLst>
            </p:cNvPr>
            <p:cNvSpPr/>
            <p:nvPr/>
          </p:nvSpPr>
          <p:spPr>
            <a:xfrm>
              <a:off x="1645660" y="3290771"/>
              <a:ext cx="133538" cy="4553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600" extrusionOk="0">
                  <a:moveTo>
                    <a:pt x="1932" y="21600"/>
                  </a:moveTo>
                  <a:cubicBezTo>
                    <a:pt x="852" y="21297"/>
                    <a:pt x="-228" y="20995"/>
                    <a:pt x="42" y="20573"/>
                  </a:cubicBezTo>
                  <a:cubicBezTo>
                    <a:pt x="312" y="20150"/>
                    <a:pt x="1932" y="19609"/>
                    <a:pt x="3012" y="19059"/>
                  </a:cubicBezTo>
                  <a:cubicBezTo>
                    <a:pt x="4092" y="18510"/>
                    <a:pt x="4632" y="17952"/>
                    <a:pt x="4632" y="17442"/>
                  </a:cubicBezTo>
                  <a:cubicBezTo>
                    <a:pt x="4632" y="16933"/>
                    <a:pt x="4092" y="16471"/>
                    <a:pt x="3552" y="15953"/>
                  </a:cubicBezTo>
                  <a:cubicBezTo>
                    <a:pt x="3012" y="15435"/>
                    <a:pt x="2472" y="14862"/>
                    <a:pt x="2472" y="14304"/>
                  </a:cubicBezTo>
                  <a:cubicBezTo>
                    <a:pt x="2472" y="13747"/>
                    <a:pt x="3012" y="13205"/>
                    <a:pt x="3282" y="12632"/>
                  </a:cubicBezTo>
                  <a:cubicBezTo>
                    <a:pt x="3552" y="12058"/>
                    <a:pt x="3552" y="11453"/>
                    <a:pt x="3552" y="10808"/>
                  </a:cubicBezTo>
                  <a:cubicBezTo>
                    <a:pt x="3552" y="10163"/>
                    <a:pt x="3552" y="9478"/>
                    <a:pt x="3552" y="8785"/>
                  </a:cubicBezTo>
                  <a:cubicBezTo>
                    <a:pt x="3552" y="8092"/>
                    <a:pt x="3552" y="7391"/>
                    <a:pt x="4092" y="6754"/>
                  </a:cubicBezTo>
                  <a:cubicBezTo>
                    <a:pt x="4632" y="6117"/>
                    <a:pt x="5712" y="5543"/>
                    <a:pt x="7332" y="4986"/>
                  </a:cubicBezTo>
                  <a:cubicBezTo>
                    <a:pt x="8952" y="4428"/>
                    <a:pt x="11112" y="3887"/>
                    <a:pt x="13272" y="3273"/>
                  </a:cubicBezTo>
                  <a:cubicBezTo>
                    <a:pt x="15432" y="2660"/>
                    <a:pt x="17592" y="1975"/>
                    <a:pt x="18942" y="1418"/>
                  </a:cubicBezTo>
                  <a:cubicBezTo>
                    <a:pt x="20292" y="860"/>
                    <a:pt x="20832" y="430"/>
                    <a:pt x="2137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2" name="Line">
              <a:extLst>
                <a:ext uri="{FF2B5EF4-FFF2-40B4-BE49-F238E27FC236}">
                  <a16:creationId xmlns:a16="http://schemas.microsoft.com/office/drawing/2014/main" id="{2C920CCF-D05B-40FF-B957-245B8D7EB42C}"/>
                </a:ext>
              </a:extLst>
            </p:cNvPr>
            <p:cNvSpPr/>
            <p:nvPr/>
          </p:nvSpPr>
          <p:spPr>
            <a:xfrm>
              <a:off x="2014853" y="9772365"/>
              <a:ext cx="412395" cy="403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430" extrusionOk="0">
                  <a:moveTo>
                    <a:pt x="16047" y="5185"/>
                  </a:moveTo>
                  <a:cubicBezTo>
                    <a:pt x="16221" y="4293"/>
                    <a:pt x="16396" y="3400"/>
                    <a:pt x="16657" y="2508"/>
                  </a:cubicBezTo>
                  <a:cubicBezTo>
                    <a:pt x="16918" y="1615"/>
                    <a:pt x="17267" y="723"/>
                    <a:pt x="16918" y="276"/>
                  </a:cubicBezTo>
                  <a:cubicBezTo>
                    <a:pt x="16570" y="-170"/>
                    <a:pt x="15525" y="-170"/>
                    <a:pt x="13260" y="990"/>
                  </a:cubicBezTo>
                  <a:cubicBezTo>
                    <a:pt x="10996" y="2151"/>
                    <a:pt x="7512" y="4471"/>
                    <a:pt x="4986" y="6703"/>
                  </a:cubicBezTo>
                  <a:cubicBezTo>
                    <a:pt x="2460" y="8934"/>
                    <a:pt x="892" y="11076"/>
                    <a:pt x="283" y="13218"/>
                  </a:cubicBezTo>
                  <a:cubicBezTo>
                    <a:pt x="-327" y="15361"/>
                    <a:pt x="21" y="17503"/>
                    <a:pt x="1589" y="19020"/>
                  </a:cubicBezTo>
                  <a:cubicBezTo>
                    <a:pt x="3157" y="20537"/>
                    <a:pt x="5944" y="21430"/>
                    <a:pt x="9428" y="21430"/>
                  </a:cubicBezTo>
                  <a:cubicBezTo>
                    <a:pt x="12912" y="21430"/>
                    <a:pt x="17092" y="20537"/>
                    <a:pt x="21273" y="19645"/>
                  </a:cubicBezTo>
                </a:path>
              </a:pathLst>
            </a:custGeom>
            <a:noFill/>
            <a:ln w="254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3" name="Line">
              <a:extLst>
                <a:ext uri="{FF2B5EF4-FFF2-40B4-BE49-F238E27FC236}">
                  <a16:creationId xmlns:a16="http://schemas.microsoft.com/office/drawing/2014/main" id="{F52B3A85-C3C5-4E74-A511-40ED0E775241}"/>
                </a:ext>
              </a:extLst>
            </p:cNvPr>
            <p:cNvSpPr/>
            <p:nvPr/>
          </p:nvSpPr>
          <p:spPr>
            <a:xfrm>
              <a:off x="2545075" y="9901924"/>
              <a:ext cx="82481" cy="322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6" extrusionOk="0">
                  <a:moveTo>
                    <a:pt x="0" y="1953"/>
                  </a:moveTo>
                  <a:cubicBezTo>
                    <a:pt x="2700" y="839"/>
                    <a:pt x="5400" y="-274"/>
                    <a:pt x="6750" y="60"/>
                  </a:cubicBezTo>
                  <a:cubicBezTo>
                    <a:pt x="8100" y="394"/>
                    <a:pt x="8100" y="2175"/>
                    <a:pt x="9450" y="5293"/>
                  </a:cubicBezTo>
                  <a:cubicBezTo>
                    <a:pt x="10800" y="8411"/>
                    <a:pt x="13500" y="12864"/>
                    <a:pt x="15750" y="15759"/>
                  </a:cubicBezTo>
                  <a:cubicBezTo>
                    <a:pt x="18000" y="18654"/>
                    <a:pt x="19800" y="19990"/>
                    <a:pt x="21600" y="21326"/>
                  </a:cubicBezTo>
                </a:path>
              </a:pathLst>
            </a:custGeom>
            <a:noFill/>
            <a:ln w="254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4" name="Line">
              <a:extLst>
                <a:ext uri="{FF2B5EF4-FFF2-40B4-BE49-F238E27FC236}">
                  <a16:creationId xmlns:a16="http://schemas.microsoft.com/office/drawing/2014/main" id="{9D9C7AF6-99A4-4E36-925C-EA226ED90E3D}"/>
                </a:ext>
              </a:extLst>
            </p:cNvPr>
            <p:cNvSpPr/>
            <p:nvPr/>
          </p:nvSpPr>
          <p:spPr>
            <a:xfrm>
              <a:off x="2517584" y="9731648"/>
              <a:ext cx="7855" cy="37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5" name="Line">
              <a:extLst>
                <a:ext uri="{FF2B5EF4-FFF2-40B4-BE49-F238E27FC236}">
                  <a16:creationId xmlns:a16="http://schemas.microsoft.com/office/drawing/2014/main" id="{7C408E5A-02D0-40A3-BB80-6BAEF234A828}"/>
                </a:ext>
              </a:extLst>
            </p:cNvPr>
            <p:cNvSpPr/>
            <p:nvPr/>
          </p:nvSpPr>
          <p:spPr>
            <a:xfrm>
              <a:off x="2717889" y="9801978"/>
              <a:ext cx="302425" cy="314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340"/>
                  </a:moveTo>
                  <a:cubicBezTo>
                    <a:pt x="1200" y="8962"/>
                    <a:pt x="2400" y="7583"/>
                    <a:pt x="4320" y="7353"/>
                  </a:cubicBezTo>
                  <a:cubicBezTo>
                    <a:pt x="6240" y="7123"/>
                    <a:pt x="8880" y="8043"/>
                    <a:pt x="10680" y="10226"/>
                  </a:cubicBezTo>
                  <a:cubicBezTo>
                    <a:pt x="12480" y="12409"/>
                    <a:pt x="13440" y="15855"/>
                    <a:pt x="13800" y="18153"/>
                  </a:cubicBezTo>
                  <a:cubicBezTo>
                    <a:pt x="14160" y="20451"/>
                    <a:pt x="13920" y="21600"/>
                    <a:pt x="13560" y="21600"/>
                  </a:cubicBezTo>
                  <a:cubicBezTo>
                    <a:pt x="13200" y="21600"/>
                    <a:pt x="12720" y="20451"/>
                    <a:pt x="13080" y="17119"/>
                  </a:cubicBezTo>
                  <a:cubicBezTo>
                    <a:pt x="13440" y="13787"/>
                    <a:pt x="14640" y="8272"/>
                    <a:pt x="15600" y="5055"/>
                  </a:cubicBezTo>
                  <a:cubicBezTo>
                    <a:pt x="16560" y="1838"/>
                    <a:pt x="17280" y="919"/>
                    <a:pt x="18240" y="460"/>
                  </a:cubicBezTo>
                  <a:cubicBezTo>
                    <a:pt x="19200" y="0"/>
                    <a:pt x="20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6" name="Line">
              <a:extLst>
                <a:ext uri="{FF2B5EF4-FFF2-40B4-BE49-F238E27FC236}">
                  <a16:creationId xmlns:a16="http://schemas.microsoft.com/office/drawing/2014/main" id="{D1EE88AB-97ED-4AA7-A9A6-77E598C61A67}"/>
                </a:ext>
              </a:extLst>
            </p:cNvPr>
            <p:cNvSpPr/>
            <p:nvPr/>
          </p:nvSpPr>
          <p:spPr>
            <a:xfrm>
              <a:off x="3110648" y="9835294"/>
              <a:ext cx="341701" cy="266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0836" extrusionOk="0">
                  <a:moveTo>
                    <a:pt x="12632" y="6736"/>
                  </a:moveTo>
                  <a:cubicBezTo>
                    <a:pt x="12842" y="4365"/>
                    <a:pt x="13052" y="1995"/>
                    <a:pt x="12632" y="809"/>
                  </a:cubicBezTo>
                  <a:cubicBezTo>
                    <a:pt x="12213" y="-376"/>
                    <a:pt x="11164" y="-376"/>
                    <a:pt x="9067" y="1600"/>
                  </a:cubicBezTo>
                  <a:cubicBezTo>
                    <a:pt x="6970" y="3575"/>
                    <a:pt x="3824" y="7526"/>
                    <a:pt x="2042" y="10161"/>
                  </a:cubicBezTo>
                  <a:cubicBezTo>
                    <a:pt x="259" y="12795"/>
                    <a:pt x="-160" y="14112"/>
                    <a:pt x="50" y="15824"/>
                  </a:cubicBezTo>
                  <a:cubicBezTo>
                    <a:pt x="259" y="17536"/>
                    <a:pt x="1098" y="19644"/>
                    <a:pt x="4768" y="20434"/>
                  </a:cubicBezTo>
                  <a:cubicBezTo>
                    <a:pt x="8438" y="21224"/>
                    <a:pt x="14939" y="20697"/>
                    <a:pt x="21440" y="20170"/>
                  </a:cubicBezTo>
                </a:path>
              </a:pathLst>
            </a:custGeom>
            <a:noFill/>
            <a:ln w="254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7" name="Line">
              <a:extLst>
                <a:ext uri="{FF2B5EF4-FFF2-40B4-BE49-F238E27FC236}">
                  <a16:creationId xmlns:a16="http://schemas.microsoft.com/office/drawing/2014/main" id="{44EF50A2-EC5A-45E9-826B-AB3AF755FE17}"/>
                </a:ext>
              </a:extLst>
            </p:cNvPr>
            <p:cNvSpPr/>
            <p:nvPr/>
          </p:nvSpPr>
          <p:spPr>
            <a:xfrm>
              <a:off x="3511261" y="9890818"/>
              <a:ext cx="404543" cy="27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026" extrusionOk="0">
                  <a:moveTo>
                    <a:pt x="189" y="0"/>
                  </a:moveTo>
                  <a:cubicBezTo>
                    <a:pt x="12" y="4574"/>
                    <a:pt x="-165" y="9148"/>
                    <a:pt x="278" y="12833"/>
                  </a:cubicBezTo>
                  <a:cubicBezTo>
                    <a:pt x="720" y="16518"/>
                    <a:pt x="1783" y="19313"/>
                    <a:pt x="3199" y="20456"/>
                  </a:cubicBezTo>
                  <a:cubicBezTo>
                    <a:pt x="4615" y="21600"/>
                    <a:pt x="6386" y="21092"/>
                    <a:pt x="8068" y="18296"/>
                  </a:cubicBezTo>
                  <a:cubicBezTo>
                    <a:pt x="9750" y="15501"/>
                    <a:pt x="11343" y="10419"/>
                    <a:pt x="12140" y="7242"/>
                  </a:cubicBezTo>
                  <a:cubicBezTo>
                    <a:pt x="12937" y="4066"/>
                    <a:pt x="12937" y="2795"/>
                    <a:pt x="12848" y="3304"/>
                  </a:cubicBezTo>
                  <a:cubicBezTo>
                    <a:pt x="12760" y="3812"/>
                    <a:pt x="12583" y="6099"/>
                    <a:pt x="12848" y="8640"/>
                  </a:cubicBezTo>
                  <a:cubicBezTo>
                    <a:pt x="13114" y="11181"/>
                    <a:pt x="13822" y="13976"/>
                    <a:pt x="15327" y="15374"/>
                  </a:cubicBezTo>
                  <a:cubicBezTo>
                    <a:pt x="16832" y="16772"/>
                    <a:pt x="19133" y="16772"/>
                    <a:pt x="21435" y="16772"/>
                  </a:cubicBezTo>
                </a:path>
              </a:pathLst>
            </a:custGeom>
            <a:noFill/>
            <a:ln w="254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8" name="Line">
              <a:extLst>
                <a:ext uri="{FF2B5EF4-FFF2-40B4-BE49-F238E27FC236}">
                  <a16:creationId xmlns:a16="http://schemas.microsoft.com/office/drawing/2014/main" id="{DDDA3F77-84C7-4D94-9C87-C7572C9D5247}"/>
                </a:ext>
              </a:extLst>
            </p:cNvPr>
            <p:cNvSpPr/>
            <p:nvPr/>
          </p:nvSpPr>
          <p:spPr>
            <a:xfrm>
              <a:off x="3970790" y="9565072"/>
              <a:ext cx="106044" cy="640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504" extrusionOk="0">
                  <a:moveTo>
                    <a:pt x="21349" y="4880"/>
                  </a:moveTo>
                  <a:cubicBezTo>
                    <a:pt x="16624" y="3523"/>
                    <a:pt x="11899" y="2166"/>
                    <a:pt x="8524" y="1261"/>
                  </a:cubicBezTo>
                  <a:cubicBezTo>
                    <a:pt x="5149" y="356"/>
                    <a:pt x="3124" y="-96"/>
                    <a:pt x="1774" y="17"/>
                  </a:cubicBezTo>
                  <a:cubicBezTo>
                    <a:pt x="424" y="130"/>
                    <a:pt x="-251" y="809"/>
                    <a:pt x="86" y="2844"/>
                  </a:cubicBezTo>
                  <a:cubicBezTo>
                    <a:pt x="424" y="4880"/>
                    <a:pt x="1774" y="8273"/>
                    <a:pt x="4136" y="11609"/>
                  </a:cubicBezTo>
                  <a:cubicBezTo>
                    <a:pt x="6499" y="14945"/>
                    <a:pt x="9874" y="18224"/>
                    <a:pt x="13249" y="21504"/>
                  </a:cubicBezTo>
                </a:path>
              </a:pathLst>
            </a:custGeom>
            <a:noFill/>
            <a:ln w="254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9" name="Line">
              <a:extLst>
                <a:ext uri="{FF2B5EF4-FFF2-40B4-BE49-F238E27FC236}">
                  <a16:creationId xmlns:a16="http://schemas.microsoft.com/office/drawing/2014/main" id="{EB10574A-A74D-4BF8-B3DD-41EC30DA8518}"/>
                </a:ext>
              </a:extLst>
            </p:cNvPr>
            <p:cNvSpPr/>
            <p:nvPr/>
          </p:nvSpPr>
          <p:spPr>
            <a:xfrm>
              <a:off x="4108254" y="9853801"/>
              <a:ext cx="251365" cy="299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386" extrusionOk="0">
                  <a:moveTo>
                    <a:pt x="11094" y="9866"/>
                  </a:moveTo>
                  <a:cubicBezTo>
                    <a:pt x="13058" y="7706"/>
                    <a:pt x="15022" y="5546"/>
                    <a:pt x="16284" y="3866"/>
                  </a:cubicBezTo>
                  <a:cubicBezTo>
                    <a:pt x="17546" y="2186"/>
                    <a:pt x="18107" y="986"/>
                    <a:pt x="17406" y="386"/>
                  </a:cubicBezTo>
                  <a:cubicBezTo>
                    <a:pt x="16705" y="-214"/>
                    <a:pt x="14741" y="-214"/>
                    <a:pt x="12076" y="1106"/>
                  </a:cubicBezTo>
                  <a:cubicBezTo>
                    <a:pt x="9411" y="2426"/>
                    <a:pt x="6045" y="5066"/>
                    <a:pt x="3941" y="6986"/>
                  </a:cubicBezTo>
                  <a:cubicBezTo>
                    <a:pt x="1837" y="8906"/>
                    <a:pt x="996" y="10106"/>
                    <a:pt x="435" y="11786"/>
                  </a:cubicBezTo>
                  <a:cubicBezTo>
                    <a:pt x="-126" y="13466"/>
                    <a:pt x="-407" y="15626"/>
                    <a:pt x="1276" y="16466"/>
                  </a:cubicBezTo>
                  <a:cubicBezTo>
                    <a:pt x="2959" y="17306"/>
                    <a:pt x="6606" y="16826"/>
                    <a:pt x="9411" y="15746"/>
                  </a:cubicBezTo>
                  <a:cubicBezTo>
                    <a:pt x="12216" y="14666"/>
                    <a:pt x="14180" y="12986"/>
                    <a:pt x="15022" y="11186"/>
                  </a:cubicBezTo>
                  <a:cubicBezTo>
                    <a:pt x="15863" y="9386"/>
                    <a:pt x="15583" y="7466"/>
                    <a:pt x="15442" y="7106"/>
                  </a:cubicBezTo>
                  <a:cubicBezTo>
                    <a:pt x="15302" y="6746"/>
                    <a:pt x="15302" y="7946"/>
                    <a:pt x="16284" y="10586"/>
                  </a:cubicBezTo>
                  <a:cubicBezTo>
                    <a:pt x="17266" y="13226"/>
                    <a:pt x="19229" y="17306"/>
                    <a:pt x="21193" y="21386"/>
                  </a:cubicBezTo>
                </a:path>
              </a:pathLst>
            </a:custGeom>
            <a:noFill/>
            <a:ln w="254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0" name="Line">
              <a:extLst>
                <a:ext uri="{FF2B5EF4-FFF2-40B4-BE49-F238E27FC236}">
                  <a16:creationId xmlns:a16="http://schemas.microsoft.com/office/drawing/2014/main" id="{3D15D6EE-BA08-4F3A-9B9E-F79A789A390B}"/>
                </a:ext>
              </a:extLst>
            </p:cNvPr>
            <p:cNvSpPr/>
            <p:nvPr/>
          </p:nvSpPr>
          <p:spPr>
            <a:xfrm>
              <a:off x="4449956" y="9801978"/>
              <a:ext cx="223871" cy="292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5" extrusionOk="0">
                  <a:moveTo>
                    <a:pt x="0" y="8100"/>
                  </a:moveTo>
                  <a:cubicBezTo>
                    <a:pt x="1636" y="8345"/>
                    <a:pt x="3273" y="8591"/>
                    <a:pt x="4745" y="10186"/>
                  </a:cubicBezTo>
                  <a:cubicBezTo>
                    <a:pt x="6218" y="11782"/>
                    <a:pt x="7527" y="14727"/>
                    <a:pt x="8345" y="17059"/>
                  </a:cubicBezTo>
                  <a:cubicBezTo>
                    <a:pt x="9164" y="19391"/>
                    <a:pt x="9491" y="21109"/>
                    <a:pt x="9491" y="21355"/>
                  </a:cubicBezTo>
                  <a:cubicBezTo>
                    <a:pt x="9491" y="21600"/>
                    <a:pt x="9164" y="20373"/>
                    <a:pt x="10473" y="16936"/>
                  </a:cubicBezTo>
                  <a:cubicBezTo>
                    <a:pt x="11782" y="13500"/>
                    <a:pt x="14727" y="7855"/>
                    <a:pt x="16855" y="4664"/>
                  </a:cubicBezTo>
                  <a:cubicBezTo>
                    <a:pt x="18982" y="1473"/>
                    <a:pt x="20291" y="73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1" name="Line">
              <a:extLst>
                <a:ext uri="{FF2B5EF4-FFF2-40B4-BE49-F238E27FC236}">
                  <a16:creationId xmlns:a16="http://schemas.microsoft.com/office/drawing/2014/main" id="{33E5798E-5107-4A11-A45A-A10DCF75FDB8}"/>
                </a:ext>
              </a:extLst>
            </p:cNvPr>
            <p:cNvSpPr/>
            <p:nvPr/>
          </p:nvSpPr>
          <p:spPr>
            <a:xfrm>
              <a:off x="5101935" y="9561372"/>
              <a:ext cx="184595" cy="492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5" h="21359" extrusionOk="0">
                  <a:moveTo>
                    <a:pt x="11952" y="6473"/>
                  </a:moveTo>
                  <a:cubicBezTo>
                    <a:pt x="14605" y="5305"/>
                    <a:pt x="17258" y="4137"/>
                    <a:pt x="18963" y="2970"/>
                  </a:cubicBezTo>
                  <a:cubicBezTo>
                    <a:pt x="20668" y="1802"/>
                    <a:pt x="21426" y="635"/>
                    <a:pt x="20858" y="197"/>
                  </a:cubicBezTo>
                  <a:cubicBezTo>
                    <a:pt x="20289" y="-241"/>
                    <a:pt x="18394" y="51"/>
                    <a:pt x="15173" y="1073"/>
                  </a:cubicBezTo>
                  <a:cubicBezTo>
                    <a:pt x="11952" y="2094"/>
                    <a:pt x="7405" y="3845"/>
                    <a:pt x="4373" y="5086"/>
                  </a:cubicBezTo>
                  <a:cubicBezTo>
                    <a:pt x="1342" y="6327"/>
                    <a:pt x="-174" y="7056"/>
                    <a:pt x="15" y="8078"/>
                  </a:cubicBezTo>
                  <a:cubicBezTo>
                    <a:pt x="205" y="9100"/>
                    <a:pt x="2100" y="10413"/>
                    <a:pt x="4942" y="11362"/>
                  </a:cubicBezTo>
                  <a:cubicBezTo>
                    <a:pt x="7784" y="12310"/>
                    <a:pt x="11573" y="12894"/>
                    <a:pt x="14415" y="13770"/>
                  </a:cubicBezTo>
                  <a:cubicBezTo>
                    <a:pt x="17258" y="14645"/>
                    <a:pt x="19152" y="15813"/>
                    <a:pt x="18394" y="17127"/>
                  </a:cubicBezTo>
                  <a:cubicBezTo>
                    <a:pt x="17637" y="18440"/>
                    <a:pt x="14226" y="19900"/>
                    <a:pt x="11384" y="20629"/>
                  </a:cubicBezTo>
                  <a:cubicBezTo>
                    <a:pt x="8542" y="21359"/>
                    <a:pt x="6268" y="21359"/>
                    <a:pt x="3994" y="21359"/>
                  </a:cubicBezTo>
                </a:path>
              </a:pathLst>
            </a:custGeom>
            <a:noFill/>
            <a:ln w="254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2" name="Line">
              <a:extLst>
                <a:ext uri="{FF2B5EF4-FFF2-40B4-BE49-F238E27FC236}">
                  <a16:creationId xmlns:a16="http://schemas.microsoft.com/office/drawing/2014/main" id="{D5BEEE46-D154-4296-8722-740D7EBC470A}"/>
                </a:ext>
              </a:extLst>
            </p:cNvPr>
            <p:cNvSpPr/>
            <p:nvPr/>
          </p:nvSpPr>
          <p:spPr>
            <a:xfrm>
              <a:off x="5388647" y="9861204"/>
              <a:ext cx="58915" cy="233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696"/>
                    <a:pt x="0" y="9391"/>
                    <a:pt x="3600" y="12991"/>
                  </a:cubicBezTo>
                  <a:cubicBezTo>
                    <a:pt x="7200" y="16591"/>
                    <a:pt x="14400" y="1909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3" name="Line">
              <a:extLst>
                <a:ext uri="{FF2B5EF4-FFF2-40B4-BE49-F238E27FC236}">
                  <a16:creationId xmlns:a16="http://schemas.microsoft.com/office/drawing/2014/main" id="{17E00F70-C06C-4C65-8CF1-2B67DE7075EB}"/>
                </a:ext>
              </a:extLst>
            </p:cNvPr>
            <p:cNvSpPr/>
            <p:nvPr/>
          </p:nvSpPr>
          <p:spPr>
            <a:xfrm>
              <a:off x="5396503" y="9709438"/>
              <a:ext cx="31421" cy="51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4" name="Line">
              <a:extLst>
                <a:ext uri="{FF2B5EF4-FFF2-40B4-BE49-F238E27FC236}">
                  <a16:creationId xmlns:a16="http://schemas.microsoft.com/office/drawing/2014/main" id="{CEC75688-763A-4260-B917-BC793C45BAA9}"/>
                </a:ext>
              </a:extLst>
            </p:cNvPr>
            <p:cNvSpPr/>
            <p:nvPr/>
          </p:nvSpPr>
          <p:spPr>
            <a:xfrm>
              <a:off x="5628231" y="9983360"/>
              <a:ext cx="51057" cy="7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5" name="Line">
              <a:extLst>
                <a:ext uri="{FF2B5EF4-FFF2-40B4-BE49-F238E27FC236}">
                  <a16:creationId xmlns:a16="http://schemas.microsoft.com/office/drawing/2014/main" id="{D4BA8FD1-D199-4E97-BE6E-EC9EAACD7106}"/>
                </a:ext>
              </a:extLst>
            </p:cNvPr>
            <p:cNvSpPr/>
            <p:nvPr/>
          </p:nvSpPr>
          <p:spPr>
            <a:xfrm>
              <a:off x="5958148" y="9676122"/>
              <a:ext cx="412395" cy="418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239" extrusionOk="0">
                  <a:moveTo>
                    <a:pt x="2333" y="10467"/>
                  </a:moveTo>
                  <a:cubicBezTo>
                    <a:pt x="2159" y="9616"/>
                    <a:pt x="1984" y="8766"/>
                    <a:pt x="1636" y="8681"/>
                  </a:cubicBezTo>
                  <a:cubicBezTo>
                    <a:pt x="1288" y="8596"/>
                    <a:pt x="765" y="9276"/>
                    <a:pt x="417" y="11062"/>
                  </a:cubicBezTo>
                  <a:cubicBezTo>
                    <a:pt x="68" y="12848"/>
                    <a:pt x="-106" y="15739"/>
                    <a:pt x="68" y="17610"/>
                  </a:cubicBezTo>
                  <a:cubicBezTo>
                    <a:pt x="242" y="19481"/>
                    <a:pt x="765" y="20331"/>
                    <a:pt x="1462" y="20842"/>
                  </a:cubicBezTo>
                  <a:cubicBezTo>
                    <a:pt x="2159" y="21352"/>
                    <a:pt x="3029" y="21522"/>
                    <a:pt x="4336" y="20416"/>
                  </a:cubicBezTo>
                  <a:cubicBezTo>
                    <a:pt x="5642" y="19311"/>
                    <a:pt x="7384" y="16930"/>
                    <a:pt x="8429" y="14974"/>
                  </a:cubicBezTo>
                  <a:cubicBezTo>
                    <a:pt x="9475" y="13018"/>
                    <a:pt x="9823" y="11487"/>
                    <a:pt x="10171" y="11317"/>
                  </a:cubicBezTo>
                  <a:cubicBezTo>
                    <a:pt x="10520" y="11147"/>
                    <a:pt x="10868" y="12338"/>
                    <a:pt x="11565" y="13783"/>
                  </a:cubicBezTo>
                  <a:cubicBezTo>
                    <a:pt x="12262" y="15229"/>
                    <a:pt x="13307" y="16930"/>
                    <a:pt x="14613" y="18035"/>
                  </a:cubicBezTo>
                  <a:cubicBezTo>
                    <a:pt x="15920" y="19141"/>
                    <a:pt x="17488" y="19651"/>
                    <a:pt x="18794" y="19056"/>
                  </a:cubicBezTo>
                  <a:cubicBezTo>
                    <a:pt x="20100" y="18461"/>
                    <a:pt x="21146" y="16760"/>
                    <a:pt x="21320" y="14039"/>
                  </a:cubicBezTo>
                  <a:cubicBezTo>
                    <a:pt x="21494" y="11317"/>
                    <a:pt x="20797" y="7576"/>
                    <a:pt x="20100" y="5279"/>
                  </a:cubicBezTo>
                  <a:cubicBezTo>
                    <a:pt x="19404" y="2983"/>
                    <a:pt x="18707" y="2133"/>
                    <a:pt x="18010" y="1368"/>
                  </a:cubicBezTo>
                  <a:cubicBezTo>
                    <a:pt x="17313" y="602"/>
                    <a:pt x="16617" y="-78"/>
                    <a:pt x="16181" y="7"/>
                  </a:cubicBezTo>
                  <a:cubicBezTo>
                    <a:pt x="15746" y="92"/>
                    <a:pt x="15571" y="942"/>
                    <a:pt x="15397" y="1793"/>
                  </a:cubicBezTo>
                </a:path>
              </a:pathLst>
            </a:custGeom>
            <a:noFill/>
            <a:ln w="254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6" name="Line">
              <a:extLst>
                <a:ext uri="{FF2B5EF4-FFF2-40B4-BE49-F238E27FC236}">
                  <a16:creationId xmlns:a16="http://schemas.microsoft.com/office/drawing/2014/main" id="{D93F68C3-BCCC-4F32-AACA-D95AB8BA1064}"/>
                </a:ext>
              </a:extLst>
            </p:cNvPr>
            <p:cNvSpPr/>
            <p:nvPr/>
          </p:nvSpPr>
          <p:spPr>
            <a:xfrm>
              <a:off x="6519792" y="9835294"/>
              <a:ext cx="349556" cy="236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038" extrusionOk="0">
                  <a:moveTo>
                    <a:pt x="14043" y="5060"/>
                  </a:moveTo>
                  <a:cubicBezTo>
                    <a:pt x="13628" y="3580"/>
                    <a:pt x="13212" y="2101"/>
                    <a:pt x="11966" y="1065"/>
                  </a:cubicBezTo>
                  <a:cubicBezTo>
                    <a:pt x="10720" y="30"/>
                    <a:pt x="8643" y="-562"/>
                    <a:pt x="6566" y="770"/>
                  </a:cubicBezTo>
                  <a:cubicBezTo>
                    <a:pt x="4489" y="2101"/>
                    <a:pt x="2412" y="5356"/>
                    <a:pt x="1270" y="8019"/>
                  </a:cubicBezTo>
                  <a:cubicBezTo>
                    <a:pt x="128" y="10682"/>
                    <a:pt x="-80" y="12753"/>
                    <a:pt x="24" y="14528"/>
                  </a:cubicBezTo>
                  <a:cubicBezTo>
                    <a:pt x="128" y="16304"/>
                    <a:pt x="543" y="17783"/>
                    <a:pt x="2205" y="17635"/>
                  </a:cubicBezTo>
                  <a:cubicBezTo>
                    <a:pt x="3866" y="17487"/>
                    <a:pt x="6774" y="15712"/>
                    <a:pt x="8643" y="13937"/>
                  </a:cubicBezTo>
                  <a:cubicBezTo>
                    <a:pt x="10512" y="12161"/>
                    <a:pt x="11343" y="10386"/>
                    <a:pt x="11966" y="8167"/>
                  </a:cubicBezTo>
                  <a:cubicBezTo>
                    <a:pt x="12589" y="5948"/>
                    <a:pt x="13005" y="3285"/>
                    <a:pt x="13212" y="2841"/>
                  </a:cubicBezTo>
                  <a:cubicBezTo>
                    <a:pt x="13420" y="2397"/>
                    <a:pt x="13420" y="4172"/>
                    <a:pt x="14770" y="7575"/>
                  </a:cubicBezTo>
                  <a:cubicBezTo>
                    <a:pt x="16120" y="10978"/>
                    <a:pt x="18820" y="16008"/>
                    <a:pt x="21520" y="21038"/>
                  </a:cubicBezTo>
                </a:path>
              </a:pathLst>
            </a:custGeom>
            <a:noFill/>
            <a:ln w="254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7" name="Line">
              <a:extLst>
                <a:ext uri="{FF2B5EF4-FFF2-40B4-BE49-F238E27FC236}">
                  <a16:creationId xmlns:a16="http://schemas.microsoft.com/office/drawing/2014/main" id="{6ED635A2-F7C5-46B4-BFAE-4C040AC62557}"/>
                </a:ext>
              </a:extLst>
            </p:cNvPr>
            <p:cNvSpPr/>
            <p:nvPr/>
          </p:nvSpPr>
          <p:spPr>
            <a:xfrm>
              <a:off x="6951826" y="9542862"/>
              <a:ext cx="180669" cy="895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0" extrusionOk="0">
                  <a:moveTo>
                    <a:pt x="21600" y="2323"/>
                  </a:moveTo>
                  <a:cubicBezTo>
                    <a:pt x="21200" y="1921"/>
                    <a:pt x="20800" y="1520"/>
                    <a:pt x="20000" y="1118"/>
                  </a:cubicBezTo>
                  <a:cubicBezTo>
                    <a:pt x="19200" y="717"/>
                    <a:pt x="18000" y="315"/>
                    <a:pt x="16400" y="115"/>
                  </a:cubicBezTo>
                  <a:cubicBezTo>
                    <a:pt x="14800" y="-86"/>
                    <a:pt x="12800" y="-86"/>
                    <a:pt x="10200" y="637"/>
                  </a:cubicBezTo>
                  <a:cubicBezTo>
                    <a:pt x="7600" y="1359"/>
                    <a:pt x="4400" y="2805"/>
                    <a:pt x="3400" y="4812"/>
                  </a:cubicBezTo>
                  <a:cubicBezTo>
                    <a:pt x="2400" y="6820"/>
                    <a:pt x="3600" y="9389"/>
                    <a:pt x="5000" y="11678"/>
                  </a:cubicBezTo>
                  <a:cubicBezTo>
                    <a:pt x="6400" y="13966"/>
                    <a:pt x="8000" y="15973"/>
                    <a:pt x="8200" y="17579"/>
                  </a:cubicBezTo>
                  <a:cubicBezTo>
                    <a:pt x="8400" y="19185"/>
                    <a:pt x="7200" y="20390"/>
                    <a:pt x="5600" y="20952"/>
                  </a:cubicBezTo>
                  <a:cubicBezTo>
                    <a:pt x="4000" y="21514"/>
                    <a:pt x="2000" y="21434"/>
                    <a:pt x="0" y="21353"/>
                  </a:cubicBezTo>
                </a:path>
              </a:pathLst>
            </a:custGeom>
            <a:noFill/>
            <a:ln w="254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8" name="Line">
              <a:extLst>
                <a:ext uri="{FF2B5EF4-FFF2-40B4-BE49-F238E27FC236}">
                  <a16:creationId xmlns:a16="http://schemas.microsoft.com/office/drawing/2014/main" id="{F5B1B9ED-8CA3-4BE0-B157-8ED787002D04}"/>
                </a:ext>
              </a:extLst>
            </p:cNvPr>
            <p:cNvSpPr/>
            <p:nvPr/>
          </p:nvSpPr>
          <p:spPr>
            <a:xfrm>
              <a:off x="6873275" y="9957447"/>
              <a:ext cx="267076" cy="114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146" extrusionOk="0">
                  <a:moveTo>
                    <a:pt x="497" y="21146"/>
                  </a:moveTo>
                  <a:cubicBezTo>
                    <a:pt x="-30" y="16209"/>
                    <a:pt x="-557" y="11272"/>
                    <a:pt x="1287" y="7569"/>
                  </a:cubicBezTo>
                  <a:cubicBezTo>
                    <a:pt x="3131" y="3866"/>
                    <a:pt x="7345" y="1397"/>
                    <a:pt x="11033" y="472"/>
                  </a:cubicBezTo>
                  <a:cubicBezTo>
                    <a:pt x="14721" y="-454"/>
                    <a:pt x="17882" y="163"/>
                    <a:pt x="21043" y="780"/>
                  </a:cubicBezTo>
                </a:path>
              </a:pathLst>
            </a:custGeom>
            <a:noFill/>
            <a:ln w="254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9" name="Line">
              <a:extLst>
                <a:ext uri="{FF2B5EF4-FFF2-40B4-BE49-F238E27FC236}">
                  <a16:creationId xmlns:a16="http://schemas.microsoft.com/office/drawing/2014/main" id="{E81B050E-72AB-4D60-B734-212E58E3B9B7}"/>
                </a:ext>
              </a:extLst>
            </p:cNvPr>
            <p:cNvSpPr/>
            <p:nvPr/>
          </p:nvSpPr>
          <p:spPr>
            <a:xfrm>
              <a:off x="7199266" y="9813084"/>
              <a:ext cx="145319" cy="288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406" extrusionOk="0">
                  <a:moveTo>
                    <a:pt x="398" y="12468"/>
                  </a:moveTo>
                  <a:cubicBezTo>
                    <a:pt x="3834" y="10730"/>
                    <a:pt x="7271" y="8992"/>
                    <a:pt x="9971" y="7503"/>
                  </a:cubicBezTo>
                  <a:cubicBezTo>
                    <a:pt x="12671" y="6013"/>
                    <a:pt x="14634" y="4772"/>
                    <a:pt x="15371" y="3530"/>
                  </a:cubicBezTo>
                  <a:cubicBezTo>
                    <a:pt x="16107" y="2289"/>
                    <a:pt x="15616" y="1047"/>
                    <a:pt x="14143" y="427"/>
                  </a:cubicBezTo>
                  <a:cubicBezTo>
                    <a:pt x="12671" y="-194"/>
                    <a:pt x="10216" y="-194"/>
                    <a:pt x="7271" y="799"/>
                  </a:cubicBezTo>
                  <a:cubicBezTo>
                    <a:pt x="4325" y="1792"/>
                    <a:pt x="889" y="3778"/>
                    <a:pt x="152" y="7006"/>
                  </a:cubicBezTo>
                  <a:cubicBezTo>
                    <a:pt x="-584" y="10234"/>
                    <a:pt x="1380" y="14703"/>
                    <a:pt x="5307" y="17309"/>
                  </a:cubicBezTo>
                  <a:cubicBezTo>
                    <a:pt x="9234" y="19916"/>
                    <a:pt x="15125" y="20661"/>
                    <a:pt x="21016" y="21406"/>
                  </a:cubicBezTo>
                </a:path>
              </a:pathLst>
            </a:custGeom>
            <a:noFill/>
            <a:ln w="254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0" name="Line">
              <a:extLst>
                <a:ext uri="{FF2B5EF4-FFF2-40B4-BE49-F238E27FC236}">
                  <a16:creationId xmlns:a16="http://schemas.microsoft.com/office/drawing/2014/main" id="{70BC1BCC-5538-47F0-8441-F65DFD47547E}"/>
                </a:ext>
              </a:extLst>
            </p:cNvPr>
            <p:cNvSpPr/>
            <p:nvPr/>
          </p:nvSpPr>
          <p:spPr>
            <a:xfrm>
              <a:off x="7403500" y="9720541"/>
              <a:ext cx="251365" cy="351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3" extrusionOk="0">
                  <a:moveTo>
                    <a:pt x="0" y="6789"/>
                  </a:moveTo>
                  <a:cubicBezTo>
                    <a:pt x="864" y="5966"/>
                    <a:pt x="1728" y="5143"/>
                    <a:pt x="2880" y="4834"/>
                  </a:cubicBezTo>
                  <a:cubicBezTo>
                    <a:pt x="4032" y="4526"/>
                    <a:pt x="5472" y="4731"/>
                    <a:pt x="7056" y="5863"/>
                  </a:cubicBezTo>
                  <a:cubicBezTo>
                    <a:pt x="8640" y="6994"/>
                    <a:pt x="10368" y="9051"/>
                    <a:pt x="11376" y="11314"/>
                  </a:cubicBezTo>
                  <a:cubicBezTo>
                    <a:pt x="12384" y="13577"/>
                    <a:pt x="12672" y="16046"/>
                    <a:pt x="12096" y="18000"/>
                  </a:cubicBezTo>
                  <a:cubicBezTo>
                    <a:pt x="11520" y="19954"/>
                    <a:pt x="10080" y="21394"/>
                    <a:pt x="9072" y="21497"/>
                  </a:cubicBezTo>
                  <a:cubicBezTo>
                    <a:pt x="8064" y="21600"/>
                    <a:pt x="7488" y="20366"/>
                    <a:pt x="8352" y="17383"/>
                  </a:cubicBezTo>
                  <a:cubicBezTo>
                    <a:pt x="9216" y="14400"/>
                    <a:pt x="11520" y="9669"/>
                    <a:pt x="13968" y="6480"/>
                  </a:cubicBezTo>
                  <a:cubicBezTo>
                    <a:pt x="16416" y="3291"/>
                    <a:pt x="19008" y="164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pic>
          <p:nvPicPr>
            <p:cNvPr id="325677" name="Line Shape" descr="Line Shape">
              <a:extLst>
                <a:ext uri="{FF2B5EF4-FFF2-40B4-BE49-F238E27FC236}">
                  <a16:creationId xmlns:a16="http://schemas.microsoft.com/office/drawing/2014/main" id="{D85590B3-4D14-446D-9070-CF9BA9D24D1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1823" y="7545119"/>
              <a:ext cx="330067" cy="1840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" name="Line">
              <a:extLst>
                <a:ext uri="{FF2B5EF4-FFF2-40B4-BE49-F238E27FC236}">
                  <a16:creationId xmlns:a16="http://schemas.microsoft.com/office/drawing/2014/main" id="{901CAB23-F23F-478F-BFD5-FA2EC83A27BA}"/>
                </a:ext>
              </a:extLst>
            </p:cNvPr>
            <p:cNvSpPr/>
            <p:nvPr/>
          </p:nvSpPr>
          <p:spPr>
            <a:xfrm>
              <a:off x="4159314" y="5619110"/>
              <a:ext cx="3405215" cy="2750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13" y="105"/>
                    <a:pt x="426" y="211"/>
                    <a:pt x="809" y="514"/>
                  </a:cubicBezTo>
                  <a:cubicBezTo>
                    <a:pt x="1193" y="818"/>
                    <a:pt x="1747" y="1319"/>
                    <a:pt x="2311" y="1846"/>
                  </a:cubicBezTo>
                  <a:cubicBezTo>
                    <a:pt x="2876" y="2374"/>
                    <a:pt x="3451" y="2927"/>
                    <a:pt x="4047" y="3521"/>
                  </a:cubicBezTo>
                  <a:cubicBezTo>
                    <a:pt x="4644" y="4114"/>
                    <a:pt x="5262" y="4747"/>
                    <a:pt x="5922" y="5393"/>
                  </a:cubicBezTo>
                  <a:cubicBezTo>
                    <a:pt x="6582" y="6040"/>
                    <a:pt x="7285" y="6699"/>
                    <a:pt x="7956" y="7345"/>
                  </a:cubicBezTo>
                  <a:cubicBezTo>
                    <a:pt x="8627" y="7991"/>
                    <a:pt x="9266" y="8624"/>
                    <a:pt x="9937" y="9270"/>
                  </a:cubicBezTo>
                  <a:cubicBezTo>
                    <a:pt x="10608" y="9916"/>
                    <a:pt x="11311" y="10576"/>
                    <a:pt x="12014" y="11262"/>
                  </a:cubicBezTo>
                  <a:cubicBezTo>
                    <a:pt x="12717" y="11947"/>
                    <a:pt x="13420" y="12659"/>
                    <a:pt x="14091" y="13371"/>
                  </a:cubicBezTo>
                  <a:cubicBezTo>
                    <a:pt x="14762" y="14084"/>
                    <a:pt x="15401" y="14796"/>
                    <a:pt x="16030" y="15481"/>
                  </a:cubicBezTo>
                  <a:cubicBezTo>
                    <a:pt x="16658" y="16167"/>
                    <a:pt x="17276" y="16826"/>
                    <a:pt x="17893" y="17499"/>
                  </a:cubicBezTo>
                  <a:cubicBezTo>
                    <a:pt x="18511" y="18171"/>
                    <a:pt x="19129" y="18857"/>
                    <a:pt x="19704" y="19490"/>
                  </a:cubicBezTo>
                  <a:cubicBezTo>
                    <a:pt x="20279" y="20123"/>
                    <a:pt x="20812" y="20703"/>
                    <a:pt x="21121" y="21046"/>
                  </a:cubicBezTo>
                  <a:cubicBezTo>
                    <a:pt x="21430" y="21389"/>
                    <a:pt x="21515" y="2149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4" name="Line">
              <a:extLst>
                <a:ext uri="{FF2B5EF4-FFF2-40B4-BE49-F238E27FC236}">
                  <a16:creationId xmlns:a16="http://schemas.microsoft.com/office/drawing/2014/main" id="{839B0EEE-D993-444B-BAAD-56430C73BC3F}"/>
                </a:ext>
              </a:extLst>
            </p:cNvPr>
            <p:cNvSpPr/>
            <p:nvPr/>
          </p:nvSpPr>
          <p:spPr>
            <a:xfrm>
              <a:off x="4084689" y="5563586"/>
              <a:ext cx="267076" cy="24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420" extrusionOk="0">
                  <a:moveTo>
                    <a:pt x="21282" y="3906"/>
                  </a:moveTo>
                  <a:cubicBezTo>
                    <a:pt x="15612" y="2739"/>
                    <a:pt x="9942" y="1571"/>
                    <a:pt x="6162" y="842"/>
                  </a:cubicBezTo>
                  <a:cubicBezTo>
                    <a:pt x="2382" y="112"/>
                    <a:pt x="492" y="-180"/>
                    <a:pt x="87" y="112"/>
                  </a:cubicBezTo>
                  <a:cubicBezTo>
                    <a:pt x="-318" y="404"/>
                    <a:pt x="762" y="1279"/>
                    <a:pt x="1977" y="3906"/>
                  </a:cubicBezTo>
                  <a:cubicBezTo>
                    <a:pt x="3192" y="6534"/>
                    <a:pt x="4542" y="10912"/>
                    <a:pt x="5352" y="13831"/>
                  </a:cubicBezTo>
                  <a:cubicBezTo>
                    <a:pt x="6162" y="16750"/>
                    <a:pt x="6432" y="18209"/>
                    <a:pt x="5757" y="19231"/>
                  </a:cubicBezTo>
                  <a:cubicBezTo>
                    <a:pt x="5082" y="20252"/>
                    <a:pt x="3462" y="20836"/>
                    <a:pt x="1842" y="21420"/>
                  </a:cubicBezTo>
                </a:path>
              </a:pathLst>
            </a:custGeom>
            <a:noFill/>
            <a:ln w="254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5" name="Line">
              <a:extLst>
                <a:ext uri="{FF2B5EF4-FFF2-40B4-BE49-F238E27FC236}">
                  <a16:creationId xmlns:a16="http://schemas.microsoft.com/office/drawing/2014/main" id="{4998CAE7-2BE1-450F-A686-C0B9C5270DD4}"/>
                </a:ext>
              </a:extLst>
            </p:cNvPr>
            <p:cNvSpPr/>
            <p:nvPr/>
          </p:nvSpPr>
          <p:spPr>
            <a:xfrm>
              <a:off x="7694141" y="8132533"/>
              <a:ext cx="384903" cy="536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127" extrusionOk="0">
                  <a:moveTo>
                    <a:pt x="13982" y="14055"/>
                  </a:moveTo>
                  <a:cubicBezTo>
                    <a:pt x="14536" y="13529"/>
                    <a:pt x="15090" y="13002"/>
                    <a:pt x="15644" y="12277"/>
                  </a:cubicBezTo>
                  <a:cubicBezTo>
                    <a:pt x="16197" y="11553"/>
                    <a:pt x="16751" y="10631"/>
                    <a:pt x="16474" y="10104"/>
                  </a:cubicBezTo>
                  <a:cubicBezTo>
                    <a:pt x="16197" y="9577"/>
                    <a:pt x="15090" y="9446"/>
                    <a:pt x="13059" y="9907"/>
                  </a:cubicBezTo>
                  <a:cubicBezTo>
                    <a:pt x="11028" y="10368"/>
                    <a:pt x="8074" y="11421"/>
                    <a:pt x="5582" y="12672"/>
                  </a:cubicBezTo>
                  <a:cubicBezTo>
                    <a:pt x="3090" y="13924"/>
                    <a:pt x="1059" y="15372"/>
                    <a:pt x="320" y="16821"/>
                  </a:cubicBezTo>
                  <a:cubicBezTo>
                    <a:pt x="-418" y="18270"/>
                    <a:pt x="136" y="19719"/>
                    <a:pt x="1797" y="20509"/>
                  </a:cubicBezTo>
                  <a:cubicBezTo>
                    <a:pt x="3459" y="21299"/>
                    <a:pt x="6228" y="21431"/>
                    <a:pt x="8997" y="20311"/>
                  </a:cubicBezTo>
                  <a:cubicBezTo>
                    <a:pt x="11767" y="19192"/>
                    <a:pt x="14536" y="16821"/>
                    <a:pt x="16382" y="13463"/>
                  </a:cubicBezTo>
                  <a:cubicBezTo>
                    <a:pt x="18228" y="10104"/>
                    <a:pt x="19151" y="5758"/>
                    <a:pt x="19613" y="3190"/>
                  </a:cubicBezTo>
                  <a:cubicBezTo>
                    <a:pt x="20074" y="621"/>
                    <a:pt x="20074" y="-169"/>
                    <a:pt x="20074" y="29"/>
                  </a:cubicBezTo>
                  <a:cubicBezTo>
                    <a:pt x="20074" y="226"/>
                    <a:pt x="20074" y="1411"/>
                    <a:pt x="19890" y="4046"/>
                  </a:cubicBezTo>
                  <a:cubicBezTo>
                    <a:pt x="19705" y="6680"/>
                    <a:pt x="19336" y="10763"/>
                    <a:pt x="19520" y="13463"/>
                  </a:cubicBezTo>
                  <a:cubicBezTo>
                    <a:pt x="19705" y="16163"/>
                    <a:pt x="20444" y="17480"/>
                    <a:pt x="21182" y="18797"/>
                  </a:cubicBezTo>
                </a:path>
              </a:pathLst>
            </a:custGeom>
            <a:noFill/>
            <a:ln w="254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6" name="Line">
              <a:extLst>
                <a:ext uri="{FF2B5EF4-FFF2-40B4-BE49-F238E27FC236}">
                  <a16:creationId xmlns:a16="http://schemas.microsoft.com/office/drawing/2014/main" id="{1BE1C222-783A-4740-BCD6-27F4CCCF62A1}"/>
                </a:ext>
              </a:extLst>
            </p:cNvPr>
            <p:cNvSpPr/>
            <p:nvPr/>
          </p:nvSpPr>
          <p:spPr>
            <a:xfrm>
              <a:off x="8181162" y="8469383"/>
              <a:ext cx="58913" cy="181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0" y="5200"/>
                    <a:pt x="9600" y="10400"/>
                    <a:pt x="13200" y="14000"/>
                  </a:cubicBezTo>
                  <a:cubicBezTo>
                    <a:pt x="16800" y="17600"/>
                    <a:pt x="19200" y="19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7" name="Line">
              <a:extLst>
                <a:ext uri="{FF2B5EF4-FFF2-40B4-BE49-F238E27FC236}">
                  <a16:creationId xmlns:a16="http://schemas.microsoft.com/office/drawing/2014/main" id="{92611136-36EE-4DD4-AB01-BA2B0646CBD5}"/>
                </a:ext>
              </a:extLst>
            </p:cNvPr>
            <p:cNvSpPr/>
            <p:nvPr/>
          </p:nvSpPr>
          <p:spPr>
            <a:xfrm>
              <a:off x="8240074" y="8225074"/>
              <a:ext cx="58915" cy="92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extrusionOk="0">
                  <a:moveTo>
                    <a:pt x="21600" y="9670"/>
                  </a:moveTo>
                  <a:cubicBezTo>
                    <a:pt x="20400" y="5041"/>
                    <a:pt x="19200" y="412"/>
                    <a:pt x="16200" y="27"/>
                  </a:cubicBezTo>
                  <a:cubicBezTo>
                    <a:pt x="13200" y="-359"/>
                    <a:pt x="8400" y="3498"/>
                    <a:pt x="5400" y="7741"/>
                  </a:cubicBezTo>
                  <a:cubicBezTo>
                    <a:pt x="2400" y="11984"/>
                    <a:pt x="1200" y="16612"/>
                    <a:pt x="0" y="21241"/>
                  </a:cubicBezTo>
                </a:path>
              </a:pathLst>
            </a:custGeom>
            <a:noFill/>
            <a:ln w="254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8" name="Line">
              <a:extLst>
                <a:ext uri="{FF2B5EF4-FFF2-40B4-BE49-F238E27FC236}">
                  <a16:creationId xmlns:a16="http://schemas.microsoft.com/office/drawing/2014/main" id="{CA6CDAB5-B81D-4528-BC68-D4021AD38886}"/>
                </a:ext>
              </a:extLst>
            </p:cNvPr>
            <p:cNvSpPr/>
            <p:nvPr/>
          </p:nvSpPr>
          <p:spPr>
            <a:xfrm>
              <a:off x="8369686" y="8406456"/>
              <a:ext cx="302423" cy="270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0" extrusionOk="0">
                  <a:moveTo>
                    <a:pt x="0" y="11744"/>
                  </a:moveTo>
                  <a:cubicBezTo>
                    <a:pt x="2400" y="12001"/>
                    <a:pt x="4800" y="12258"/>
                    <a:pt x="7080" y="11487"/>
                  </a:cubicBezTo>
                  <a:cubicBezTo>
                    <a:pt x="9360" y="10715"/>
                    <a:pt x="11520" y="8915"/>
                    <a:pt x="12960" y="7501"/>
                  </a:cubicBezTo>
                  <a:cubicBezTo>
                    <a:pt x="14400" y="6087"/>
                    <a:pt x="15120" y="5058"/>
                    <a:pt x="15360" y="3772"/>
                  </a:cubicBezTo>
                  <a:cubicBezTo>
                    <a:pt x="15600" y="2487"/>
                    <a:pt x="15360" y="944"/>
                    <a:pt x="13680" y="301"/>
                  </a:cubicBezTo>
                  <a:cubicBezTo>
                    <a:pt x="12000" y="-342"/>
                    <a:pt x="8880" y="-85"/>
                    <a:pt x="6600" y="2358"/>
                  </a:cubicBezTo>
                  <a:cubicBezTo>
                    <a:pt x="4320" y="4801"/>
                    <a:pt x="2880" y="9429"/>
                    <a:pt x="2880" y="13158"/>
                  </a:cubicBezTo>
                  <a:cubicBezTo>
                    <a:pt x="2880" y="16887"/>
                    <a:pt x="4320" y="19715"/>
                    <a:pt x="7680" y="20487"/>
                  </a:cubicBezTo>
                  <a:cubicBezTo>
                    <a:pt x="11040" y="21258"/>
                    <a:pt x="16320" y="19972"/>
                    <a:pt x="21600" y="18687"/>
                  </a:cubicBezTo>
                </a:path>
              </a:pathLst>
            </a:custGeom>
            <a:noFill/>
            <a:ln w="254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9" name="Line">
              <a:extLst>
                <a:ext uri="{FF2B5EF4-FFF2-40B4-BE49-F238E27FC236}">
                  <a16:creationId xmlns:a16="http://schemas.microsoft.com/office/drawing/2014/main" id="{D8BF7ACF-FFA5-4503-BD02-07978AB87FB0}"/>
                </a:ext>
              </a:extLst>
            </p:cNvPr>
            <p:cNvSpPr/>
            <p:nvPr/>
          </p:nvSpPr>
          <p:spPr>
            <a:xfrm>
              <a:off x="8844923" y="8136234"/>
              <a:ext cx="204234" cy="806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3" h="21600" extrusionOk="0">
                  <a:moveTo>
                    <a:pt x="19021" y="2430"/>
                  </a:moveTo>
                  <a:cubicBezTo>
                    <a:pt x="19358" y="1980"/>
                    <a:pt x="19695" y="1530"/>
                    <a:pt x="20033" y="1035"/>
                  </a:cubicBezTo>
                  <a:cubicBezTo>
                    <a:pt x="20370" y="540"/>
                    <a:pt x="20708" y="0"/>
                    <a:pt x="20033" y="0"/>
                  </a:cubicBezTo>
                  <a:cubicBezTo>
                    <a:pt x="19358" y="0"/>
                    <a:pt x="17671" y="540"/>
                    <a:pt x="14464" y="2205"/>
                  </a:cubicBezTo>
                  <a:cubicBezTo>
                    <a:pt x="11258" y="3870"/>
                    <a:pt x="6533" y="6660"/>
                    <a:pt x="3495" y="9540"/>
                  </a:cubicBezTo>
                  <a:cubicBezTo>
                    <a:pt x="458" y="12420"/>
                    <a:pt x="-892" y="15390"/>
                    <a:pt x="627" y="17415"/>
                  </a:cubicBezTo>
                  <a:cubicBezTo>
                    <a:pt x="2145" y="19440"/>
                    <a:pt x="6533" y="20520"/>
                    <a:pt x="9739" y="21060"/>
                  </a:cubicBezTo>
                  <a:cubicBezTo>
                    <a:pt x="12945" y="21600"/>
                    <a:pt x="14971" y="21600"/>
                    <a:pt x="16996" y="21600"/>
                  </a:cubicBezTo>
                </a:path>
              </a:pathLst>
            </a:custGeom>
            <a:noFill/>
            <a:ln w="254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0" name="Line">
              <a:extLst>
                <a:ext uri="{FF2B5EF4-FFF2-40B4-BE49-F238E27FC236}">
                  <a16:creationId xmlns:a16="http://schemas.microsoft.com/office/drawing/2014/main" id="{6CC71192-498F-4A56-A2FE-CA9E4B61AC90}"/>
                </a:ext>
              </a:extLst>
            </p:cNvPr>
            <p:cNvSpPr/>
            <p:nvPr/>
          </p:nvSpPr>
          <p:spPr>
            <a:xfrm>
              <a:off x="9049157" y="8436069"/>
              <a:ext cx="219945" cy="277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192" extrusionOk="0">
                  <a:moveTo>
                    <a:pt x="14573" y="1917"/>
                  </a:moveTo>
                  <a:cubicBezTo>
                    <a:pt x="13591" y="900"/>
                    <a:pt x="12610" y="-116"/>
                    <a:pt x="10973" y="11"/>
                  </a:cubicBezTo>
                  <a:cubicBezTo>
                    <a:pt x="9337" y="138"/>
                    <a:pt x="7046" y="1409"/>
                    <a:pt x="4755" y="3950"/>
                  </a:cubicBezTo>
                  <a:cubicBezTo>
                    <a:pt x="2464" y="6491"/>
                    <a:pt x="173" y="10303"/>
                    <a:pt x="10" y="13479"/>
                  </a:cubicBezTo>
                  <a:cubicBezTo>
                    <a:pt x="-154" y="16656"/>
                    <a:pt x="1810" y="19197"/>
                    <a:pt x="5737" y="20340"/>
                  </a:cubicBezTo>
                  <a:cubicBezTo>
                    <a:pt x="9664" y="21484"/>
                    <a:pt x="15555" y="21230"/>
                    <a:pt x="21446" y="20976"/>
                  </a:cubicBezTo>
                </a:path>
              </a:pathLst>
            </a:custGeom>
            <a:noFill/>
            <a:ln w="254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1" name="Line">
              <a:extLst>
                <a:ext uri="{FF2B5EF4-FFF2-40B4-BE49-F238E27FC236}">
                  <a16:creationId xmlns:a16="http://schemas.microsoft.com/office/drawing/2014/main" id="{A26A2B07-A2EB-401A-8566-9AED81FB725D}"/>
                </a:ext>
              </a:extLst>
            </p:cNvPr>
            <p:cNvSpPr/>
            <p:nvPr/>
          </p:nvSpPr>
          <p:spPr>
            <a:xfrm>
              <a:off x="9339798" y="8291703"/>
              <a:ext cx="188524" cy="510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4" extrusionOk="0">
                  <a:moveTo>
                    <a:pt x="0" y="2415"/>
                  </a:moveTo>
                  <a:cubicBezTo>
                    <a:pt x="758" y="1286"/>
                    <a:pt x="1516" y="156"/>
                    <a:pt x="2084" y="15"/>
                  </a:cubicBezTo>
                  <a:cubicBezTo>
                    <a:pt x="2653" y="-126"/>
                    <a:pt x="3032" y="721"/>
                    <a:pt x="3032" y="3615"/>
                  </a:cubicBezTo>
                  <a:cubicBezTo>
                    <a:pt x="3032" y="6509"/>
                    <a:pt x="2653" y="11450"/>
                    <a:pt x="2274" y="14486"/>
                  </a:cubicBezTo>
                  <a:cubicBezTo>
                    <a:pt x="1895" y="17521"/>
                    <a:pt x="1516" y="18650"/>
                    <a:pt x="1516" y="18792"/>
                  </a:cubicBezTo>
                  <a:cubicBezTo>
                    <a:pt x="1516" y="18933"/>
                    <a:pt x="1895" y="18086"/>
                    <a:pt x="3032" y="16886"/>
                  </a:cubicBezTo>
                  <a:cubicBezTo>
                    <a:pt x="4168" y="15686"/>
                    <a:pt x="6063" y="14133"/>
                    <a:pt x="7768" y="13145"/>
                  </a:cubicBezTo>
                  <a:cubicBezTo>
                    <a:pt x="9474" y="12156"/>
                    <a:pt x="10989" y="11733"/>
                    <a:pt x="12695" y="11662"/>
                  </a:cubicBezTo>
                  <a:cubicBezTo>
                    <a:pt x="14400" y="11592"/>
                    <a:pt x="16295" y="11874"/>
                    <a:pt x="17811" y="12862"/>
                  </a:cubicBezTo>
                  <a:cubicBezTo>
                    <a:pt x="19326" y="13850"/>
                    <a:pt x="20463" y="15545"/>
                    <a:pt x="21032" y="17098"/>
                  </a:cubicBezTo>
                  <a:cubicBezTo>
                    <a:pt x="21600" y="18650"/>
                    <a:pt x="21600" y="20062"/>
                    <a:pt x="21600" y="21474"/>
                  </a:cubicBezTo>
                </a:path>
              </a:pathLst>
            </a:custGeom>
            <a:noFill/>
            <a:ln w="254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2" name="Line">
              <a:extLst>
                <a:ext uri="{FF2B5EF4-FFF2-40B4-BE49-F238E27FC236}">
                  <a16:creationId xmlns:a16="http://schemas.microsoft.com/office/drawing/2014/main" id="{25C79E9A-FA04-400F-BD06-37772D9A07DF}"/>
                </a:ext>
              </a:extLst>
            </p:cNvPr>
            <p:cNvSpPr/>
            <p:nvPr/>
          </p:nvSpPr>
          <p:spPr>
            <a:xfrm>
              <a:off x="9669716" y="8602642"/>
              <a:ext cx="19639" cy="188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3" name="Line">
              <a:extLst>
                <a:ext uri="{FF2B5EF4-FFF2-40B4-BE49-F238E27FC236}">
                  <a16:creationId xmlns:a16="http://schemas.microsoft.com/office/drawing/2014/main" id="{DA7F6F07-C2DE-4CC4-9AB5-1109C6682765}"/>
                </a:ext>
              </a:extLst>
            </p:cNvPr>
            <p:cNvSpPr/>
            <p:nvPr/>
          </p:nvSpPr>
          <p:spPr>
            <a:xfrm>
              <a:off x="9650079" y="8387946"/>
              <a:ext cx="19637" cy="62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0623" extrusionOk="0">
                  <a:moveTo>
                    <a:pt x="20297" y="20623"/>
                  </a:moveTo>
                  <a:cubicBezTo>
                    <a:pt x="11040" y="10903"/>
                    <a:pt x="1783" y="1183"/>
                    <a:pt x="240" y="103"/>
                  </a:cubicBezTo>
                  <a:cubicBezTo>
                    <a:pt x="-1303" y="-977"/>
                    <a:pt x="4869" y="6583"/>
                    <a:pt x="11040" y="14143"/>
                  </a:cubicBezTo>
                </a:path>
              </a:pathLst>
            </a:custGeom>
            <a:noFill/>
            <a:ln w="254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4" name="Line">
              <a:extLst>
                <a:ext uri="{FF2B5EF4-FFF2-40B4-BE49-F238E27FC236}">
                  <a16:creationId xmlns:a16="http://schemas.microsoft.com/office/drawing/2014/main" id="{6BDCC3C7-EFA0-42CD-BAF6-959DB745D5CE}"/>
                </a:ext>
              </a:extLst>
            </p:cNvPr>
            <p:cNvSpPr/>
            <p:nvPr/>
          </p:nvSpPr>
          <p:spPr>
            <a:xfrm>
              <a:off x="9811109" y="8428666"/>
              <a:ext cx="70697" cy="695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543" y="3130"/>
                    <a:pt x="17486" y="6261"/>
                    <a:pt x="15943" y="9339"/>
                  </a:cubicBezTo>
                  <a:cubicBezTo>
                    <a:pt x="14400" y="12417"/>
                    <a:pt x="13371" y="15443"/>
                    <a:pt x="10800" y="17478"/>
                  </a:cubicBezTo>
                  <a:cubicBezTo>
                    <a:pt x="8229" y="19513"/>
                    <a:pt x="4114" y="205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5" name="Line">
              <a:extLst>
                <a:ext uri="{FF2B5EF4-FFF2-40B4-BE49-F238E27FC236}">
                  <a16:creationId xmlns:a16="http://schemas.microsoft.com/office/drawing/2014/main" id="{A100D464-73B4-4130-BA7F-0777C1F6FDFF}"/>
                </a:ext>
              </a:extLst>
            </p:cNvPr>
            <p:cNvSpPr/>
            <p:nvPr/>
          </p:nvSpPr>
          <p:spPr>
            <a:xfrm>
              <a:off x="9787543" y="8676675"/>
              <a:ext cx="204234" cy="203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406" extrusionOk="0">
                  <a:moveTo>
                    <a:pt x="2558" y="16374"/>
                  </a:moveTo>
                  <a:cubicBezTo>
                    <a:pt x="1513" y="12890"/>
                    <a:pt x="468" y="9406"/>
                    <a:pt x="119" y="6794"/>
                  </a:cubicBezTo>
                  <a:cubicBezTo>
                    <a:pt x="-229" y="4181"/>
                    <a:pt x="119" y="2439"/>
                    <a:pt x="2036" y="1394"/>
                  </a:cubicBezTo>
                  <a:cubicBezTo>
                    <a:pt x="3952" y="348"/>
                    <a:pt x="7436" y="0"/>
                    <a:pt x="10048" y="0"/>
                  </a:cubicBezTo>
                  <a:cubicBezTo>
                    <a:pt x="12661" y="0"/>
                    <a:pt x="14403" y="348"/>
                    <a:pt x="16145" y="2265"/>
                  </a:cubicBezTo>
                  <a:cubicBezTo>
                    <a:pt x="17887" y="4181"/>
                    <a:pt x="19629" y="7665"/>
                    <a:pt x="20500" y="10277"/>
                  </a:cubicBezTo>
                  <a:cubicBezTo>
                    <a:pt x="21371" y="12890"/>
                    <a:pt x="21371" y="14632"/>
                    <a:pt x="19455" y="16374"/>
                  </a:cubicBezTo>
                  <a:cubicBezTo>
                    <a:pt x="17539" y="18116"/>
                    <a:pt x="13706" y="19858"/>
                    <a:pt x="10919" y="20729"/>
                  </a:cubicBezTo>
                  <a:cubicBezTo>
                    <a:pt x="8132" y="21600"/>
                    <a:pt x="6390" y="21600"/>
                    <a:pt x="4997" y="20903"/>
                  </a:cubicBezTo>
                  <a:cubicBezTo>
                    <a:pt x="3603" y="20206"/>
                    <a:pt x="2558" y="18813"/>
                    <a:pt x="2036" y="17942"/>
                  </a:cubicBezTo>
                  <a:cubicBezTo>
                    <a:pt x="1513" y="17071"/>
                    <a:pt x="1513" y="16723"/>
                    <a:pt x="1513" y="16374"/>
                  </a:cubicBezTo>
                </a:path>
              </a:pathLst>
            </a:custGeom>
            <a:noFill/>
            <a:ln w="254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6" name="Line">
              <a:extLst>
                <a:ext uri="{FF2B5EF4-FFF2-40B4-BE49-F238E27FC236}">
                  <a16:creationId xmlns:a16="http://schemas.microsoft.com/office/drawing/2014/main" id="{41F0112E-1E17-4E89-99A7-2A519CD05224}"/>
                </a:ext>
              </a:extLst>
            </p:cNvPr>
            <p:cNvSpPr/>
            <p:nvPr/>
          </p:nvSpPr>
          <p:spPr>
            <a:xfrm>
              <a:off x="9964286" y="8151041"/>
              <a:ext cx="361338" cy="984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6" h="21420" extrusionOk="0">
                  <a:moveTo>
                    <a:pt x="1168" y="2090"/>
                  </a:moveTo>
                  <a:cubicBezTo>
                    <a:pt x="3114" y="1211"/>
                    <a:pt x="5059" y="333"/>
                    <a:pt x="7297" y="76"/>
                  </a:cubicBezTo>
                  <a:cubicBezTo>
                    <a:pt x="9535" y="-180"/>
                    <a:pt x="12065" y="186"/>
                    <a:pt x="14595" y="1577"/>
                  </a:cubicBezTo>
                  <a:cubicBezTo>
                    <a:pt x="17124" y="2968"/>
                    <a:pt x="19654" y="5385"/>
                    <a:pt x="20627" y="7984"/>
                  </a:cubicBezTo>
                  <a:cubicBezTo>
                    <a:pt x="21600" y="10583"/>
                    <a:pt x="21016" y="13366"/>
                    <a:pt x="19265" y="15489"/>
                  </a:cubicBezTo>
                  <a:cubicBezTo>
                    <a:pt x="17514" y="17613"/>
                    <a:pt x="14595" y="19077"/>
                    <a:pt x="11189" y="19956"/>
                  </a:cubicBezTo>
                  <a:cubicBezTo>
                    <a:pt x="7784" y="20834"/>
                    <a:pt x="3892" y="21127"/>
                    <a:pt x="0" y="21420"/>
                  </a:cubicBezTo>
                </a:path>
              </a:pathLst>
            </a:custGeom>
            <a:noFill/>
            <a:ln w="254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7" name="Line">
              <a:extLst>
                <a:ext uri="{FF2B5EF4-FFF2-40B4-BE49-F238E27FC236}">
                  <a16:creationId xmlns:a16="http://schemas.microsoft.com/office/drawing/2014/main" id="{C0716682-E3E1-4880-9F5B-9781E1C62120}"/>
                </a:ext>
              </a:extLst>
            </p:cNvPr>
            <p:cNvSpPr/>
            <p:nvPr/>
          </p:nvSpPr>
          <p:spPr>
            <a:xfrm>
              <a:off x="1374655" y="4963918"/>
              <a:ext cx="200308" cy="336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1502" extrusionOk="0">
                  <a:moveTo>
                    <a:pt x="19310" y="0"/>
                  </a:moveTo>
                  <a:cubicBezTo>
                    <a:pt x="14353" y="3422"/>
                    <a:pt x="9396" y="6844"/>
                    <a:pt x="5855" y="9196"/>
                  </a:cubicBezTo>
                  <a:cubicBezTo>
                    <a:pt x="2314" y="11549"/>
                    <a:pt x="189" y="12832"/>
                    <a:pt x="12" y="13259"/>
                  </a:cubicBezTo>
                  <a:cubicBezTo>
                    <a:pt x="-165" y="13687"/>
                    <a:pt x="1605" y="13259"/>
                    <a:pt x="4969" y="11655"/>
                  </a:cubicBezTo>
                  <a:cubicBezTo>
                    <a:pt x="8333" y="10051"/>
                    <a:pt x="13291" y="7271"/>
                    <a:pt x="13291" y="7378"/>
                  </a:cubicBezTo>
                  <a:cubicBezTo>
                    <a:pt x="13291" y="7485"/>
                    <a:pt x="8333" y="10479"/>
                    <a:pt x="5324" y="12404"/>
                  </a:cubicBezTo>
                  <a:cubicBezTo>
                    <a:pt x="2314" y="14329"/>
                    <a:pt x="1251" y="15184"/>
                    <a:pt x="1605" y="15505"/>
                  </a:cubicBezTo>
                  <a:cubicBezTo>
                    <a:pt x="1960" y="15826"/>
                    <a:pt x="3730" y="15612"/>
                    <a:pt x="6563" y="14650"/>
                  </a:cubicBezTo>
                  <a:cubicBezTo>
                    <a:pt x="9396" y="13687"/>
                    <a:pt x="13291" y="11976"/>
                    <a:pt x="16124" y="11014"/>
                  </a:cubicBezTo>
                  <a:cubicBezTo>
                    <a:pt x="18956" y="10051"/>
                    <a:pt x="20727" y="9838"/>
                    <a:pt x="21081" y="10265"/>
                  </a:cubicBezTo>
                  <a:cubicBezTo>
                    <a:pt x="21435" y="10693"/>
                    <a:pt x="20373" y="11762"/>
                    <a:pt x="17894" y="13473"/>
                  </a:cubicBezTo>
                  <a:cubicBezTo>
                    <a:pt x="15415" y="15184"/>
                    <a:pt x="11520" y="17537"/>
                    <a:pt x="8865" y="19141"/>
                  </a:cubicBezTo>
                  <a:cubicBezTo>
                    <a:pt x="6209" y="20745"/>
                    <a:pt x="4792" y="21600"/>
                    <a:pt x="5501" y="21493"/>
                  </a:cubicBezTo>
                  <a:cubicBezTo>
                    <a:pt x="6209" y="21386"/>
                    <a:pt x="9042" y="20317"/>
                    <a:pt x="11166" y="19461"/>
                  </a:cubicBezTo>
                  <a:cubicBezTo>
                    <a:pt x="13291" y="18606"/>
                    <a:pt x="14707" y="17964"/>
                    <a:pt x="16301" y="17430"/>
                  </a:cubicBezTo>
                  <a:cubicBezTo>
                    <a:pt x="17894" y="16895"/>
                    <a:pt x="19664" y="16467"/>
                    <a:pt x="19487" y="17109"/>
                  </a:cubicBezTo>
                  <a:cubicBezTo>
                    <a:pt x="19310" y="17751"/>
                    <a:pt x="17186" y="19461"/>
                    <a:pt x="15061" y="21172"/>
                  </a:cubicBezTo>
                </a:path>
              </a:pathLst>
            </a:custGeom>
            <a:noFill/>
            <a:ln w="254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8" name="Line">
              <a:extLst>
                <a:ext uri="{FF2B5EF4-FFF2-40B4-BE49-F238E27FC236}">
                  <a16:creationId xmlns:a16="http://schemas.microsoft.com/office/drawing/2014/main" id="{BEC8AB73-038C-44CA-B8AB-4BEFD45FF226}"/>
                </a:ext>
              </a:extLst>
            </p:cNvPr>
            <p:cNvSpPr/>
            <p:nvPr/>
          </p:nvSpPr>
          <p:spPr>
            <a:xfrm>
              <a:off x="1327524" y="4923199"/>
              <a:ext cx="302425" cy="407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157" extrusionOk="0">
                  <a:moveTo>
                    <a:pt x="14961" y="6280"/>
                  </a:moveTo>
                  <a:cubicBezTo>
                    <a:pt x="13537" y="9089"/>
                    <a:pt x="12113" y="11899"/>
                    <a:pt x="11401" y="13743"/>
                  </a:cubicBezTo>
                  <a:cubicBezTo>
                    <a:pt x="10689" y="15587"/>
                    <a:pt x="10689" y="16465"/>
                    <a:pt x="11282" y="16641"/>
                  </a:cubicBezTo>
                  <a:cubicBezTo>
                    <a:pt x="11875" y="16816"/>
                    <a:pt x="13062" y="16289"/>
                    <a:pt x="14368" y="15148"/>
                  </a:cubicBezTo>
                  <a:cubicBezTo>
                    <a:pt x="15673" y="14006"/>
                    <a:pt x="17097" y="12250"/>
                    <a:pt x="17335" y="10494"/>
                  </a:cubicBezTo>
                  <a:cubicBezTo>
                    <a:pt x="17572" y="8738"/>
                    <a:pt x="16623" y="6982"/>
                    <a:pt x="15436" y="6016"/>
                  </a:cubicBezTo>
                  <a:cubicBezTo>
                    <a:pt x="14249" y="5050"/>
                    <a:pt x="12825" y="4875"/>
                    <a:pt x="11045" y="6016"/>
                  </a:cubicBezTo>
                  <a:cubicBezTo>
                    <a:pt x="9265" y="7158"/>
                    <a:pt x="7128" y="9616"/>
                    <a:pt x="5941" y="11284"/>
                  </a:cubicBezTo>
                  <a:cubicBezTo>
                    <a:pt x="4755" y="12953"/>
                    <a:pt x="4517" y="13831"/>
                    <a:pt x="4755" y="14621"/>
                  </a:cubicBezTo>
                  <a:cubicBezTo>
                    <a:pt x="4992" y="15411"/>
                    <a:pt x="5704" y="16114"/>
                    <a:pt x="7366" y="16026"/>
                  </a:cubicBezTo>
                  <a:cubicBezTo>
                    <a:pt x="9027" y="15938"/>
                    <a:pt x="11638" y="15060"/>
                    <a:pt x="13300" y="13304"/>
                  </a:cubicBezTo>
                  <a:cubicBezTo>
                    <a:pt x="14961" y="11548"/>
                    <a:pt x="15673" y="8914"/>
                    <a:pt x="15080" y="7070"/>
                  </a:cubicBezTo>
                  <a:cubicBezTo>
                    <a:pt x="14486" y="5226"/>
                    <a:pt x="12588" y="4172"/>
                    <a:pt x="11045" y="3733"/>
                  </a:cubicBezTo>
                  <a:cubicBezTo>
                    <a:pt x="9502" y="3294"/>
                    <a:pt x="8315" y="3470"/>
                    <a:pt x="7128" y="5050"/>
                  </a:cubicBezTo>
                  <a:cubicBezTo>
                    <a:pt x="5941" y="6631"/>
                    <a:pt x="4755" y="9616"/>
                    <a:pt x="4280" y="11548"/>
                  </a:cubicBezTo>
                  <a:cubicBezTo>
                    <a:pt x="3805" y="13480"/>
                    <a:pt x="4043" y="14358"/>
                    <a:pt x="4755" y="14972"/>
                  </a:cubicBezTo>
                  <a:cubicBezTo>
                    <a:pt x="5467" y="15587"/>
                    <a:pt x="6654" y="15938"/>
                    <a:pt x="8671" y="14972"/>
                  </a:cubicBezTo>
                  <a:cubicBezTo>
                    <a:pt x="10689" y="14006"/>
                    <a:pt x="13537" y="11723"/>
                    <a:pt x="14961" y="9967"/>
                  </a:cubicBezTo>
                  <a:cubicBezTo>
                    <a:pt x="16385" y="8211"/>
                    <a:pt x="16385" y="6982"/>
                    <a:pt x="15436" y="5841"/>
                  </a:cubicBezTo>
                  <a:cubicBezTo>
                    <a:pt x="14486" y="4699"/>
                    <a:pt x="12588" y="3645"/>
                    <a:pt x="10689" y="3733"/>
                  </a:cubicBezTo>
                  <a:cubicBezTo>
                    <a:pt x="8790" y="3821"/>
                    <a:pt x="6891" y="5050"/>
                    <a:pt x="5941" y="6631"/>
                  </a:cubicBezTo>
                  <a:cubicBezTo>
                    <a:pt x="4992" y="8211"/>
                    <a:pt x="4992" y="10143"/>
                    <a:pt x="5348" y="11460"/>
                  </a:cubicBezTo>
                  <a:cubicBezTo>
                    <a:pt x="5704" y="12777"/>
                    <a:pt x="6416" y="13480"/>
                    <a:pt x="7959" y="13655"/>
                  </a:cubicBezTo>
                  <a:cubicBezTo>
                    <a:pt x="9502" y="13831"/>
                    <a:pt x="11875" y="13480"/>
                    <a:pt x="13774" y="12602"/>
                  </a:cubicBezTo>
                  <a:cubicBezTo>
                    <a:pt x="15673" y="11723"/>
                    <a:pt x="17097" y="10319"/>
                    <a:pt x="17572" y="9177"/>
                  </a:cubicBezTo>
                  <a:cubicBezTo>
                    <a:pt x="18047" y="8036"/>
                    <a:pt x="17572" y="7158"/>
                    <a:pt x="16029" y="6367"/>
                  </a:cubicBezTo>
                  <a:cubicBezTo>
                    <a:pt x="14486" y="5577"/>
                    <a:pt x="11875" y="4875"/>
                    <a:pt x="10214" y="4875"/>
                  </a:cubicBezTo>
                  <a:cubicBezTo>
                    <a:pt x="8552" y="4875"/>
                    <a:pt x="7840" y="5577"/>
                    <a:pt x="7484" y="6367"/>
                  </a:cubicBezTo>
                  <a:cubicBezTo>
                    <a:pt x="7128" y="7158"/>
                    <a:pt x="7128" y="8036"/>
                    <a:pt x="7840" y="9089"/>
                  </a:cubicBezTo>
                  <a:cubicBezTo>
                    <a:pt x="8552" y="10143"/>
                    <a:pt x="9977" y="11372"/>
                    <a:pt x="11282" y="11987"/>
                  </a:cubicBezTo>
                  <a:cubicBezTo>
                    <a:pt x="12588" y="12602"/>
                    <a:pt x="13774" y="12602"/>
                    <a:pt x="14843" y="11811"/>
                  </a:cubicBezTo>
                  <a:cubicBezTo>
                    <a:pt x="15911" y="11021"/>
                    <a:pt x="16860" y="9441"/>
                    <a:pt x="16860" y="7860"/>
                  </a:cubicBezTo>
                  <a:cubicBezTo>
                    <a:pt x="16860" y="6280"/>
                    <a:pt x="15911" y="4699"/>
                    <a:pt x="14843" y="3821"/>
                  </a:cubicBezTo>
                  <a:cubicBezTo>
                    <a:pt x="13774" y="2943"/>
                    <a:pt x="12588" y="2767"/>
                    <a:pt x="11163" y="3294"/>
                  </a:cubicBezTo>
                  <a:cubicBezTo>
                    <a:pt x="9739" y="3821"/>
                    <a:pt x="8078" y="5050"/>
                    <a:pt x="7010" y="6192"/>
                  </a:cubicBezTo>
                  <a:cubicBezTo>
                    <a:pt x="5941" y="7333"/>
                    <a:pt x="5467" y="8387"/>
                    <a:pt x="5941" y="9528"/>
                  </a:cubicBezTo>
                  <a:cubicBezTo>
                    <a:pt x="6416" y="10670"/>
                    <a:pt x="7840" y="11899"/>
                    <a:pt x="9146" y="12338"/>
                  </a:cubicBezTo>
                  <a:cubicBezTo>
                    <a:pt x="10451" y="12777"/>
                    <a:pt x="11638" y="12426"/>
                    <a:pt x="12588" y="11372"/>
                  </a:cubicBezTo>
                  <a:cubicBezTo>
                    <a:pt x="13537" y="10319"/>
                    <a:pt x="14249" y="8562"/>
                    <a:pt x="14605" y="7245"/>
                  </a:cubicBezTo>
                  <a:cubicBezTo>
                    <a:pt x="14961" y="5928"/>
                    <a:pt x="14961" y="5050"/>
                    <a:pt x="14486" y="4348"/>
                  </a:cubicBezTo>
                  <a:cubicBezTo>
                    <a:pt x="14012" y="3645"/>
                    <a:pt x="13062" y="3119"/>
                    <a:pt x="11519" y="3382"/>
                  </a:cubicBezTo>
                  <a:cubicBezTo>
                    <a:pt x="9977" y="3645"/>
                    <a:pt x="7840" y="4699"/>
                    <a:pt x="6891" y="5665"/>
                  </a:cubicBezTo>
                  <a:cubicBezTo>
                    <a:pt x="5941" y="6631"/>
                    <a:pt x="6179" y="7509"/>
                    <a:pt x="7010" y="8036"/>
                  </a:cubicBezTo>
                  <a:cubicBezTo>
                    <a:pt x="7840" y="8562"/>
                    <a:pt x="9264" y="8738"/>
                    <a:pt x="10570" y="8650"/>
                  </a:cubicBezTo>
                  <a:cubicBezTo>
                    <a:pt x="11875" y="8562"/>
                    <a:pt x="13062" y="8211"/>
                    <a:pt x="14012" y="7684"/>
                  </a:cubicBezTo>
                  <a:cubicBezTo>
                    <a:pt x="14961" y="7158"/>
                    <a:pt x="15673" y="6455"/>
                    <a:pt x="15673" y="5753"/>
                  </a:cubicBezTo>
                  <a:cubicBezTo>
                    <a:pt x="15673" y="5050"/>
                    <a:pt x="14961" y="4348"/>
                    <a:pt x="14012" y="3909"/>
                  </a:cubicBezTo>
                  <a:cubicBezTo>
                    <a:pt x="13062" y="3470"/>
                    <a:pt x="11875" y="3294"/>
                    <a:pt x="10333" y="3119"/>
                  </a:cubicBezTo>
                  <a:cubicBezTo>
                    <a:pt x="8790" y="2943"/>
                    <a:pt x="6891" y="2767"/>
                    <a:pt x="6535" y="2680"/>
                  </a:cubicBezTo>
                  <a:cubicBezTo>
                    <a:pt x="6179" y="2592"/>
                    <a:pt x="7366" y="2592"/>
                    <a:pt x="8552" y="2504"/>
                  </a:cubicBezTo>
                  <a:cubicBezTo>
                    <a:pt x="9739" y="2416"/>
                    <a:pt x="10926" y="2241"/>
                    <a:pt x="11163" y="2504"/>
                  </a:cubicBezTo>
                  <a:cubicBezTo>
                    <a:pt x="11401" y="2767"/>
                    <a:pt x="10689" y="3470"/>
                    <a:pt x="9739" y="3821"/>
                  </a:cubicBezTo>
                  <a:cubicBezTo>
                    <a:pt x="8790" y="4172"/>
                    <a:pt x="7603" y="4172"/>
                    <a:pt x="7484" y="3909"/>
                  </a:cubicBezTo>
                  <a:cubicBezTo>
                    <a:pt x="7366" y="3645"/>
                    <a:pt x="8315" y="3119"/>
                    <a:pt x="9383" y="2767"/>
                  </a:cubicBezTo>
                  <a:cubicBezTo>
                    <a:pt x="10451" y="2416"/>
                    <a:pt x="11638" y="2241"/>
                    <a:pt x="13181" y="1977"/>
                  </a:cubicBezTo>
                  <a:cubicBezTo>
                    <a:pt x="14724" y="1714"/>
                    <a:pt x="16623" y="1362"/>
                    <a:pt x="16979" y="1187"/>
                  </a:cubicBezTo>
                  <a:cubicBezTo>
                    <a:pt x="17335" y="1011"/>
                    <a:pt x="16148" y="1011"/>
                    <a:pt x="15792" y="1538"/>
                  </a:cubicBezTo>
                  <a:cubicBezTo>
                    <a:pt x="15436" y="2065"/>
                    <a:pt x="15911" y="3119"/>
                    <a:pt x="15792" y="6104"/>
                  </a:cubicBezTo>
                  <a:cubicBezTo>
                    <a:pt x="15673" y="9089"/>
                    <a:pt x="14961" y="14006"/>
                    <a:pt x="14368" y="16904"/>
                  </a:cubicBezTo>
                  <a:cubicBezTo>
                    <a:pt x="13774" y="19802"/>
                    <a:pt x="13300" y="20680"/>
                    <a:pt x="13181" y="20680"/>
                  </a:cubicBezTo>
                  <a:cubicBezTo>
                    <a:pt x="13062" y="20680"/>
                    <a:pt x="13300" y="19802"/>
                    <a:pt x="13893" y="17870"/>
                  </a:cubicBezTo>
                  <a:cubicBezTo>
                    <a:pt x="14486" y="15938"/>
                    <a:pt x="15436" y="12953"/>
                    <a:pt x="16029" y="10845"/>
                  </a:cubicBezTo>
                  <a:cubicBezTo>
                    <a:pt x="16623" y="8738"/>
                    <a:pt x="16860" y="7509"/>
                    <a:pt x="16979" y="7333"/>
                  </a:cubicBezTo>
                  <a:cubicBezTo>
                    <a:pt x="17097" y="7158"/>
                    <a:pt x="17097" y="8036"/>
                    <a:pt x="17097" y="8914"/>
                  </a:cubicBezTo>
                  <a:cubicBezTo>
                    <a:pt x="17097" y="9792"/>
                    <a:pt x="17097" y="10670"/>
                    <a:pt x="17097" y="11548"/>
                  </a:cubicBezTo>
                  <a:cubicBezTo>
                    <a:pt x="17097" y="12426"/>
                    <a:pt x="17097" y="13304"/>
                    <a:pt x="17335" y="13304"/>
                  </a:cubicBezTo>
                  <a:cubicBezTo>
                    <a:pt x="17572" y="13304"/>
                    <a:pt x="18047" y="12426"/>
                    <a:pt x="18522" y="11109"/>
                  </a:cubicBezTo>
                  <a:cubicBezTo>
                    <a:pt x="18996" y="9792"/>
                    <a:pt x="19471" y="8036"/>
                    <a:pt x="19827" y="6631"/>
                  </a:cubicBezTo>
                  <a:cubicBezTo>
                    <a:pt x="20183" y="5226"/>
                    <a:pt x="20421" y="4172"/>
                    <a:pt x="20658" y="4084"/>
                  </a:cubicBezTo>
                  <a:cubicBezTo>
                    <a:pt x="20895" y="3997"/>
                    <a:pt x="21133" y="4875"/>
                    <a:pt x="21251" y="5753"/>
                  </a:cubicBezTo>
                  <a:cubicBezTo>
                    <a:pt x="21370" y="6631"/>
                    <a:pt x="21370" y="7509"/>
                    <a:pt x="21370" y="8387"/>
                  </a:cubicBezTo>
                  <a:cubicBezTo>
                    <a:pt x="21370" y="9265"/>
                    <a:pt x="21370" y="10143"/>
                    <a:pt x="21251" y="10143"/>
                  </a:cubicBezTo>
                  <a:cubicBezTo>
                    <a:pt x="21133" y="10143"/>
                    <a:pt x="20895" y="9265"/>
                    <a:pt x="20777" y="8299"/>
                  </a:cubicBezTo>
                  <a:cubicBezTo>
                    <a:pt x="20658" y="7333"/>
                    <a:pt x="20658" y="6280"/>
                    <a:pt x="20658" y="5050"/>
                  </a:cubicBezTo>
                  <a:cubicBezTo>
                    <a:pt x="20658" y="3821"/>
                    <a:pt x="20658" y="2416"/>
                    <a:pt x="20658" y="2153"/>
                  </a:cubicBezTo>
                  <a:cubicBezTo>
                    <a:pt x="20658" y="1889"/>
                    <a:pt x="20658" y="2767"/>
                    <a:pt x="20777" y="5138"/>
                  </a:cubicBezTo>
                  <a:cubicBezTo>
                    <a:pt x="20895" y="7509"/>
                    <a:pt x="21133" y="11372"/>
                    <a:pt x="21251" y="13743"/>
                  </a:cubicBezTo>
                  <a:cubicBezTo>
                    <a:pt x="21370" y="16114"/>
                    <a:pt x="21370" y="16992"/>
                    <a:pt x="20777" y="17519"/>
                  </a:cubicBezTo>
                  <a:cubicBezTo>
                    <a:pt x="20183" y="18045"/>
                    <a:pt x="18996" y="18221"/>
                    <a:pt x="17216" y="18748"/>
                  </a:cubicBezTo>
                  <a:cubicBezTo>
                    <a:pt x="15436" y="19275"/>
                    <a:pt x="13062" y="20153"/>
                    <a:pt x="11282" y="20680"/>
                  </a:cubicBezTo>
                  <a:cubicBezTo>
                    <a:pt x="9502" y="21206"/>
                    <a:pt x="8315" y="21382"/>
                    <a:pt x="7247" y="20767"/>
                  </a:cubicBezTo>
                  <a:cubicBezTo>
                    <a:pt x="6179" y="20153"/>
                    <a:pt x="5229" y="18748"/>
                    <a:pt x="4873" y="16289"/>
                  </a:cubicBezTo>
                  <a:cubicBezTo>
                    <a:pt x="4517" y="13831"/>
                    <a:pt x="4755" y="10319"/>
                    <a:pt x="4517" y="8123"/>
                  </a:cubicBezTo>
                  <a:cubicBezTo>
                    <a:pt x="4280" y="5928"/>
                    <a:pt x="3568" y="5050"/>
                    <a:pt x="3212" y="5050"/>
                  </a:cubicBezTo>
                  <a:cubicBezTo>
                    <a:pt x="2856" y="5050"/>
                    <a:pt x="2856" y="5928"/>
                    <a:pt x="3212" y="7772"/>
                  </a:cubicBezTo>
                  <a:cubicBezTo>
                    <a:pt x="3568" y="9616"/>
                    <a:pt x="4280" y="12426"/>
                    <a:pt x="4517" y="14621"/>
                  </a:cubicBezTo>
                  <a:cubicBezTo>
                    <a:pt x="4755" y="16816"/>
                    <a:pt x="4517" y="18397"/>
                    <a:pt x="4280" y="18660"/>
                  </a:cubicBezTo>
                  <a:cubicBezTo>
                    <a:pt x="4043" y="18923"/>
                    <a:pt x="3805" y="17870"/>
                    <a:pt x="3686" y="15938"/>
                  </a:cubicBezTo>
                  <a:cubicBezTo>
                    <a:pt x="3568" y="14006"/>
                    <a:pt x="3568" y="11197"/>
                    <a:pt x="3449" y="9353"/>
                  </a:cubicBezTo>
                  <a:cubicBezTo>
                    <a:pt x="3330" y="7509"/>
                    <a:pt x="3093" y="6631"/>
                    <a:pt x="2974" y="6631"/>
                  </a:cubicBezTo>
                  <a:cubicBezTo>
                    <a:pt x="2856" y="6631"/>
                    <a:pt x="2856" y="7509"/>
                    <a:pt x="2974" y="7509"/>
                  </a:cubicBezTo>
                  <a:cubicBezTo>
                    <a:pt x="3093" y="7509"/>
                    <a:pt x="3330" y="6631"/>
                    <a:pt x="3568" y="5753"/>
                  </a:cubicBezTo>
                  <a:cubicBezTo>
                    <a:pt x="3805" y="4875"/>
                    <a:pt x="4043" y="3997"/>
                    <a:pt x="4399" y="2855"/>
                  </a:cubicBezTo>
                  <a:cubicBezTo>
                    <a:pt x="4755" y="1714"/>
                    <a:pt x="5229" y="309"/>
                    <a:pt x="5467" y="45"/>
                  </a:cubicBezTo>
                  <a:cubicBezTo>
                    <a:pt x="5704" y="-218"/>
                    <a:pt x="5704" y="660"/>
                    <a:pt x="4992" y="3031"/>
                  </a:cubicBezTo>
                  <a:cubicBezTo>
                    <a:pt x="4280" y="5402"/>
                    <a:pt x="2856" y="9265"/>
                    <a:pt x="2025" y="11636"/>
                  </a:cubicBezTo>
                  <a:cubicBezTo>
                    <a:pt x="1194" y="14006"/>
                    <a:pt x="957" y="14884"/>
                    <a:pt x="601" y="15762"/>
                  </a:cubicBezTo>
                  <a:cubicBezTo>
                    <a:pt x="245" y="16641"/>
                    <a:pt x="-230" y="17519"/>
                    <a:pt x="126" y="18045"/>
                  </a:cubicBezTo>
                  <a:cubicBezTo>
                    <a:pt x="482" y="18572"/>
                    <a:pt x="1669" y="18748"/>
                    <a:pt x="3686" y="18748"/>
                  </a:cubicBezTo>
                  <a:cubicBezTo>
                    <a:pt x="5704" y="18748"/>
                    <a:pt x="8552" y="18572"/>
                    <a:pt x="11401" y="18397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9" name="Line">
              <a:extLst>
                <a:ext uri="{FF2B5EF4-FFF2-40B4-BE49-F238E27FC236}">
                  <a16:creationId xmlns:a16="http://schemas.microsoft.com/office/drawing/2014/main" id="{54FEA504-97CB-4294-840B-9752D1181674}"/>
                </a:ext>
              </a:extLst>
            </p:cNvPr>
            <p:cNvSpPr/>
            <p:nvPr/>
          </p:nvSpPr>
          <p:spPr>
            <a:xfrm>
              <a:off x="1417860" y="4956515"/>
              <a:ext cx="153175" cy="310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7" h="21600" extrusionOk="0">
                  <a:moveTo>
                    <a:pt x="1350" y="470"/>
                  </a:moveTo>
                  <a:cubicBezTo>
                    <a:pt x="3600" y="235"/>
                    <a:pt x="5850" y="0"/>
                    <a:pt x="8100" y="0"/>
                  </a:cubicBezTo>
                  <a:cubicBezTo>
                    <a:pt x="10350" y="0"/>
                    <a:pt x="12600" y="235"/>
                    <a:pt x="13950" y="1526"/>
                  </a:cubicBezTo>
                  <a:cubicBezTo>
                    <a:pt x="15300" y="2817"/>
                    <a:pt x="15750" y="5165"/>
                    <a:pt x="16425" y="6926"/>
                  </a:cubicBezTo>
                  <a:cubicBezTo>
                    <a:pt x="17100" y="8687"/>
                    <a:pt x="18000" y="9861"/>
                    <a:pt x="19125" y="11035"/>
                  </a:cubicBezTo>
                  <a:cubicBezTo>
                    <a:pt x="20250" y="12209"/>
                    <a:pt x="21600" y="13383"/>
                    <a:pt x="19350" y="14791"/>
                  </a:cubicBezTo>
                  <a:cubicBezTo>
                    <a:pt x="17100" y="16200"/>
                    <a:pt x="11250" y="17843"/>
                    <a:pt x="7425" y="19017"/>
                  </a:cubicBezTo>
                  <a:cubicBezTo>
                    <a:pt x="3600" y="20191"/>
                    <a:pt x="1800" y="20896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0" name="Line">
              <a:extLst>
                <a:ext uri="{FF2B5EF4-FFF2-40B4-BE49-F238E27FC236}">
                  <a16:creationId xmlns:a16="http://schemas.microsoft.com/office/drawing/2014/main" id="{2D608E0F-83D4-4DCB-A8AC-349D91280EB2}"/>
                </a:ext>
              </a:extLst>
            </p:cNvPr>
            <p:cNvSpPr/>
            <p:nvPr/>
          </p:nvSpPr>
          <p:spPr>
            <a:xfrm>
              <a:off x="1378584" y="5478447"/>
              <a:ext cx="7855" cy="0"/>
            </a:xfrm>
            <a:prstGeom prst="ellipse">
              <a:avLst/>
            </a:pr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1" name="Line">
              <a:extLst>
                <a:ext uri="{FF2B5EF4-FFF2-40B4-BE49-F238E27FC236}">
                  <a16:creationId xmlns:a16="http://schemas.microsoft.com/office/drawing/2014/main" id="{F0C35767-18FA-464A-BF4F-F7D1D36A9E0E}"/>
                </a:ext>
              </a:extLst>
            </p:cNvPr>
            <p:cNvSpPr/>
            <p:nvPr/>
          </p:nvSpPr>
          <p:spPr>
            <a:xfrm>
              <a:off x="1417860" y="5567287"/>
              <a:ext cx="0" cy="40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2" name="Line">
              <a:extLst>
                <a:ext uri="{FF2B5EF4-FFF2-40B4-BE49-F238E27FC236}">
                  <a16:creationId xmlns:a16="http://schemas.microsoft.com/office/drawing/2014/main" id="{741FC360-68E5-4487-B9B8-09DA9F813F40}"/>
                </a:ext>
              </a:extLst>
            </p:cNvPr>
            <p:cNvSpPr/>
            <p:nvPr/>
          </p:nvSpPr>
          <p:spPr>
            <a:xfrm>
              <a:off x="1394294" y="6052204"/>
              <a:ext cx="204234" cy="429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200" extrusionOk="0">
                  <a:moveTo>
                    <a:pt x="7625" y="2000"/>
                  </a:moveTo>
                  <a:cubicBezTo>
                    <a:pt x="8687" y="1340"/>
                    <a:pt x="9750" y="680"/>
                    <a:pt x="10458" y="845"/>
                  </a:cubicBezTo>
                  <a:cubicBezTo>
                    <a:pt x="11166" y="1010"/>
                    <a:pt x="11520" y="2000"/>
                    <a:pt x="10812" y="3813"/>
                  </a:cubicBezTo>
                  <a:cubicBezTo>
                    <a:pt x="10104" y="5627"/>
                    <a:pt x="8333" y="8265"/>
                    <a:pt x="7271" y="9996"/>
                  </a:cubicBezTo>
                  <a:cubicBezTo>
                    <a:pt x="6209" y="11728"/>
                    <a:pt x="5855" y="12552"/>
                    <a:pt x="6032" y="12552"/>
                  </a:cubicBezTo>
                  <a:cubicBezTo>
                    <a:pt x="6209" y="12552"/>
                    <a:pt x="6917" y="11728"/>
                    <a:pt x="8510" y="9914"/>
                  </a:cubicBezTo>
                  <a:cubicBezTo>
                    <a:pt x="10104" y="8100"/>
                    <a:pt x="12583" y="5297"/>
                    <a:pt x="14176" y="3319"/>
                  </a:cubicBezTo>
                  <a:cubicBezTo>
                    <a:pt x="15769" y="1340"/>
                    <a:pt x="16478" y="186"/>
                    <a:pt x="16832" y="21"/>
                  </a:cubicBezTo>
                  <a:cubicBezTo>
                    <a:pt x="17186" y="-144"/>
                    <a:pt x="17186" y="680"/>
                    <a:pt x="16655" y="2741"/>
                  </a:cubicBezTo>
                  <a:cubicBezTo>
                    <a:pt x="16124" y="4803"/>
                    <a:pt x="15061" y="8100"/>
                    <a:pt x="14176" y="10161"/>
                  </a:cubicBezTo>
                  <a:cubicBezTo>
                    <a:pt x="13291" y="12222"/>
                    <a:pt x="12583" y="13047"/>
                    <a:pt x="12405" y="13047"/>
                  </a:cubicBezTo>
                  <a:cubicBezTo>
                    <a:pt x="12228" y="13047"/>
                    <a:pt x="12583" y="12222"/>
                    <a:pt x="13645" y="10574"/>
                  </a:cubicBezTo>
                  <a:cubicBezTo>
                    <a:pt x="14707" y="8925"/>
                    <a:pt x="16478" y="6451"/>
                    <a:pt x="17540" y="4555"/>
                  </a:cubicBezTo>
                  <a:cubicBezTo>
                    <a:pt x="18602" y="2659"/>
                    <a:pt x="18956" y="1340"/>
                    <a:pt x="19310" y="1175"/>
                  </a:cubicBezTo>
                  <a:cubicBezTo>
                    <a:pt x="19665" y="1010"/>
                    <a:pt x="20019" y="2000"/>
                    <a:pt x="19487" y="4390"/>
                  </a:cubicBezTo>
                  <a:cubicBezTo>
                    <a:pt x="18956" y="6781"/>
                    <a:pt x="17540" y="10574"/>
                    <a:pt x="16655" y="13212"/>
                  </a:cubicBezTo>
                  <a:cubicBezTo>
                    <a:pt x="15769" y="15850"/>
                    <a:pt x="15415" y="17334"/>
                    <a:pt x="15592" y="17334"/>
                  </a:cubicBezTo>
                  <a:cubicBezTo>
                    <a:pt x="15769" y="17334"/>
                    <a:pt x="16478" y="15850"/>
                    <a:pt x="17009" y="14696"/>
                  </a:cubicBezTo>
                  <a:cubicBezTo>
                    <a:pt x="17540" y="13542"/>
                    <a:pt x="17894" y="12717"/>
                    <a:pt x="18071" y="11893"/>
                  </a:cubicBezTo>
                  <a:cubicBezTo>
                    <a:pt x="18248" y="11068"/>
                    <a:pt x="18248" y="10244"/>
                    <a:pt x="18602" y="10244"/>
                  </a:cubicBezTo>
                  <a:cubicBezTo>
                    <a:pt x="18956" y="10244"/>
                    <a:pt x="19665" y="11068"/>
                    <a:pt x="20196" y="11975"/>
                  </a:cubicBezTo>
                  <a:cubicBezTo>
                    <a:pt x="20727" y="12882"/>
                    <a:pt x="21081" y="13871"/>
                    <a:pt x="21258" y="15108"/>
                  </a:cubicBezTo>
                  <a:cubicBezTo>
                    <a:pt x="21435" y="16345"/>
                    <a:pt x="21435" y="17829"/>
                    <a:pt x="21258" y="18158"/>
                  </a:cubicBezTo>
                  <a:cubicBezTo>
                    <a:pt x="21081" y="18488"/>
                    <a:pt x="20727" y="17664"/>
                    <a:pt x="20196" y="15932"/>
                  </a:cubicBezTo>
                  <a:cubicBezTo>
                    <a:pt x="19665" y="14201"/>
                    <a:pt x="18956" y="11563"/>
                    <a:pt x="18248" y="9832"/>
                  </a:cubicBezTo>
                  <a:cubicBezTo>
                    <a:pt x="17540" y="8100"/>
                    <a:pt x="16832" y="7276"/>
                    <a:pt x="15769" y="6616"/>
                  </a:cubicBezTo>
                  <a:cubicBezTo>
                    <a:pt x="14707" y="5957"/>
                    <a:pt x="13291" y="5462"/>
                    <a:pt x="11343" y="5627"/>
                  </a:cubicBezTo>
                  <a:cubicBezTo>
                    <a:pt x="9396" y="5792"/>
                    <a:pt x="6917" y="6616"/>
                    <a:pt x="5501" y="6616"/>
                  </a:cubicBezTo>
                  <a:cubicBezTo>
                    <a:pt x="4084" y="6616"/>
                    <a:pt x="3730" y="5792"/>
                    <a:pt x="3553" y="4967"/>
                  </a:cubicBezTo>
                  <a:cubicBezTo>
                    <a:pt x="3376" y="4143"/>
                    <a:pt x="3376" y="3319"/>
                    <a:pt x="2491" y="2741"/>
                  </a:cubicBezTo>
                  <a:cubicBezTo>
                    <a:pt x="1605" y="2164"/>
                    <a:pt x="-165" y="1835"/>
                    <a:pt x="12" y="1752"/>
                  </a:cubicBezTo>
                  <a:cubicBezTo>
                    <a:pt x="189" y="1670"/>
                    <a:pt x="2314" y="1835"/>
                    <a:pt x="4438" y="1835"/>
                  </a:cubicBezTo>
                  <a:cubicBezTo>
                    <a:pt x="6563" y="1835"/>
                    <a:pt x="8687" y="1670"/>
                    <a:pt x="10635" y="1422"/>
                  </a:cubicBezTo>
                  <a:cubicBezTo>
                    <a:pt x="12583" y="1175"/>
                    <a:pt x="14353" y="845"/>
                    <a:pt x="15592" y="1093"/>
                  </a:cubicBezTo>
                  <a:cubicBezTo>
                    <a:pt x="16832" y="1340"/>
                    <a:pt x="17540" y="2164"/>
                    <a:pt x="17894" y="4225"/>
                  </a:cubicBezTo>
                  <a:cubicBezTo>
                    <a:pt x="18248" y="6287"/>
                    <a:pt x="18248" y="9584"/>
                    <a:pt x="18071" y="11645"/>
                  </a:cubicBezTo>
                  <a:cubicBezTo>
                    <a:pt x="17894" y="13706"/>
                    <a:pt x="17540" y="14531"/>
                    <a:pt x="17717" y="14036"/>
                  </a:cubicBezTo>
                  <a:cubicBezTo>
                    <a:pt x="17894" y="13542"/>
                    <a:pt x="18602" y="11728"/>
                    <a:pt x="18956" y="11316"/>
                  </a:cubicBezTo>
                  <a:cubicBezTo>
                    <a:pt x="19310" y="10903"/>
                    <a:pt x="19310" y="11893"/>
                    <a:pt x="19310" y="13212"/>
                  </a:cubicBezTo>
                  <a:cubicBezTo>
                    <a:pt x="19310" y="14531"/>
                    <a:pt x="19310" y="16180"/>
                    <a:pt x="19310" y="17746"/>
                  </a:cubicBezTo>
                  <a:cubicBezTo>
                    <a:pt x="19310" y="19312"/>
                    <a:pt x="19310" y="20796"/>
                    <a:pt x="19664" y="21126"/>
                  </a:cubicBezTo>
                  <a:cubicBezTo>
                    <a:pt x="20019" y="21456"/>
                    <a:pt x="20727" y="20632"/>
                    <a:pt x="21435" y="19807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3" name="Line">
              <a:extLst>
                <a:ext uri="{FF2B5EF4-FFF2-40B4-BE49-F238E27FC236}">
                  <a16:creationId xmlns:a16="http://schemas.microsoft.com/office/drawing/2014/main" id="{5EC2767E-A0E6-42DB-826F-E56F4702DFE8}"/>
                </a:ext>
              </a:extLst>
            </p:cNvPr>
            <p:cNvSpPr/>
            <p:nvPr/>
          </p:nvSpPr>
          <p:spPr>
            <a:xfrm>
              <a:off x="1610310" y="6063308"/>
              <a:ext cx="19639" cy="96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3724"/>
                    <a:pt x="7200" y="7448"/>
                    <a:pt x="9000" y="11917"/>
                  </a:cubicBezTo>
                  <a:cubicBezTo>
                    <a:pt x="10800" y="16386"/>
                    <a:pt x="10800" y="21600"/>
                    <a:pt x="12600" y="21600"/>
                  </a:cubicBezTo>
                  <a:cubicBezTo>
                    <a:pt x="14400" y="21600"/>
                    <a:pt x="18000" y="16386"/>
                    <a:pt x="19800" y="11917"/>
                  </a:cubicBezTo>
                  <a:cubicBezTo>
                    <a:pt x="21600" y="7448"/>
                    <a:pt x="21600" y="3724"/>
                    <a:pt x="21600" y="3724"/>
                  </a:cubicBezTo>
                  <a:cubicBezTo>
                    <a:pt x="21600" y="3724"/>
                    <a:pt x="21600" y="7448"/>
                    <a:pt x="21600" y="11172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4" name="Line">
              <a:extLst>
                <a:ext uri="{FF2B5EF4-FFF2-40B4-BE49-F238E27FC236}">
                  <a16:creationId xmlns:a16="http://schemas.microsoft.com/office/drawing/2014/main" id="{A8281315-D8EB-4366-A989-F4C9BF3E1D48}"/>
                </a:ext>
              </a:extLst>
            </p:cNvPr>
            <p:cNvSpPr/>
            <p:nvPr/>
          </p:nvSpPr>
          <p:spPr>
            <a:xfrm>
              <a:off x="1327524" y="5408117"/>
              <a:ext cx="271005" cy="514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421" extrusionOk="0">
                  <a:moveTo>
                    <a:pt x="16685" y="4094"/>
                  </a:moveTo>
                  <a:cubicBezTo>
                    <a:pt x="14552" y="5356"/>
                    <a:pt x="12418" y="6618"/>
                    <a:pt x="10285" y="8512"/>
                  </a:cubicBezTo>
                  <a:cubicBezTo>
                    <a:pt x="8152" y="10405"/>
                    <a:pt x="6018" y="12930"/>
                    <a:pt x="4552" y="14613"/>
                  </a:cubicBezTo>
                  <a:cubicBezTo>
                    <a:pt x="3085" y="16296"/>
                    <a:pt x="2285" y="17138"/>
                    <a:pt x="2418" y="17278"/>
                  </a:cubicBezTo>
                  <a:cubicBezTo>
                    <a:pt x="2552" y="17418"/>
                    <a:pt x="3618" y="16857"/>
                    <a:pt x="5618" y="15104"/>
                  </a:cubicBezTo>
                  <a:cubicBezTo>
                    <a:pt x="7618" y="13351"/>
                    <a:pt x="10552" y="10405"/>
                    <a:pt x="12152" y="8512"/>
                  </a:cubicBezTo>
                  <a:cubicBezTo>
                    <a:pt x="13752" y="6618"/>
                    <a:pt x="14018" y="5777"/>
                    <a:pt x="13752" y="5917"/>
                  </a:cubicBezTo>
                  <a:cubicBezTo>
                    <a:pt x="13485" y="6057"/>
                    <a:pt x="12685" y="7179"/>
                    <a:pt x="11218" y="8863"/>
                  </a:cubicBezTo>
                  <a:cubicBezTo>
                    <a:pt x="9752" y="10546"/>
                    <a:pt x="7618" y="12790"/>
                    <a:pt x="6152" y="14192"/>
                  </a:cubicBezTo>
                  <a:cubicBezTo>
                    <a:pt x="4685" y="15595"/>
                    <a:pt x="3885" y="16156"/>
                    <a:pt x="3618" y="16086"/>
                  </a:cubicBezTo>
                  <a:cubicBezTo>
                    <a:pt x="3352" y="16016"/>
                    <a:pt x="3618" y="15315"/>
                    <a:pt x="4552" y="13281"/>
                  </a:cubicBezTo>
                  <a:cubicBezTo>
                    <a:pt x="5485" y="11247"/>
                    <a:pt x="7085" y="7881"/>
                    <a:pt x="8018" y="5567"/>
                  </a:cubicBezTo>
                  <a:cubicBezTo>
                    <a:pt x="8952" y="3252"/>
                    <a:pt x="9218" y="1990"/>
                    <a:pt x="8818" y="1148"/>
                  </a:cubicBezTo>
                  <a:cubicBezTo>
                    <a:pt x="8418" y="307"/>
                    <a:pt x="7352" y="-114"/>
                    <a:pt x="6285" y="26"/>
                  </a:cubicBezTo>
                  <a:cubicBezTo>
                    <a:pt x="5218" y="167"/>
                    <a:pt x="4152" y="868"/>
                    <a:pt x="3085" y="2130"/>
                  </a:cubicBezTo>
                  <a:cubicBezTo>
                    <a:pt x="2018" y="3392"/>
                    <a:pt x="952" y="5216"/>
                    <a:pt x="418" y="6478"/>
                  </a:cubicBezTo>
                  <a:cubicBezTo>
                    <a:pt x="-115" y="7741"/>
                    <a:pt x="-115" y="8442"/>
                    <a:pt x="285" y="9073"/>
                  </a:cubicBezTo>
                  <a:cubicBezTo>
                    <a:pt x="685" y="9704"/>
                    <a:pt x="1485" y="10265"/>
                    <a:pt x="2552" y="10335"/>
                  </a:cubicBezTo>
                  <a:cubicBezTo>
                    <a:pt x="3618" y="10405"/>
                    <a:pt x="4952" y="9985"/>
                    <a:pt x="6952" y="9003"/>
                  </a:cubicBezTo>
                  <a:cubicBezTo>
                    <a:pt x="8952" y="8021"/>
                    <a:pt x="11618" y="6478"/>
                    <a:pt x="13485" y="5496"/>
                  </a:cubicBezTo>
                  <a:cubicBezTo>
                    <a:pt x="15352" y="4515"/>
                    <a:pt x="16418" y="4094"/>
                    <a:pt x="17085" y="4234"/>
                  </a:cubicBezTo>
                  <a:cubicBezTo>
                    <a:pt x="17752" y="4374"/>
                    <a:pt x="18018" y="5076"/>
                    <a:pt x="17618" y="6548"/>
                  </a:cubicBezTo>
                  <a:cubicBezTo>
                    <a:pt x="17218" y="8021"/>
                    <a:pt x="16152" y="10265"/>
                    <a:pt x="15218" y="11668"/>
                  </a:cubicBezTo>
                  <a:cubicBezTo>
                    <a:pt x="14285" y="13070"/>
                    <a:pt x="13485" y="13631"/>
                    <a:pt x="13752" y="13702"/>
                  </a:cubicBezTo>
                  <a:cubicBezTo>
                    <a:pt x="14018" y="13772"/>
                    <a:pt x="15352" y="13351"/>
                    <a:pt x="16418" y="12860"/>
                  </a:cubicBezTo>
                  <a:cubicBezTo>
                    <a:pt x="17485" y="12369"/>
                    <a:pt x="18285" y="11808"/>
                    <a:pt x="18552" y="11948"/>
                  </a:cubicBezTo>
                  <a:cubicBezTo>
                    <a:pt x="18818" y="12089"/>
                    <a:pt x="18552" y="12930"/>
                    <a:pt x="18152" y="13772"/>
                  </a:cubicBezTo>
                  <a:cubicBezTo>
                    <a:pt x="17752" y="14613"/>
                    <a:pt x="17218" y="15455"/>
                    <a:pt x="16552" y="16226"/>
                  </a:cubicBezTo>
                  <a:cubicBezTo>
                    <a:pt x="15885" y="16998"/>
                    <a:pt x="15085" y="17699"/>
                    <a:pt x="14418" y="18400"/>
                  </a:cubicBezTo>
                  <a:cubicBezTo>
                    <a:pt x="13752" y="19102"/>
                    <a:pt x="13218" y="19803"/>
                    <a:pt x="13485" y="19943"/>
                  </a:cubicBezTo>
                  <a:cubicBezTo>
                    <a:pt x="13752" y="20083"/>
                    <a:pt x="14818" y="19663"/>
                    <a:pt x="15752" y="19102"/>
                  </a:cubicBezTo>
                  <a:cubicBezTo>
                    <a:pt x="16685" y="18541"/>
                    <a:pt x="17485" y="17839"/>
                    <a:pt x="18418" y="16857"/>
                  </a:cubicBezTo>
                  <a:cubicBezTo>
                    <a:pt x="19352" y="15876"/>
                    <a:pt x="20418" y="14613"/>
                    <a:pt x="20818" y="14333"/>
                  </a:cubicBezTo>
                  <a:cubicBezTo>
                    <a:pt x="21218" y="14052"/>
                    <a:pt x="20952" y="14754"/>
                    <a:pt x="20152" y="15876"/>
                  </a:cubicBezTo>
                  <a:cubicBezTo>
                    <a:pt x="19352" y="16998"/>
                    <a:pt x="18018" y="18541"/>
                    <a:pt x="17085" y="19663"/>
                  </a:cubicBezTo>
                  <a:cubicBezTo>
                    <a:pt x="16152" y="20785"/>
                    <a:pt x="15618" y="21486"/>
                    <a:pt x="15352" y="21416"/>
                  </a:cubicBezTo>
                  <a:cubicBezTo>
                    <a:pt x="15085" y="21346"/>
                    <a:pt x="15085" y="20504"/>
                    <a:pt x="15352" y="19522"/>
                  </a:cubicBezTo>
                  <a:cubicBezTo>
                    <a:pt x="15618" y="18541"/>
                    <a:pt x="16152" y="17418"/>
                    <a:pt x="16552" y="16367"/>
                  </a:cubicBezTo>
                  <a:cubicBezTo>
                    <a:pt x="16952" y="15315"/>
                    <a:pt x="17218" y="14333"/>
                    <a:pt x="16952" y="14122"/>
                  </a:cubicBezTo>
                  <a:cubicBezTo>
                    <a:pt x="16685" y="13912"/>
                    <a:pt x="15885" y="14473"/>
                    <a:pt x="15218" y="15104"/>
                  </a:cubicBezTo>
                  <a:cubicBezTo>
                    <a:pt x="14552" y="15735"/>
                    <a:pt x="14018" y="16437"/>
                    <a:pt x="13352" y="17208"/>
                  </a:cubicBezTo>
                  <a:cubicBezTo>
                    <a:pt x="12685" y="17979"/>
                    <a:pt x="11885" y="18821"/>
                    <a:pt x="11485" y="18821"/>
                  </a:cubicBezTo>
                  <a:cubicBezTo>
                    <a:pt x="11085" y="18821"/>
                    <a:pt x="11085" y="17979"/>
                    <a:pt x="11752" y="16226"/>
                  </a:cubicBezTo>
                  <a:cubicBezTo>
                    <a:pt x="12418" y="14473"/>
                    <a:pt x="13752" y="11808"/>
                    <a:pt x="14552" y="10125"/>
                  </a:cubicBezTo>
                  <a:cubicBezTo>
                    <a:pt x="15352" y="8442"/>
                    <a:pt x="15618" y="7741"/>
                    <a:pt x="15752" y="6969"/>
                  </a:cubicBezTo>
                  <a:cubicBezTo>
                    <a:pt x="15885" y="6198"/>
                    <a:pt x="15885" y="5356"/>
                    <a:pt x="15752" y="5286"/>
                  </a:cubicBezTo>
                  <a:cubicBezTo>
                    <a:pt x="15618" y="5216"/>
                    <a:pt x="15352" y="5917"/>
                    <a:pt x="15085" y="6618"/>
                  </a:cubicBezTo>
                  <a:cubicBezTo>
                    <a:pt x="14818" y="7320"/>
                    <a:pt x="14552" y="8021"/>
                    <a:pt x="14418" y="8792"/>
                  </a:cubicBezTo>
                  <a:cubicBezTo>
                    <a:pt x="14285" y="9564"/>
                    <a:pt x="14285" y="10405"/>
                    <a:pt x="14818" y="10546"/>
                  </a:cubicBezTo>
                  <a:cubicBezTo>
                    <a:pt x="15352" y="10686"/>
                    <a:pt x="16418" y="10125"/>
                    <a:pt x="17618" y="8933"/>
                  </a:cubicBezTo>
                  <a:cubicBezTo>
                    <a:pt x="18818" y="7741"/>
                    <a:pt x="20152" y="5917"/>
                    <a:pt x="20818" y="4655"/>
                  </a:cubicBezTo>
                  <a:cubicBezTo>
                    <a:pt x="21485" y="3392"/>
                    <a:pt x="21485" y="2691"/>
                    <a:pt x="20818" y="2551"/>
                  </a:cubicBezTo>
                  <a:cubicBezTo>
                    <a:pt x="20152" y="2411"/>
                    <a:pt x="18818" y="2831"/>
                    <a:pt x="17618" y="5005"/>
                  </a:cubicBezTo>
                  <a:cubicBezTo>
                    <a:pt x="16418" y="7180"/>
                    <a:pt x="15352" y="11107"/>
                    <a:pt x="14818" y="13421"/>
                  </a:cubicBezTo>
                  <a:cubicBezTo>
                    <a:pt x="14285" y="15735"/>
                    <a:pt x="14285" y="16437"/>
                    <a:pt x="14285" y="17138"/>
                  </a:cubicBezTo>
                  <a:cubicBezTo>
                    <a:pt x="14285" y="17839"/>
                    <a:pt x="14285" y="18541"/>
                    <a:pt x="14818" y="18541"/>
                  </a:cubicBezTo>
                  <a:cubicBezTo>
                    <a:pt x="15352" y="18541"/>
                    <a:pt x="16418" y="17839"/>
                    <a:pt x="17085" y="16086"/>
                  </a:cubicBezTo>
                  <a:cubicBezTo>
                    <a:pt x="17752" y="14333"/>
                    <a:pt x="18018" y="11528"/>
                    <a:pt x="17752" y="9774"/>
                  </a:cubicBezTo>
                  <a:cubicBezTo>
                    <a:pt x="17485" y="8021"/>
                    <a:pt x="16685" y="7320"/>
                    <a:pt x="15752" y="6759"/>
                  </a:cubicBezTo>
                  <a:cubicBezTo>
                    <a:pt x="14818" y="6198"/>
                    <a:pt x="13752" y="5777"/>
                    <a:pt x="12552" y="5637"/>
                  </a:cubicBezTo>
                  <a:cubicBezTo>
                    <a:pt x="11352" y="5496"/>
                    <a:pt x="10018" y="5637"/>
                    <a:pt x="9085" y="6198"/>
                  </a:cubicBezTo>
                  <a:cubicBezTo>
                    <a:pt x="8152" y="6759"/>
                    <a:pt x="7618" y="7741"/>
                    <a:pt x="7752" y="9143"/>
                  </a:cubicBezTo>
                  <a:cubicBezTo>
                    <a:pt x="7885" y="10546"/>
                    <a:pt x="8685" y="12369"/>
                    <a:pt x="9485" y="14192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5" name="Line">
              <a:extLst>
                <a:ext uri="{FF2B5EF4-FFF2-40B4-BE49-F238E27FC236}">
                  <a16:creationId xmlns:a16="http://schemas.microsoft.com/office/drawing/2014/main" id="{316AB147-E335-4B10-A8AA-DDCF1A751E37}"/>
                </a:ext>
              </a:extLst>
            </p:cNvPr>
            <p:cNvSpPr/>
            <p:nvPr/>
          </p:nvSpPr>
          <p:spPr>
            <a:xfrm>
              <a:off x="3801903" y="7192313"/>
              <a:ext cx="490949" cy="162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414" extrusionOk="0">
                  <a:moveTo>
                    <a:pt x="2412" y="10580"/>
                  </a:moveTo>
                  <a:cubicBezTo>
                    <a:pt x="1245" y="10139"/>
                    <a:pt x="77" y="9698"/>
                    <a:pt x="4" y="9257"/>
                  </a:cubicBezTo>
                  <a:cubicBezTo>
                    <a:pt x="-69" y="8816"/>
                    <a:pt x="953" y="8376"/>
                    <a:pt x="2923" y="7273"/>
                  </a:cubicBezTo>
                  <a:cubicBezTo>
                    <a:pt x="4893" y="6171"/>
                    <a:pt x="7812" y="4408"/>
                    <a:pt x="9636" y="3527"/>
                  </a:cubicBezTo>
                  <a:cubicBezTo>
                    <a:pt x="11461" y="2645"/>
                    <a:pt x="12190" y="2645"/>
                    <a:pt x="12190" y="3306"/>
                  </a:cubicBezTo>
                  <a:cubicBezTo>
                    <a:pt x="12190" y="3967"/>
                    <a:pt x="11461" y="5290"/>
                    <a:pt x="10001" y="7494"/>
                  </a:cubicBezTo>
                  <a:cubicBezTo>
                    <a:pt x="8542" y="9698"/>
                    <a:pt x="6353" y="12784"/>
                    <a:pt x="4747" y="14988"/>
                  </a:cubicBezTo>
                  <a:cubicBezTo>
                    <a:pt x="3142" y="17192"/>
                    <a:pt x="2120" y="18514"/>
                    <a:pt x="2047" y="18735"/>
                  </a:cubicBezTo>
                  <a:cubicBezTo>
                    <a:pt x="1974" y="18955"/>
                    <a:pt x="2850" y="18073"/>
                    <a:pt x="5258" y="15869"/>
                  </a:cubicBezTo>
                  <a:cubicBezTo>
                    <a:pt x="7666" y="13665"/>
                    <a:pt x="11607" y="10139"/>
                    <a:pt x="14088" y="8155"/>
                  </a:cubicBezTo>
                  <a:cubicBezTo>
                    <a:pt x="16569" y="6171"/>
                    <a:pt x="17590" y="5731"/>
                    <a:pt x="18612" y="5510"/>
                  </a:cubicBezTo>
                  <a:cubicBezTo>
                    <a:pt x="19634" y="5290"/>
                    <a:pt x="20655" y="5290"/>
                    <a:pt x="21093" y="6392"/>
                  </a:cubicBezTo>
                  <a:cubicBezTo>
                    <a:pt x="21531" y="7494"/>
                    <a:pt x="21385" y="9698"/>
                    <a:pt x="20947" y="11461"/>
                  </a:cubicBezTo>
                  <a:cubicBezTo>
                    <a:pt x="20509" y="13225"/>
                    <a:pt x="19780" y="14547"/>
                    <a:pt x="18685" y="15869"/>
                  </a:cubicBezTo>
                  <a:cubicBezTo>
                    <a:pt x="17590" y="17192"/>
                    <a:pt x="16131" y="18514"/>
                    <a:pt x="15036" y="19616"/>
                  </a:cubicBezTo>
                  <a:cubicBezTo>
                    <a:pt x="13942" y="20718"/>
                    <a:pt x="13212" y="21600"/>
                    <a:pt x="13139" y="21380"/>
                  </a:cubicBezTo>
                  <a:cubicBezTo>
                    <a:pt x="13066" y="21159"/>
                    <a:pt x="13650" y="19837"/>
                    <a:pt x="14380" y="18735"/>
                  </a:cubicBezTo>
                  <a:cubicBezTo>
                    <a:pt x="15109" y="17633"/>
                    <a:pt x="15985" y="16751"/>
                    <a:pt x="16861" y="15649"/>
                  </a:cubicBezTo>
                  <a:cubicBezTo>
                    <a:pt x="17736" y="14547"/>
                    <a:pt x="18612" y="13225"/>
                    <a:pt x="18685" y="12563"/>
                  </a:cubicBezTo>
                  <a:cubicBezTo>
                    <a:pt x="18758" y="11902"/>
                    <a:pt x="18028" y="11902"/>
                    <a:pt x="16131" y="11461"/>
                  </a:cubicBezTo>
                  <a:cubicBezTo>
                    <a:pt x="14234" y="11020"/>
                    <a:pt x="11169" y="10139"/>
                    <a:pt x="8834" y="9478"/>
                  </a:cubicBezTo>
                  <a:cubicBezTo>
                    <a:pt x="6499" y="8816"/>
                    <a:pt x="4893" y="8376"/>
                    <a:pt x="3726" y="7494"/>
                  </a:cubicBezTo>
                  <a:cubicBezTo>
                    <a:pt x="2558" y="6612"/>
                    <a:pt x="1828" y="5290"/>
                    <a:pt x="1828" y="4188"/>
                  </a:cubicBezTo>
                  <a:cubicBezTo>
                    <a:pt x="1828" y="3086"/>
                    <a:pt x="2558" y="2204"/>
                    <a:pt x="3653" y="1543"/>
                  </a:cubicBezTo>
                  <a:cubicBezTo>
                    <a:pt x="4747" y="882"/>
                    <a:pt x="6207" y="441"/>
                    <a:pt x="7666" y="220"/>
                  </a:cubicBezTo>
                  <a:cubicBezTo>
                    <a:pt x="9126" y="0"/>
                    <a:pt x="10585" y="0"/>
                    <a:pt x="11023" y="882"/>
                  </a:cubicBezTo>
                  <a:cubicBezTo>
                    <a:pt x="11461" y="1763"/>
                    <a:pt x="10877" y="3527"/>
                    <a:pt x="10147" y="4849"/>
                  </a:cubicBezTo>
                  <a:cubicBezTo>
                    <a:pt x="9417" y="6171"/>
                    <a:pt x="8542" y="7053"/>
                    <a:pt x="7739" y="7714"/>
                  </a:cubicBezTo>
                  <a:cubicBezTo>
                    <a:pt x="6936" y="8376"/>
                    <a:pt x="6207" y="8816"/>
                    <a:pt x="6061" y="7935"/>
                  </a:cubicBezTo>
                  <a:cubicBezTo>
                    <a:pt x="5915" y="7053"/>
                    <a:pt x="6353" y="4849"/>
                    <a:pt x="7155" y="3306"/>
                  </a:cubicBezTo>
                  <a:cubicBezTo>
                    <a:pt x="7958" y="1763"/>
                    <a:pt x="9126" y="882"/>
                    <a:pt x="10293" y="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6" name="Line">
              <a:extLst>
                <a:ext uri="{FF2B5EF4-FFF2-40B4-BE49-F238E27FC236}">
                  <a16:creationId xmlns:a16="http://schemas.microsoft.com/office/drawing/2014/main" id="{A00C2D6F-439C-4EA2-8C24-2C150AB275CB}"/>
                </a:ext>
              </a:extLst>
            </p:cNvPr>
            <p:cNvSpPr/>
            <p:nvPr/>
          </p:nvSpPr>
          <p:spPr>
            <a:xfrm>
              <a:off x="3240259" y="7170104"/>
              <a:ext cx="333844" cy="229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8" extrusionOk="0">
                  <a:moveTo>
                    <a:pt x="0" y="4696"/>
                  </a:moveTo>
                  <a:cubicBezTo>
                    <a:pt x="3709" y="3130"/>
                    <a:pt x="7418" y="1565"/>
                    <a:pt x="9818" y="783"/>
                  </a:cubicBezTo>
                  <a:cubicBezTo>
                    <a:pt x="12218" y="0"/>
                    <a:pt x="13309" y="0"/>
                    <a:pt x="14400" y="0"/>
                  </a:cubicBezTo>
                  <a:cubicBezTo>
                    <a:pt x="15491" y="0"/>
                    <a:pt x="16582" y="0"/>
                    <a:pt x="17018" y="783"/>
                  </a:cubicBezTo>
                  <a:cubicBezTo>
                    <a:pt x="17455" y="1565"/>
                    <a:pt x="17236" y="3130"/>
                    <a:pt x="15491" y="5009"/>
                  </a:cubicBezTo>
                  <a:cubicBezTo>
                    <a:pt x="13745" y="6887"/>
                    <a:pt x="10473" y="9078"/>
                    <a:pt x="8073" y="10643"/>
                  </a:cubicBezTo>
                  <a:cubicBezTo>
                    <a:pt x="5673" y="12209"/>
                    <a:pt x="4145" y="13148"/>
                    <a:pt x="2727" y="13774"/>
                  </a:cubicBezTo>
                  <a:cubicBezTo>
                    <a:pt x="1309" y="14400"/>
                    <a:pt x="0" y="14713"/>
                    <a:pt x="109" y="14557"/>
                  </a:cubicBezTo>
                  <a:cubicBezTo>
                    <a:pt x="218" y="14400"/>
                    <a:pt x="1745" y="13774"/>
                    <a:pt x="4364" y="12678"/>
                  </a:cubicBezTo>
                  <a:cubicBezTo>
                    <a:pt x="6982" y="11583"/>
                    <a:pt x="10691" y="10017"/>
                    <a:pt x="13418" y="9078"/>
                  </a:cubicBezTo>
                  <a:cubicBezTo>
                    <a:pt x="16145" y="8139"/>
                    <a:pt x="17891" y="7826"/>
                    <a:pt x="18436" y="8296"/>
                  </a:cubicBezTo>
                  <a:cubicBezTo>
                    <a:pt x="18982" y="8765"/>
                    <a:pt x="18327" y="10017"/>
                    <a:pt x="15709" y="12209"/>
                  </a:cubicBezTo>
                  <a:cubicBezTo>
                    <a:pt x="13091" y="14400"/>
                    <a:pt x="8509" y="17530"/>
                    <a:pt x="5673" y="19252"/>
                  </a:cubicBezTo>
                  <a:cubicBezTo>
                    <a:pt x="2836" y="20974"/>
                    <a:pt x="1745" y="21287"/>
                    <a:pt x="1855" y="21443"/>
                  </a:cubicBezTo>
                  <a:cubicBezTo>
                    <a:pt x="1964" y="21600"/>
                    <a:pt x="3273" y="21600"/>
                    <a:pt x="6764" y="20504"/>
                  </a:cubicBezTo>
                  <a:cubicBezTo>
                    <a:pt x="10255" y="19409"/>
                    <a:pt x="15927" y="17217"/>
                    <a:pt x="21600" y="15026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7" name="Line">
              <a:extLst>
                <a:ext uri="{FF2B5EF4-FFF2-40B4-BE49-F238E27FC236}">
                  <a16:creationId xmlns:a16="http://schemas.microsoft.com/office/drawing/2014/main" id="{977A475F-F982-4F8C-B979-E5CFD445CDA7}"/>
                </a:ext>
              </a:extLst>
            </p:cNvPr>
            <p:cNvSpPr/>
            <p:nvPr/>
          </p:nvSpPr>
          <p:spPr>
            <a:xfrm>
              <a:off x="2729673" y="7199717"/>
              <a:ext cx="290641" cy="107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3" extrusionOk="0">
                  <a:moveTo>
                    <a:pt x="0" y="0"/>
                  </a:moveTo>
                  <a:cubicBezTo>
                    <a:pt x="3972" y="2700"/>
                    <a:pt x="7945" y="5400"/>
                    <a:pt x="11297" y="8775"/>
                  </a:cubicBezTo>
                  <a:cubicBezTo>
                    <a:pt x="14648" y="12150"/>
                    <a:pt x="17379" y="16200"/>
                    <a:pt x="18124" y="18562"/>
                  </a:cubicBezTo>
                  <a:cubicBezTo>
                    <a:pt x="18869" y="20925"/>
                    <a:pt x="17628" y="21600"/>
                    <a:pt x="15890" y="20587"/>
                  </a:cubicBezTo>
                  <a:cubicBezTo>
                    <a:pt x="14152" y="19575"/>
                    <a:pt x="11917" y="16875"/>
                    <a:pt x="10303" y="13162"/>
                  </a:cubicBezTo>
                  <a:cubicBezTo>
                    <a:pt x="8690" y="9450"/>
                    <a:pt x="7697" y="4725"/>
                    <a:pt x="7945" y="2700"/>
                  </a:cubicBezTo>
                  <a:cubicBezTo>
                    <a:pt x="8193" y="675"/>
                    <a:pt x="9683" y="1350"/>
                    <a:pt x="12166" y="4725"/>
                  </a:cubicBezTo>
                  <a:cubicBezTo>
                    <a:pt x="14648" y="8100"/>
                    <a:pt x="18124" y="14175"/>
                    <a:pt x="21600" y="2025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8" name="Line">
              <a:extLst>
                <a:ext uri="{FF2B5EF4-FFF2-40B4-BE49-F238E27FC236}">
                  <a16:creationId xmlns:a16="http://schemas.microsoft.com/office/drawing/2014/main" id="{00EFB546-AE02-4922-9D87-9E463206B2A7}"/>
                </a:ext>
              </a:extLst>
            </p:cNvPr>
            <p:cNvSpPr/>
            <p:nvPr/>
          </p:nvSpPr>
          <p:spPr>
            <a:xfrm>
              <a:off x="1904880" y="6648169"/>
              <a:ext cx="235655" cy="27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270" extrusionOk="0">
                  <a:moveTo>
                    <a:pt x="2400" y="9136"/>
                  </a:moveTo>
                  <a:cubicBezTo>
                    <a:pt x="1200" y="8365"/>
                    <a:pt x="0" y="7593"/>
                    <a:pt x="0" y="7722"/>
                  </a:cubicBezTo>
                  <a:cubicBezTo>
                    <a:pt x="0" y="7850"/>
                    <a:pt x="1200" y="8879"/>
                    <a:pt x="3300" y="11065"/>
                  </a:cubicBezTo>
                  <a:cubicBezTo>
                    <a:pt x="5400" y="13250"/>
                    <a:pt x="8400" y="16593"/>
                    <a:pt x="10500" y="18650"/>
                  </a:cubicBezTo>
                  <a:cubicBezTo>
                    <a:pt x="12600" y="20708"/>
                    <a:pt x="13800" y="21479"/>
                    <a:pt x="13950" y="21222"/>
                  </a:cubicBezTo>
                  <a:cubicBezTo>
                    <a:pt x="14100" y="20965"/>
                    <a:pt x="13200" y="19679"/>
                    <a:pt x="11100" y="17493"/>
                  </a:cubicBezTo>
                  <a:cubicBezTo>
                    <a:pt x="9000" y="15308"/>
                    <a:pt x="5700" y="12222"/>
                    <a:pt x="3600" y="10165"/>
                  </a:cubicBezTo>
                  <a:cubicBezTo>
                    <a:pt x="1500" y="8108"/>
                    <a:pt x="600" y="7079"/>
                    <a:pt x="750" y="7336"/>
                  </a:cubicBezTo>
                  <a:cubicBezTo>
                    <a:pt x="900" y="7593"/>
                    <a:pt x="2100" y="9136"/>
                    <a:pt x="4800" y="11193"/>
                  </a:cubicBezTo>
                  <a:cubicBezTo>
                    <a:pt x="7500" y="13250"/>
                    <a:pt x="11700" y="15822"/>
                    <a:pt x="14850" y="17493"/>
                  </a:cubicBezTo>
                  <a:cubicBezTo>
                    <a:pt x="18000" y="19165"/>
                    <a:pt x="20100" y="19936"/>
                    <a:pt x="20850" y="19679"/>
                  </a:cubicBezTo>
                  <a:cubicBezTo>
                    <a:pt x="21600" y="19422"/>
                    <a:pt x="21000" y="18136"/>
                    <a:pt x="19500" y="16593"/>
                  </a:cubicBezTo>
                  <a:cubicBezTo>
                    <a:pt x="18000" y="15050"/>
                    <a:pt x="15600" y="13250"/>
                    <a:pt x="13650" y="11836"/>
                  </a:cubicBezTo>
                  <a:cubicBezTo>
                    <a:pt x="11700" y="10422"/>
                    <a:pt x="10200" y="9393"/>
                    <a:pt x="9450" y="9650"/>
                  </a:cubicBezTo>
                  <a:cubicBezTo>
                    <a:pt x="8700" y="9908"/>
                    <a:pt x="8700" y="11450"/>
                    <a:pt x="9150" y="12736"/>
                  </a:cubicBezTo>
                  <a:cubicBezTo>
                    <a:pt x="9600" y="14022"/>
                    <a:pt x="10500" y="15050"/>
                    <a:pt x="11700" y="16336"/>
                  </a:cubicBezTo>
                  <a:cubicBezTo>
                    <a:pt x="12900" y="17622"/>
                    <a:pt x="14400" y="19165"/>
                    <a:pt x="15150" y="19165"/>
                  </a:cubicBezTo>
                  <a:cubicBezTo>
                    <a:pt x="15900" y="19165"/>
                    <a:pt x="15900" y="17622"/>
                    <a:pt x="14400" y="14793"/>
                  </a:cubicBezTo>
                  <a:cubicBezTo>
                    <a:pt x="12900" y="11965"/>
                    <a:pt x="9900" y="7850"/>
                    <a:pt x="7650" y="4893"/>
                  </a:cubicBezTo>
                  <a:cubicBezTo>
                    <a:pt x="5400" y="1936"/>
                    <a:pt x="3900" y="136"/>
                    <a:pt x="3450" y="8"/>
                  </a:cubicBezTo>
                  <a:cubicBezTo>
                    <a:pt x="3000" y="-121"/>
                    <a:pt x="3600" y="1422"/>
                    <a:pt x="4800" y="2836"/>
                  </a:cubicBezTo>
                  <a:cubicBezTo>
                    <a:pt x="6000" y="4250"/>
                    <a:pt x="7800" y="5536"/>
                    <a:pt x="9600" y="6822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9" name="Line">
              <a:extLst>
                <a:ext uri="{FF2B5EF4-FFF2-40B4-BE49-F238E27FC236}">
                  <a16:creationId xmlns:a16="http://schemas.microsoft.com/office/drawing/2014/main" id="{8BEDCF4D-B457-4BC8-B9EC-32BFDC762985}"/>
                </a:ext>
              </a:extLst>
            </p:cNvPr>
            <p:cNvSpPr/>
            <p:nvPr/>
          </p:nvSpPr>
          <p:spPr>
            <a:xfrm>
              <a:off x="4559928" y="7177507"/>
              <a:ext cx="66768" cy="44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6" h="20297" extrusionOk="0">
                  <a:moveTo>
                    <a:pt x="0" y="11040"/>
                  </a:moveTo>
                  <a:cubicBezTo>
                    <a:pt x="8229" y="4868"/>
                    <a:pt x="16457" y="-1303"/>
                    <a:pt x="19029" y="240"/>
                  </a:cubicBezTo>
                  <a:cubicBezTo>
                    <a:pt x="21600" y="1783"/>
                    <a:pt x="18514" y="11040"/>
                    <a:pt x="15429" y="20297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0" name="Line">
              <a:extLst>
                <a:ext uri="{FF2B5EF4-FFF2-40B4-BE49-F238E27FC236}">
                  <a16:creationId xmlns:a16="http://schemas.microsoft.com/office/drawing/2014/main" id="{5DB30159-05CD-4E4C-B989-9CF6D839AAC8}"/>
                </a:ext>
              </a:extLst>
            </p:cNvPr>
            <p:cNvSpPr/>
            <p:nvPr/>
          </p:nvSpPr>
          <p:spPr>
            <a:xfrm>
              <a:off x="5734275" y="4330934"/>
              <a:ext cx="117828" cy="329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19937" extrusionOk="0">
                  <a:moveTo>
                    <a:pt x="6436" y="4102"/>
                  </a:moveTo>
                  <a:cubicBezTo>
                    <a:pt x="7053" y="3083"/>
                    <a:pt x="7670" y="2064"/>
                    <a:pt x="7670" y="2064"/>
                  </a:cubicBezTo>
                  <a:cubicBezTo>
                    <a:pt x="7670" y="2064"/>
                    <a:pt x="7053" y="3083"/>
                    <a:pt x="6744" y="6955"/>
                  </a:cubicBezTo>
                  <a:cubicBezTo>
                    <a:pt x="6436" y="10827"/>
                    <a:pt x="6436" y="17551"/>
                    <a:pt x="7053" y="19385"/>
                  </a:cubicBezTo>
                  <a:cubicBezTo>
                    <a:pt x="7670" y="21219"/>
                    <a:pt x="8904" y="18162"/>
                    <a:pt x="9830" y="14902"/>
                  </a:cubicBezTo>
                  <a:cubicBezTo>
                    <a:pt x="10756" y="11642"/>
                    <a:pt x="11373" y="8177"/>
                    <a:pt x="11990" y="5936"/>
                  </a:cubicBezTo>
                  <a:cubicBezTo>
                    <a:pt x="12607" y="3694"/>
                    <a:pt x="13224" y="2676"/>
                    <a:pt x="13533" y="2981"/>
                  </a:cubicBezTo>
                  <a:cubicBezTo>
                    <a:pt x="13841" y="3287"/>
                    <a:pt x="13841" y="4917"/>
                    <a:pt x="14150" y="7261"/>
                  </a:cubicBezTo>
                  <a:cubicBezTo>
                    <a:pt x="14458" y="9604"/>
                    <a:pt x="15076" y="12661"/>
                    <a:pt x="15076" y="14698"/>
                  </a:cubicBezTo>
                  <a:cubicBezTo>
                    <a:pt x="15076" y="16736"/>
                    <a:pt x="14458" y="17755"/>
                    <a:pt x="13841" y="17755"/>
                  </a:cubicBezTo>
                  <a:cubicBezTo>
                    <a:pt x="13224" y="17755"/>
                    <a:pt x="12607" y="16736"/>
                    <a:pt x="13224" y="14393"/>
                  </a:cubicBezTo>
                  <a:cubicBezTo>
                    <a:pt x="13841" y="12049"/>
                    <a:pt x="15693" y="8381"/>
                    <a:pt x="17236" y="5528"/>
                  </a:cubicBezTo>
                  <a:cubicBezTo>
                    <a:pt x="18778" y="2676"/>
                    <a:pt x="20013" y="638"/>
                    <a:pt x="20630" y="128"/>
                  </a:cubicBezTo>
                  <a:cubicBezTo>
                    <a:pt x="21247" y="-381"/>
                    <a:pt x="21247" y="638"/>
                    <a:pt x="21247" y="2879"/>
                  </a:cubicBezTo>
                  <a:cubicBezTo>
                    <a:pt x="21247" y="5121"/>
                    <a:pt x="21247" y="8585"/>
                    <a:pt x="20321" y="11132"/>
                  </a:cubicBezTo>
                  <a:cubicBezTo>
                    <a:pt x="19396" y="13679"/>
                    <a:pt x="17544" y="15310"/>
                    <a:pt x="16310" y="15513"/>
                  </a:cubicBezTo>
                  <a:cubicBezTo>
                    <a:pt x="15076" y="15717"/>
                    <a:pt x="14458" y="14494"/>
                    <a:pt x="14150" y="12559"/>
                  </a:cubicBezTo>
                  <a:cubicBezTo>
                    <a:pt x="13841" y="10623"/>
                    <a:pt x="13841" y="7974"/>
                    <a:pt x="14150" y="6038"/>
                  </a:cubicBezTo>
                  <a:cubicBezTo>
                    <a:pt x="14458" y="4102"/>
                    <a:pt x="15076" y="2879"/>
                    <a:pt x="15693" y="2777"/>
                  </a:cubicBezTo>
                  <a:cubicBezTo>
                    <a:pt x="16310" y="2676"/>
                    <a:pt x="16927" y="3694"/>
                    <a:pt x="16310" y="6038"/>
                  </a:cubicBezTo>
                  <a:cubicBezTo>
                    <a:pt x="15693" y="8381"/>
                    <a:pt x="13841" y="12049"/>
                    <a:pt x="11373" y="14189"/>
                  </a:cubicBezTo>
                  <a:cubicBezTo>
                    <a:pt x="8904" y="16328"/>
                    <a:pt x="5818" y="16940"/>
                    <a:pt x="3967" y="16634"/>
                  </a:cubicBezTo>
                  <a:cubicBezTo>
                    <a:pt x="2116" y="16328"/>
                    <a:pt x="1498" y="15106"/>
                    <a:pt x="1190" y="12966"/>
                  </a:cubicBezTo>
                  <a:cubicBezTo>
                    <a:pt x="881" y="10827"/>
                    <a:pt x="881" y="7770"/>
                    <a:pt x="573" y="5630"/>
                  </a:cubicBezTo>
                  <a:cubicBezTo>
                    <a:pt x="264" y="3491"/>
                    <a:pt x="-353" y="2268"/>
                    <a:pt x="264" y="2064"/>
                  </a:cubicBezTo>
                  <a:cubicBezTo>
                    <a:pt x="881" y="1861"/>
                    <a:pt x="2733" y="2676"/>
                    <a:pt x="5818" y="5528"/>
                  </a:cubicBezTo>
                  <a:cubicBezTo>
                    <a:pt x="8904" y="8381"/>
                    <a:pt x="13224" y="13272"/>
                    <a:pt x="17544" y="18162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1" name="Line">
              <a:extLst>
                <a:ext uri="{FF2B5EF4-FFF2-40B4-BE49-F238E27FC236}">
                  <a16:creationId xmlns:a16="http://schemas.microsoft.com/office/drawing/2014/main" id="{E34737DB-1E4B-4B3F-BF42-8514CF2377D0}"/>
                </a:ext>
              </a:extLst>
            </p:cNvPr>
            <p:cNvSpPr/>
            <p:nvPr/>
          </p:nvSpPr>
          <p:spPr>
            <a:xfrm>
              <a:off x="5667507" y="4912095"/>
              <a:ext cx="157103" cy="436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1282" extrusionOk="0">
                  <a:moveTo>
                    <a:pt x="15086" y="3522"/>
                  </a:moveTo>
                  <a:cubicBezTo>
                    <a:pt x="13322" y="2049"/>
                    <a:pt x="11559" y="577"/>
                    <a:pt x="10237" y="413"/>
                  </a:cubicBezTo>
                  <a:cubicBezTo>
                    <a:pt x="8914" y="249"/>
                    <a:pt x="8032" y="1395"/>
                    <a:pt x="7151" y="3686"/>
                  </a:cubicBezTo>
                  <a:cubicBezTo>
                    <a:pt x="6269" y="5977"/>
                    <a:pt x="5388" y="9413"/>
                    <a:pt x="4286" y="12195"/>
                  </a:cubicBezTo>
                  <a:cubicBezTo>
                    <a:pt x="3184" y="14977"/>
                    <a:pt x="1861" y="17104"/>
                    <a:pt x="979" y="18740"/>
                  </a:cubicBezTo>
                  <a:cubicBezTo>
                    <a:pt x="98" y="20377"/>
                    <a:pt x="-343" y="21522"/>
                    <a:pt x="318" y="21113"/>
                  </a:cubicBezTo>
                  <a:cubicBezTo>
                    <a:pt x="979" y="20704"/>
                    <a:pt x="2743" y="18740"/>
                    <a:pt x="5828" y="15386"/>
                  </a:cubicBezTo>
                  <a:cubicBezTo>
                    <a:pt x="8914" y="12031"/>
                    <a:pt x="13322" y="7286"/>
                    <a:pt x="16188" y="4258"/>
                  </a:cubicBezTo>
                  <a:cubicBezTo>
                    <a:pt x="19053" y="1231"/>
                    <a:pt x="20375" y="-78"/>
                    <a:pt x="20816" y="4"/>
                  </a:cubicBezTo>
                  <a:cubicBezTo>
                    <a:pt x="21257" y="86"/>
                    <a:pt x="20816" y="1558"/>
                    <a:pt x="19053" y="4586"/>
                  </a:cubicBezTo>
                  <a:cubicBezTo>
                    <a:pt x="17290" y="7613"/>
                    <a:pt x="14204" y="12195"/>
                    <a:pt x="12441" y="14895"/>
                  </a:cubicBezTo>
                  <a:cubicBezTo>
                    <a:pt x="10677" y="17595"/>
                    <a:pt x="10237" y="18413"/>
                    <a:pt x="9575" y="19313"/>
                  </a:cubicBezTo>
                  <a:cubicBezTo>
                    <a:pt x="8914" y="20213"/>
                    <a:pt x="8032" y="21195"/>
                    <a:pt x="7592" y="21277"/>
                  </a:cubicBezTo>
                  <a:cubicBezTo>
                    <a:pt x="7151" y="21358"/>
                    <a:pt x="7151" y="20540"/>
                    <a:pt x="8473" y="18167"/>
                  </a:cubicBezTo>
                  <a:cubicBezTo>
                    <a:pt x="9796" y="15795"/>
                    <a:pt x="12441" y="11867"/>
                    <a:pt x="14204" y="9413"/>
                  </a:cubicBezTo>
                  <a:cubicBezTo>
                    <a:pt x="15967" y="6958"/>
                    <a:pt x="16849" y="5977"/>
                    <a:pt x="17290" y="5977"/>
                  </a:cubicBezTo>
                  <a:cubicBezTo>
                    <a:pt x="17730" y="5977"/>
                    <a:pt x="17730" y="6958"/>
                    <a:pt x="16849" y="9167"/>
                  </a:cubicBezTo>
                  <a:cubicBezTo>
                    <a:pt x="15967" y="11377"/>
                    <a:pt x="14204" y="14813"/>
                    <a:pt x="12661" y="16940"/>
                  </a:cubicBezTo>
                  <a:cubicBezTo>
                    <a:pt x="11118" y="19067"/>
                    <a:pt x="9796" y="19886"/>
                    <a:pt x="9135" y="19804"/>
                  </a:cubicBezTo>
                  <a:cubicBezTo>
                    <a:pt x="8473" y="19722"/>
                    <a:pt x="8473" y="18740"/>
                    <a:pt x="9796" y="17431"/>
                  </a:cubicBezTo>
                  <a:cubicBezTo>
                    <a:pt x="11118" y="16122"/>
                    <a:pt x="13763" y="14486"/>
                    <a:pt x="16408" y="12849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2" name="Line">
              <a:extLst>
                <a:ext uri="{FF2B5EF4-FFF2-40B4-BE49-F238E27FC236}">
                  <a16:creationId xmlns:a16="http://schemas.microsoft.com/office/drawing/2014/main" id="{BD884EDF-33F5-4577-AD2A-F24181372868}"/>
                </a:ext>
              </a:extLst>
            </p:cNvPr>
            <p:cNvSpPr/>
            <p:nvPr/>
          </p:nvSpPr>
          <p:spPr>
            <a:xfrm>
              <a:off x="2486163" y="7110877"/>
              <a:ext cx="432034" cy="188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038" extrusionOk="0">
                  <a:moveTo>
                    <a:pt x="997" y="10044"/>
                  </a:moveTo>
                  <a:cubicBezTo>
                    <a:pt x="338" y="8926"/>
                    <a:pt x="-322" y="7809"/>
                    <a:pt x="173" y="8182"/>
                  </a:cubicBezTo>
                  <a:cubicBezTo>
                    <a:pt x="667" y="8554"/>
                    <a:pt x="2316" y="10416"/>
                    <a:pt x="5284" y="11719"/>
                  </a:cubicBezTo>
                  <a:cubicBezTo>
                    <a:pt x="8252" y="13023"/>
                    <a:pt x="12539" y="13768"/>
                    <a:pt x="15095" y="14140"/>
                  </a:cubicBezTo>
                  <a:cubicBezTo>
                    <a:pt x="17651" y="14513"/>
                    <a:pt x="18475" y="14513"/>
                    <a:pt x="18475" y="14513"/>
                  </a:cubicBezTo>
                  <a:cubicBezTo>
                    <a:pt x="18475" y="14513"/>
                    <a:pt x="17651" y="14513"/>
                    <a:pt x="15260" y="12278"/>
                  </a:cubicBezTo>
                  <a:cubicBezTo>
                    <a:pt x="12869" y="10044"/>
                    <a:pt x="8912" y="5575"/>
                    <a:pt x="6521" y="2968"/>
                  </a:cubicBezTo>
                  <a:cubicBezTo>
                    <a:pt x="4130" y="361"/>
                    <a:pt x="3305" y="-384"/>
                    <a:pt x="3141" y="175"/>
                  </a:cubicBezTo>
                  <a:cubicBezTo>
                    <a:pt x="2976" y="733"/>
                    <a:pt x="3470" y="2595"/>
                    <a:pt x="5202" y="5388"/>
                  </a:cubicBezTo>
                  <a:cubicBezTo>
                    <a:pt x="6933" y="8182"/>
                    <a:pt x="9901" y="11906"/>
                    <a:pt x="11880" y="14140"/>
                  </a:cubicBezTo>
                  <a:cubicBezTo>
                    <a:pt x="13858" y="16375"/>
                    <a:pt x="14847" y="17119"/>
                    <a:pt x="15754" y="18050"/>
                  </a:cubicBezTo>
                  <a:cubicBezTo>
                    <a:pt x="16661" y="18981"/>
                    <a:pt x="17486" y="20099"/>
                    <a:pt x="17403" y="20657"/>
                  </a:cubicBezTo>
                  <a:cubicBezTo>
                    <a:pt x="17321" y="21216"/>
                    <a:pt x="16331" y="21216"/>
                    <a:pt x="14600" y="20285"/>
                  </a:cubicBezTo>
                  <a:cubicBezTo>
                    <a:pt x="12869" y="19354"/>
                    <a:pt x="10396" y="17492"/>
                    <a:pt x="8829" y="15630"/>
                  </a:cubicBezTo>
                  <a:cubicBezTo>
                    <a:pt x="7263" y="13768"/>
                    <a:pt x="6603" y="11906"/>
                    <a:pt x="6521" y="10230"/>
                  </a:cubicBezTo>
                  <a:cubicBezTo>
                    <a:pt x="6438" y="8554"/>
                    <a:pt x="6933" y="7064"/>
                    <a:pt x="8087" y="6692"/>
                  </a:cubicBezTo>
                  <a:cubicBezTo>
                    <a:pt x="9241" y="6319"/>
                    <a:pt x="11055" y="7064"/>
                    <a:pt x="13363" y="8926"/>
                  </a:cubicBezTo>
                  <a:cubicBezTo>
                    <a:pt x="15672" y="10788"/>
                    <a:pt x="18475" y="13768"/>
                    <a:pt x="21278" y="16747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3" name="Line">
              <a:extLst>
                <a:ext uri="{FF2B5EF4-FFF2-40B4-BE49-F238E27FC236}">
                  <a16:creationId xmlns:a16="http://schemas.microsoft.com/office/drawing/2014/main" id="{E82D6AB5-F0B9-40B6-AEBB-D2722D882827}"/>
                </a:ext>
              </a:extLst>
            </p:cNvPr>
            <p:cNvSpPr/>
            <p:nvPr/>
          </p:nvSpPr>
          <p:spPr>
            <a:xfrm>
              <a:off x="805156" y="10960597"/>
              <a:ext cx="66768" cy="847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extrusionOk="0">
                  <a:moveTo>
                    <a:pt x="2160" y="1510"/>
                  </a:moveTo>
                  <a:cubicBezTo>
                    <a:pt x="1080" y="829"/>
                    <a:pt x="0" y="149"/>
                    <a:pt x="0" y="22"/>
                  </a:cubicBezTo>
                  <a:cubicBezTo>
                    <a:pt x="0" y="-106"/>
                    <a:pt x="1080" y="319"/>
                    <a:pt x="2700" y="1765"/>
                  </a:cubicBezTo>
                  <a:cubicBezTo>
                    <a:pt x="4320" y="3211"/>
                    <a:pt x="6480" y="5677"/>
                    <a:pt x="8100" y="8398"/>
                  </a:cubicBezTo>
                  <a:cubicBezTo>
                    <a:pt x="9720" y="11119"/>
                    <a:pt x="10800" y="14096"/>
                    <a:pt x="10800" y="16137"/>
                  </a:cubicBezTo>
                  <a:cubicBezTo>
                    <a:pt x="10800" y="18177"/>
                    <a:pt x="9720" y="19283"/>
                    <a:pt x="9720" y="20091"/>
                  </a:cubicBezTo>
                  <a:cubicBezTo>
                    <a:pt x="9720" y="20899"/>
                    <a:pt x="10800" y="21409"/>
                    <a:pt x="12960" y="21451"/>
                  </a:cubicBezTo>
                  <a:cubicBezTo>
                    <a:pt x="15120" y="21494"/>
                    <a:pt x="18360" y="21069"/>
                    <a:pt x="21600" y="20644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4" name="Line">
              <a:extLst>
                <a:ext uri="{FF2B5EF4-FFF2-40B4-BE49-F238E27FC236}">
                  <a16:creationId xmlns:a16="http://schemas.microsoft.com/office/drawing/2014/main" id="{A6BA28B7-01DE-483C-A778-BF5C5C15D317}"/>
                </a:ext>
              </a:extLst>
            </p:cNvPr>
            <p:cNvSpPr/>
            <p:nvPr/>
          </p:nvSpPr>
          <p:spPr>
            <a:xfrm>
              <a:off x="816938" y="11241922"/>
              <a:ext cx="219945" cy="270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1052" extrusionOk="0">
                  <a:moveTo>
                    <a:pt x="2627" y="9483"/>
                  </a:moveTo>
                  <a:cubicBezTo>
                    <a:pt x="1674" y="7661"/>
                    <a:pt x="721" y="5840"/>
                    <a:pt x="244" y="4278"/>
                  </a:cubicBezTo>
                  <a:cubicBezTo>
                    <a:pt x="-232" y="2717"/>
                    <a:pt x="-232" y="1416"/>
                    <a:pt x="2309" y="635"/>
                  </a:cubicBezTo>
                  <a:cubicBezTo>
                    <a:pt x="4850" y="-146"/>
                    <a:pt x="9933" y="-406"/>
                    <a:pt x="13903" y="1025"/>
                  </a:cubicBezTo>
                  <a:cubicBezTo>
                    <a:pt x="17874" y="2457"/>
                    <a:pt x="20733" y="5580"/>
                    <a:pt x="21050" y="8312"/>
                  </a:cubicBezTo>
                  <a:cubicBezTo>
                    <a:pt x="21368" y="11045"/>
                    <a:pt x="19144" y="13387"/>
                    <a:pt x="16286" y="15469"/>
                  </a:cubicBezTo>
                  <a:cubicBezTo>
                    <a:pt x="13427" y="17551"/>
                    <a:pt x="9933" y="19372"/>
                    <a:pt x="7392" y="20283"/>
                  </a:cubicBezTo>
                  <a:cubicBezTo>
                    <a:pt x="4850" y="21194"/>
                    <a:pt x="3262" y="21194"/>
                    <a:pt x="2627" y="20804"/>
                  </a:cubicBezTo>
                  <a:cubicBezTo>
                    <a:pt x="1992" y="20413"/>
                    <a:pt x="2309" y="19633"/>
                    <a:pt x="2627" y="18852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5" name="Line">
              <a:extLst>
                <a:ext uri="{FF2B5EF4-FFF2-40B4-BE49-F238E27FC236}">
                  <a16:creationId xmlns:a16="http://schemas.microsoft.com/office/drawing/2014/main" id="{3139ABD9-D671-4035-807B-9A1334E7C73E}"/>
                </a:ext>
              </a:extLst>
            </p:cNvPr>
            <p:cNvSpPr/>
            <p:nvPr/>
          </p:nvSpPr>
          <p:spPr>
            <a:xfrm>
              <a:off x="1197915" y="11186396"/>
              <a:ext cx="271002" cy="255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0868" extrusionOk="0">
                  <a:moveTo>
                    <a:pt x="1531" y="11947"/>
                  </a:moveTo>
                  <a:cubicBezTo>
                    <a:pt x="4133" y="11947"/>
                    <a:pt x="6736" y="11947"/>
                    <a:pt x="8557" y="11254"/>
                  </a:cubicBezTo>
                  <a:cubicBezTo>
                    <a:pt x="10379" y="10562"/>
                    <a:pt x="11420" y="9177"/>
                    <a:pt x="11680" y="7239"/>
                  </a:cubicBezTo>
                  <a:cubicBezTo>
                    <a:pt x="11941" y="5300"/>
                    <a:pt x="11420" y="2808"/>
                    <a:pt x="10509" y="1424"/>
                  </a:cubicBezTo>
                  <a:cubicBezTo>
                    <a:pt x="9598" y="39"/>
                    <a:pt x="8297" y="-238"/>
                    <a:pt x="6476" y="177"/>
                  </a:cubicBezTo>
                  <a:cubicBezTo>
                    <a:pt x="4654" y="593"/>
                    <a:pt x="2312" y="1700"/>
                    <a:pt x="1010" y="3916"/>
                  </a:cubicBezTo>
                  <a:cubicBezTo>
                    <a:pt x="-291" y="6131"/>
                    <a:pt x="-551" y="9454"/>
                    <a:pt x="1531" y="12639"/>
                  </a:cubicBezTo>
                  <a:cubicBezTo>
                    <a:pt x="3613" y="15824"/>
                    <a:pt x="8037" y="18870"/>
                    <a:pt x="11680" y="20116"/>
                  </a:cubicBezTo>
                  <a:cubicBezTo>
                    <a:pt x="15324" y="21362"/>
                    <a:pt x="18186" y="20808"/>
                    <a:pt x="21049" y="20254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6" name="Line">
              <a:extLst>
                <a:ext uri="{FF2B5EF4-FFF2-40B4-BE49-F238E27FC236}">
                  <a16:creationId xmlns:a16="http://schemas.microsoft.com/office/drawing/2014/main" id="{6D94F550-2E2C-466C-A89C-AF2599941805}"/>
                </a:ext>
              </a:extLst>
            </p:cNvPr>
            <p:cNvSpPr/>
            <p:nvPr/>
          </p:nvSpPr>
          <p:spPr>
            <a:xfrm>
              <a:off x="1590673" y="11160486"/>
              <a:ext cx="278857" cy="270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extrusionOk="0">
                  <a:moveTo>
                    <a:pt x="0" y="2400"/>
                  </a:moveTo>
                  <a:cubicBezTo>
                    <a:pt x="1029" y="1600"/>
                    <a:pt x="2057" y="800"/>
                    <a:pt x="3086" y="933"/>
                  </a:cubicBezTo>
                  <a:cubicBezTo>
                    <a:pt x="4114" y="1067"/>
                    <a:pt x="5143" y="2133"/>
                    <a:pt x="6300" y="4667"/>
                  </a:cubicBezTo>
                  <a:cubicBezTo>
                    <a:pt x="7457" y="7200"/>
                    <a:pt x="8743" y="11200"/>
                    <a:pt x="9257" y="13867"/>
                  </a:cubicBezTo>
                  <a:cubicBezTo>
                    <a:pt x="9771" y="16533"/>
                    <a:pt x="9514" y="17867"/>
                    <a:pt x="9000" y="19067"/>
                  </a:cubicBezTo>
                  <a:cubicBezTo>
                    <a:pt x="8486" y="20267"/>
                    <a:pt x="7714" y="21333"/>
                    <a:pt x="6814" y="21467"/>
                  </a:cubicBezTo>
                  <a:cubicBezTo>
                    <a:pt x="5914" y="21600"/>
                    <a:pt x="4886" y="20800"/>
                    <a:pt x="4500" y="19467"/>
                  </a:cubicBezTo>
                  <a:cubicBezTo>
                    <a:pt x="4114" y="18133"/>
                    <a:pt x="4371" y="16267"/>
                    <a:pt x="6557" y="12933"/>
                  </a:cubicBezTo>
                  <a:cubicBezTo>
                    <a:pt x="8743" y="9600"/>
                    <a:pt x="12857" y="4800"/>
                    <a:pt x="15686" y="2400"/>
                  </a:cubicBezTo>
                  <a:cubicBezTo>
                    <a:pt x="18514" y="0"/>
                    <a:pt x="20057" y="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7" name="Line">
              <a:extLst>
                <a:ext uri="{FF2B5EF4-FFF2-40B4-BE49-F238E27FC236}">
                  <a16:creationId xmlns:a16="http://schemas.microsoft.com/office/drawing/2014/main" id="{2FCD8C37-BF61-4C15-89F8-98D0AAA58564}"/>
                </a:ext>
              </a:extLst>
            </p:cNvPr>
            <p:cNvSpPr/>
            <p:nvPr/>
          </p:nvSpPr>
          <p:spPr>
            <a:xfrm>
              <a:off x="1971648" y="11127170"/>
              <a:ext cx="58915" cy="27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634"/>
                  </a:moveTo>
                  <a:cubicBezTo>
                    <a:pt x="1200" y="1317"/>
                    <a:pt x="2400" y="0"/>
                    <a:pt x="4200" y="0"/>
                  </a:cubicBezTo>
                  <a:cubicBezTo>
                    <a:pt x="6000" y="0"/>
                    <a:pt x="8400" y="1317"/>
                    <a:pt x="10800" y="4215"/>
                  </a:cubicBezTo>
                  <a:cubicBezTo>
                    <a:pt x="13200" y="7112"/>
                    <a:pt x="15600" y="11590"/>
                    <a:pt x="17400" y="14751"/>
                  </a:cubicBezTo>
                  <a:cubicBezTo>
                    <a:pt x="19200" y="17912"/>
                    <a:pt x="20400" y="19756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8" name="Line">
              <a:extLst>
                <a:ext uri="{FF2B5EF4-FFF2-40B4-BE49-F238E27FC236}">
                  <a16:creationId xmlns:a16="http://schemas.microsoft.com/office/drawing/2014/main" id="{5716A55F-90B5-47D4-AB1B-26170BF33B69}"/>
                </a:ext>
              </a:extLst>
            </p:cNvPr>
            <p:cNvSpPr/>
            <p:nvPr/>
          </p:nvSpPr>
          <p:spPr>
            <a:xfrm>
              <a:off x="2030563" y="10838441"/>
              <a:ext cx="31421" cy="81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9" name="Line">
              <a:extLst>
                <a:ext uri="{FF2B5EF4-FFF2-40B4-BE49-F238E27FC236}">
                  <a16:creationId xmlns:a16="http://schemas.microsoft.com/office/drawing/2014/main" id="{D0561319-AD26-4CAE-BA43-CAF7A3241F66}"/>
                </a:ext>
              </a:extLst>
            </p:cNvPr>
            <p:cNvSpPr/>
            <p:nvPr/>
          </p:nvSpPr>
          <p:spPr>
            <a:xfrm>
              <a:off x="2203377" y="11038330"/>
              <a:ext cx="66768" cy="707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5" h="21600" extrusionOk="0">
                  <a:moveTo>
                    <a:pt x="5999" y="1638"/>
                  </a:moveTo>
                  <a:cubicBezTo>
                    <a:pt x="2759" y="819"/>
                    <a:pt x="-481" y="0"/>
                    <a:pt x="59" y="0"/>
                  </a:cubicBezTo>
                  <a:cubicBezTo>
                    <a:pt x="599" y="0"/>
                    <a:pt x="4919" y="819"/>
                    <a:pt x="9239" y="2969"/>
                  </a:cubicBezTo>
                  <a:cubicBezTo>
                    <a:pt x="13559" y="5118"/>
                    <a:pt x="17879" y="8599"/>
                    <a:pt x="19499" y="11926"/>
                  </a:cubicBezTo>
                  <a:cubicBezTo>
                    <a:pt x="21119" y="15253"/>
                    <a:pt x="20039" y="18427"/>
                    <a:pt x="18959" y="2160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0" name="Line">
              <a:extLst>
                <a:ext uri="{FF2B5EF4-FFF2-40B4-BE49-F238E27FC236}">
                  <a16:creationId xmlns:a16="http://schemas.microsoft.com/office/drawing/2014/main" id="{41EBCE6C-58FC-43BF-B304-071B9F619EDC}"/>
                </a:ext>
              </a:extLst>
            </p:cNvPr>
            <p:cNvSpPr/>
            <p:nvPr/>
          </p:nvSpPr>
          <p:spPr>
            <a:xfrm>
              <a:off x="2258363" y="11175292"/>
              <a:ext cx="204234" cy="277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2" h="20877" extrusionOk="0">
                  <a:moveTo>
                    <a:pt x="2493" y="5694"/>
                  </a:moveTo>
                  <a:cubicBezTo>
                    <a:pt x="2841" y="4169"/>
                    <a:pt x="3190" y="2644"/>
                    <a:pt x="5629" y="1501"/>
                  </a:cubicBezTo>
                  <a:cubicBezTo>
                    <a:pt x="8067" y="357"/>
                    <a:pt x="12596" y="-405"/>
                    <a:pt x="15732" y="230"/>
                  </a:cubicBezTo>
                  <a:cubicBezTo>
                    <a:pt x="18867" y="866"/>
                    <a:pt x="20609" y="2899"/>
                    <a:pt x="20958" y="5186"/>
                  </a:cubicBezTo>
                  <a:cubicBezTo>
                    <a:pt x="21306" y="7473"/>
                    <a:pt x="20261" y="10014"/>
                    <a:pt x="17300" y="12555"/>
                  </a:cubicBezTo>
                  <a:cubicBezTo>
                    <a:pt x="14338" y="15096"/>
                    <a:pt x="9461" y="17637"/>
                    <a:pt x="5977" y="19162"/>
                  </a:cubicBezTo>
                  <a:cubicBezTo>
                    <a:pt x="2493" y="20687"/>
                    <a:pt x="403" y="21195"/>
                    <a:pt x="54" y="20687"/>
                  </a:cubicBezTo>
                  <a:cubicBezTo>
                    <a:pt x="-294" y="20179"/>
                    <a:pt x="1100" y="18654"/>
                    <a:pt x="2493" y="17129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1" name="Line">
              <a:extLst>
                <a:ext uri="{FF2B5EF4-FFF2-40B4-BE49-F238E27FC236}">
                  <a16:creationId xmlns:a16="http://schemas.microsoft.com/office/drawing/2014/main" id="{5467FCFA-6D27-446E-B84A-64EED53007C6}"/>
                </a:ext>
              </a:extLst>
            </p:cNvPr>
            <p:cNvSpPr/>
            <p:nvPr/>
          </p:nvSpPr>
          <p:spPr>
            <a:xfrm>
              <a:off x="2611846" y="10849547"/>
              <a:ext cx="235655" cy="61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600" extrusionOk="0">
                  <a:moveTo>
                    <a:pt x="1264" y="0"/>
                  </a:moveTo>
                  <a:cubicBezTo>
                    <a:pt x="1264" y="4013"/>
                    <a:pt x="1264" y="8026"/>
                    <a:pt x="1112" y="11213"/>
                  </a:cubicBezTo>
                  <a:cubicBezTo>
                    <a:pt x="960" y="14400"/>
                    <a:pt x="656" y="16761"/>
                    <a:pt x="351" y="18413"/>
                  </a:cubicBezTo>
                  <a:cubicBezTo>
                    <a:pt x="47" y="20066"/>
                    <a:pt x="-257" y="21010"/>
                    <a:pt x="351" y="21305"/>
                  </a:cubicBezTo>
                  <a:cubicBezTo>
                    <a:pt x="960" y="21600"/>
                    <a:pt x="2481" y="21246"/>
                    <a:pt x="4763" y="19948"/>
                  </a:cubicBezTo>
                  <a:cubicBezTo>
                    <a:pt x="7044" y="18649"/>
                    <a:pt x="10087" y="16407"/>
                    <a:pt x="12216" y="14990"/>
                  </a:cubicBezTo>
                  <a:cubicBezTo>
                    <a:pt x="14346" y="13574"/>
                    <a:pt x="15563" y="12984"/>
                    <a:pt x="16323" y="13220"/>
                  </a:cubicBezTo>
                  <a:cubicBezTo>
                    <a:pt x="17084" y="13456"/>
                    <a:pt x="17388" y="14518"/>
                    <a:pt x="18149" y="16052"/>
                  </a:cubicBezTo>
                  <a:cubicBezTo>
                    <a:pt x="18909" y="17587"/>
                    <a:pt x="20126" y="19593"/>
                    <a:pt x="21343" y="2160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2" name="Line">
              <a:extLst>
                <a:ext uri="{FF2B5EF4-FFF2-40B4-BE49-F238E27FC236}">
                  <a16:creationId xmlns:a16="http://schemas.microsoft.com/office/drawing/2014/main" id="{2B116042-9FD5-4C73-B562-4ADE105CF40D}"/>
                </a:ext>
              </a:extLst>
            </p:cNvPr>
            <p:cNvSpPr/>
            <p:nvPr/>
          </p:nvSpPr>
          <p:spPr>
            <a:xfrm>
              <a:off x="2988894" y="11153082"/>
              <a:ext cx="188524" cy="259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0" h="20769" extrusionOk="0">
                  <a:moveTo>
                    <a:pt x="1145" y="10369"/>
                  </a:moveTo>
                  <a:cubicBezTo>
                    <a:pt x="2609" y="11169"/>
                    <a:pt x="4073" y="11969"/>
                    <a:pt x="6636" y="11569"/>
                  </a:cubicBezTo>
                  <a:cubicBezTo>
                    <a:pt x="9199" y="11169"/>
                    <a:pt x="12860" y="9569"/>
                    <a:pt x="15422" y="8236"/>
                  </a:cubicBezTo>
                  <a:cubicBezTo>
                    <a:pt x="17985" y="6902"/>
                    <a:pt x="19450" y="5836"/>
                    <a:pt x="20182" y="4636"/>
                  </a:cubicBezTo>
                  <a:cubicBezTo>
                    <a:pt x="20914" y="3436"/>
                    <a:pt x="20914" y="2102"/>
                    <a:pt x="19267" y="1036"/>
                  </a:cubicBezTo>
                  <a:cubicBezTo>
                    <a:pt x="17619" y="-31"/>
                    <a:pt x="14324" y="-831"/>
                    <a:pt x="10663" y="1569"/>
                  </a:cubicBezTo>
                  <a:cubicBezTo>
                    <a:pt x="7002" y="3969"/>
                    <a:pt x="2975" y="9569"/>
                    <a:pt x="1145" y="13036"/>
                  </a:cubicBezTo>
                  <a:cubicBezTo>
                    <a:pt x="-686" y="16502"/>
                    <a:pt x="-320" y="17836"/>
                    <a:pt x="2243" y="18769"/>
                  </a:cubicBezTo>
                  <a:cubicBezTo>
                    <a:pt x="4806" y="19702"/>
                    <a:pt x="9565" y="20236"/>
                    <a:pt x="14324" y="20769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3" name="Line">
              <a:extLst>
                <a:ext uri="{FF2B5EF4-FFF2-40B4-BE49-F238E27FC236}">
                  <a16:creationId xmlns:a16="http://schemas.microsoft.com/office/drawing/2014/main" id="{AD8FD434-0817-4B56-B768-D6306596CD13}"/>
                </a:ext>
              </a:extLst>
            </p:cNvPr>
            <p:cNvSpPr/>
            <p:nvPr/>
          </p:nvSpPr>
          <p:spPr>
            <a:xfrm>
              <a:off x="3350232" y="11082750"/>
              <a:ext cx="325988" cy="340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075" extrusionOk="0">
                  <a:moveTo>
                    <a:pt x="255" y="6634"/>
                  </a:moveTo>
                  <a:cubicBezTo>
                    <a:pt x="34" y="5595"/>
                    <a:pt x="-186" y="4557"/>
                    <a:pt x="255" y="4245"/>
                  </a:cubicBezTo>
                  <a:cubicBezTo>
                    <a:pt x="696" y="3934"/>
                    <a:pt x="1798" y="4349"/>
                    <a:pt x="2900" y="6322"/>
                  </a:cubicBezTo>
                  <a:cubicBezTo>
                    <a:pt x="4002" y="8295"/>
                    <a:pt x="5104" y="11826"/>
                    <a:pt x="5655" y="14110"/>
                  </a:cubicBezTo>
                  <a:cubicBezTo>
                    <a:pt x="6206" y="16395"/>
                    <a:pt x="6206" y="17434"/>
                    <a:pt x="5765" y="18576"/>
                  </a:cubicBezTo>
                  <a:cubicBezTo>
                    <a:pt x="5324" y="19718"/>
                    <a:pt x="4443" y="20964"/>
                    <a:pt x="3892" y="21068"/>
                  </a:cubicBezTo>
                  <a:cubicBezTo>
                    <a:pt x="3341" y="21172"/>
                    <a:pt x="3120" y="20134"/>
                    <a:pt x="3671" y="17849"/>
                  </a:cubicBezTo>
                  <a:cubicBezTo>
                    <a:pt x="4222" y="15564"/>
                    <a:pt x="5545" y="12034"/>
                    <a:pt x="7969" y="8710"/>
                  </a:cubicBezTo>
                  <a:cubicBezTo>
                    <a:pt x="10394" y="5387"/>
                    <a:pt x="13920" y="2272"/>
                    <a:pt x="16345" y="922"/>
                  </a:cubicBezTo>
                  <a:cubicBezTo>
                    <a:pt x="18769" y="-428"/>
                    <a:pt x="20092" y="-13"/>
                    <a:pt x="21414" y="403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4" name="Line">
              <a:extLst>
                <a:ext uri="{FF2B5EF4-FFF2-40B4-BE49-F238E27FC236}">
                  <a16:creationId xmlns:a16="http://schemas.microsoft.com/office/drawing/2014/main" id="{84F34A98-20AA-456E-983B-8DA04D72F1D0}"/>
                </a:ext>
              </a:extLst>
            </p:cNvPr>
            <p:cNvSpPr/>
            <p:nvPr/>
          </p:nvSpPr>
          <p:spPr>
            <a:xfrm>
              <a:off x="3676220" y="10856950"/>
              <a:ext cx="542007" cy="540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375" extrusionOk="0">
                  <a:moveTo>
                    <a:pt x="10317" y="15600"/>
                  </a:moveTo>
                  <a:cubicBezTo>
                    <a:pt x="10317" y="14533"/>
                    <a:pt x="10317" y="13467"/>
                    <a:pt x="9784" y="12933"/>
                  </a:cubicBezTo>
                  <a:cubicBezTo>
                    <a:pt x="9250" y="12400"/>
                    <a:pt x="8184" y="12400"/>
                    <a:pt x="6650" y="12933"/>
                  </a:cubicBezTo>
                  <a:cubicBezTo>
                    <a:pt x="5117" y="13467"/>
                    <a:pt x="3117" y="14533"/>
                    <a:pt x="1917" y="15533"/>
                  </a:cubicBezTo>
                  <a:cubicBezTo>
                    <a:pt x="717" y="16533"/>
                    <a:pt x="317" y="17467"/>
                    <a:pt x="117" y="18267"/>
                  </a:cubicBezTo>
                  <a:cubicBezTo>
                    <a:pt x="-83" y="19067"/>
                    <a:pt x="-83" y="19733"/>
                    <a:pt x="584" y="20200"/>
                  </a:cubicBezTo>
                  <a:cubicBezTo>
                    <a:pt x="1250" y="20667"/>
                    <a:pt x="2584" y="20933"/>
                    <a:pt x="3984" y="20733"/>
                  </a:cubicBezTo>
                  <a:cubicBezTo>
                    <a:pt x="5384" y="20533"/>
                    <a:pt x="6850" y="19867"/>
                    <a:pt x="7784" y="19067"/>
                  </a:cubicBezTo>
                  <a:cubicBezTo>
                    <a:pt x="8717" y="18267"/>
                    <a:pt x="9117" y="17333"/>
                    <a:pt x="9317" y="16533"/>
                  </a:cubicBezTo>
                  <a:cubicBezTo>
                    <a:pt x="9517" y="15733"/>
                    <a:pt x="9517" y="15067"/>
                    <a:pt x="9584" y="15067"/>
                  </a:cubicBezTo>
                  <a:cubicBezTo>
                    <a:pt x="9650" y="15067"/>
                    <a:pt x="9784" y="15733"/>
                    <a:pt x="10317" y="16933"/>
                  </a:cubicBezTo>
                  <a:cubicBezTo>
                    <a:pt x="10850" y="18133"/>
                    <a:pt x="11784" y="19867"/>
                    <a:pt x="12584" y="20733"/>
                  </a:cubicBezTo>
                  <a:cubicBezTo>
                    <a:pt x="13384" y="21600"/>
                    <a:pt x="14050" y="21600"/>
                    <a:pt x="15050" y="20667"/>
                  </a:cubicBezTo>
                  <a:cubicBezTo>
                    <a:pt x="16050" y="19733"/>
                    <a:pt x="17384" y="17867"/>
                    <a:pt x="18517" y="15000"/>
                  </a:cubicBezTo>
                  <a:cubicBezTo>
                    <a:pt x="19650" y="12133"/>
                    <a:pt x="20584" y="8267"/>
                    <a:pt x="21050" y="5867"/>
                  </a:cubicBezTo>
                  <a:cubicBezTo>
                    <a:pt x="21517" y="3467"/>
                    <a:pt x="21517" y="2533"/>
                    <a:pt x="21517" y="1667"/>
                  </a:cubicBezTo>
                  <a:cubicBezTo>
                    <a:pt x="21517" y="800"/>
                    <a:pt x="21517" y="0"/>
                    <a:pt x="21317" y="0"/>
                  </a:cubicBezTo>
                  <a:cubicBezTo>
                    <a:pt x="21117" y="0"/>
                    <a:pt x="20717" y="800"/>
                    <a:pt x="20184" y="3400"/>
                  </a:cubicBezTo>
                  <a:cubicBezTo>
                    <a:pt x="19650" y="6000"/>
                    <a:pt x="18984" y="10400"/>
                    <a:pt x="18917" y="13600"/>
                  </a:cubicBezTo>
                  <a:cubicBezTo>
                    <a:pt x="18850" y="16800"/>
                    <a:pt x="19384" y="18800"/>
                    <a:pt x="19917" y="2080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5" name="Line">
              <a:extLst>
                <a:ext uri="{FF2B5EF4-FFF2-40B4-BE49-F238E27FC236}">
                  <a16:creationId xmlns:a16="http://schemas.microsoft.com/office/drawing/2014/main" id="{80A594F2-D054-4452-B70A-7D0D116869D1}"/>
                </a:ext>
              </a:extLst>
            </p:cNvPr>
            <p:cNvSpPr/>
            <p:nvPr/>
          </p:nvSpPr>
          <p:spPr>
            <a:xfrm>
              <a:off x="4791654" y="10771811"/>
              <a:ext cx="585211" cy="655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311" extrusionOk="0">
                  <a:moveTo>
                    <a:pt x="6728" y="15897"/>
                  </a:moveTo>
                  <a:cubicBezTo>
                    <a:pt x="6973" y="15352"/>
                    <a:pt x="7219" y="14806"/>
                    <a:pt x="7096" y="14370"/>
                  </a:cubicBezTo>
                  <a:cubicBezTo>
                    <a:pt x="6973" y="13934"/>
                    <a:pt x="6482" y="13606"/>
                    <a:pt x="5562" y="13606"/>
                  </a:cubicBezTo>
                  <a:cubicBezTo>
                    <a:pt x="4641" y="13606"/>
                    <a:pt x="3291" y="13934"/>
                    <a:pt x="2187" y="14697"/>
                  </a:cubicBezTo>
                  <a:cubicBezTo>
                    <a:pt x="1082" y="15461"/>
                    <a:pt x="223" y="16661"/>
                    <a:pt x="39" y="17861"/>
                  </a:cubicBezTo>
                  <a:cubicBezTo>
                    <a:pt x="-145" y="19061"/>
                    <a:pt x="346" y="20261"/>
                    <a:pt x="1021" y="20861"/>
                  </a:cubicBezTo>
                  <a:cubicBezTo>
                    <a:pt x="1696" y="21461"/>
                    <a:pt x="2555" y="21461"/>
                    <a:pt x="3598" y="20861"/>
                  </a:cubicBezTo>
                  <a:cubicBezTo>
                    <a:pt x="4641" y="20261"/>
                    <a:pt x="5869" y="19061"/>
                    <a:pt x="7035" y="16825"/>
                  </a:cubicBezTo>
                  <a:cubicBezTo>
                    <a:pt x="8200" y="14588"/>
                    <a:pt x="9305" y="11316"/>
                    <a:pt x="9857" y="8534"/>
                  </a:cubicBezTo>
                  <a:cubicBezTo>
                    <a:pt x="10410" y="5752"/>
                    <a:pt x="10410" y="3461"/>
                    <a:pt x="10287" y="1988"/>
                  </a:cubicBezTo>
                  <a:cubicBezTo>
                    <a:pt x="10164" y="516"/>
                    <a:pt x="9919" y="-139"/>
                    <a:pt x="9612" y="25"/>
                  </a:cubicBezTo>
                  <a:cubicBezTo>
                    <a:pt x="9305" y="188"/>
                    <a:pt x="8937" y="1170"/>
                    <a:pt x="8753" y="3625"/>
                  </a:cubicBezTo>
                  <a:cubicBezTo>
                    <a:pt x="8569" y="6079"/>
                    <a:pt x="8569" y="10006"/>
                    <a:pt x="8814" y="12516"/>
                  </a:cubicBezTo>
                  <a:cubicBezTo>
                    <a:pt x="9060" y="15025"/>
                    <a:pt x="9550" y="16116"/>
                    <a:pt x="10471" y="16825"/>
                  </a:cubicBezTo>
                  <a:cubicBezTo>
                    <a:pt x="11391" y="17534"/>
                    <a:pt x="12741" y="17861"/>
                    <a:pt x="14153" y="17479"/>
                  </a:cubicBezTo>
                  <a:cubicBezTo>
                    <a:pt x="15564" y="17097"/>
                    <a:pt x="17037" y="16006"/>
                    <a:pt x="17957" y="15079"/>
                  </a:cubicBezTo>
                  <a:cubicBezTo>
                    <a:pt x="18878" y="14152"/>
                    <a:pt x="19246" y="13388"/>
                    <a:pt x="19553" y="12734"/>
                  </a:cubicBezTo>
                  <a:cubicBezTo>
                    <a:pt x="19860" y="12079"/>
                    <a:pt x="20105" y="11534"/>
                    <a:pt x="20228" y="11806"/>
                  </a:cubicBezTo>
                  <a:cubicBezTo>
                    <a:pt x="20350" y="12079"/>
                    <a:pt x="20350" y="13170"/>
                    <a:pt x="20350" y="14534"/>
                  </a:cubicBezTo>
                  <a:cubicBezTo>
                    <a:pt x="20350" y="15897"/>
                    <a:pt x="20350" y="17534"/>
                    <a:pt x="20535" y="18570"/>
                  </a:cubicBezTo>
                  <a:cubicBezTo>
                    <a:pt x="20719" y="19606"/>
                    <a:pt x="21087" y="20043"/>
                    <a:pt x="21455" y="20479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6" name="Line">
              <a:extLst>
                <a:ext uri="{FF2B5EF4-FFF2-40B4-BE49-F238E27FC236}">
                  <a16:creationId xmlns:a16="http://schemas.microsoft.com/office/drawing/2014/main" id="{81AF290E-4E53-4DAC-A734-7AB3381D828F}"/>
                </a:ext>
              </a:extLst>
            </p:cNvPr>
            <p:cNvSpPr/>
            <p:nvPr/>
          </p:nvSpPr>
          <p:spPr>
            <a:xfrm>
              <a:off x="5325806" y="10960597"/>
              <a:ext cx="23566" cy="8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0800" y="3200"/>
                    <a:pt x="0" y="6400"/>
                    <a:pt x="0" y="10000"/>
                  </a:cubicBezTo>
                  <a:cubicBezTo>
                    <a:pt x="0" y="13600"/>
                    <a:pt x="10800" y="176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7" name="Line">
              <a:extLst>
                <a:ext uri="{FF2B5EF4-FFF2-40B4-BE49-F238E27FC236}">
                  <a16:creationId xmlns:a16="http://schemas.microsoft.com/office/drawing/2014/main" id="{7C5C6365-CD6E-456C-89DD-864A49A3E2B5}"/>
                </a:ext>
              </a:extLst>
            </p:cNvPr>
            <p:cNvSpPr/>
            <p:nvPr/>
          </p:nvSpPr>
          <p:spPr>
            <a:xfrm>
              <a:off x="5526114" y="11123469"/>
              <a:ext cx="196379" cy="259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8" h="21072" extrusionOk="0">
                  <a:moveTo>
                    <a:pt x="12080" y="16971"/>
                  </a:moveTo>
                  <a:cubicBezTo>
                    <a:pt x="14912" y="13143"/>
                    <a:pt x="17745" y="9315"/>
                    <a:pt x="19162" y="6581"/>
                  </a:cubicBezTo>
                  <a:cubicBezTo>
                    <a:pt x="20578" y="3847"/>
                    <a:pt x="20578" y="2206"/>
                    <a:pt x="19693" y="1113"/>
                  </a:cubicBezTo>
                  <a:cubicBezTo>
                    <a:pt x="18808" y="19"/>
                    <a:pt x="17037" y="-528"/>
                    <a:pt x="13319" y="702"/>
                  </a:cubicBezTo>
                  <a:cubicBezTo>
                    <a:pt x="9601" y="1933"/>
                    <a:pt x="3935" y="4940"/>
                    <a:pt x="1457" y="8221"/>
                  </a:cubicBezTo>
                  <a:cubicBezTo>
                    <a:pt x="-1022" y="11502"/>
                    <a:pt x="-314" y="15057"/>
                    <a:pt x="3404" y="17244"/>
                  </a:cubicBezTo>
                  <a:cubicBezTo>
                    <a:pt x="7122" y="19432"/>
                    <a:pt x="13850" y="20252"/>
                    <a:pt x="20578" y="21072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8" name="Line">
              <a:extLst>
                <a:ext uri="{FF2B5EF4-FFF2-40B4-BE49-F238E27FC236}">
                  <a16:creationId xmlns:a16="http://schemas.microsoft.com/office/drawing/2014/main" id="{3AA226A2-4C9C-450D-8A05-A2DEC7A41274}"/>
                </a:ext>
              </a:extLst>
            </p:cNvPr>
            <p:cNvSpPr/>
            <p:nvPr/>
          </p:nvSpPr>
          <p:spPr>
            <a:xfrm>
              <a:off x="5801045" y="11097557"/>
              <a:ext cx="200306" cy="325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5" extrusionOk="0">
                  <a:moveTo>
                    <a:pt x="21600" y="2240"/>
                  </a:moveTo>
                  <a:cubicBezTo>
                    <a:pt x="20520" y="1358"/>
                    <a:pt x="19440" y="476"/>
                    <a:pt x="18000" y="146"/>
                  </a:cubicBezTo>
                  <a:cubicBezTo>
                    <a:pt x="16560" y="-185"/>
                    <a:pt x="14760" y="35"/>
                    <a:pt x="13140" y="917"/>
                  </a:cubicBezTo>
                  <a:cubicBezTo>
                    <a:pt x="11520" y="1799"/>
                    <a:pt x="10080" y="3342"/>
                    <a:pt x="10080" y="5105"/>
                  </a:cubicBezTo>
                  <a:cubicBezTo>
                    <a:pt x="10080" y="6868"/>
                    <a:pt x="11520" y="8852"/>
                    <a:pt x="12780" y="10284"/>
                  </a:cubicBezTo>
                  <a:cubicBezTo>
                    <a:pt x="14040" y="11717"/>
                    <a:pt x="15120" y="12599"/>
                    <a:pt x="14760" y="14142"/>
                  </a:cubicBezTo>
                  <a:cubicBezTo>
                    <a:pt x="14400" y="15684"/>
                    <a:pt x="12600" y="17888"/>
                    <a:pt x="9900" y="19211"/>
                  </a:cubicBezTo>
                  <a:cubicBezTo>
                    <a:pt x="7200" y="20533"/>
                    <a:pt x="3600" y="20974"/>
                    <a:pt x="0" y="21415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9" name="Line">
              <a:extLst>
                <a:ext uri="{FF2B5EF4-FFF2-40B4-BE49-F238E27FC236}">
                  <a16:creationId xmlns:a16="http://schemas.microsoft.com/office/drawing/2014/main" id="{AD9784D7-C8AC-4899-B58B-1044710E61CE}"/>
                </a:ext>
              </a:extLst>
            </p:cNvPr>
            <p:cNvSpPr/>
            <p:nvPr/>
          </p:nvSpPr>
          <p:spPr>
            <a:xfrm>
              <a:off x="3071372" y="11867500"/>
              <a:ext cx="534152" cy="25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0618" extrusionOk="0">
                  <a:moveTo>
                    <a:pt x="2041" y="0"/>
                  </a:moveTo>
                  <a:cubicBezTo>
                    <a:pt x="1096" y="2700"/>
                    <a:pt x="151" y="5400"/>
                    <a:pt x="16" y="9450"/>
                  </a:cubicBezTo>
                  <a:cubicBezTo>
                    <a:pt x="-119" y="13500"/>
                    <a:pt x="556" y="18900"/>
                    <a:pt x="2919" y="20250"/>
                  </a:cubicBezTo>
                  <a:cubicBezTo>
                    <a:pt x="5281" y="21600"/>
                    <a:pt x="9331" y="18900"/>
                    <a:pt x="12706" y="17550"/>
                  </a:cubicBezTo>
                  <a:cubicBezTo>
                    <a:pt x="16081" y="16200"/>
                    <a:pt x="18781" y="16200"/>
                    <a:pt x="21481" y="1620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0" name="Line">
              <a:extLst>
                <a:ext uri="{FF2B5EF4-FFF2-40B4-BE49-F238E27FC236}">
                  <a16:creationId xmlns:a16="http://schemas.microsoft.com/office/drawing/2014/main" id="{7FA6BFEE-91DE-4CE4-8ABD-32AD3A2DC2E8}"/>
                </a:ext>
              </a:extLst>
            </p:cNvPr>
            <p:cNvSpPr/>
            <p:nvPr/>
          </p:nvSpPr>
          <p:spPr>
            <a:xfrm>
              <a:off x="3342377" y="11752750"/>
              <a:ext cx="322062" cy="359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5" h="21360" extrusionOk="0">
                  <a:moveTo>
                    <a:pt x="5956" y="1461"/>
                  </a:moveTo>
                  <a:cubicBezTo>
                    <a:pt x="5074" y="867"/>
                    <a:pt x="4193" y="272"/>
                    <a:pt x="4303" y="74"/>
                  </a:cubicBezTo>
                  <a:cubicBezTo>
                    <a:pt x="4413" y="-124"/>
                    <a:pt x="5515" y="74"/>
                    <a:pt x="8160" y="669"/>
                  </a:cubicBezTo>
                  <a:cubicBezTo>
                    <a:pt x="10805" y="1263"/>
                    <a:pt x="14993" y="2254"/>
                    <a:pt x="17527" y="3047"/>
                  </a:cubicBezTo>
                  <a:cubicBezTo>
                    <a:pt x="20062" y="3839"/>
                    <a:pt x="20944" y="4434"/>
                    <a:pt x="21054" y="5127"/>
                  </a:cubicBezTo>
                  <a:cubicBezTo>
                    <a:pt x="21164" y="5821"/>
                    <a:pt x="20503" y="6614"/>
                    <a:pt x="17968" y="8496"/>
                  </a:cubicBezTo>
                  <a:cubicBezTo>
                    <a:pt x="15433" y="10379"/>
                    <a:pt x="11025" y="13351"/>
                    <a:pt x="7940" y="15432"/>
                  </a:cubicBezTo>
                  <a:cubicBezTo>
                    <a:pt x="4854" y="17513"/>
                    <a:pt x="3091" y="18702"/>
                    <a:pt x="1768" y="19593"/>
                  </a:cubicBezTo>
                  <a:cubicBezTo>
                    <a:pt x="446" y="20485"/>
                    <a:pt x="-436" y="21080"/>
                    <a:pt x="225" y="21278"/>
                  </a:cubicBezTo>
                  <a:cubicBezTo>
                    <a:pt x="886" y="21476"/>
                    <a:pt x="3091" y="21278"/>
                    <a:pt x="5295" y="2108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1" name="Line">
              <a:extLst>
                <a:ext uri="{FF2B5EF4-FFF2-40B4-BE49-F238E27FC236}">
                  <a16:creationId xmlns:a16="http://schemas.microsoft.com/office/drawing/2014/main" id="{C833810C-6987-4586-82B1-E150062716C9}"/>
                </a:ext>
              </a:extLst>
            </p:cNvPr>
            <p:cNvSpPr/>
            <p:nvPr/>
          </p:nvSpPr>
          <p:spPr>
            <a:xfrm>
              <a:off x="4013992" y="11719434"/>
              <a:ext cx="306352" cy="44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467" extrusionOk="0">
                  <a:moveTo>
                    <a:pt x="1721" y="4776"/>
                  </a:moveTo>
                  <a:cubicBezTo>
                    <a:pt x="2426" y="5431"/>
                    <a:pt x="3130" y="6085"/>
                    <a:pt x="3130" y="8376"/>
                  </a:cubicBezTo>
                  <a:cubicBezTo>
                    <a:pt x="3130" y="10667"/>
                    <a:pt x="2426" y="14594"/>
                    <a:pt x="1721" y="16885"/>
                  </a:cubicBezTo>
                  <a:cubicBezTo>
                    <a:pt x="1017" y="19176"/>
                    <a:pt x="313" y="19831"/>
                    <a:pt x="78" y="19749"/>
                  </a:cubicBezTo>
                  <a:cubicBezTo>
                    <a:pt x="-157" y="19667"/>
                    <a:pt x="78" y="18849"/>
                    <a:pt x="1604" y="16394"/>
                  </a:cubicBezTo>
                  <a:cubicBezTo>
                    <a:pt x="3130" y="13940"/>
                    <a:pt x="5947" y="9849"/>
                    <a:pt x="8060" y="6985"/>
                  </a:cubicBezTo>
                  <a:cubicBezTo>
                    <a:pt x="10173" y="4122"/>
                    <a:pt x="11582" y="2485"/>
                    <a:pt x="12991" y="1422"/>
                  </a:cubicBezTo>
                  <a:cubicBezTo>
                    <a:pt x="14400" y="358"/>
                    <a:pt x="15808" y="-133"/>
                    <a:pt x="16747" y="31"/>
                  </a:cubicBezTo>
                  <a:cubicBezTo>
                    <a:pt x="17686" y="194"/>
                    <a:pt x="18156" y="1012"/>
                    <a:pt x="18508" y="3794"/>
                  </a:cubicBezTo>
                  <a:cubicBezTo>
                    <a:pt x="18860" y="6576"/>
                    <a:pt x="19095" y="11322"/>
                    <a:pt x="19565" y="14594"/>
                  </a:cubicBezTo>
                  <a:cubicBezTo>
                    <a:pt x="20034" y="17867"/>
                    <a:pt x="20739" y="19667"/>
                    <a:pt x="21443" y="21467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2" name="Line">
              <a:extLst>
                <a:ext uri="{FF2B5EF4-FFF2-40B4-BE49-F238E27FC236}">
                  <a16:creationId xmlns:a16="http://schemas.microsoft.com/office/drawing/2014/main" id="{44E35B93-0954-4B33-B78E-5A3485EB3975}"/>
                </a:ext>
              </a:extLst>
            </p:cNvPr>
            <p:cNvSpPr/>
            <p:nvPr/>
          </p:nvSpPr>
          <p:spPr>
            <a:xfrm>
              <a:off x="4473521" y="11819380"/>
              <a:ext cx="274931" cy="299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21054" extrusionOk="0">
                  <a:moveTo>
                    <a:pt x="10471" y="3926"/>
                  </a:moveTo>
                  <a:cubicBezTo>
                    <a:pt x="8946" y="3926"/>
                    <a:pt x="7422" y="3926"/>
                    <a:pt x="5516" y="5588"/>
                  </a:cubicBezTo>
                  <a:cubicBezTo>
                    <a:pt x="3610" y="7249"/>
                    <a:pt x="1323" y="10572"/>
                    <a:pt x="433" y="13421"/>
                  </a:cubicBezTo>
                  <a:cubicBezTo>
                    <a:pt x="-456" y="16269"/>
                    <a:pt x="52" y="18643"/>
                    <a:pt x="1704" y="19948"/>
                  </a:cubicBezTo>
                  <a:cubicBezTo>
                    <a:pt x="3356" y="21254"/>
                    <a:pt x="6151" y="21491"/>
                    <a:pt x="9582" y="20186"/>
                  </a:cubicBezTo>
                  <a:cubicBezTo>
                    <a:pt x="13012" y="18880"/>
                    <a:pt x="17078" y="16032"/>
                    <a:pt x="19111" y="12827"/>
                  </a:cubicBezTo>
                  <a:cubicBezTo>
                    <a:pt x="21144" y="9623"/>
                    <a:pt x="21144" y="6062"/>
                    <a:pt x="20382" y="3689"/>
                  </a:cubicBezTo>
                  <a:cubicBezTo>
                    <a:pt x="19619" y="1315"/>
                    <a:pt x="18095" y="128"/>
                    <a:pt x="16062" y="10"/>
                  </a:cubicBezTo>
                  <a:cubicBezTo>
                    <a:pt x="14029" y="-109"/>
                    <a:pt x="11488" y="840"/>
                    <a:pt x="10217" y="1909"/>
                  </a:cubicBezTo>
                  <a:cubicBezTo>
                    <a:pt x="8946" y="2977"/>
                    <a:pt x="8946" y="4164"/>
                    <a:pt x="8946" y="535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3" name="Line">
              <a:extLst>
                <a:ext uri="{FF2B5EF4-FFF2-40B4-BE49-F238E27FC236}">
                  <a16:creationId xmlns:a16="http://schemas.microsoft.com/office/drawing/2014/main" id="{5D2447DC-317E-479F-9DE9-B4D231F479E9}"/>
                </a:ext>
              </a:extLst>
            </p:cNvPr>
            <p:cNvSpPr/>
            <p:nvPr/>
          </p:nvSpPr>
          <p:spPr>
            <a:xfrm>
              <a:off x="4933047" y="11660208"/>
              <a:ext cx="15710" cy="477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9" h="21463" extrusionOk="0">
                  <a:moveTo>
                    <a:pt x="0" y="1978"/>
                  </a:moveTo>
                  <a:cubicBezTo>
                    <a:pt x="8640" y="920"/>
                    <a:pt x="17280" y="-137"/>
                    <a:pt x="19440" y="14"/>
                  </a:cubicBezTo>
                  <a:cubicBezTo>
                    <a:pt x="21600" y="165"/>
                    <a:pt x="17280" y="1525"/>
                    <a:pt x="15120" y="4470"/>
                  </a:cubicBezTo>
                  <a:cubicBezTo>
                    <a:pt x="12960" y="7415"/>
                    <a:pt x="12960" y="11947"/>
                    <a:pt x="12960" y="15043"/>
                  </a:cubicBezTo>
                  <a:cubicBezTo>
                    <a:pt x="12960" y="18140"/>
                    <a:pt x="12960" y="19801"/>
                    <a:pt x="12960" y="21463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4" name="Line">
              <a:extLst>
                <a:ext uri="{FF2B5EF4-FFF2-40B4-BE49-F238E27FC236}">
                  <a16:creationId xmlns:a16="http://schemas.microsoft.com/office/drawing/2014/main" id="{4B9498D2-DE3F-4BC4-9D5D-ACEA1DCF813E}"/>
                </a:ext>
              </a:extLst>
            </p:cNvPr>
            <p:cNvSpPr/>
            <p:nvPr/>
          </p:nvSpPr>
          <p:spPr>
            <a:xfrm>
              <a:off x="4862351" y="11874904"/>
              <a:ext cx="204234" cy="33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5" name="Line">
              <a:extLst>
                <a:ext uri="{FF2B5EF4-FFF2-40B4-BE49-F238E27FC236}">
                  <a16:creationId xmlns:a16="http://schemas.microsoft.com/office/drawing/2014/main" id="{2803A303-4462-40F8-A53F-A47382710760}"/>
                </a:ext>
              </a:extLst>
            </p:cNvPr>
            <p:cNvSpPr/>
            <p:nvPr/>
          </p:nvSpPr>
          <p:spPr>
            <a:xfrm>
              <a:off x="5475054" y="11834187"/>
              <a:ext cx="274931" cy="244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extrusionOk="0">
                  <a:moveTo>
                    <a:pt x="1733" y="2959"/>
                  </a:moveTo>
                  <a:cubicBezTo>
                    <a:pt x="1469" y="1479"/>
                    <a:pt x="1206" y="0"/>
                    <a:pt x="1074" y="0"/>
                  </a:cubicBezTo>
                  <a:cubicBezTo>
                    <a:pt x="943" y="0"/>
                    <a:pt x="943" y="1479"/>
                    <a:pt x="679" y="4586"/>
                  </a:cubicBezTo>
                  <a:cubicBezTo>
                    <a:pt x="416" y="7693"/>
                    <a:pt x="-111" y="12427"/>
                    <a:pt x="21" y="15386"/>
                  </a:cubicBezTo>
                  <a:cubicBezTo>
                    <a:pt x="152" y="18345"/>
                    <a:pt x="943" y="19529"/>
                    <a:pt x="1996" y="19973"/>
                  </a:cubicBezTo>
                  <a:cubicBezTo>
                    <a:pt x="3050" y="20416"/>
                    <a:pt x="4367" y="20120"/>
                    <a:pt x="6738" y="17753"/>
                  </a:cubicBezTo>
                  <a:cubicBezTo>
                    <a:pt x="9109" y="15386"/>
                    <a:pt x="12533" y="10948"/>
                    <a:pt x="14377" y="7693"/>
                  </a:cubicBezTo>
                  <a:cubicBezTo>
                    <a:pt x="16221" y="4438"/>
                    <a:pt x="16484" y="2367"/>
                    <a:pt x="16221" y="2071"/>
                  </a:cubicBezTo>
                  <a:cubicBezTo>
                    <a:pt x="15957" y="1775"/>
                    <a:pt x="15167" y="3255"/>
                    <a:pt x="14640" y="6214"/>
                  </a:cubicBezTo>
                  <a:cubicBezTo>
                    <a:pt x="14113" y="9173"/>
                    <a:pt x="13850" y="13611"/>
                    <a:pt x="14245" y="16274"/>
                  </a:cubicBezTo>
                  <a:cubicBezTo>
                    <a:pt x="14640" y="18937"/>
                    <a:pt x="15694" y="19825"/>
                    <a:pt x="17011" y="20416"/>
                  </a:cubicBezTo>
                  <a:cubicBezTo>
                    <a:pt x="18328" y="21008"/>
                    <a:pt x="19909" y="21304"/>
                    <a:pt x="21489" y="2160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6" name="Line">
              <a:extLst>
                <a:ext uri="{FF2B5EF4-FFF2-40B4-BE49-F238E27FC236}">
                  <a16:creationId xmlns:a16="http://schemas.microsoft.com/office/drawing/2014/main" id="{B6430A34-48B9-4DEF-8F4A-83752662F324}"/>
                </a:ext>
              </a:extLst>
            </p:cNvPr>
            <p:cNvSpPr/>
            <p:nvPr/>
          </p:nvSpPr>
          <p:spPr>
            <a:xfrm>
              <a:off x="5852102" y="11786064"/>
              <a:ext cx="121756" cy="281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800" y="1800"/>
                    <a:pt x="12000" y="3600"/>
                    <a:pt x="9600" y="5786"/>
                  </a:cubicBezTo>
                  <a:cubicBezTo>
                    <a:pt x="7200" y="7971"/>
                    <a:pt x="7200" y="10543"/>
                    <a:pt x="9000" y="12343"/>
                  </a:cubicBezTo>
                  <a:cubicBezTo>
                    <a:pt x="10800" y="14143"/>
                    <a:pt x="14400" y="15171"/>
                    <a:pt x="15300" y="16457"/>
                  </a:cubicBezTo>
                  <a:cubicBezTo>
                    <a:pt x="16200" y="17743"/>
                    <a:pt x="14400" y="19286"/>
                    <a:pt x="11400" y="20186"/>
                  </a:cubicBezTo>
                  <a:cubicBezTo>
                    <a:pt x="8400" y="21086"/>
                    <a:pt x="4200" y="21343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7" name="Line">
              <a:extLst>
                <a:ext uri="{FF2B5EF4-FFF2-40B4-BE49-F238E27FC236}">
                  <a16:creationId xmlns:a16="http://schemas.microsoft.com/office/drawing/2014/main" id="{465D1008-F8D5-4ACF-BE5F-54DB39DEF43A}"/>
                </a:ext>
              </a:extLst>
            </p:cNvPr>
            <p:cNvSpPr/>
            <p:nvPr/>
          </p:nvSpPr>
          <p:spPr>
            <a:xfrm>
              <a:off x="6107397" y="11848993"/>
              <a:ext cx="149248" cy="210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1" h="21004" extrusionOk="0">
                  <a:moveTo>
                    <a:pt x="7668" y="8686"/>
                  </a:moveTo>
                  <a:cubicBezTo>
                    <a:pt x="10015" y="8686"/>
                    <a:pt x="12363" y="8686"/>
                    <a:pt x="14476" y="8188"/>
                  </a:cubicBezTo>
                  <a:cubicBezTo>
                    <a:pt x="16589" y="7689"/>
                    <a:pt x="18468" y="6692"/>
                    <a:pt x="19642" y="5197"/>
                  </a:cubicBezTo>
                  <a:cubicBezTo>
                    <a:pt x="20815" y="3702"/>
                    <a:pt x="21285" y="1708"/>
                    <a:pt x="20111" y="711"/>
                  </a:cubicBezTo>
                  <a:cubicBezTo>
                    <a:pt x="18937" y="-286"/>
                    <a:pt x="16120" y="-286"/>
                    <a:pt x="13068" y="1043"/>
                  </a:cubicBezTo>
                  <a:cubicBezTo>
                    <a:pt x="10015" y="2372"/>
                    <a:pt x="6729" y="5031"/>
                    <a:pt x="4381" y="7689"/>
                  </a:cubicBezTo>
                  <a:cubicBezTo>
                    <a:pt x="2033" y="10348"/>
                    <a:pt x="624" y="13006"/>
                    <a:pt x="155" y="15333"/>
                  </a:cubicBezTo>
                  <a:cubicBezTo>
                    <a:pt x="-315" y="17659"/>
                    <a:pt x="155" y="19652"/>
                    <a:pt x="3442" y="20483"/>
                  </a:cubicBezTo>
                  <a:cubicBezTo>
                    <a:pt x="6729" y="21314"/>
                    <a:pt x="12833" y="20982"/>
                    <a:pt x="18937" y="20649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8" name="Line">
              <a:extLst>
                <a:ext uri="{FF2B5EF4-FFF2-40B4-BE49-F238E27FC236}">
                  <a16:creationId xmlns:a16="http://schemas.microsoft.com/office/drawing/2014/main" id="{BFD4D9AB-C7E7-44AC-A457-E56CF249BC09}"/>
                </a:ext>
              </a:extLst>
            </p:cNvPr>
            <p:cNvSpPr/>
            <p:nvPr/>
          </p:nvSpPr>
          <p:spPr>
            <a:xfrm>
              <a:off x="6213440" y="11989656"/>
              <a:ext cx="141393" cy="107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2" extrusionOk="0">
                  <a:moveTo>
                    <a:pt x="0" y="17365"/>
                  </a:moveTo>
                  <a:cubicBezTo>
                    <a:pt x="1029" y="14092"/>
                    <a:pt x="2057" y="10819"/>
                    <a:pt x="3086" y="7219"/>
                  </a:cubicBezTo>
                  <a:cubicBezTo>
                    <a:pt x="4114" y="3619"/>
                    <a:pt x="5143" y="-308"/>
                    <a:pt x="5657" y="19"/>
                  </a:cubicBezTo>
                  <a:cubicBezTo>
                    <a:pt x="6171" y="347"/>
                    <a:pt x="6171" y="4928"/>
                    <a:pt x="8743" y="9183"/>
                  </a:cubicBezTo>
                  <a:cubicBezTo>
                    <a:pt x="11314" y="13438"/>
                    <a:pt x="16457" y="17365"/>
                    <a:pt x="21600" y="21292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9" name="Line">
              <a:extLst>
                <a:ext uri="{FF2B5EF4-FFF2-40B4-BE49-F238E27FC236}">
                  <a16:creationId xmlns:a16="http://schemas.microsoft.com/office/drawing/2014/main" id="{A45A6058-243B-4FBB-A73B-4A0A8C31E167}"/>
                </a:ext>
              </a:extLst>
            </p:cNvPr>
            <p:cNvSpPr/>
            <p:nvPr/>
          </p:nvSpPr>
          <p:spPr>
            <a:xfrm>
              <a:off x="6464806" y="11652805"/>
              <a:ext cx="172814" cy="436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9" h="21522" extrusionOk="0">
                  <a:moveTo>
                    <a:pt x="0" y="4574"/>
                  </a:moveTo>
                  <a:cubicBezTo>
                    <a:pt x="0" y="3744"/>
                    <a:pt x="0" y="2913"/>
                    <a:pt x="408" y="1999"/>
                  </a:cubicBezTo>
                  <a:cubicBezTo>
                    <a:pt x="815" y="1085"/>
                    <a:pt x="1630" y="88"/>
                    <a:pt x="2242" y="5"/>
                  </a:cubicBezTo>
                  <a:cubicBezTo>
                    <a:pt x="2853" y="-78"/>
                    <a:pt x="3260" y="753"/>
                    <a:pt x="3260" y="3577"/>
                  </a:cubicBezTo>
                  <a:cubicBezTo>
                    <a:pt x="3260" y="6402"/>
                    <a:pt x="2853" y="11220"/>
                    <a:pt x="2445" y="14045"/>
                  </a:cubicBezTo>
                  <a:cubicBezTo>
                    <a:pt x="2038" y="16870"/>
                    <a:pt x="1630" y="17700"/>
                    <a:pt x="1834" y="17700"/>
                  </a:cubicBezTo>
                  <a:cubicBezTo>
                    <a:pt x="2038" y="17700"/>
                    <a:pt x="2853" y="16870"/>
                    <a:pt x="4076" y="16205"/>
                  </a:cubicBezTo>
                  <a:cubicBezTo>
                    <a:pt x="5298" y="15540"/>
                    <a:pt x="6928" y="15042"/>
                    <a:pt x="9781" y="14959"/>
                  </a:cubicBezTo>
                  <a:cubicBezTo>
                    <a:pt x="12634" y="14876"/>
                    <a:pt x="16709" y="15208"/>
                    <a:pt x="18951" y="15790"/>
                  </a:cubicBezTo>
                  <a:cubicBezTo>
                    <a:pt x="21192" y="16371"/>
                    <a:pt x="21600" y="17202"/>
                    <a:pt x="18340" y="18199"/>
                  </a:cubicBezTo>
                  <a:cubicBezTo>
                    <a:pt x="15079" y="19196"/>
                    <a:pt x="8151" y="20359"/>
                    <a:pt x="1223" y="21522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20" name="Line">
              <a:extLst>
                <a:ext uri="{FF2B5EF4-FFF2-40B4-BE49-F238E27FC236}">
                  <a16:creationId xmlns:a16="http://schemas.microsoft.com/office/drawing/2014/main" id="{EBBB6D6C-1D69-45A9-B601-E4AB317E0640}"/>
                </a:ext>
              </a:extLst>
            </p:cNvPr>
            <p:cNvSpPr/>
            <p:nvPr/>
          </p:nvSpPr>
          <p:spPr>
            <a:xfrm>
              <a:off x="6775086" y="11693524"/>
              <a:ext cx="54986" cy="403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200" y="3420"/>
                    <a:pt x="10800" y="6840"/>
                    <a:pt x="6750" y="9990"/>
                  </a:cubicBezTo>
                  <a:cubicBezTo>
                    <a:pt x="2700" y="13140"/>
                    <a:pt x="0" y="16020"/>
                    <a:pt x="0" y="17910"/>
                  </a:cubicBezTo>
                  <a:cubicBezTo>
                    <a:pt x="0" y="19800"/>
                    <a:pt x="2700" y="20700"/>
                    <a:pt x="5400" y="2160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21" name="Line">
              <a:extLst>
                <a:ext uri="{FF2B5EF4-FFF2-40B4-BE49-F238E27FC236}">
                  <a16:creationId xmlns:a16="http://schemas.microsoft.com/office/drawing/2014/main" id="{A05C6325-86E0-483D-8869-C5AC4B257DDF}"/>
                </a:ext>
              </a:extLst>
            </p:cNvPr>
            <p:cNvSpPr/>
            <p:nvPr/>
          </p:nvSpPr>
          <p:spPr>
            <a:xfrm>
              <a:off x="6959682" y="11856397"/>
              <a:ext cx="243510" cy="27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0894" extrusionOk="0">
                  <a:moveTo>
                    <a:pt x="0" y="8551"/>
                  </a:moveTo>
                  <a:cubicBezTo>
                    <a:pt x="4378" y="8551"/>
                    <a:pt x="8757" y="8551"/>
                    <a:pt x="11675" y="8037"/>
                  </a:cubicBezTo>
                  <a:cubicBezTo>
                    <a:pt x="14594" y="7523"/>
                    <a:pt x="16054" y="6494"/>
                    <a:pt x="16784" y="5208"/>
                  </a:cubicBezTo>
                  <a:cubicBezTo>
                    <a:pt x="17513" y="3923"/>
                    <a:pt x="17513" y="2380"/>
                    <a:pt x="15762" y="1223"/>
                  </a:cubicBezTo>
                  <a:cubicBezTo>
                    <a:pt x="14011" y="65"/>
                    <a:pt x="10508" y="-706"/>
                    <a:pt x="7297" y="965"/>
                  </a:cubicBezTo>
                  <a:cubicBezTo>
                    <a:pt x="4086" y="2637"/>
                    <a:pt x="1167" y="6751"/>
                    <a:pt x="292" y="10223"/>
                  </a:cubicBezTo>
                  <a:cubicBezTo>
                    <a:pt x="-584" y="13694"/>
                    <a:pt x="584" y="16523"/>
                    <a:pt x="4378" y="18194"/>
                  </a:cubicBezTo>
                  <a:cubicBezTo>
                    <a:pt x="8173" y="19865"/>
                    <a:pt x="14594" y="20380"/>
                    <a:pt x="21016" y="20894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22" name="Line">
              <a:extLst>
                <a:ext uri="{FF2B5EF4-FFF2-40B4-BE49-F238E27FC236}">
                  <a16:creationId xmlns:a16="http://schemas.microsoft.com/office/drawing/2014/main" id="{6897E02B-60E5-458C-9BE4-07BFAFDEC6F7}"/>
                </a:ext>
              </a:extLst>
            </p:cNvPr>
            <p:cNvSpPr/>
            <p:nvPr/>
          </p:nvSpPr>
          <p:spPr>
            <a:xfrm>
              <a:off x="0" y="6355740"/>
              <a:ext cx="1245046" cy="4479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571" extrusionOk="0">
                  <a:moveTo>
                    <a:pt x="8829" y="21244"/>
                  </a:moveTo>
                  <a:cubicBezTo>
                    <a:pt x="8887" y="21374"/>
                    <a:pt x="8945" y="21503"/>
                    <a:pt x="8829" y="21551"/>
                  </a:cubicBezTo>
                  <a:cubicBezTo>
                    <a:pt x="8713" y="21600"/>
                    <a:pt x="8422" y="21568"/>
                    <a:pt x="7755" y="21349"/>
                  </a:cubicBezTo>
                  <a:cubicBezTo>
                    <a:pt x="7087" y="21131"/>
                    <a:pt x="6042" y="20727"/>
                    <a:pt x="5084" y="20242"/>
                  </a:cubicBezTo>
                  <a:cubicBezTo>
                    <a:pt x="4126" y="19757"/>
                    <a:pt x="3255" y="19191"/>
                    <a:pt x="2616" y="18609"/>
                  </a:cubicBezTo>
                  <a:cubicBezTo>
                    <a:pt x="1977" y="18027"/>
                    <a:pt x="1571" y="17429"/>
                    <a:pt x="1339" y="16847"/>
                  </a:cubicBezTo>
                  <a:cubicBezTo>
                    <a:pt x="1106" y="16265"/>
                    <a:pt x="1048" y="15699"/>
                    <a:pt x="1251" y="15157"/>
                  </a:cubicBezTo>
                  <a:cubicBezTo>
                    <a:pt x="1455" y="14616"/>
                    <a:pt x="1919" y="14098"/>
                    <a:pt x="2210" y="13646"/>
                  </a:cubicBezTo>
                  <a:cubicBezTo>
                    <a:pt x="2500" y="13193"/>
                    <a:pt x="2616" y="12805"/>
                    <a:pt x="2558" y="12328"/>
                  </a:cubicBezTo>
                  <a:cubicBezTo>
                    <a:pt x="2500" y="11851"/>
                    <a:pt x="2268" y="11285"/>
                    <a:pt x="1948" y="10687"/>
                  </a:cubicBezTo>
                  <a:cubicBezTo>
                    <a:pt x="1629" y="10089"/>
                    <a:pt x="1222" y="9458"/>
                    <a:pt x="874" y="8828"/>
                  </a:cubicBezTo>
                  <a:cubicBezTo>
                    <a:pt x="526" y="8197"/>
                    <a:pt x="235" y="7566"/>
                    <a:pt x="90" y="7122"/>
                  </a:cubicBezTo>
                  <a:cubicBezTo>
                    <a:pt x="-55" y="6677"/>
                    <a:pt x="-55" y="6419"/>
                    <a:pt x="322" y="6208"/>
                  </a:cubicBezTo>
                  <a:cubicBezTo>
                    <a:pt x="700" y="5998"/>
                    <a:pt x="1455" y="5837"/>
                    <a:pt x="2471" y="5675"/>
                  </a:cubicBezTo>
                  <a:cubicBezTo>
                    <a:pt x="3487" y="5513"/>
                    <a:pt x="4764" y="5351"/>
                    <a:pt x="5664" y="5069"/>
                  </a:cubicBezTo>
                  <a:cubicBezTo>
                    <a:pt x="6564" y="4786"/>
                    <a:pt x="7087" y="4381"/>
                    <a:pt x="7464" y="3945"/>
                  </a:cubicBezTo>
                  <a:cubicBezTo>
                    <a:pt x="7842" y="3508"/>
                    <a:pt x="8074" y="3040"/>
                    <a:pt x="8539" y="2611"/>
                  </a:cubicBezTo>
                  <a:cubicBezTo>
                    <a:pt x="9003" y="2183"/>
                    <a:pt x="9700" y="1795"/>
                    <a:pt x="10513" y="1463"/>
                  </a:cubicBezTo>
                  <a:cubicBezTo>
                    <a:pt x="11326" y="1132"/>
                    <a:pt x="12255" y="857"/>
                    <a:pt x="12951" y="671"/>
                  </a:cubicBezTo>
                  <a:cubicBezTo>
                    <a:pt x="13648" y="485"/>
                    <a:pt x="14113" y="388"/>
                    <a:pt x="14780" y="331"/>
                  </a:cubicBezTo>
                  <a:cubicBezTo>
                    <a:pt x="15448" y="275"/>
                    <a:pt x="16319" y="259"/>
                    <a:pt x="17190" y="243"/>
                  </a:cubicBezTo>
                  <a:cubicBezTo>
                    <a:pt x="18061" y="226"/>
                    <a:pt x="18932" y="210"/>
                    <a:pt x="19658" y="170"/>
                  </a:cubicBezTo>
                  <a:cubicBezTo>
                    <a:pt x="20384" y="129"/>
                    <a:pt x="20964" y="65"/>
                    <a:pt x="21545" y="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23" name="Line">
              <a:extLst>
                <a:ext uri="{FF2B5EF4-FFF2-40B4-BE49-F238E27FC236}">
                  <a16:creationId xmlns:a16="http://schemas.microsoft.com/office/drawing/2014/main" id="{9E0B8561-40CB-4853-9757-565929D9F804}"/>
                </a:ext>
              </a:extLst>
            </p:cNvPr>
            <p:cNvSpPr/>
            <p:nvPr/>
          </p:nvSpPr>
          <p:spPr>
            <a:xfrm>
              <a:off x="1166494" y="6433473"/>
              <a:ext cx="90333" cy="140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00" y="21600"/>
                  </a:moveTo>
                  <a:cubicBezTo>
                    <a:pt x="2400" y="19029"/>
                    <a:pt x="0" y="16457"/>
                    <a:pt x="0" y="14143"/>
                  </a:cubicBezTo>
                  <a:cubicBezTo>
                    <a:pt x="0" y="11829"/>
                    <a:pt x="2400" y="9771"/>
                    <a:pt x="6400" y="7457"/>
                  </a:cubicBezTo>
                  <a:cubicBezTo>
                    <a:pt x="10400" y="5143"/>
                    <a:pt x="16000" y="2571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24" name="Line">
              <a:extLst>
                <a:ext uri="{FF2B5EF4-FFF2-40B4-BE49-F238E27FC236}">
                  <a16:creationId xmlns:a16="http://schemas.microsoft.com/office/drawing/2014/main" id="{9D1C927E-BB17-42F1-B031-D889573B1510}"/>
                </a:ext>
              </a:extLst>
            </p:cNvPr>
            <p:cNvSpPr/>
            <p:nvPr/>
          </p:nvSpPr>
          <p:spPr>
            <a:xfrm>
              <a:off x="1068303" y="6289110"/>
              <a:ext cx="231729" cy="44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0662" extrusionOk="0">
                  <a:moveTo>
                    <a:pt x="2328" y="16034"/>
                  </a:moveTo>
                  <a:cubicBezTo>
                    <a:pt x="1093" y="11405"/>
                    <a:pt x="-141" y="6776"/>
                    <a:pt x="13" y="3691"/>
                  </a:cubicBezTo>
                  <a:cubicBezTo>
                    <a:pt x="168" y="605"/>
                    <a:pt x="1710" y="-938"/>
                    <a:pt x="4796" y="605"/>
                  </a:cubicBezTo>
                  <a:cubicBezTo>
                    <a:pt x="7882" y="2148"/>
                    <a:pt x="12510" y="6776"/>
                    <a:pt x="15750" y="9091"/>
                  </a:cubicBezTo>
                  <a:cubicBezTo>
                    <a:pt x="18990" y="11405"/>
                    <a:pt x="20842" y="11405"/>
                    <a:pt x="21150" y="12948"/>
                  </a:cubicBezTo>
                  <a:cubicBezTo>
                    <a:pt x="21459" y="14491"/>
                    <a:pt x="20225" y="17576"/>
                    <a:pt x="18990" y="20662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25" name="Line">
              <a:extLst>
                <a:ext uri="{FF2B5EF4-FFF2-40B4-BE49-F238E27FC236}">
                  <a16:creationId xmlns:a16="http://schemas.microsoft.com/office/drawing/2014/main" id="{7E660352-EFF0-4DD3-BE32-44A62D13D860}"/>
                </a:ext>
              </a:extLst>
            </p:cNvPr>
            <p:cNvSpPr/>
            <p:nvPr/>
          </p:nvSpPr>
          <p:spPr>
            <a:xfrm>
              <a:off x="1256827" y="6355740"/>
              <a:ext cx="39276" cy="129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26" name="Line">
              <a:extLst>
                <a:ext uri="{FF2B5EF4-FFF2-40B4-BE49-F238E27FC236}">
                  <a16:creationId xmlns:a16="http://schemas.microsoft.com/office/drawing/2014/main" id="{00124E15-E5A1-400C-B74A-391D80D58545}"/>
                </a:ext>
              </a:extLst>
            </p:cNvPr>
            <p:cNvSpPr/>
            <p:nvPr/>
          </p:nvSpPr>
          <p:spPr>
            <a:xfrm>
              <a:off x="2446887" y="3139002"/>
              <a:ext cx="168885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27" name="Line">
              <a:extLst>
                <a:ext uri="{FF2B5EF4-FFF2-40B4-BE49-F238E27FC236}">
                  <a16:creationId xmlns:a16="http://schemas.microsoft.com/office/drawing/2014/main" id="{051E4C78-E630-42D4-A3B8-F83E529D8D87}"/>
                </a:ext>
              </a:extLst>
            </p:cNvPr>
            <p:cNvSpPr/>
            <p:nvPr/>
          </p:nvSpPr>
          <p:spPr>
            <a:xfrm>
              <a:off x="2666832" y="3120495"/>
              <a:ext cx="51057" cy="0"/>
            </a:xfrm>
            <a:prstGeom prst="ellipse">
              <a:avLst/>
            </a:pr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28" name="Line">
              <a:extLst>
                <a:ext uri="{FF2B5EF4-FFF2-40B4-BE49-F238E27FC236}">
                  <a16:creationId xmlns:a16="http://schemas.microsoft.com/office/drawing/2014/main" id="{6FDE62A8-5EF4-48E6-8792-2D46D777F710}"/>
                </a:ext>
              </a:extLst>
            </p:cNvPr>
            <p:cNvSpPr/>
            <p:nvPr/>
          </p:nvSpPr>
          <p:spPr>
            <a:xfrm>
              <a:off x="2808225" y="3120495"/>
              <a:ext cx="82478" cy="0"/>
            </a:xfrm>
            <a:prstGeom prst="ellipse">
              <a:avLst/>
            </a:pr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29" name="Line">
              <a:extLst>
                <a:ext uri="{FF2B5EF4-FFF2-40B4-BE49-F238E27FC236}">
                  <a16:creationId xmlns:a16="http://schemas.microsoft.com/office/drawing/2014/main" id="{DA3DEA77-0958-4F09-A933-904F3573B62F}"/>
                </a:ext>
              </a:extLst>
            </p:cNvPr>
            <p:cNvSpPr/>
            <p:nvPr/>
          </p:nvSpPr>
          <p:spPr>
            <a:xfrm>
              <a:off x="2937834" y="3120495"/>
              <a:ext cx="90336" cy="0"/>
            </a:xfrm>
            <a:prstGeom prst="ellipse">
              <a:avLst/>
            </a:pr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30" name="Line">
              <a:extLst>
                <a:ext uri="{FF2B5EF4-FFF2-40B4-BE49-F238E27FC236}">
                  <a16:creationId xmlns:a16="http://schemas.microsoft.com/office/drawing/2014/main" id="{9586BDCA-E949-436E-9284-BB0D8EE545EC}"/>
                </a:ext>
              </a:extLst>
            </p:cNvPr>
            <p:cNvSpPr/>
            <p:nvPr/>
          </p:nvSpPr>
          <p:spPr>
            <a:xfrm>
              <a:off x="3051735" y="3109389"/>
              <a:ext cx="27492" cy="11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31" name="Line">
              <a:extLst>
                <a:ext uri="{FF2B5EF4-FFF2-40B4-BE49-F238E27FC236}">
                  <a16:creationId xmlns:a16="http://schemas.microsoft.com/office/drawing/2014/main" id="{73E52EC1-2AF7-40E3-BB72-F956A81C444F}"/>
                </a:ext>
              </a:extLst>
            </p:cNvPr>
            <p:cNvSpPr/>
            <p:nvPr/>
          </p:nvSpPr>
          <p:spPr>
            <a:xfrm>
              <a:off x="2435103" y="3190825"/>
              <a:ext cx="19639" cy="18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32" name="Line">
              <a:extLst>
                <a:ext uri="{FF2B5EF4-FFF2-40B4-BE49-F238E27FC236}">
                  <a16:creationId xmlns:a16="http://schemas.microsoft.com/office/drawing/2014/main" id="{64C61399-B41D-4238-A27A-B5EDFC8216DB}"/>
                </a:ext>
              </a:extLst>
            </p:cNvPr>
            <p:cNvSpPr/>
            <p:nvPr/>
          </p:nvSpPr>
          <p:spPr>
            <a:xfrm>
              <a:off x="2435103" y="3250052"/>
              <a:ext cx="11784" cy="40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33" name="Line">
              <a:extLst>
                <a:ext uri="{FF2B5EF4-FFF2-40B4-BE49-F238E27FC236}">
                  <a16:creationId xmlns:a16="http://schemas.microsoft.com/office/drawing/2014/main" id="{353603B8-9174-4598-B1AA-5601DA76772D}"/>
                </a:ext>
              </a:extLst>
            </p:cNvPr>
            <p:cNvSpPr/>
            <p:nvPr/>
          </p:nvSpPr>
          <p:spPr>
            <a:xfrm>
              <a:off x="2446887" y="3401821"/>
              <a:ext cx="27492" cy="59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34" name="Line">
              <a:extLst>
                <a:ext uri="{FF2B5EF4-FFF2-40B4-BE49-F238E27FC236}">
                  <a16:creationId xmlns:a16="http://schemas.microsoft.com/office/drawing/2014/main" id="{E5287001-3982-4D64-A534-094EC12D589E}"/>
                </a:ext>
              </a:extLst>
            </p:cNvPr>
            <p:cNvSpPr/>
            <p:nvPr/>
          </p:nvSpPr>
          <p:spPr>
            <a:xfrm>
              <a:off x="2435103" y="3531377"/>
              <a:ext cx="39276" cy="51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35" name="Line">
              <a:extLst>
                <a:ext uri="{FF2B5EF4-FFF2-40B4-BE49-F238E27FC236}">
                  <a16:creationId xmlns:a16="http://schemas.microsoft.com/office/drawing/2014/main" id="{5A1E324E-97DD-4B3A-A9AB-59117D4A2E5C}"/>
                </a:ext>
              </a:extLst>
            </p:cNvPr>
            <p:cNvSpPr/>
            <p:nvPr/>
          </p:nvSpPr>
          <p:spPr>
            <a:xfrm>
              <a:off x="2454742" y="3623920"/>
              <a:ext cx="11782" cy="48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36" name="Line">
              <a:extLst>
                <a:ext uri="{FF2B5EF4-FFF2-40B4-BE49-F238E27FC236}">
                  <a16:creationId xmlns:a16="http://schemas.microsoft.com/office/drawing/2014/main" id="{5D6BFC69-4F90-4AA3-B041-9D3D7EA897DB}"/>
                </a:ext>
              </a:extLst>
            </p:cNvPr>
            <p:cNvSpPr/>
            <p:nvPr/>
          </p:nvSpPr>
          <p:spPr>
            <a:xfrm>
              <a:off x="2466524" y="3705356"/>
              <a:ext cx="7855" cy="0"/>
            </a:xfrm>
            <a:prstGeom prst="ellipse">
              <a:avLst/>
            </a:pr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37" name="Line">
              <a:extLst>
                <a:ext uri="{FF2B5EF4-FFF2-40B4-BE49-F238E27FC236}">
                  <a16:creationId xmlns:a16="http://schemas.microsoft.com/office/drawing/2014/main" id="{711D728C-C923-4D9C-8D2F-A016CACE3644}"/>
                </a:ext>
              </a:extLst>
            </p:cNvPr>
            <p:cNvSpPr/>
            <p:nvPr/>
          </p:nvSpPr>
          <p:spPr>
            <a:xfrm>
              <a:off x="2517584" y="3601710"/>
              <a:ext cx="0" cy="11104"/>
            </a:xfrm>
            <a:prstGeom prst="ellipse">
              <a:avLst/>
            </a:pr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38" name="Line">
              <a:extLst>
                <a:ext uri="{FF2B5EF4-FFF2-40B4-BE49-F238E27FC236}">
                  <a16:creationId xmlns:a16="http://schemas.microsoft.com/office/drawing/2014/main" id="{586BAB65-E3B8-4CD8-9D6F-0F1C48C84993}"/>
                </a:ext>
              </a:extLst>
            </p:cNvPr>
            <p:cNvSpPr/>
            <p:nvPr/>
          </p:nvSpPr>
          <p:spPr>
            <a:xfrm>
              <a:off x="2576496" y="3501764"/>
              <a:ext cx="51060" cy="40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39" name="Line">
              <a:extLst>
                <a:ext uri="{FF2B5EF4-FFF2-40B4-BE49-F238E27FC236}">
                  <a16:creationId xmlns:a16="http://schemas.microsoft.com/office/drawing/2014/main" id="{A313A5C8-5122-4886-B3E5-6F5DDF117CFF}"/>
                </a:ext>
              </a:extLst>
            </p:cNvPr>
            <p:cNvSpPr/>
            <p:nvPr/>
          </p:nvSpPr>
          <p:spPr>
            <a:xfrm>
              <a:off x="2635411" y="3442538"/>
              <a:ext cx="43202" cy="29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40" name="Line">
              <a:extLst>
                <a:ext uri="{FF2B5EF4-FFF2-40B4-BE49-F238E27FC236}">
                  <a16:creationId xmlns:a16="http://schemas.microsoft.com/office/drawing/2014/main" id="{5B95E206-E864-4168-B700-EEEAF165FB06}"/>
                </a:ext>
              </a:extLst>
            </p:cNvPr>
            <p:cNvSpPr/>
            <p:nvPr/>
          </p:nvSpPr>
          <p:spPr>
            <a:xfrm>
              <a:off x="2737528" y="3342594"/>
              <a:ext cx="82478" cy="48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41" name="Line">
              <a:extLst>
                <a:ext uri="{FF2B5EF4-FFF2-40B4-BE49-F238E27FC236}">
                  <a16:creationId xmlns:a16="http://schemas.microsoft.com/office/drawing/2014/main" id="{FB0A9DE5-4962-440E-B165-3BB98B1447D4}"/>
                </a:ext>
              </a:extLst>
            </p:cNvPr>
            <p:cNvSpPr/>
            <p:nvPr/>
          </p:nvSpPr>
          <p:spPr>
            <a:xfrm>
              <a:off x="2878921" y="3261158"/>
              <a:ext cx="39276" cy="40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42" name="Line">
              <a:extLst>
                <a:ext uri="{FF2B5EF4-FFF2-40B4-BE49-F238E27FC236}">
                  <a16:creationId xmlns:a16="http://schemas.microsoft.com/office/drawing/2014/main" id="{BAFABBEE-2E5C-45AB-8884-1BF2FB374779}"/>
                </a:ext>
              </a:extLst>
            </p:cNvPr>
            <p:cNvSpPr/>
            <p:nvPr/>
          </p:nvSpPr>
          <p:spPr>
            <a:xfrm>
              <a:off x="2988894" y="3198228"/>
              <a:ext cx="11782" cy="22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43" name="Line">
              <a:extLst>
                <a:ext uri="{FF2B5EF4-FFF2-40B4-BE49-F238E27FC236}">
                  <a16:creationId xmlns:a16="http://schemas.microsoft.com/office/drawing/2014/main" id="{C11AD786-61C7-40BF-BF8D-98FB0A8CC17B}"/>
                </a:ext>
              </a:extLst>
            </p:cNvPr>
            <p:cNvSpPr/>
            <p:nvPr/>
          </p:nvSpPr>
          <p:spPr>
            <a:xfrm>
              <a:off x="8825286" y="2890992"/>
              <a:ext cx="31421" cy="962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extrusionOk="0">
                  <a:moveTo>
                    <a:pt x="0" y="2604"/>
                  </a:moveTo>
                  <a:cubicBezTo>
                    <a:pt x="0" y="2229"/>
                    <a:pt x="0" y="1854"/>
                    <a:pt x="1200" y="1329"/>
                  </a:cubicBezTo>
                  <a:cubicBezTo>
                    <a:pt x="2400" y="804"/>
                    <a:pt x="4800" y="129"/>
                    <a:pt x="8400" y="17"/>
                  </a:cubicBezTo>
                  <a:cubicBezTo>
                    <a:pt x="12000" y="-96"/>
                    <a:pt x="16800" y="354"/>
                    <a:pt x="19200" y="2041"/>
                  </a:cubicBezTo>
                  <a:cubicBezTo>
                    <a:pt x="21600" y="3729"/>
                    <a:pt x="21600" y="6654"/>
                    <a:pt x="21600" y="9616"/>
                  </a:cubicBezTo>
                  <a:cubicBezTo>
                    <a:pt x="21600" y="12579"/>
                    <a:pt x="21600" y="15579"/>
                    <a:pt x="19200" y="17567"/>
                  </a:cubicBezTo>
                  <a:cubicBezTo>
                    <a:pt x="16800" y="19554"/>
                    <a:pt x="12000" y="20529"/>
                    <a:pt x="7200" y="21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44" name="Line">
              <a:extLst>
                <a:ext uri="{FF2B5EF4-FFF2-40B4-BE49-F238E27FC236}">
                  <a16:creationId xmlns:a16="http://schemas.microsoft.com/office/drawing/2014/main" id="{AF019965-8E9B-4BB3-B436-E7621E1774F1}"/>
                </a:ext>
              </a:extLst>
            </p:cNvPr>
            <p:cNvSpPr/>
            <p:nvPr/>
          </p:nvSpPr>
          <p:spPr>
            <a:xfrm>
              <a:off x="8636762" y="2879886"/>
              <a:ext cx="589138" cy="1069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502" extrusionOk="0">
                  <a:moveTo>
                    <a:pt x="1621" y="2805"/>
                  </a:moveTo>
                  <a:cubicBezTo>
                    <a:pt x="1259" y="2467"/>
                    <a:pt x="897" y="2130"/>
                    <a:pt x="535" y="1725"/>
                  </a:cubicBezTo>
                  <a:cubicBezTo>
                    <a:pt x="173" y="1320"/>
                    <a:pt x="-189" y="847"/>
                    <a:pt x="113" y="510"/>
                  </a:cubicBezTo>
                  <a:cubicBezTo>
                    <a:pt x="414" y="172"/>
                    <a:pt x="1380" y="-30"/>
                    <a:pt x="3733" y="4"/>
                  </a:cubicBezTo>
                  <a:cubicBezTo>
                    <a:pt x="6086" y="37"/>
                    <a:pt x="9827" y="307"/>
                    <a:pt x="12843" y="1117"/>
                  </a:cubicBezTo>
                  <a:cubicBezTo>
                    <a:pt x="15860" y="1927"/>
                    <a:pt x="18153" y="3277"/>
                    <a:pt x="19541" y="5100"/>
                  </a:cubicBezTo>
                  <a:cubicBezTo>
                    <a:pt x="20928" y="6922"/>
                    <a:pt x="21411" y="9217"/>
                    <a:pt x="21049" y="11276"/>
                  </a:cubicBezTo>
                  <a:cubicBezTo>
                    <a:pt x="20687" y="13335"/>
                    <a:pt x="19480" y="15158"/>
                    <a:pt x="17550" y="16676"/>
                  </a:cubicBezTo>
                  <a:cubicBezTo>
                    <a:pt x="15619" y="18195"/>
                    <a:pt x="12964" y="19410"/>
                    <a:pt x="10430" y="20186"/>
                  </a:cubicBezTo>
                  <a:cubicBezTo>
                    <a:pt x="7896" y="20962"/>
                    <a:pt x="5483" y="21300"/>
                    <a:pt x="3974" y="21435"/>
                  </a:cubicBezTo>
                  <a:cubicBezTo>
                    <a:pt x="2466" y="21570"/>
                    <a:pt x="1862" y="21503"/>
                    <a:pt x="1440" y="21232"/>
                  </a:cubicBezTo>
                  <a:cubicBezTo>
                    <a:pt x="1018" y="20962"/>
                    <a:pt x="776" y="20490"/>
                    <a:pt x="1380" y="20051"/>
                  </a:cubicBezTo>
                  <a:cubicBezTo>
                    <a:pt x="1983" y="19612"/>
                    <a:pt x="3431" y="19207"/>
                    <a:pt x="4577" y="18971"/>
                  </a:cubicBezTo>
                  <a:cubicBezTo>
                    <a:pt x="5724" y="18735"/>
                    <a:pt x="6569" y="18667"/>
                    <a:pt x="7413" y="18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45" name="Line">
              <a:extLst>
                <a:ext uri="{FF2B5EF4-FFF2-40B4-BE49-F238E27FC236}">
                  <a16:creationId xmlns:a16="http://schemas.microsoft.com/office/drawing/2014/main" id="{85BDBBE4-B3E2-49F9-8A24-E59C83ED023A}"/>
                </a:ext>
              </a:extLst>
            </p:cNvPr>
            <p:cNvSpPr/>
            <p:nvPr/>
          </p:nvSpPr>
          <p:spPr>
            <a:xfrm>
              <a:off x="9430134" y="3412924"/>
              <a:ext cx="35347" cy="433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extrusionOk="0">
                  <a:moveTo>
                    <a:pt x="0" y="0"/>
                  </a:moveTo>
                  <a:cubicBezTo>
                    <a:pt x="3927" y="3489"/>
                    <a:pt x="7855" y="6978"/>
                    <a:pt x="10800" y="10135"/>
                  </a:cubicBezTo>
                  <a:cubicBezTo>
                    <a:pt x="13745" y="13292"/>
                    <a:pt x="15709" y="16117"/>
                    <a:pt x="17673" y="18111"/>
                  </a:cubicBezTo>
                  <a:cubicBezTo>
                    <a:pt x="19636" y="20105"/>
                    <a:pt x="21600" y="21268"/>
                    <a:pt x="21600" y="21434"/>
                  </a:cubicBezTo>
                  <a:cubicBezTo>
                    <a:pt x="21600" y="21600"/>
                    <a:pt x="19636" y="20769"/>
                    <a:pt x="17673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46" name="Line">
              <a:extLst>
                <a:ext uri="{FF2B5EF4-FFF2-40B4-BE49-F238E27FC236}">
                  <a16:creationId xmlns:a16="http://schemas.microsoft.com/office/drawing/2014/main" id="{3D361E10-65D2-4628-8F8E-1173792CBD8B}"/>
                </a:ext>
              </a:extLst>
            </p:cNvPr>
            <p:cNvSpPr/>
            <p:nvPr/>
          </p:nvSpPr>
          <p:spPr>
            <a:xfrm>
              <a:off x="9386929" y="3150108"/>
              <a:ext cx="51060" cy="111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47" name="Line">
              <a:extLst>
                <a:ext uri="{FF2B5EF4-FFF2-40B4-BE49-F238E27FC236}">
                  <a16:creationId xmlns:a16="http://schemas.microsoft.com/office/drawing/2014/main" id="{A8D32EED-8ECF-4B2C-A4C6-ED1C75E425D7}"/>
                </a:ext>
              </a:extLst>
            </p:cNvPr>
            <p:cNvSpPr/>
            <p:nvPr/>
          </p:nvSpPr>
          <p:spPr>
            <a:xfrm>
              <a:off x="9638295" y="3446240"/>
              <a:ext cx="306352" cy="377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0922" extrusionOk="0">
                  <a:moveTo>
                    <a:pt x="5040" y="8608"/>
                  </a:moveTo>
                  <a:cubicBezTo>
                    <a:pt x="7363" y="8608"/>
                    <a:pt x="9685" y="8608"/>
                    <a:pt x="11776" y="7770"/>
                  </a:cubicBezTo>
                  <a:cubicBezTo>
                    <a:pt x="13866" y="6932"/>
                    <a:pt x="15724" y="5256"/>
                    <a:pt x="16653" y="3860"/>
                  </a:cubicBezTo>
                  <a:cubicBezTo>
                    <a:pt x="17582" y="2463"/>
                    <a:pt x="17582" y="1346"/>
                    <a:pt x="16537" y="601"/>
                  </a:cubicBezTo>
                  <a:cubicBezTo>
                    <a:pt x="15492" y="-144"/>
                    <a:pt x="13402" y="-516"/>
                    <a:pt x="10382" y="1439"/>
                  </a:cubicBezTo>
                  <a:cubicBezTo>
                    <a:pt x="7363" y="3394"/>
                    <a:pt x="3414" y="7677"/>
                    <a:pt x="1440" y="10843"/>
                  </a:cubicBezTo>
                  <a:cubicBezTo>
                    <a:pt x="-534" y="14008"/>
                    <a:pt x="-534" y="16056"/>
                    <a:pt x="1789" y="17732"/>
                  </a:cubicBezTo>
                  <a:cubicBezTo>
                    <a:pt x="4111" y="19408"/>
                    <a:pt x="8756" y="20712"/>
                    <a:pt x="12356" y="20898"/>
                  </a:cubicBezTo>
                  <a:cubicBezTo>
                    <a:pt x="15956" y="21084"/>
                    <a:pt x="18511" y="20153"/>
                    <a:pt x="21066" y="192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48" name="Line">
              <a:extLst>
                <a:ext uri="{FF2B5EF4-FFF2-40B4-BE49-F238E27FC236}">
                  <a16:creationId xmlns:a16="http://schemas.microsoft.com/office/drawing/2014/main" id="{31C29EFD-EE2F-4AF6-98B4-8C4376DE3268}"/>
                </a:ext>
              </a:extLst>
            </p:cNvPr>
            <p:cNvSpPr/>
            <p:nvPr/>
          </p:nvSpPr>
          <p:spPr>
            <a:xfrm>
              <a:off x="10015343" y="3442538"/>
              <a:ext cx="200308" cy="355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2" extrusionOk="0">
                  <a:moveTo>
                    <a:pt x="21600" y="1121"/>
                  </a:moveTo>
                  <a:cubicBezTo>
                    <a:pt x="20160" y="516"/>
                    <a:pt x="18720" y="-90"/>
                    <a:pt x="17100" y="11"/>
                  </a:cubicBezTo>
                  <a:cubicBezTo>
                    <a:pt x="15480" y="112"/>
                    <a:pt x="13680" y="919"/>
                    <a:pt x="11340" y="2030"/>
                  </a:cubicBezTo>
                  <a:cubicBezTo>
                    <a:pt x="9000" y="3140"/>
                    <a:pt x="6120" y="4553"/>
                    <a:pt x="4500" y="5764"/>
                  </a:cubicBezTo>
                  <a:cubicBezTo>
                    <a:pt x="2880" y="6975"/>
                    <a:pt x="2520" y="7985"/>
                    <a:pt x="4320" y="9600"/>
                  </a:cubicBezTo>
                  <a:cubicBezTo>
                    <a:pt x="6120" y="11215"/>
                    <a:pt x="10080" y="13435"/>
                    <a:pt x="12600" y="14949"/>
                  </a:cubicBezTo>
                  <a:cubicBezTo>
                    <a:pt x="15120" y="16463"/>
                    <a:pt x="16200" y="17271"/>
                    <a:pt x="16200" y="18078"/>
                  </a:cubicBezTo>
                  <a:cubicBezTo>
                    <a:pt x="16200" y="18886"/>
                    <a:pt x="15120" y="19693"/>
                    <a:pt x="13680" y="20198"/>
                  </a:cubicBezTo>
                  <a:cubicBezTo>
                    <a:pt x="12240" y="20703"/>
                    <a:pt x="10440" y="20904"/>
                    <a:pt x="8640" y="21106"/>
                  </a:cubicBezTo>
                  <a:cubicBezTo>
                    <a:pt x="6840" y="21308"/>
                    <a:pt x="5040" y="21510"/>
                    <a:pt x="3600" y="21207"/>
                  </a:cubicBezTo>
                  <a:cubicBezTo>
                    <a:pt x="2160" y="20904"/>
                    <a:pt x="1080" y="20097"/>
                    <a:pt x="0" y="192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49" name="Line">
              <a:extLst>
                <a:ext uri="{FF2B5EF4-FFF2-40B4-BE49-F238E27FC236}">
                  <a16:creationId xmlns:a16="http://schemas.microsoft.com/office/drawing/2014/main" id="{BBBCDA6B-E3BC-4FBF-9A7A-CF52C64949D7}"/>
                </a:ext>
              </a:extLst>
            </p:cNvPr>
            <p:cNvSpPr/>
            <p:nvPr/>
          </p:nvSpPr>
          <p:spPr>
            <a:xfrm>
              <a:off x="7760909" y="3349997"/>
              <a:ext cx="683400" cy="111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600" extrusionOk="0">
                  <a:moveTo>
                    <a:pt x="3640" y="0"/>
                  </a:moveTo>
                  <a:cubicBezTo>
                    <a:pt x="3115" y="0"/>
                    <a:pt x="2591" y="0"/>
                    <a:pt x="1857" y="982"/>
                  </a:cubicBezTo>
                  <a:cubicBezTo>
                    <a:pt x="1123" y="1964"/>
                    <a:pt x="180" y="3927"/>
                    <a:pt x="22" y="4909"/>
                  </a:cubicBezTo>
                  <a:cubicBezTo>
                    <a:pt x="-135" y="5891"/>
                    <a:pt x="494" y="5891"/>
                    <a:pt x="2853" y="5891"/>
                  </a:cubicBezTo>
                  <a:cubicBezTo>
                    <a:pt x="5213" y="5891"/>
                    <a:pt x="9302" y="5891"/>
                    <a:pt x="12448" y="6873"/>
                  </a:cubicBezTo>
                  <a:cubicBezTo>
                    <a:pt x="15593" y="7855"/>
                    <a:pt x="17795" y="9818"/>
                    <a:pt x="19158" y="11127"/>
                  </a:cubicBezTo>
                  <a:cubicBezTo>
                    <a:pt x="20521" y="12436"/>
                    <a:pt x="21046" y="13091"/>
                    <a:pt x="21255" y="14727"/>
                  </a:cubicBezTo>
                  <a:cubicBezTo>
                    <a:pt x="21465" y="16364"/>
                    <a:pt x="21360" y="18982"/>
                    <a:pt x="212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50" name="Line">
              <a:extLst>
                <a:ext uri="{FF2B5EF4-FFF2-40B4-BE49-F238E27FC236}">
                  <a16:creationId xmlns:a16="http://schemas.microsoft.com/office/drawing/2014/main" id="{7BAE57B8-0622-48F9-AF88-E0F59C380B9B}"/>
                </a:ext>
              </a:extLst>
            </p:cNvPr>
            <p:cNvSpPr/>
            <p:nvPr/>
          </p:nvSpPr>
          <p:spPr>
            <a:xfrm>
              <a:off x="7851245" y="3583200"/>
              <a:ext cx="526296" cy="70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027" extrusionOk="0">
                  <a:moveTo>
                    <a:pt x="2274" y="8684"/>
                  </a:moveTo>
                  <a:cubicBezTo>
                    <a:pt x="1173" y="11770"/>
                    <a:pt x="73" y="14856"/>
                    <a:pt x="4" y="15884"/>
                  </a:cubicBezTo>
                  <a:cubicBezTo>
                    <a:pt x="-65" y="16913"/>
                    <a:pt x="898" y="15884"/>
                    <a:pt x="3099" y="12798"/>
                  </a:cubicBezTo>
                  <a:cubicBezTo>
                    <a:pt x="5301" y="9713"/>
                    <a:pt x="8740" y="4570"/>
                    <a:pt x="11767" y="1998"/>
                  </a:cubicBezTo>
                  <a:cubicBezTo>
                    <a:pt x="14794" y="-573"/>
                    <a:pt x="17408" y="-573"/>
                    <a:pt x="19059" y="1484"/>
                  </a:cubicBezTo>
                  <a:cubicBezTo>
                    <a:pt x="20710" y="3541"/>
                    <a:pt x="21397" y="7656"/>
                    <a:pt x="21466" y="11256"/>
                  </a:cubicBezTo>
                  <a:cubicBezTo>
                    <a:pt x="21535" y="14856"/>
                    <a:pt x="20985" y="17941"/>
                    <a:pt x="20434" y="210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51" name="Line">
              <a:extLst>
                <a:ext uri="{FF2B5EF4-FFF2-40B4-BE49-F238E27FC236}">
                  <a16:creationId xmlns:a16="http://schemas.microsoft.com/office/drawing/2014/main" id="{01A367C7-A17A-45F7-A41B-722AFF1C32A8}"/>
                </a:ext>
              </a:extLst>
            </p:cNvPr>
            <p:cNvSpPr/>
            <p:nvPr/>
          </p:nvSpPr>
          <p:spPr>
            <a:xfrm>
              <a:off x="8122247" y="3190825"/>
              <a:ext cx="66770" cy="681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extrusionOk="0">
                  <a:moveTo>
                    <a:pt x="21600" y="321"/>
                  </a:moveTo>
                  <a:cubicBezTo>
                    <a:pt x="16200" y="109"/>
                    <a:pt x="10800" y="-103"/>
                    <a:pt x="7560" y="56"/>
                  </a:cubicBezTo>
                  <a:cubicBezTo>
                    <a:pt x="4320" y="215"/>
                    <a:pt x="3240" y="744"/>
                    <a:pt x="2700" y="3126"/>
                  </a:cubicBezTo>
                  <a:cubicBezTo>
                    <a:pt x="2160" y="5509"/>
                    <a:pt x="2160" y="9744"/>
                    <a:pt x="1620" y="12921"/>
                  </a:cubicBezTo>
                  <a:cubicBezTo>
                    <a:pt x="1080" y="16097"/>
                    <a:pt x="0" y="18215"/>
                    <a:pt x="0" y="19538"/>
                  </a:cubicBezTo>
                  <a:cubicBezTo>
                    <a:pt x="0" y="20862"/>
                    <a:pt x="1080" y="21391"/>
                    <a:pt x="3240" y="21444"/>
                  </a:cubicBezTo>
                  <a:cubicBezTo>
                    <a:pt x="5400" y="21497"/>
                    <a:pt x="8640" y="21073"/>
                    <a:pt x="11880" y="206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52" name="Line">
              <a:extLst>
                <a:ext uri="{FF2B5EF4-FFF2-40B4-BE49-F238E27FC236}">
                  <a16:creationId xmlns:a16="http://schemas.microsoft.com/office/drawing/2014/main" id="{FBE2E84D-F116-48D7-AACC-F70B0BAB1374}"/>
                </a:ext>
              </a:extLst>
            </p:cNvPr>
            <p:cNvSpPr/>
            <p:nvPr/>
          </p:nvSpPr>
          <p:spPr>
            <a:xfrm>
              <a:off x="8263640" y="3190825"/>
              <a:ext cx="58915" cy="673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600" extrusionOk="0">
                  <a:moveTo>
                    <a:pt x="21121" y="0"/>
                  </a:moveTo>
                  <a:cubicBezTo>
                    <a:pt x="14768" y="1612"/>
                    <a:pt x="8415" y="3224"/>
                    <a:pt x="4603" y="6233"/>
                  </a:cubicBezTo>
                  <a:cubicBezTo>
                    <a:pt x="792" y="9242"/>
                    <a:pt x="-479" y="13648"/>
                    <a:pt x="156" y="16442"/>
                  </a:cubicBezTo>
                  <a:cubicBezTo>
                    <a:pt x="792" y="19236"/>
                    <a:pt x="3333" y="20418"/>
                    <a:pt x="587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53" name="Line">
              <a:extLst>
                <a:ext uri="{FF2B5EF4-FFF2-40B4-BE49-F238E27FC236}">
                  <a16:creationId xmlns:a16="http://schemas.microsoft.com/office/drawing/2014/main" id="{0019B4C0-ECD9-4AB6-8B01-8864A3A98EE1}"/>
                </a:ext>
              </a:extLst>
            </p:cNvPr>
            <p:cNvSpPr/>
            <p:nvPr/>
          </p:nvSpPr>
          <p:spPr>
            <a:xfrm>
              <a:off x="10718382" y="3205632"/>
              <a:ext cx="47131" cy="847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345" extrusionOk="0">
                  <a:moveTo>
                    <a:pt x="8728" y="4180"/>
                  </a:moveTo>
                  <a:cubicBezTo>
                    <a:pt x="5642" y="3252"/>
                    <a:pt x="2557" y="2324"/>
                    <a:pt x="1014" y="1565"/>
                  </a:cubicBezTo>
                  <a:cubicBezTo>
                    <a:pt x="-529" y="805"/>
                    <a:pt x="-529" y="215"/>
                    <a:pt x="2557" y="46"/>
                  </a:cubicBezTo>
                  <a:cubicBezTo>
                    <a:pt x="5642" y="-123"/>
                    <a:pt x="11814" y="130"/>
                    <a:pt x="15671" y="1480"/>
                  </a:cubicBezTo>
                  <a:cubicBezTo>
                    <a:pt x="19528" y="2830"/>
                    <a:pt x="21071" y="5277"/>
                    <a:pt x="21071" y="7893"/>
                  </a:cubicBezTo>
                  <a:cubicBezTo>
                    <a:pt x="21071" y="10508"/>
                    <a:pt x="19528" y="13293"/>
                    <a:pt x="16442" y="15444"/>
                  </a:cubicBezTo>
                  <a:cubicBezTo>
                    <a:pt x="13357" y="17596"/>
                    <a:pt x="8728" y="19115"/>
                    <a:pt x="5642" y="20085"/>
                  </a:cubicBezTo>
                  <a:cubicBezTo>
                    <a:pt x="2557" y="21055"/>
                    <a:pt x="1014" y="21477"/>
                    <a:pt x="2557" y="21308"/>
                  </a:cubicBezTo>
                  <a:cubicBezTo>
                    <a:pt x="4100" y="21139"/>
                    <a:pt x="8728" y="20380"/>
                    <a:pt x="11814" y="19789"/>
                  </a:cubicBezTo>
                  <a:cubicBezTo>
                    <a:pt x="14900" y="19199"/>
                    <a:pt x="16442" y="18777"/>
                    <a:pt x="17985" y="183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54" name="Line">
              <a:extLst>
                <a:ext uri="{FF2B5EF4-FFF2-40B4-BE49-F238E27FC236}">
                  <a16:creationId xmlns:a16="http://schemas.microsoft.com/office/drawing/2014/main" id="{682F36A4-6D8A-4CB9-91A6-8C0AB34182AC}"/>
                </a:ext>
              </a:extLst>
            </p:cNvPr>
            <p:cNvSpPr/>
            <p:nvPr/>
          </p:nvSpPr>
          <p:spPr>
            <a:xfrm>
              <a:off x="10690888" y="3494361"/>
              <a:ext cx="200308" cy="333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6" h="20777" extrusionOk="0">
                  <a:moveTo>
                    <a:pt x="4837" y="14951"/>
                  </a:moveTo>
                  <a:cubicBezTo>
                    <a:pt x="3123" y="11596"/>
                    <a:pt x="1408" y="8241"/>
                    <a:pt x="551" y="5934"/>
                  </a:cubicBezTo>
                  <a:cubicBezTo>
                    <a:pt x="-306" y="3627"/>
                    <a:pt x="-306" y="2369"/>
                    <a:pt x="1580" y="1320"/>
                  </a:cubicBezTo>
                  <a:cubicBezTo>
                    <a:pt x="3465" y="272"/>
                    <a:pt x="7237" y="-567"/>
                    <a:pt x="11180" y="482"/>
                  </a:cubicBezTo>
                  <a:cubicBezTo>
                    <a:pt x="15123" y="1530"/>
                    <a:pt x="19237" y="4466"/>
                    <a:pt x="20265" y="7507"/>
                  </a:cubicBezTo>
                  <a:cubicBezTo>
                    <a:pt x="21294" y="10548"/>
                    <a:pt x="19237" y="13693"/>
                    <a:pt x="16665" y="15895"/>
                  </a:cubicBezTo>
                  <a:cubicBezTo>
                    <a:pt x="14094" y="18097"/>
                    <a:pt x="11008" y="19355"/>
                    <a:pt x="8094" y="20089"/>
                  </a:cubicBezTo>
                  <a:cubicBezTo>
                    <a:pt x="5180" y="20823"/>
                    <a:pt x="2437" y="21033"/>
                    <a:pt x="1237" y="20404"/>
                  </a:cubicBezTo>
                  <a:cubicBezTo>
                    <a:pt x="37" y="19775"/>
                    <a:pt x="380" y="18307"/>
                    <a:pt x="723" y="168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55" name="Line">
              <a:extLst>
                <a:ext uri="{FF2B5EF4-FFF2-40B4-BE49-F238E27FC236}">
                  <a16:creationId xmlns:a16="http://schemas.microsoft.com/office/drawing/2014/main" id="{CB840567-CA1F-4E99-B6B7-98101DFAF313}"/>
                </a:ext>
              </a:extLst>
            </p:cNvPr>
            <p:cNvSpPr/>
            <p:nvPr/>
          </p:nvSpPr>
          <p:spPr>
            <a:xfrm>
              <a:off x="10961892" y="3479554"/>
              <a:ext cx="290641" cy="255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6" extrusionOk="0">
                  <a:moveTo>
                    <a:pt x="0" y="12880"/>
                  </a:moveTo>
                  <a:cubicBezTo>
                    <a:pt x="3724" y="11478"/>
                    <a:pt x="7448" y="10075"/>
                    <a:pt x="9931" y="8673"/>
                  </a:cubicBezTo>
                  <a:cubicBezTo>
                    <a:pt x="12414" y="7270"/>
                    <a:pt x="13655" y="5867"/>
                    <a:pt x="14400" y="4465"/>
                  </a:cubicBezTo>
                  <a:cubicBezTo>
                    <a:pt x="15145" y="3062"/>
                    <a:pt x="15393" y="1660"/>
                    <a:pt x="14897" y="818"/>
                  </a:cubicBezTo>
                  <a:cubicBezTo>
                    <a:pt x="14400" y="-23"/>
                    <a:pt x="13159" y="-304"/>
                    <a:pt x="11297" y="397"/>
                  </a:cubicBezTo>
                  <a:cubicBezTo>
                    <a:pt x="9434" y="1099"/>
                    <a:pt x="6952" y="2782"/>
                    <a:pt x="5338" y="5026"/>
                  </a:cubicBezTo>
                  <a:cubicBezTo>
                    <a:pt x="3724" y="7270"/>
                    <a:pt x="2979" y="10075"/>
                    <a:pt x="4097" y="12740"/>
                  </a:cubicBezTo>
                  <a:cubicBezTo>
                    <a:pt x="5214" y="15405"/>
                    <a:pt x="8193" y="17930"/>
                    <a:pt x="11421" y="19332"/>
                  </a:cubicBezTo>
                  <a:cubicBezTo>
                    <a:pt x="14648" y="20735"/>
                    <a:pt x="18124" y="21015"/>
                    <a:pt x="21600" y="21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56" name="Line">
              <a:extLst>
                <a:ext uri="{FF2B5EF4-FFF2-40B4-BE49-F238E27FC236}">
                  <a16:creationId xmlns:a16="http://schemas.microsoft.com/office/drawing/2014/main" id="{D5364DC1-E0F5-450F-8912-3DFE898C592F}"/>
                </a:ext>
              </a:extLst>
            </p:cNvPr>
            <p:cNvSpPr/>
            <p:nvPr/>
          </p:nvSpPr>
          <p:spPr>
            <a:xfrm>
              <a:off x="11303591" y="3457344"/>
              <a:ext cx="212090" cy="292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6" extrusionOk="0">
                  <a:moveTo>
                    <a:pt x="0" y="3948"/>
                  </a:moveTo>
                  <a:cubicBezTo>
                    <a:pt x="2057" y="3220"/>
                    <a:pt x="4114" y="2492"/>
                    <a:pt x="5657" y="2613"/>
                  </a:cubicBezTo>
                  <a:cubicBezTo>
                    <a:pt x="7200" y="2734"/>
                    <a:pt x="8229" y="3705"/>
                    <a:pt x="9257" y="6132"/>
                  </a:cubicBezTo>
                  <a:cubicBezTo>
                    <a:pt x="10286" y="8559"/>
                    <a:pt x="11314" y="12442"/>
                    <a:pt x="11829" y="14991"/>
                  </a:cubicBezTo>
                  <a:cubicBezTo>
                    <a:pt x="12343" y="17539"/>
                    <a:pt x="12343" y="18752"/>
                    <a:pt x="11657" y="19723"/>
                  </a:cubicBezTo>
                  <a:cubicBezTo>
                    <a:pt x="10971" y="20694"/>
                    <a:pt x="9600" y="21422"/>
                    <a:pt x="8914" y="21179"/>
                  </a:cubicBezTo>
                  <a:cubicBezTo>
                    <a:pt x="8229" y="20937"/>
                    <a:pt x="8229" y="19723"/>
                    <a:pt x="9086" y="16447"/>
                  </a:cubicBezTo>
                  <a:cubicBezTo>
                    <a:pt x="9943" y="13170"/>
                    <a:pt x="11657" y="7831"/>
                    <a:pt x="13029" y="4676"/>
                  </a:cubicBezTo>
                  <a:cubicBezTo>
                    <a:pt x="14400" y="1521"/>
                    <a:pt x="15429" y="550"/>
                    <a:pt x="16800" y="186"/>
                  </a:cubicBezTo>
                  <a:cubicBezTo>
                    <a:pt x="18171" y="-178"/>
                    <a:pt x="19886" y="65"/>
                    <a:pt x="21600" y="3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57" name="Line">
              <a:extLst>
                <a:ext uri="{FF2B5EF4-FFF2-40B4-BE49-F238E27FC236}">
                  <a16:creationId xmlns:a16="http://schemas.microsoft.com/office/drawing/2014/main" id="{240875E4-84CF-4AE7-93CB-E519BE57C8FE}"/>
                </a:ext>
              </a:extLst>
            </p:cNvPr>
            <p:cNvSpPr/>
            <p:nvPr/>
          </p:nvSpPr>
          <p:spPr>
            <a:xfrm>
              <a:off x="11951644" y="3357401"/>
              <a:ext cx="369193" cy="36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6" extrusionOk="0">
                  <a:moveTo>
                    <a:pt x="4516" y="7818"/>
                  </a:moveTo>
                  <a:cubicBezTo>
                    <a:pt x="3535" y="7625"/>
                    <a:pt x="2553" y="7432"/>
                    <a:pt x="1865" y="7915"/>
                  </a:cubicBezTo>
                  <a:cubicBezTo>
                    <a:pt x="1178" y="8397"/>
                    <a:pt x="785" y="9554"/>
                    <a:pt x="491" y="11097"/>
                  </a:cubicBezTo>
                  <a:cubicBezTo>
                    <a:pt x="196" y="12640"/>
                    <a:pt x="0" y="14568"/>
                    <a:pt x="0" y="16015"/>
                  </a:cubicBezTo>
                  <a:cubicBezTo>
                    <a:pt x="0" y="17461"/>
                    <a:pt x="196" y="18425"/>
                    <a:pt x="1178" y="19004"/>
                  </a:cubicBezTo>
                  <a:cubicBezTo>
                    <a:pt x="2160" y="19582"/>
                    <a:pt x="3927" y="19775"/>
                    <a:pt x="5105" y="19486"/>
                  </a:cubicBezTo>
                  <a:cubicBezTo>
                    <a:pt x="6284" y="19197"/>
                    <a:pt x="6873" y="18425"/>
                    <a:pt x="7265" y="17172"/>
                  </a:cubicBezTo>
                  <a:cubicBezTo>
                    <a:pt x="7658" y="15918"/>
                    <a:pt x="7855" y="14182"/>
                    <a:pt x="8051" y="13893"/>
                  </a:cubicBezTo>
                  <a:cubicBezTo>
                    <a:pt x="8247" y="13604"/>
                    <a:pt x="8444" y="14761"/>
                    <a:pt x="9229" y="16304"/>
                  </a:cubicBezTo>
                  <a:cubicBezTo>
                    <a:pt x="10015" y="17847"/>
                    <a:pt x="11389" y="19775"/>
                    <a:pt x="13156" y="20643"/>
                  </a:cubicBezTo>
                  <a:cubicBezTo>
                    <a:pt x="14924" y="21511"/>
                    <a:pt x="17084" y="21318"/>
                    <a:pt x="18753" y="20065"/>
                  </a:cubicBezTo>
                  <a:cubicBezTo>
                    <a:pt x="20422" y="18811"/>
                    <a:pt x="21600" y="16497"/>
                    <a:pt x="21600" y="13218"/>
                  </a:cubicBezTo>
                  <a:cubicBezTo>
                    <a:pt x="21600" y="9940"/>
                    <a:pt x="20422" y="5697"/>
                    <a:pt x="19538" y="3190"/>
                  </a:cubicBezTo>
                  <a:cubicBezTo>
                    <a:pt x="18655" y="682"/>
                    <a:pt x="18065" y="-89"/>
                    <a:pt x="17771" y="7"/>
                  </a:cubicBezTo>
                  <a:cubicBezTo>
                    <a:pt x="17476" y="104"/>
                    <a:pt x="17476" y="1068"/>
                    <a:pt x="17476" y="20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58" name="Line">
              <a:extLst>
                <a:ext uri="{FF2B5EF4-FFF2-40B4-BE49-F238E27FC236}">
                  <a16:creationId xmlns:a16="http://schemas.microsoft.com/office/drawing/2014/main" id="{187B6A8A-318A-435A-B3BA-415351355526}"/>
                </a:ext>
              </a:extLst>
            </p:cNvPr>
            <p:cNvSpPr/>
            <p:nvPr/>
          </p:nvSpPr>
          <p:spPr>
            <a:xfrm>
              <a:off x="12422954" y="3464747"/>
              <a:ext cx="322062" cy="259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344" extrusionOk="0">
                  <a:moveTo>
                    <a:pt x="13413" y="8052"/>
                  </a:moveTo>
                  <a:cubicBezTo>
                    <a:pt x="13636" y="6667"/>
                    <a:pt x="13859" y="5282"/>
                    <a:pt x="13970" y="3898"/>
                  </a:cubicBezTo>
                  <a:cubicBezTo>
                    <a:pt x="14082" y="2513"/>
                    <a:pt x="14082" y="1129"/>
                    <a:pt x="13414" y="436"/>
                  </a:cubicBezTo>
                  <a:cubicBezTo>
                    <a:pt x="12745" y="-256"/>
                    <a:pt x="11409" y="-256"/>
                    <a:pt x="9183" y="1406"/>
                  </a:cubicBezTo>
                  <a:cubicBezTo>
                    <a:pt x="6956" y="3067"/>
                    <a:pt x="3838" y="6390"/>
                    <a:pt x="2057" y="8882"/>
                  </a:cubicBezTo>
                  <a:cubicBezTo>
                    <a:pt x="275" y="11375"/>
                    <a:pt x="-170" y="13036"/>
                    <a:pt x="53" y="14975"/>
                  </a:cubicBezTo>
                  <a:cubicBezTo>
                    <a:pt x="275" y="16913"/>
                    <a:pt x="1166" y="19129"/>
                    <a:pt x="2836" y="19821"/>
                  </a:cubicBezTo>
                  <a:cubicBezTo>
                    <a:pt x="4506" y="20513"/>
                    <a:pt x="6956" y="19682"/>
                    <a:pt x="8737" y="17329"/>
                  </a:cubicBezTo>
                  <a:cubicBezTo>
                    <a:pt x="10519" y="14975"/>
                    <a:pt x="11632" y="11098"/>
                    <a:pt x="12189" y="8329"/>
                  </a:cubicBezTo>
                  <a:cubicBezTo>
                    <a:pt x="12745" y="5559"/>
                    <a:pt x="12745" y="3898"/>
                    <a:pt x="12968" y="4452"/>
                  </a:cubicBezTo>
                  <a:cubicBezTo>
                    <a:pt x="13191" y="5006"/>
                    <a:pt x="13636" y="7775"/>
                    <a:pt x="15084" y="10959"/>
                  </a:cubicBezTo>
                  <a:cubicBezTo>
                    <a:pt x="16531" y="14144"/>
                    <a:pt x="18981" y="17744"/>
                    <a:pt x="21430" y="21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59" name="Line">
              <a:extLst>
                <a:ext uri="{FF2B5EF4-FFF2-40B4-BE49-F238E27FC236}">
                  <a16:creationId xmlns:a16="http://schemas.microsoft.com/office/drawing/2014/main" id="{1A02D79C-A599-41A0-BAEF-C9BA0D897CA6}"/>
                </a:ext>
              </a:extLst>
            </p:cNvPr>
            <p:cNvSpPr/>
            <p:nvPr/>
          </p:nvSpPr>
          <p:spPr>
            <a:xfrm>
              <a:off x="12796074" y="3172318"/>
              <a:ext cx="271005" cy="1017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extrusionOk="0">
                  <a:moveTo>
                    <a:pt x="21600" y="1668"/>
                  </a:moveTo>
                  <a:cubicBezTo>
                    <a:pt x="21600" y="1314"/>
                    <a:pt x="21600" y="959"/>
                    <a:pt x="21200" y="641"/>
                  </a:cubicBezTo>
                  <a:cubicBezTo>
                    <a:pt x="20800" y="322"/>
                    <a:pt x="20000" y="39"/>
                    <a:pt x="18933" y="3"/>
                  </a:cubicBezTo>
                  <a:cubicBezTo>
                    <a:pt x="17867" y="-32"/>
                    <a:pt x="16533" y="180"/>
                    <a:pt x="14933" y="1030"/>
                  </a:cubicBezTo>
                  <a:cubicBezTo>
                    <a:pt x="13333" y="1880"/>
                    <a:pt x="11467" y="3367"/>
                    <a:pt x="10400" y="5386"/>
                  </a:cubicBezTo>
                  <a:cubicBezTo>
                    <a:pt x="9333" y="7404"/>
                    <a:pt x="9067" y="9954"/>
                    <a:pt x="9333" y="12255"/>
                  </a:cubicBezTo>
                  <a:cubicBezTo>
                    <a:pt x="9600" y="14557"/>
                    <a:pt x="10400" y="16611"/>
                    <a:pt x="10800" y="17815"/>
                  </a:cubicBezTo>
                  <a:cubicBezTo>
                    <a:pt x="11200" y="19018"/>
                    <a:pt x="11200" y="19373"/>
                    <a:pt x="11200" y="19833"/>
                  </a:cubicBezTo>
                  <a:cubicBezTo>
                    <a:pt x="11200" y="20293"/>
                    <a:pt x="11200" y="20860"/>
                    <a:pt x="10533" y="21178"/>
                  </a:cubicBezTo>
                  <a:cubicBezTo>
                    <a:pt x="9867" y="21497"/>
                    <a:pt x="8533" y="21568"/>
                    <a:pt x="7467" y="21462"/>
                  </a:cubicBezTo>
                  <a:cubicBezTo>
                    <a:pt x="6400" y="21356"/>
                    <a:pt x="5600" y="21072"/>
                    <a:pt x="4400" y="20506"/>
                  </a:cubicBezTo>
                  <a:cubicBezTo>
                    <a:pt x="3200" y="19939"/>
                    <a:pt x="1600" y="19089"/>
                    <a:pt x="0" y="18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0" name="Line">
              <a:extLst>
                <a:ext uri="{FF2B5EF4-FFF2-40B4-BE49-F238E27FC236}">
                  <a16:creationId xmlns:a16="http://schemas.microsoft.com/office/drawing/2014/main" id="{5B234AF1-F25F-40B4-8DB3-9863AEF27661}"/>
                </a:ext>
              </a:extLst>
            </p:cNvPr>
            <p:cNvSpPr/>
            <p:nvPr/>
          </p:nvSpPr>
          <p:spPr>
            <a:xfrm>
              <a:off x="12803929" y="3594306"/>
              <a:ext cx="204234" cy="77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2" extrusionOk="0">
                  <a:moveTo>
                    <a:pt x="0" y="21212"/>
                  </a:moveTo>
                  <a:cubicBezTo>
                    <a:pt x="0" y="16712"/>
                    <a:pt x="0" y="12212"/>
                    <a:pt x="900" y="8612"/>
                  </a:cubicBezTo>
                  <a:cubicBezTo>
                    <a:pt x="1800" y="5012"/>
                    <a:pt x="3600" y="2312"/>
                    <a:pt x="6660" y="962"/>
                  </a:cubicBezTo>
                  <a:cubicBezTo>
                    <a:pt x="9720" y="-388"/>
                    <a:pt x="14040" y="-388"/>
                    <a:pt x="16740" y="1412"/>
                  </a:cubicBezTo>
                  <a:cubicBezTo>
                    <a:pt x="19440" y="3212"/>
                    <a:pt x="20520" y="6812"/>
                    <a:pt x="21600" y="10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1" name="Line">
              <a:extLst>
                <a:ext uri="{FF2B5EF4-FFF2-40B4-BE49-F238E27FC236}">
                  <a16:creationId xmlns:a16="http://schemas.microsoft.com/office/drawing/2014/main" id="{71780E03-4A86-4B94-9BBD-F6861EDDF55A}"/>
                </a:ext>
              </a:extLst>
            </p:cNvPr>
            <p:cNvSpPr/>
            <p:nvPr/>
          </p:nvSpPr>
          <p:spPr>
            <a:xfrm>
              <a:off x="13098499" y="3472151"/>
              <a:ext cx="219945" cy="270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extrusionOk="0">
                  <a:moveTo>
                    <a:pt x="0" y="15081"/>
                  </a:moveTo>
                  <a:cubicBezTo>
                    <a:pt x="4255" y="12948"/>
                    <a:pt x="8509" y="10814"/>
                    <a:pt x="11291" y="9214"/>
                  </a:cubicBezTo>
                  <a:cubicBezTo>
                    <a:pt x="14073" y="7614"/>
                    <a:pt x="15382" y="6548"/>
                    <a:pt x="16200" y="5348"/>
                  </a:cubicBezTo>
                  <a:cubicBezTo>
                    <a:pt x="17018" y="4148"/>
                    <a:pt x="17345" y="2814"/>
                    <a:pt x="16855" y="1748"/>
                  </a:cubicBezTo>
                  <a:cubicBezTo>
                    <a:pt x="16364" y="681"/>
                    <a:pt x="15055" y="-119"/>
                    <a:pt x="13091" y="14"/>
                  </a:cubicBezTo>
                  <a:cubicBezTo>
                    <a:pt x="11127" y="148"/>
                    <a:pt x="8509" y="1214"/>
                    <a:pt x="6873" y="3348"/>
                  </a:cubicBezTo>
                  <a:cubicBezTo>
                    <a:pt x="5236" y="5481"/>
                    <a:pt x="4582" y="8681"/>
                    <a:pt x="5564" y="11748"/>
                  </a:cubicBezTo>
                  <a:cubicBezTo>
                    <a:pt x="6546" y="14814"/>
                    <a:pt x="9164" y="17748"/>
                    <a:pt x="12109" y="19348"/>
                  </a:cubicBezTo>
                  <a:cubicBezTo>
                    <a:pt x="15055" y="20948"/>
                    <a:pt x="18327" y="21214"/>
                    <a:pt x="21600" y="21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2" name="Line">
              <a:extLst>
                <a:ext uri="{FF2B5EF4-FFF2-40B4-BE49-F238E27FC236}">
                  <a16:creationId xmlns:a16="http://schemas.microsoft.com/office/drawing/2014/main" id="{6FB4A4D0-51D8-40EA-8E42-573C12D12FB6}"/>
                </a:ext>
              </a:extLst>
            </p:cNvPr>
            <p:cNvSpPr/>
            <p:nvPr/>
          </p:nvSpPr>
          <p:spPr>
            <a:xfrm>
              <a:off x="13381285" y="3394417"/>
              <a:ext cx="243510" cy="384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600" extrusionOk="0">
                  <a:moveTo>
                    <a:pt x="0" y="7200"/>
                  </a:moveTo>
                  <a:cubicBezTo>
                    <a:pt x="1459" y="7011"/>
                    <a:pt x="2919" y="6821"/>
                    <a:pt x="4232" y="7295"/>
                  </a:cubicBezTo>
                  <a:cubicBezTo>
                    <a:pt x="5546" y="7768"/>
                    <a:pt x="6714" y="8905"/>
                    <a:pt x="7589" y="11084"/>
                  </a:cubicBezTo>
                  <a:cubicBezTo>
                    <a:pt x="8465" y="13263"/>
                    <a:pt x="9049" y="16484"/>
                    <a:pt x="9195" y="18568"/>
                  </a:cubicBezTo>
                  <a:cubicBezTo>
                    <a:pt x="9341" y="20653"/>
                    <a:pt x="9049" y="21600"/>
                    <a:pt x="8611" y="21600"/>
                  </a:cubicBezTo>
                  <a:cubicBezTo>
                    <a:pt x="8173" y="21600"/>
                    <a:pt x="7589" y="20653"/>
                    <a:pt x="8319" y="17811"/>
                  </a:cubicBezTo>
                  <a:cubicBezTo>
                    <a:pt x="9049" y="14968"/>
                    <a:pt x="11092" y="10232"/>
                    <a:pt x="12697" y="7200"/>
                  </a:cubicBezTo>
                  <a:cubicBezTo>
                    <a:pt x="14303" y="4168"/>
                    <a:pt x="15470" y="2842"/>
                    <a:pt x="16492" y="1800"/>
                  </a:cubicBezTo>
                  <a:cubicBezTo>
                    <a:pt x="17513" y="758"/>
                    <a:pt x="18389" y="0"/>
                    <a:pt x="19265" y="0"/>
                  </a:cubicBezTo>
                  <a:cubicBezTo>
                    <a:pt x="20141" y="0"/>
                    <a:pt x="21016" y="758"/>
                    <a:pt x="21308" y="1800"/>
                  </a:cubicBezTo>
                  <a:cubicBezTo>
                    <a:pt x="21600" y="2842"/>
                    <a:pt x="21308" y="4168"/>
                    <a:pt x="21016" y="54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3" name="Line">
              <a:extLst>
                <a:ext uri="{FF2B5EF4-FFF2-40B4-BE49-F238E27FC236}">
                  <a16:creationId xmlns:a16="http://schemas.microsoft.com/office/drawing/2014/main" id="{4E2B67FC-08DA-4AA8-A75D-B89F3BF9E20D}"/>
                </a:ext>
              </a:extLst>
            </p:cNvPr>
            <p:cNvSpPr/>
            <p:nvPr/>
          </p:nvSpPr>
          <p:spPr>
            <a:xfrm>
              <a:off x="14563487" y="2835466"/>
              <a:ext cx="384903" cy="436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348" extrusionOk="0">
                  <a:moveTo>
                    <a:pt x="4197" y="11455"/>
                  </a:moveTo>
                  <a:cubicBezTo>
                    <a:pt x="4197" y="10636"/>
                    <a:pt x="4197" y="9818"/>
                    <a:pt x="4103" y="9000"/>
                  </a:cubicBezTo>
                  <a:cubicBezTo>
                    <a:pt x="4009" y="8182"/>
                    <a:pt x="3821" y="7364"/>
                    <a:pt x="3352" y="7200"/>
                  </a:cubicBezTo>
                  <a:cubicBezTo>
                    <a:pt x="2882" y="7036"/>
                    <a:pt x="2131" y="7527"/>
                    <a:pt x="1474" y="9409"/>
                  </a:cubicBezTo>
                  <a:cubicBezTo>
                    <a:pt x="816" y="11291"/>
                    <a:pt x="253" y="14564"/>
                    <a:pt x="65" y="16609"/>
                  </a:cubicBezTo>
                  <a:cubicBezTo>
                    <a:pt x="-123" y="18655"/>
                    <a:pt x="65" y="19473"/>
                    <a:pt x="1098" y="20127"/>
                  </a:cubicBezTo>
                  <a:cubicBezTo>
                    <a:pt x="2131" y="20782"/>
                    <a:pt x="4009" y="21273"/>
                    <a:pt x="6075" y="20700"/>
                  </a:cubicBezTo>
                  <a:cubicBezTo>
                    <a:pt x="8141" y="20127"/>
                    <a:pt x="10395" y="18491"/>
                    <a:pt x="11616" y="17264"/>
                  </a:cubicBezTo>
                  <a:cubicBezTo>
                    <a:pt x="12837" y="16036"/>
                    <a:pt x="13025" y="15218"/>
                    <a:pt x="13119" y="14400"/>
                  </a:cubicBezTo>
                  <a:cubicBezTo>
                    <a:pt x="13213" y="13582"/>
                    <a:pt x="13213" y="12764"/>
                    <a:pt x="12837" y="12682"/>
                  </a:cubicBezTo>
                  <a:cubicBezTo>
                    <a:pt x="12461" y="12600"/>
                    <a:pt x="11710" y="13255"/>
                    <a:pt x="11334" y="14482"/>
                  </a:cubicBezTo>
                  <a:cubicBezTo>
                    <a:pt x="10959" y="15709"/>
                    <a:pt x="10959" y="17509"/>
                    <a:pt x="11240" y="18736"/>
                  </a:cubicBezTo>
                  <a:cubicBezTo>
                    <a:pt x="11522" y="19964"/>
                    <a:pt x="12086" y="20618"/>
                    <a:pt x="13400" y="21027"/>
                  </a:cubicBezTo>
                  <a:cubicBezTo>
                    <a:pt x="14715" y="21436"/>
                    <a:pt x="16781" y="21600"/>
                    <a:pt x="18472" y="20618"/>
                  </a:cubicBezTo>
                  <a:cubicBezTo>
                    <a:pt x="20162" y="19636"/>
                    <a:pt x="21477" y="17509"/>
                    <a:pt x="21383" y="14155"/>
                  </a:cubicBezTo>
                  <a:cubicBezTo>
                    <a:pt x="21289" y="10800"/>
                    <a:pt x="19787" y="6218"/>
                    <a:pt x="18754" y="3518"/>
                  </a:cubicBezTo>
                  <a:cubicBezTo>
                    <a:pt x="17720" y="818"/>
                    <a:pt x="17157" y="0"/>
                    <a:pt x="16969" y="0"/>
                  </a:cubicBezTo>
                  <a:cubicBezTo>
                    <a:pt x="16781" y="0"/>
                    <a:pt x="16969" y="818"/>
                    <a:pt x="17345" y="1800"/>
                  </a:cubicBezTo>
                  <a:cubicBezTo>
                    <a:pt x="17720" y="2782"/>
                    <a:pt x="18284" y="3927"/>
                    <a:pt x="18847" y="5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4" name="Line">
              <a:extLst>
                <a:ext uri="{FF2B5EF4-FFF2-40B4-BE49-F238E27FC236}">
                  <a16:creationId xmlns:a16="http://schemas.microsoft.com/office/drawing/2014/main" id="{C7D22B5E-4BDB-443F-9191-3452482CB610}"/>
                </a:ext>
              </a:extLst>
            </p:cNvPr>
            <p:cNvSpPr/>
            <p:nvPr/>
          </p:nvSpPr>
          <p:spPr>
            <a:xfrm>
              <a:off x="15046581" y="2961323"/>
              <a:ext cx="377048" cy="27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348" extrusionOk="0">
                  <a:moveTo>
                    <a:pt x="11085" y="6691"/>
                  </a:moveTo>
                  <a:cubicBezTo>
                    <a:pt x="11654" y="5662"/>
                    <a:pt x="12222" y="4634"/>
                    <a:pt x="12317" y="3477"/>
                  </a:cubicBezTo>
                  <a:cubicBezTo>
                    <a:pt x="12412" y="2319"/>
                    <a:pt x="12033" y="1034"/>
                    <a:pt x="11085" y="391"/>
                  </a:cubicBezTo>
                  <a:cubicBezTo>
                    <a:pt x="10138" y="-252"/>
                    <a:pt x="8622" y="-252"/>
                    <a:pt x="6633" y="1548"/>
                  </a:cubicBezTo>
                  <a:cubicBezTo>
                    <a:pt x="4643" y="3348"/>
                    <a:pt x="2180" y="6948"/>
                    <a:pt x="949" y="9648"/>
                  </a:cubicBezTo>
                  <a:cubicBezTo>
                    <a:pt x="-283" y="12348"/>
                    <a:pt x="-283" y="14148"/>
                    <a:pt x="759" y="15434"/>
                  </a:cubicBezTo>
                  <a:cubicBezTo>
                    <a:pt x="1801" y="16719"/>
                    <a:pt x="3885" y="17491"/>
                    <a:pt x="6159" y="16977"/>
                  </a:cubicBezTo>
                  <a:cubicBezTo>
                    <a:pt x="8433" y="16462"/>
                    <a:pt x="10896" y="14662"/>
                    <a:pt x="12412" y="13248"/>
                  </a:cubicBezTo>
                  <a:cubicBezTo>
                    <a:pt x="13928" y="11834"/>
                    <a:pt x="14496" y="10805"/>
                    <a:pt x="14875" y="9519"/>
                  </a:cubicBezTo>
                  <a:cubicBezTo>
                    <a:pt x="15254" y="8234"/>
                    <a:pt x="15443" y="6691"/>
                    <a:pt x="15538" y="6691"/>
                  </a:cubicBezTo>
                  <a:cubicBezTo>
                    <a:pt x="15633" y="6691"/>
                    <a:pt x="15633" y="8234"/>
                    <a:pt x="15728" y="10291"/>
                  </a:cubicBezTo>
                  <a:cubicBezTo>
                    <a:pt x="15822" y="12348"/>
                    <a:pt x="16012" y="14919"/>
                    <a:pt x="16959" y="16848"/>
                  </a:cubicBezTo>
                  <a:cubicBezTo>
                    <a:pt x="17906" y="18777"/>
                    <a:pt x="19612" y="20062"/>
                    <a:pt x="21317" y="213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5" name="Line">
              <a:extLst>
                <a:ext uri="{FF2B5EF4-FFF2-40B4-BE49-F238E27FC236}">
                  <a16:creationId xmlns:a16="http://schemas.microsoft.com/office/drawing/2014/main" id="{1EC446C2-A784-40E8-A5A8-3FABC45B89BA}"/>
                </a:ext>
              </a:extLst>
            </p:cNvPr>
            <p:cNvSpPr/>
            <p:nvPr/>
          </p:nvSpPr>
          <p:spPr>
            <a:xfrm>
              <a:off x="15635719" y="2709610"/>
              <a:ext cx="129609" cy="732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518" extrusionOk="0">
                  <a:moveTo>
                    <a:pt x="11631" y="7611"/>
                  </a:moveTo>
                  <a:cubicBezTo>
                    <a:pt x="14954" y="5934"/>
                    <a:pt x="18277" y="4258"/>
                    <a:pt x="19938" y="3173"/>
                  </a:cubicBezTo>
                  <a:cubicBezTo>
                    <a:pt x="21600" y="2088"/>
                    <a:pt x="21600" y="1595"/>
                    <a:pt x="21046" y="1102"/>
                  </a:cubicBezTo>
                  <a:cubicBezTo>
                    <a:pt x="20492" y="608"/>
                    <a:pt x="19385" y="115"/>
                    <a:pt x="17723" y="17"/>
                  </a:cubicBezTo>
                  <a:cubicBezTo>
                    <a:pt x="16062" y="-82"/>
                    <a:pt x="13846" y="214"/>
                    <a:pt x="10800" y="1891"/>
                  </a:cubicBezTo>
                  <a:cubicBezTo>
                    <a:pt x="7754" y="3567"/>
                    <a:pt x="3877" y="6625"/>
                    <a:pt x="2215" y="9682"/>
                  </a:cubicBezTo>
                  <a:cubicBezTo>
                    <a:pt x="554" y="12740"/>
                    <a:pt x="1108" y="15797"/>
                    <a:pt x="1108" y="17770"/>
                  </a:cubicBezTo>
                  <a:cubicBezTo>
                    <a:pt x="1108" y="19743"/>
                    <a:pt x="554" y="20630"/>
                    <a:pt x="0" y="21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6" name="Line">
              <a:extLst>
                <a:ext uri="{FF2B5EF4-FFF2-40B4-BE49-F238E27FC236}">
                  <a16:creationId xmlns:a16="http://schemas.microsoft.com/office/drawing/2014/main" id="{99682B37-5D3C-4D7D-A5DC-3648DAA82D4E}"/>
                </a:ext>
              </a:extLst>
            </p:cNvPr>
            <p:cNvSpPr/>
            <p:nvPr/>
          </p:nvSpPr>
          <p:spPr>
            <a:xfrm>
              <a:off x="15506108" y="3146405"/>
              <a:ext cx="290641" cy="22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20018"/>
                  </a:moveTo>
                  <a:cubicBezTo>
                    <a:pt x="2979" y="11918"/>
                    <a:pt x="5959" y="3818"/>
                    <a:pt x="9559" y="1118"/>
                  </a:cubicBezTo>
                  <a:cubicBezTo>
                    <a:pt x="13159" y="-1582"/>
                    <a:pt x="17379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7" name="Line">
              <a:extLst>
                <a:ext uri="{FF2B5EF4-FFF2-40B4-BE49-F238E27FC236}">
                  <a16:creationId xmlns:a16="http://schemas.microsoft.com/office/drawing/2014/main" id="{502E872A-4DA9-4357-A94A-AED4A9AB8BE6}"/>
                </a:ext>
              </a:extLst>
            </p:cNvPr>
            <p:cNvSpPr/>
            <p:nvPr/>
          </p:nvSpPr>
          <p:spPr>
            <a:xfrm>
              <a:off x="15828170" y="3024252"/>
              <a:ext cx="212090" cy="24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extrusionOk="0">
                  <a:moveTo>
                    <a:pt x="0" y="15288"/>
                  </a:moveTo>
                  <a:cubicBezTo>
                    <a:pt x="4457" y="11786"/>
                    <a:pt x="8914" y="8283"/>
                    <a:pt x="11143" y="5802"/>
                  </a:cubicBezTo>
                  <a:cubicBezTo>
                    <a:pt x="13371" y="3321"/>
                    <a:pt x="13371" y="1861"/>
                    <a:pt x="12343" y="986"/>
                  </a:cubicBezTo>
                  <a:cubicBezTo>
                    <a:pt x="11314" y="110"/>
                    <a:pt x="9257" y="-182"/>
                    <a:pt x="7543" y="110"/>
                  </a:cubicBezTo>
                  <a:cubicBezTo>
                    <a:pt x="5829" y="402"/>
                    <a:pt x="4457" y="1277"/>
                    <a:pt x="3600" y="3759"/>
                  </a:cubicBezTo>
                  <a:cubicBezTo>
                    <a:pt x="2743" y="6240"/>
                    <a:pt x="2400" y="10326"/>
                    <a:pt x="5486" y="13537"/>
                  </a:cubicBezTo>
                  <a:cubicBezTo>
                    <a:pt x="8571" y="16748"/>
                    <a:pt x="15086" y="19083"/>
                    <a:pt x="21600" y="21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8" name="Line">
              <a:extLst>
                <a:ext uri="{FF2B5EF4-FFF2-40B4-BE49-F238E27FC236}">
                  <a16:creationId xmlns:a16="http://schemas.microsoft.com/office/drawing/2014/main" id="{6D648F70-3FCC-499D-801A-FE076ACBAE29}"/>
                </a:ext>
              </a:extLst>
            </p:cNvPr>
            <p:cNvSpPr/>
            <p:nvPr/>
          </p:nvSpPr>
          <p:spPr>
            <a:xfrm>
              <a:off x="16071680" y="2924306"/>
              <a:ext cx="208163" cy="351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8" extrusionOk="0">
                  <a:moveTo>
                    <a:pt x="0" y="5148"/>
                  </a:moveTo>
                  <a:cubicBezTo>
                    <a:pt x="1029" y="4333"/>
                    <a:pt x="2057" y="3518"/>
                    <a:pt x="3257" y="3416"/>
                  </a:cubicBezTo>
                  <a:cubicBezTo>
                    <a:pt x="4457" y="3314"/>
                    <a:pt x="5829" y="3925"/>
                    <a:pt x="7029" y="6269"/>
                  </a:cubicBezTo>
                  <a:cubicBezTo>
                    <a:pt x="8229" y="8612"/>
                    <a:pt x="9257" y="12688"/>
                    <a:pt x="9429" y="15235"/>
                  </a:cubicBezTo>
                  <a:cubicBezTo>
                    <a:pt x="9600" y="17782"/>
                    <a:pt x="8914" y="18801"/>
                    <a:pt x="8057" y="19718"/>
                  </a:cubicBezTo>
                  <a:cubicBezTo>
                    <a:pt x="7200" y="20635"/>
                    <a:pt x="6171" y="21450"/>
                    <a:pt x="5314" y="21246"/>
                  </a:cubicBezTo>
                  <a:cubicBezTo>
                    <a:pt x="4457" y="21042"/>
                    <a:pt x="3771" y="19820"/>
                    <a:pt x="4800" y="17476"/>
                  </a:cubicBezTo>
                  <a:cubicBezTo>
                    <a:pt x="5829" y="15133"/>
                    <a:pt x="8571" y="11669"/>
                    <a:pt x="10800" y="8918"/>
                  </a:cubicBezTo>
                  <a:cubicBezTo>
                    <a:pt x="13029" y="6167"/>
                    <a:pt x="14743" y="4129"/>
                    <a:pt x="16286" y="2703"/>
                  </a:cubicBezTo>
                  <a:cubicBezTo>
                    <a:pt x="17828" y="1276"/>
                    <a:pt x="19200" y="461"/>
                    <a:pt x="20057" y="156"/>
                  </a:cubicBezTo>
                  <a:cubicBezTo>
                    <a:pt x="20914" y="-150"/>
                    <a:pt x="21257" y="54"/>
                    <a:pt x="21600" y="2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9" name="Line">
              <a:extLst>
                <a:ext uri="{FF2B5EF4-FFF2-40B4-BE49-F238E27FC236}">
                  <a16:creationId xmlns:a16="http://schemas.microsoft.com/office/drawing/2014/main" id="{B502E81A-A5BF-4A54-9B89-D12F21655387}"/>
                </a:ext>
              </a:extLst>
            </p:cNvPr>
            <p:cNvSpPr/>
            <p:nvPr/>
          </p:nvSpPr>
          <p:spPr>
            <a:xfrm>
              <a:off x="16362321" y="3161212"/>
              <a:ext cx="706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0" name="Line">
              <a:extLst>
                <a:ext uri="{FF2B5EF4-FFF2-40B4-BE49-F238E27FC236}">
                  <a16:creationId xmlns:a16="http://schemas.microsoft.com/office/drawing/2014/main" id="{455402F2-DE7B-4249-BF9F-33207A499546}"/>
                </a:ext>
              </a:extLst>
            </p:cNvPr>
            <p:cNvSpPr/>
            <p:nvPr/>
          </p:nvSpPr>
          <p:spPr>
            <a:xfrm>
              <a:off x="16476223" y="2987235"/>
              <a:ext cx="271002" cy="344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511" extrusionOk="0">
                  <a:moveTo>
                    <a:pt x="17354" y="5783"/>
                  </a:moveTo>
                  <a:cubicBezTo>
                    <a:pt x="18421" y="5154"/>
                    <a:pt x="19487" y="4525"/>
                    <a:pt x="20021" y="3686"/>
                  </a:cubicBezTo>
                  <a:cubicBezTo>
                    <a:pt x="20554" y="2847"/>
                    <a:pt x="20554" y="1798"/>
                    <a:pt x="19887" y="1064"/>
                  </a:cubicBezTo>
                  <a:cubicBezTo>
                    <a:pt x="19221" y="330"/>
                    <a:pt x="17887" y="-89"/>
                    <a:pt x="16021" y="16"/>
                  </a:cubicBezTo>
                  <a:cubicBezTo>
                    <a:pt x="14154" y="121"/>
                    <a:pt x="11754" y="750"/>
                    <a:pt x="8954" y="2952"/>
                  </a:cubicBezTo>
                  <a:cubicBezTo>
                    <a:pt x="6154" y="5154"/>
                    <a:pt x="2954" y="8928"/>
                    <a:pt x="1354" y="11550"/>
                  </a:cubicBezTo>
                  <a:cubicBezTo>
                    <a:pt x="-246" y="14171"/>
                    <a:pt x="-246" y="15639"/>
                    <a:pt x="421" y="16583"/>
                  </a:cubicBezTo>
                  <a:cubicBezTo>
                    <a:pt x="1087" y="17527"/>
                    <a:pt x="2421" y="17946"/>
                    <a:pt x="5354" y="17317"/>
                  </a:cubicBezTo>
                  <a:cubicBezTo>
                    <a:pt x="8287" y="16688"/>
                    <a:pt x="12821" y="15010"/>
                    <a:pt x="15354" y="13647"/>
                  </a:cubicBezTo>
                  <a:cubicBezTo>
                    <a:pt x="17887" y="12284"/>
                    <a:pt x="18421" y="11235"/>
                    <a:pt x="18687" y="10187"/>
                  </a:cubicBezTo>
                  <a:cubicBezTo>
                    <a:pt x="18954" y="9138"/>
                    <a:pt x="18954" y="8090"/>
                    <a:pt x="18421" y="7880"/>
                  </a:cubicBezTo>
                  <a:cubicBezTo>
                    <a:pt x="17887" y="7670"/>
                    <a:pt x="16821" y="8299"/>
                    <a:pt x="16687" y="10396"/>
                  </a:cubicBezTo>
                  <a:cubicBezTo>
                    <a:pt x="16554" y="12494"/>
                    <a:pt x="17354" y="16059"/>
                    <a:pt x="18287" y="18156"/>
                  </a:cubicBezTo>
                  <a:cubicBezTo>
                    <a:pt x="19221" y="20253"/>
                    <a:pt x="20287" y="20882"/>
                    <a:pt x="21354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1" name="Line">
              <a:extLst>
                <a:ext uri="{FF2B5EF4-FFF2-40B4-BE49-F238E27FC236}">
                  <a16:creationId xmlns:a16="http://schemas.microsoft.com/office/drawing/2014/main" id="{86D15F8D-9237-427D-9070-98446CE95847}"/>
                </a:ext>
              </a:extLst>
            </p:cNvPr>
            <p:cNvSpPr/>
            <p:nvPr/>
          </p:nvSpPr>
          <p:spPr>
            <a:xfrm>
              <a:off x="16794356" y="3039059"/>
              <a:ext cx="184598" cy="225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0" extrusionOk="0">
                  <a:moveTo>
                    <a:pt x="0" y="5725"/>
                  </a:moveTo>
                  <a:cubicBezTo>
                    <a:pt x="400" y="4137"/>
                    <a:pt x="800" y="2549"/>
                    <a:pt x="2000" y="1914"/>
                  </a:cubicBezTo>
                  <a:cubicBezTo>
                    <a:pt x="3200" y="1278"/>
                    <a:pt x="5200" y="1596"/>
                    <a:pt x="6400" y="2866"/>
                  </a:cubicBezTo>
                  <a:cubicBezTo>
                    <a:pt x="7600" y="4137"/>
                    <a:pt x="8000" y="6361"/>
                    <a:pt x="8400" y="9061"/>
                  </a:cubicBezTo>
                  <a:cubicBezTo>
                    <a:pt x="8800" y="11761"/>
                    <a:pt x="9200" y="14937"/>
                    <a:pt x="9200" y="17319"/>
                  </a:cubicBezTo>
                  <a:cubicBezTo>
                    <a:pt x="9200" y="19702"/>
                    <a:pt x="8800" y="21290"/>
                    <a:pt x="8200" y="21290"/>
                  </a:cubicBezTo>
                  <a:cubicBezTo>
                    <a:pt x="7600" y="21290"/>
                    <a:pt x="6800" y="19702"/>
                    <a:pt x="7400" y="16525"/>
                  </a:cubicBezTo>
                  <a:cubicBezTo>
                    <a:pt x="8000" y="13349"/>
                    <a:pt x="10000" y="8584"/>
                    <a:pt x="11600" y="5408"/>
                  </a:cubicBezTo>
                  <a:cubicBezTo>
                    <a:pt x="13200" y="2231"/>
                    <a:pt x="14400" y="643"/>
                    <a:pt x="16000" y="166"/>
                  </a:cubicBezTo>
                  <a:cubicBezTo>
                    <a:pt x="17600" y="-310"/>
                    <a:pt x="19600" y="325"/>
                    <a:pt x="21600" y="9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2" name="Line">
              <a:extLst>
                <a:ext uri="{FF2B5EF4-FFF2-40B4-BE49-F238E27FC236}">
                  <a16:creationId xmlns:a16="http://schemas.microsoft.com/office/drawing/2014/main" id="{985F55A4-ECF7-4499-AA9A-C7D175B1CE34}"/>
                </a:ext>
              </a:extLst>
            </p:cNvPr>
            <p:cNvSpPr/>
            <p:nvPr/>
          </p:nvSpPr>
          <p:spPr>
            <a:xfrm>
              <a:off x="16967169" y="3072372"/>
              <a:ext cx="141393" cy="27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012"/>
                  </a:moveTo>
                  <a:cubicBezTo>
                    <a:pt x="2571" y="13272"/>
                    <a:pt x="5143" y="13533"/>
                    <a:pt x="8229" y="12622"/>
                  </a:cubicBezTo>
                  <a:cubicBezTo>
                    <a:pt x="11314" y="11711"/>
                    <a:pt x="14914" y="9629"/>
                    <a:pt x="16714" y="7677"/>
                  </a:cubicBezTo>
                  <a:cubicBezTo>
                    <a:pt x="18514" y="5725"/>
                    <a:pt x="18514" y="3904"/>
                    <a:pt x="17743" y="2472"/>
                  </a:cubicBezTo>
                  <a:cubicBezTo>
                    <a:pt x="16972" y="1041"/>
                    <a:pt x="15429" y="0"/>
                    <a:pt x="13886" y="0"/>
                  </a:cubicBezTo>
                  <a:cubicBezTo>
                    <a:pt x="12343" y="0"/>
                    <a:pt x="10800" y="1041"/>
                    <a:pt x="9000" y="3643"/>
                  </a:cubicBezTo>
                  <a:cubicBezTo>
                    <a:pt x="7200" y="6246"/>
                    <a:pt x="5143" y="10410"/>
                    <a:pt x="4372" y="13272"/>
                  </a:cubicBezTo>
                  <a:cubicBezTo>
                    <a:pt x="3600" y="16135"/>
                    <a:pt x="4114" y="17696"/>
                    <a:pt x="7200" y="18867"/>
                  </a:cubicBezTo>
                  <a:cubicBezTo>
                    <a:pt x="10286" y="20039"/>
                    <a:pt x="15943" y="2081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3" name="Line">
              <a:extLst>
                <a:ext uri="{FF2B5EF4-FFF2-40B4-BE49-F238E27FC236}">
                  <a16:creationId xmlns:a16="http://schemas.microsoft.com/office/drawing/2014/main" id="{6B03CB0C-0CB7-4293-B06E-1BC35F3B404C}"/>
                </a:ext>
              </a:extLst>
            </p:cNvPr>
            <p:cNvSpPr/>
            <p:nvPr/>
          </p:nvSpPr>
          <p:spPr>
            <a:xfrm>
              <a:off x="17167478" y="3090882"/>
              <a:ext cx="172814" cy="281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extrusionOk="0">
                  <a:moveTo>
                    <a:pt x="20329" y="1429"/>
                  </a:moveTo>
                  <a:cubicBezTo>
                    <a:pt x="18635" y="657"/>
                    <a:pt x="16941" y="-114"/>
                    <a:pt x="13976" y="15"/>
                  </a:cubicBezTo>
                  <a:cubicBezTo>
                    <a:pt x="11012" y="143"/>
                    <a:pt x="6776" y="1172"/>
                    <a:pt x="4023" y="3100"/>
                  </a:cubicBezTo>
                  <a:cubicBezTo>
                    <a:pt x="1271" y="5029"/>
                    <a:pt x="0" y="7857"/>
                    <a:pt x="0" y="9786"/>
                  </a:cubicBezTo>
                  <a:cubicBezTo>
                    <a:pt x="0" y="11715"/>
                    <a:pt x="1271" y="12743"/>
                    <a:pt x="2965" y="13257"/>
                  </a:cubicBezTo>
                  <a:cubicBezTo>
                    <a:pt x="4659" y="13772"/>
                    <a:pt x="6776" y="13772"/>
                    <a:pt x="9106" y="12743"/>
                  </a:cubicBezTo>
                  <a:cubicBezTo>
                    <a:pt x="11435" y="11715"/>
                    <a:pt x="13976" y="9657"/>
                    <a:pt x="15459" y="7472"/>
                  </a:cubicBezTo>
                  <a:cubicBezTo>
                    <a:pt x="16941" y="5286"/>
                    <a:pt x="17365" y="2972"/>
                    <a:pt x="17153" y="2457"/>
                  </a:cubicBezTo>
                  <a:cubicBezTo>
                    <a:pt x="16941" y="1943"/>
                    <a:pt x="16094" y="3229"/>
                    <a:pt x="15882" y="6186"/>
                  </a:cubicBezTo>
                  <a:cubicBezTo>
                    <a:pt x="15671" y="9143"/>
                    <a:pt x="16094" y="13772"/>
                    <a:pt x="17153" y="16600"/>
                  </a:cubicBezTo>
                  <a:cubicBezTo>
                    <a:pt x="18212" y="19429"/>
                    <a:pt x="19906" y="20457"/>
                    <a:pt x="21600" y="21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4" name="Line">
              <a:extLst>
                <a:ext uri="{FF2B5EF4-FFF2-40B4-BE49-F238E27FC236}">
                  <a16:creationId xmlns:a16="http://schemas.microsoft.com/office/drawing/2014/main" id="{D3EA6F4E-FB6D-4B28-8A9D-84D02547674E}"/>
                </a:ext>
              </a:extLst>
            </p:cNvPr>
            <p:cNvSpPr/>
            <p:nvPr/>
          </p:nvSpPr>
          <p:spPr>
            <a:xfrm>
              <a:off x="14759866" y="3572097"/>
              <a:ext cx="2470453" cy="77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5" extrusionOk="0">
                  <a:moveTo>
                    <a:pt x="0" y="19722"/>
                  </a:moveTo>
                  <a:cubicBezTo>
                    <a:pt x="970" y="20661"/>
                    <a:pt x="1940" y="21600"/>
                    <a:pt x="2968" y="21130"/>
                  </a:cubicBezTo>
                  <a:cubicBezTo>
                    <a:pt x="3997" y="20661"/>
                    <a:pt x="5084" y="18783"/>
                    <a:pt x="6127" y="17374"/>
                  </a:cubicBezTo>
                  <a:cubicBezTo>
                    <a:pt x="7171" y="15965"/>
                    <a:pt x="8170" y="15026"/>
                    <a:pt x="9081" y="15026"/>
                  </a:cubicBezTo>
                  <a:cubicBezTo>
                    <a:pt x="9992" y="15026"/>
                    <a:pt x="10815" y="15965"/>
                    <a:pt x="11696" y="16904"/>
                  </a:cubicBezTo>
                  <a:cubicBezTo>
                    <a:pt x="12578" y="17843"/>
                    <a:pt x="13518" y="18783"/>
                    <a:pt x="14356" y="17843"/>
                  </a:cubicBezTo>
                  <a:cubicBezTo>
                    <a:pt x="15193" y="16904"/>
                    <a:pt x="15928" y="14087"/>
                    <a:pt x="16663" y="12209"/>
                  </a:cubicBezTo>
                  <a:cubicBezTo>
                    <a:pt x="17398" y="10330"/>
                    <a:pt x="18132" y="9391"/>
                    <a:pt x="18852" y="7983"/>
                  </a:cubicBezTo>
                  <a:cubicBezTo>
                    <a:pt x="19572" y="6574"/>
                    <a:pt x="20278" y="4696"/>
                    <a:pt x="20718" y="3287"/>
                  </a:cubicBezTo>
                  <a:cubicBezTo>
                    <a:pt x="21159" y="1878"/>
                    <a:pt x="21336" y="939"/>
                    <a:pt x="21438" y="470"/>
                  </a:cubicBezTo>
                  <a:cubicBezTo>
                    <a:pt x="21541" y="0"/>
                    <a:pt x="2157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5" name="Line">
              <a:extLst>
                <a:ext uri="{FF2B5EF4-FFF2-40B4-BE49-F238E27FC236}">
                  <a16:creationId xmlns:a16="http://schemas.microsoft.com/office/drawing/2014/main" id="{7A115E81-F423-453D-9215-9AA29A55E52C}"/>
                </a:ext>
              </a:extLst>
            </p:cNvPr>
            <p:cNvSpPr/>
            <p:nvPr/>
          </p:nvSpPr>
          <p:spPr>
            <a:xfrm>
              <a:off x="14940535" y="3864526"/>
              <a:ext cx="616632" cy="540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387" extrusionOk="0">
                  <a:moveTo>
                    <a:pt x="7390" y="16000"/>
                  </a:moveTo>
                  <a:cubicBezTo>
                    <a:pt x="8441" y="15467"/>
                    <a:pt x="9492" y="14933"/>
                    <a:pt x="10192" y="14400"/>
                  </a:cubicBezTo>
                  <a:cubicBezTo>
                    <a:pt x="10893" y="13867"/>
                    <a:pt x="11243" y="13333"/>
                    <a:pt x="11126" y="13000"/>
                  </a:cubicBezTo>
                  <a:cubicBezTo>
                    <a:pt x="11010" y="12667"/>
                    <a:pt x="10426" y="12533"/>
                    <a:pt x="9142" y="12867"/>
                  </a:cubicBezTo>
                  <a:cubicBezTo>
                    <a:pt x="7857" y="13200"/>
                    <a:pt x="5872" y="14000"/>
                    <a:pt x="4238" y="15000"/>
                  </a:cubicBezTo>
                  <a:cubicBezTo>
                    <a:pt x="2603" y="16000"/>
                    <a:pt x="1319" y="17200"/>
                    <a:pt x="618" y="18200"/>
                  </a:cubicBezTo>
                  <a:cubicBezTo>
                    <a:pt x="-82" y="19200"/>
                    <a:pt x="-199" y="20000"/>
                    <a:pt x="326" y="20600"/>
                  </a:cubicBezTo>
                  <a:cubicBezTo>
                    <a:pt x="852" y="21200"/>
                    <a:pt x="2019" y="21600"/>
                    <a:pt x="3654" y="21267"/>
                  </a:cubicBezTo>
                  <a:cubicBezTo>
                    <a:pt x="5289" y="20933"/>
                    <a:pt x="7390" y="19867"/>
                    <a:pt x="9083" y="17733"/>
                  </a:cubicBezTo>
                  <a:cubicBezTo>
                    <a:pt x="10776" y="15600"/>
                    <a:pt x="12060" y="12400"/>
                    <a:pt x="12703" y="9667"/>
                  </a:cubicBezTo>
                  <a:cubicBezTo>
                    <a:pt x="13345" y="6933"/>
                    <a:pt x="13345" y="4667"/>
                    <a:pt x="13345" y="2933"/>
                  </a:cubicBezTo>
                  <a:cubicBezTo>
                    <a:pt x="13345" y="1200"/>
                    <a:pt x="13345" y="0"/>
                    <a:pt x="13345" y="0"/>
                  </a:cubicBezTo>
                  <a:cubicBezTo>
                    <a:pt x="13345" y="0"/>
                    <a:pt x="13345" y="1200"/>
                    <a:pt x="13286" y="3600"/>
                  </a:cubicBezTo>
                  <a:cubicBezTo>
                    <a:pt x="13228" y="6000"/>
                    <a:pt x="13111" y="9600"/>
                    <a:pt x="13170" y="12133"/>
                  </a:cubicBezTo>
                  <a:cubicBezTo>
                    <a:pt x="13228" y="14667"/>
                    <a:pt x="13462" y="16133"/>
                    <a:pt x="13870" y="17000"/>
                  </a:cubicBezTo>
                  <a:cubicBezTo>
                    <a:pt x="14279" y="17867"/>
                    <a:pt x="14863" y="18133"/>
                    <a:pt x="15388" y="18067"/>
                  </a:cubicBezTo>
                  <a:cubicBezTo>
                    <a:pt x="15913" y="18000"/>
                    <a:pt x="16380" y="17600"/>
                    <a:pt x="16906" y="17000"/>
                  </a:cubicBezTo>
                  <a:cubicBezTo>
                    <a:pt x="17431" y="16400"/>
                    <a:pt x="18015" y="15600"/>
                    <a:pt x="18482" y="14800"/>
                  </a:cubicBezTo>
                  <a:cubicBezTo>
                    <a:pt x="18949" y="14000"/>
                    <a:pt x="19299" y="13200"/>
                    <a:pt x="19533" y="13200"/>
                  </a:cubicBezTo>
                  <a:cubicBezTo>
                    <a:pt x="19766" y="13200"/>
                    <a:pt x="19883" y="14000"/>
                    <a:pt x="19942" y="15000"/>
                  </a:cubicBezTo>
                  <a:cubicBezTo>
                    <a:pt x="20000" y="16000"/>
                    <a:pt x="20000" y="17200"/>
                    <a:pt x="20117" y="18133"/>
                  </a:cubicBezTo>
                  <a:cubicBezTo>
                    <a:pt x="20233" y="19067"/>
                    <a:pt x="20467" y="19733"/>
                    <a:pt x="20700" y="19533"/>
                  </a:cubicBezTo>
                  <a:cubicBezTo>
                    <a:pt x="20934" y="19333"/>
                    <a:pt x="21167" y="18267"/>
                    <a:pt x="21401" y="17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6" name="Line">
              <a:extLst>
                <a:ext uri="{FF2B5EF4-FFF2-40B4-BE49-F238E27FC236}">
                  <a16:creationId xmlns:a16="http://schemas.microsoft.com/office/drawing/2014/main" id="{C498811D-DCA2-4F36-A0D1-31F197FC4961}"/>
                </a:ext>
              </a:extLst>
            </p:cNvPr>
            <p:cNvSpPr/>
            <p:nvPr/>
          </p:nvSpPr>
          <p:spPr>
            <a:xfrm>
              <a:off x="15537528" y="3986682"/>
              <a:ext cx="19639" cy="11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7" name="Line">
              <a:extLst>
                <a:ext uri="{FF2B5EF4-FFF2-40B4-BE49-F238E27FC236}">
                  <a16:creationId xmlns:a16="http://schemas.microsoft.com/office/drawing/2014/main" id="{4C36EEE3-3437-42A0-9858-946B0BE2E17B}"/>
                </a:ext>
              </a:extLst>
            </p:cNvPr>
            <p:cNvSpPr/>
            <p:nvPr/>
          </p:nvSpPr>
          <p:spPr>
            <a:xfrm>
              <a:off x="15706416" y="4090328"/>
              <a:ext cx="204234" cy="292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3" extrusionOk="0">
                  <a:moveTo>
                    <a:pt x="0" y="12047"/>
                  </a:moveTo>
                  <a:cubicBezTo>
                    <a:pt x="1800" y="12289"/>
                    <a:pt x="3600" y="12532"/>
                    <a:pt x="6300" y="11318"/>
                  </a:cubicBezTo>
                  <a:cubicBezTo>
                    <a:pt x="9000" y="10105"/>
                    <a:pt x="12600" y="7435"/>
                    <a:pt x="14400" y="5494"/>
                  </a:cubicBezTo>
                  <a:cubicBezTo>
                    <a:pt x="16200" y="3552"/>
                    <a:pt x="16200" y="2339"/>
                    <a:pt x="15480" y="1368"/>
                  </a:cubicBezTo>
                  <a:cubicBezTo>
                    <a:pt x="14760" y="397"/>
                    <a:pt x="13320" y="-331"/>
                    <a:pt x="10980" y="154"/>
                  </a:cubicBezTo>
                  <a:cubicBezTo>
                    <a:pt x="8640" y="640"/>
                    <a:pt x="5400" y="2339"/>
                    <a:pt x="3600" y="5372"/>
                  </a:cubicBezTo>
                  <a:cubicBezTo>
                    <a:pt x="1800" y="8406"/>
                    <a:pt x="1440" y="12775"/>
                    <a:pt x="3060" y="15687"/>
                  </a:cubicBezTo>
                  <a:cubicBezTo>
                    <a:pt x="4680" y="18599"/>
                    <a:pt x="8280" y="20056"/>
                    <a:pt x="11700" y="20662"/>
                  </a:cubicBezTo>
                  <a:cubicBezTo>
                    <a:pt x="15120" y="21269"/>
                    <a:pt x="18360" y="21026"/>
                    <a:pt x="21600" y="207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8" name="Line">
              <a:extLst>
                <a:ext uri="{FF2B5EF4-FFF2-40B4-BE49-F238E27FC236}">
                  <a16:creationId xmlns:a16="http://schemas.microsoft.com/office/drawing/2014/main" id="{FCF3B49A-726E-4269-9E14-ABB3ABD03BBB}"/>
                </a:ext>
              </a:extLst>
            </p:cNvPr>
            <p:cNvSpPr/>
            <p:nvPr/>
          </p:nvSpPr>
          <p:spPr>
            <a:xfrm>
              <a:off x="15957781" y="4249498"/>
              <a:ext cx="133538" cy="7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9" name="Line">
              <a:extLst>
                <a:ext uri="{FF2B5EF4-FFF2-40B4-BE49-F238E27FC236}">
                  <a16:creationId xmlns:a16="http://schemas.microsoft.com/office/drawing/2014/main" id="{0E35B3CC-7890-4D9A-AFF6-5FEB72BDC679}"/>
                </a:ext>
              </a:extLst>
            </p:cNvPr>
            <p:cNvSpPr/>
            <p:nvPr/>
          </p:nvSpPr>
          <p:spPr>
            <a:xfrm>
              <a:off x="16236639" y="4101432"/>
              <a:ext cx="255294" cy="288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0" extrusionOk="0">
                  <a:moveTo>
                    <a:pt x="13185" y="10005"/>
                  </a:moveTo>
                  <a:cubicBezTo>
                    <a:pt x="14026" y="9023"/>
                    <a:pt x="14868" y="8041"/>
                    <a:pt x="15709" y="6445"/>
                  </a:cubicBezTo>
                  <a:cubicBezTo>
                    <a:pt x="16551" y="4850"/>
                    <a:pt x="17392" y="2641"/>
                    <a:pt x="16410" y="1291"/>
                  </a:cubicBezTo>
                  <a:cubicBezTo>
                    <a:pt x="15429" y="-59"/>
                    <a:pt x="12623" y="-550"/>
                    <a:pt x="9678" y="800"/>
                  </a:cubicBezTo>
                  <a:cubicBezTo>
                    <a:pt x="6732" y="2150"/>
                    <a:pt x="3647" y="5341"/>
                    <a:pt x="1964" y="7550"/>
                  </a:cubicBezTo>
                  <a:cubicBezTo>
                    <a:pt x="281" y="9759"/>
                    <a:pt x="0" y="10986"/>
                    <a:pt x="0" y="12214"/>
                  </a:cubicBezTo>
                  <a:cubicBezTo>
                    <a:pt x="0" y="13441"/>
                    <a:pt x="281" y="14668"/>
                    <a:pt x="2104" y="15159"/>
                  </a:cubicBezTo>
                  <a:cubicBezTo>
                    <a:pt x="3927" y="15650"/>
                    <a:pt x="7294" y="15405"/>
                    <a:pt x="9678" y="14055"/>
                  </a:cubicBezTo>
                  <a:cubicBezTo>
                    <a:pt x="12062" y="12705"/>
                    <a:pt x="13465" y="10250"/>
                    <a:pt x="14166" y="8409"/>
                  </a:cubicBezTo>
                  <a:cubicBezTo>
                    <a:pt x="14868" y="6568"/>
                    <a:pt x="14868" y="5341"/>
                    <a:pt x="14727" y="5341"/>
                  </a:cubicBezTo>
                  <a:cubicBezTo>
                    <a:pt x="14587" y="5341"/>
                    <a:pt x="14307" y="6568"/>
                    <a:pt x="14727" y="8900"/>
                  </a:cubicBezTo>
                  <a:cubicBezTo>
                    <a:pt x="15148" y="11232"/>
                    <a:pt x="16270" y="14668"/>
                    <a:pt x="17533" y="16877"/>
                  </a:cubicBezTo>
                  <a:cubicBezTo>
                    <a:pt x="18795" y="19086"/>
                    <a:pt x="20197" y="20068"/>
                    <a:pt x="21600" y="21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0" name="Line">
              <a:extLst>
                <a:ext uri="{FF2B5EF4-FFF2-40B4-BE49-F238E27FC236}">
                  <a16:creationId xmlns:a16="http://schemas.microsoft.com/office/drawing/2014/main" id="{136A6F84-FDFE-41D7-A1EF-D01B610541A4}"/>
                </a:ext>
              </a:extLst>
            </p:cNvPr>
            <p:cNvSpPr/>
            <p:nvPr/>
          </p:nvSpPr>
          <p:spPr>
            <a:xfrm>
              <a:off x="16562629" y="4086625"/>
              <a:ext cx="153175" cy="248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extrusionOk="0">
                  <a:moveTo>
                    <a:pt x="0" y="7005"/>
                  </a:moveTo>
                  <a:cubicBezTo>
                    <a:pt x="480" y="4962"/>
                    <a:pt x="960" y="2919"/>
                    <a:pt x="1440" y="2627"/>
                  </a:cubicBezTo>
                  <a:cubicBezTo>
                    <a:pt x="1920" y="2335"/>
                    <a:pt x="2400" y="3795"/>
                    <a:pt x="2880" y="6714"/>
                  </a:cubicBezTo>
                  <a:cubicBezTo>
                    <a:pt x="3360" y="9632"/>
                    <a:pt x="3840" y="14011"/>
                    <a:pt x="4080" y="16930"/>
                  </a:cubicBezTo>
                  <a:cubicBezTo>
                    <a:pt x="4320" y="19849"/>
                    <a:pt x="4320" y="21308"/>
                    <a:pt x="5280" y="21454"/>
                  </a:cubicBezTo>
                  <a:cubicBezTo>
                    <a:pt x="6240" y="21600"/>
                    <a:pt x="8160" y="20432"/>
                    <a:pt x="9600" y="17659"/>
                  </a:cubicBezTo>
                  <a:cubicBezTo>
                    <a:pt x="11040" y="14886"/>
                    <a:pt x="12000" y="10508"/>
                    <a:pt x="12720" y="7297"/>
                  </a:cubicBezTo>
                  <a:cubicBezTo>
                    <a:pt x="13440" y="4086"/>
                    <a:pt x="13920" y="2043"/>
                    <a:pt x="15360" y="1022"/>
                  </a:cubicBezTo>
                  <a:cubicBezTo>
                    <a:pt x="16800" y="0"/>
                    <a:pt x="192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1" name="Line">
              <a:extLst>
                <a:ext uri="{FF2B5EF4-FFF2-40B4-BE49-F238E27FC236}">
                  <a16:creationId xmlns:a16="http://schemas.microsoft.com/office/drawing/2014/main" id="{C69718FD-FFCE-4486-847A-809F11A0B8C4}"/>
                </a:ext>
              </a:extLst>
            </p:cNvPr>
            <p:cNvSpPr/>
            <p:nvPr/>
          </p:nvSpPr>
          <p:spPr>
            <a:xfrm>
              <a:off x="16786501" y="4108835"/>
              <a:ext cx="310280" cy="229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6" extrusionOk="0">
                  <a:moveTo>
                    <a:pt x="0" y="16655"/>
                  </a:moveTo>
                  <a:cubicBezTo>
                    <a:pt x="2555" y="16655"/>
                    <a:pt x="5110" y="16655"/>
                    <a:pt x="7200" y="15575"/>
                  </a:cubicBezTo>
                  <a:cubicBezTo>
                    <a:pt x="9290" y="14495"/>
                    <a:pt x="10916" y="12335"/>
                    <a:pt x="11613" y="9713"/>
                  </a:cubicBezTo>
                  <a:cubicBezTo>
                    <a:pt x="12310" y="7090"/>
                    <a:pt x="12077" y="4004"/>
                    <a:pt x="11381" y="2153"/>
                  </a:cubicBezTo>
                  <a:cubicBezTo>
                    <a:pt x="10684" y="301"/>
                    <a:pt x="9523" y="-316"/>
                    <a:pt x="8594" y="147"/>
                  </a:cubicBezTo>
                  <a:cubicBezTo>
                    <a:pt x="7665" y="610"/>
                    <a:pt x="6968" y="2153"/>
                    <a:pt x="6387" y="5547"/>
                  </a:cubicBezTo>
                  <a:cubicBezTo>
                    <a:pt x="5806" y="8941"/>
                    <a:pt x="5342" y="14187"/>
                    <a:pt x="5690" y="17273"/>
                  </a:cubicBezTo>
                  <a:cubicBezTo>
                    <a:pt x="6039" y="20358"/>
                    <a:pt x="7200" y="21284"/>
                    <a:pt x="9987" y="21130"/>
                  </a:cubicBezTo>
                  <a:cubicBezTo>
                    <a:pt x="12774" y="20975"/>
                    <a:pt x="17187" y="19741"/>
                    <a:pt x="21600" y="18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2" name="Line">
              <a:extLst>
                <a:ext uri="{FF2B5EF4-FFF2-40B4-BE49-F238E27FC236}">
                  <a16:creationId xmlns:a16="http://schemas.microsoft.com/office/drawing/2014/main" id="{96FF3CE8-721E-4665-BD93-A9BC0959DCED}"/>
                </a:ext>
              </a:extLst>
            </p:cNvPr>
            <p:cNvSpPr/>
            <p:nvPr/>
          </p:nvSpPr>
          <p:spPr>
            <a:xfrm>
              <a:off x="13954713" y="3542483"/>
              <a:ext cx="322062" cy="151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50" y="16800"/>
                    <a:pt x="900" y="12000"/>
                    <a:pt x="1575" y="8880"/>
                  </a:cubicBezTo>
                  <a:cubicBezTo>
                    <a:pt x="2250" y="5760"/>
                    <a:pt x="3150" y="4320"/>
                    <a:pt x="4500" y="3120"/>
                  </a:cubicBezTo>
                  <a:cubicBezTo>
                    <a:pt x="5850" y="1920"/>
                    <a:pt x="7650" y="960"/>
                    <a:pt x="9225" y="2640"/>
                  </a:cubicBezTo>
                  <a:cubicBezTo>
                    <a:pt x="10800" y="4320"/>
                    <a:pt x="12150" y="8640"/>
                    <a:pt x="13387" y="11040"/>
                  </a:cubicBezTo>
                  <a:cubicBezTo>
                    <a:pt x="14625" y="13440"/>
                    <a:pt x="15750" y="13920"/>
                    <a:pt x="17100" y="11760"/>
                  </a:cubicBezTo>
                  <a:cubicBezTo>
                    <a:pt x="18450" y="9600"/>
                    <a:pt x="20025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3" name="Line">
              <a:extLst>
                <a:ext uri="{FF2B5EF4-FFF2-40B4-BE49-F238E27FC236}">
                  <a16:creationId xmlns:a16="http://schemas.microsoft.com/office/drawing/2014/main" id="{870A2748-5B7B-492A-BA64-88C46AEB1863}"/>
                </a:ext>
              </a:extLst>
            </p:cNvPr>
            <p:cNvSpPr/>
            <p:nvPr/>
          </p:nvSpPr>
          <p:spPr>
            <a:xfrm>
              <a:off x="13954713" y="3742373"/>
              <a:ext cx="373119" cy="262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78" y="19108"/>
                    <a:pt x="1557" y="16615"/>
                    <a:pt x="2822" y="14538"/>
                  </a:cubicBezTo>
                  <a:cubicBezTo>
                    <a:pt x="4086" y="12462"/>
                    <a:pt x="5838" y="10800"/>
                    <a:pt x="7686" y="10385"/>
                  </a:cubicBezTo>
                  <a:cubicBezTo>
                    <a:pt x="9535" y="9969"/>
                    <a:pt x="11481" y="10800"/>
                    <a:pt x="12941" y="11354"/>
                  </a:cubicBezTo>
                  <a:cubicBezTo>
                    <a:pt x="14400" y="11908"/>
                    <a:pt x="15373" y="12185"/>
                    <a:pt x="16443" y="11215"/>
                  </a:cubicBezTo>
                  <a:cubicBezTo>
                    <a:pt x="17514" y="10246"/>
                    <a:pt x="18681" y="8031"/>
                    <a:pt x="19557" y="5954"/>
                  </a:cubicBezTo>
                  <a:cubicBezTo>
                    <a:pt x="20432" y="3877"/>
                    <a:pt x="21016" y="193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4" name="Line">
              <a:extLst>
                <a:ext uri="{FF2B5EF4-FFF2-40B4-BE49-F238E27FC236}">
                  <a16:creationId xmlns:a16="http://schemas.microsoft.com/office/drawing/2014/main" id="{5649CB24-2158-49E2-88A2-F140284ADEA7}"/>
                </a:ext>
              </a:extLst>
            </p:cNvPr>
            <p:cNvSpPr/>
            <p:nvPr/>
          </p:nvSpPr>
          <p:spPr>
            <a:xfrm>
              <a:off x="17116418" y="4131045"/>
              <a:ext cx="243510" cy="207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220" extrusionOk="0">
                  <a:moveTo>
                    <a:pt x="11586" y="9906"/>
                  </a:moveTo>
                  <a:cubicBezTo>
                    <a:pt x="12753" y="8877"/>
                    <a:pt x="13921" y="7849"/>
                    <a:pt x="14650" y="6477"/>
                  </a:cubicBezTo>
                  <a:cubicBezTo>
                    <a:pt x="15380" y="5106"/>
                    <a:pt x="15672" y="3391"/>
                    <a:pt x="15234" y="2020"/>
                  </a:cubicBezTo>
                  <a:cubicBezTo>
                    <a:pt x="14796" y="649"/>
                    <a:pt x="13629" y="-380"/>
                    <a:pt x="11440" y="134"/>
                  </a:cubicBezTo>
                  <a:cubicBezTo>
                    <a:pt x="9250" y="649"/>
                    <a:pt x="6040" y="2706"/>
                    <a:pt x="3996" y="4420"/>
                  </a:cubicBezTo>
                  <a:cubicBezTo>
                    <a:pt x="1953" y="6134"/>
                    <a:pt x="1077" y="7506"/>
                    <a:pt x="494" y="9049"/>
                  </a:cubicBezTo>
                  <a:cubicBezTo>
                    <a:pt x="-90" y="10591"/>
                    <a:pt x="-382" y="12306"/>
                    <a:pt x="932" y="13677"/>
                  </a:cubicBezTo>
                  <a:cubicBezTo>
                    <a:pt x="2245" y="15049"/>
                    <a:pt x="5164" y="16077"/>
                    <a:pt x="8229" y="15220"/>
                  </a:cubicBezTo>
                  <a:cubicBezTo>
                    <a:pt x="11294" y="14363"/>
                    <a:pt x="14505" y="11620"/>
                    <a:pt x="16256" y="9220"/>
                  </a:cubicBezTo>
                  <a:cubicBezTo>
                    <a:pt x="18007" y="6820"/>
                    <a:pt x="18299" y="4763"/>
                    <a:pt x="18007" y="4420"/>
                  </a:cubicBezTo>
                  <a:cubicBezTo>
                    <a:pt x="17715" y="4077"/>
                    <a:pt x="16840" y="5449"/>
                    <a:pt x="16402" y="7506"/>
                  </a:cubicBezTo>
                  <a:cubicBezTo>
                    <a:pt x="15964" y="9563"/>
                    <a:pt x="15964" y="12306"/>
                    <a:pt x="16110" y="14534"/>
                  </a:cubicBezTo>
                  <a:cubicBezTo>
                    <a:pt x="16256" y="16763"/>
                    <a:pt x="16548" y="18477"/>
                    <a:pt x="17423" y="19506"/>
                  </a:cubicBezTo>
                  <a:cubicBezTo>
                    <a:pt x="18299" y="20534"/>
                    <a:pt x="19759" y="20877"/>
                    <a:pt x="21218" y="212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5" name="Line">
              <a:extLst>
                <a:ext uri="{FF2B5EF4-FFF2-40B4-BE49-F238E27FC236}">
                  <a16:creationId xmlns:a16="http://schemas.microsoft.com/office/drawing/2014/main" id="{D86F0A96-FF19-4FA1-A18D-90173FAA9131}"/>
                </a:ext>
              </a:extLst>
            </p:cNvPr>
            <p:cNvSpPr/>
            <p:nvPr/>
          </p:nvSpPr>
          <p:spPr>
            <a:xfrm>
              <a:off x="17658425" y="3505467"/>
              <a:ext cx="349556" cy="48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3" h="21029" extrusionOk="0">
                  <a:moveTo>
                    <a:pt x="2619" y="2515"/>
                  </a:moveTo>
                  <a:cubicBezTo>
                    <a:pt x="1219" y="5600"/>
                    <a:pt x="-181" y="8686"/>
                    <a:pt x="19" y="10229"/>
                  </a:cubicBezTo>
                  <a:cubicBezTo>
                    <a:pt x="219" y="11772"/>
                    <a:pt x="2019" y="11772"/>
                    <a:pt x="5519" y="10229"/>
                  </a:cubicBezTo>
                  <a:cubicBezTo>
                    <a:pt x="9019" y="8686"/>
                    <a:pt x="14219" y="5600"/>
                    <a:pt x="17319" y="3286"/>
                  </a:cubicBezTo>
                  <a:cubicBezTo>
                    <a:pt x="20419" y="972"/>
                    <a:pt x="21419" y="-571"/>
                    <a:pt x="20419" y="200"/>
                  </a:cubicBezTo>
                  <a:cubicBezTo>
                    <a:pt x="19419" y="972"/>
                    <a:pt x="16419" y="4058"/>
                    <a:pt x="13419" y="7143"/>
                  </a:cubicBezTo>
                  <a:cubicBezTo>
                    <a:pt x="10419" y="10229"/>
                    <a:pt x="7419" y="13315"/>
                    <a:pt x="5419" y="15629"/>
                  </a:cubicBezTo>
                  <a:cubicBezTo>
                    <a:pt x="3419" y="17943"/>
                    <a:pt x="2419" y="19486"/>
                    <a:pt x="2419" y="19486"/>
                  </a:cubicBezTo>
                  <a:cubicBezTo>
                    <a:pt x="2419" y="19486"/>
                    <a:pt x="3419" y="17943"/>
                    <a:pt x="5819" y="17943"/>
                  </a:cubicBezTo>
                  <a:cubicBezTo>
                    <a:pt x="8219" y="17943"/>
                    <a:pt x="12019" y="19486"/>
                    <a:pt x="15819" y="21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6" name="Line">
              <a:extLst>
                <a:ext uri="{FF2B5EF4-FFF2-40B4-BE49-F238E27FC236}">
                  <a16:creationId xmlns:a16="http://schemas.microsoft.com/office/drawing/2014/main" id="{8C00A8CE-AE1F-4E78-91D0-94FC4402914F}"/>
                </a:ext>
              </a:extLst>
            </p:cNvPr>
            <p:cNvSpPr/>
            <p:nvPr/>
          </p:nvSpPr>
          <p:spPr>
            <a:xfrm>
              <a:off x="18333969" y="3390714"/>
              <a:ext cx="494876" cy="51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030" extrusionOk="0">
                  <a:moveTo>
                    <a:pt x="5770" y="4830"/>
                  </a:moveTo>
                  <a:cubicBezTo>
                    <a:pt x="4310" y="2130"/>
                    <a:pt x="2851" y="-570"/>
                    <a:pt x="1756" y="105"/>
                  </a:cubicBezTo>
                  <a:cubicBezTo>
                    <a:pt x="662" y="780"/>
                    <a:pt x="-68" y="4830"/>
                    <a:pt x="5" y="7530"/>
                  </a:cubicBezTo>
                  <a:cubicBezTo>
                    <a:pt x="78" y="10230"/>
                    <a:pt x="954" y="11580"/>
                    <a:pt x="3289" y="11580"/>
                  </a:cubicBezTo>
                  <a:cubicBezTo>
                    <a:pt x="5624" y="11580"/>
                    <a:pt x="9418" y="10230"/>
                    <a:pt x="12410" y="8205"/>
                  </a:cubicBezTo>
                  <a:cubicBezTo>
                    <a:pt x="15402" y="6180"/>
                    <a:pt x="17591" y="3480"/>
                    <a:pt x="19051" y="2130"/>
                  </a:cubicBezTo>
                  <a:cubicBezTo>
                    <a:pt x="20510" y="780"/>
                    <a:pt x="21240" y="780"/>
                    <a:pt x="21386" y="4155"/>
                  </a:cubicBezTo>
                  <a:cubicBezTo>
                    <a:pt x="21532" y="7530"/>
                    <a:pt x="21094" y="14280"/>
                    <a:pt x="20656" y="210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7" name="Line">
              <a:extLst>
                <a:ext uri="{FF2B5EF4-FFF2-40B4-BE49-F238E27FC236}">
                  <a16:creationId xmlns:a16="http://schemas.microsoft.com/office/drawing/2014/main" id="{F3B39358-E057-491E-9DBC-52AF7E8FCC19}"/>
                </a:ext>
              </a:extLst>
            </p:cNvPr>
            <p:cNvSpPr/>
            <p:nvPr/>
          </p:nvSpPr>
          <p:spPr>
            <a:xfrm>
              <a:off x="18353608" y="3605410"/>
              <a:ext cx="400614" cy="59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394" extrusionOk="0">
                  <a:moveTo>
                    <a:pt x="1901" y="14194"/>
                  </a:moveTo>
                  <a:cubicBezTo>
                    <a:pt x="838" y="14194"/>
                    <a:pt x="-224" y="14194"/>
                    <a:pt x="42" y="12994"/>
                  </a:cubicBezTo>
                  <a:cubicBezTo>
                    <a:pt x="307" y="11794"/>
                    <a:pt x="1901" y="9394"/>
                    <a:pt x="4645" y="6994"/>
                  </a:cubicBezTo>
                  <a:cubicBezTo>
                    <a:pt x="7389" y="4594"/>
                    <a:pt x="11284" y="2194"/>
                    <a:pt x="13940" y="994"/>
                  </a:cubicBezTo>
                  <a:cubicBezTo>
                    <a:pt x="16596" y="-206"/>
                    <a:pt x="18012" y="-206"/>
                    <a:pt x="19163" y="394"/>
                  </a:cubicBezTo>
                  <a:cubicBezTo>
                    <a:pt x="20314" y="994"/>
                    <a:pt x="21199" y="2194"/>
                    <a:pt x="21287" y="5794"/>
                  </a:cubicBezTo>
                  <a:cubicBezTo>
                    <a:pt x="21376" y="9394"/>
                    <a:pt x="20668" y="15394"/>
                    <a:pt x="19960" y="21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8" name="Line">
              <a:extLst>
                <a:ext uri="{FF2B5EF4-FFF2-40B4-BE49-F238E27FC236}">
                  <a16:creationId xmlns:a16="http://schemas.microsoft.com/office/drawing/2014/main" id="{9AB977F4-DA0D-4865-8D9A-DD1F63888ED7}"/>
                </a:ext>
              </a:extLst>
            </p:cNvPr>
            <p:cNvSpPr/>
            <p:nvPr/>
          </p:nvSpPr>
          <p:spPr>
            <a:xfrm>
              <a:off x="18455726" y="3309278"/>
              <a:ext cx="145319" cy="525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600" extrusionOk="0">
                  <a:moveTo>
                    <a:pt x="21226" y="0"/>
                  </a:moveTo>
                  <a:cubicBezTo>
                    <a:pt x="17710" y="4015"/>
                    <a:pt x="14193" y="8031"/>
                    <a:pt x="10928" y="11215"/>
                  </a:cubicBezTo>
                  <a:cubicBezTo>
                    <a:pt x="7663" y="14400"/>
                    <a:pt x="4649" y="16754"/>
                    <a:pt x="2640" y="18277"/>
                  </a:cubicBezTo>
                  <a:cubicBezTo>
                    <a:pt x="631" y="19800"/>
                    <a:pt x="-374" y="20492"/>
                    <a:pt x="128" y="20908"/>
                  </a:cubicBezTo>
                  <a:cubicBezTo>
                    <a:pt x="631" y="21323"/>
                    <a:pt x="2640" y="21462"/>
                    <a:pt x="464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9" name="Line">
              <a:extLst>
                <a:ext uri="{FF2B5EF4-FFF2-40B4-BE49-F238E27FC236}">
                  <a16:creationId xmlns:a16="http://schemas.microsoft.com/office/drawing/2014/main" id="{39D2CD4D-72C1-4313-8394-A869F124525D}"/>
                </a:ext>
              </a:extLst>
            </p:cNvPr>
            <p:cNvSpPr/>
            <p:nvPr/>
          </p:nvSpPr>
          <p:spPr>
            <a:xfrm>
              <a:off x="18557843" y="3287068"/>
              <a:ext cx="153175" cy="607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93"/>
                  </a:moveTo>
                  <a:cubicBezTo>
                    <a:pt x="21600" y="597"/>
                    <a:pt x="21600" y="0"/>
                    <a:pt x="21360" y="0"/>
                  </a:cubicBezTo>
                  <a:cubicBezTo>
                    <a:pt x="21120" y="0"/>
                    <a:pt x="20640" y="597"/>
                    <a:pt x="18240" y="3162"/>
                  </a:cubicBezTo>
                  <a:cubicBezTo>
                    <a:pt x="15840" y="5728"/>
                    <a:pt x="11520" y="10263"/>
                    <a:pt x="8160" y="13664"/>
                  </a:cubicBezTo>
                  <a:cubicBezTo>
                    <a:pt x="4800" y="17065"/>
                    <a:pt x="2400" y="193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90" name="Line">
              <a:extLst>
                <a:ext uri="{FF2B5EF4-FFF2-40B4-BE49-F238E27FC236}">
                  <a16:creationId xmlns:a16="http://schemas.microsoft.com/office/drawing/2014/main" id="{6160A819-6A75-4858-B22D-26DCD7ABB1B2}"/>
                </a:ext>
              </a:extLst>
            </p:cNvPr>
            <p:cNvSpPr/>
            <p:nvPr/>
          </p:nvSpPr>
          <p:spPr>
            <a:xfrm>
              <a:off x="18982022" y="3124195"/>
              <a:ext cx="121754" cy="769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9" extrusionOk="0">
                  <a:moveTo>
                    <a:pt x="16200" y="3791"/>
                  </a:moveTo>
                  <a:cubicBezTo>
                    <a:pt x="16800" y="2856"/>
                    <a:pt x="17400" y="1921"/>
                    <a:pt x="18600" y="1219"/>
                  </a:cubicBezTo>
                  <a:cubicBezTo>
                    <a:pt x="19800" y="518"/>
                    <a:pt x="21600" y="51"/>
                    <a:pt x="21600" y="4"/>
                  </a:cubicBezTo>
                  <a:cubicBezTo>
                    <a:pt x="21600" y="-43"/>
                    <a:pt x="19800" y="331"/>
                    <a:pt x="17700" y="1593"/>
                  </a:cubicBezTo>
                  <a:cubicBezTo>
                    <a:pt x="15600" y="2856"/>
                    <a:pt x="13200" y="5006"/>
                    <a:pt x="12600" y="7812"/>
                  </a:cubicBezTo>
                  <a:cubicBezTo>
                    <a:pt x="12000" y="10617"/>
                    <a:pt x="13200" y="14076"/>
                    <a:pt x="12900" y="16414"/>
                  </a:cubicBezTo>
                  <a:cubicBezTo>
                    <a:pt x="12600" y="18752"/>
                    <a:pt x="10800" y="19967"/>
                    <a:pt x="8400" y="20669"/>
                  </a:cubicBezTo>
                  <a:cubicBezTo>
                    <a:pt x="6000" y="21370"/>
                    <a:pt x="3000" y="21557"/>
                    <a:pt x="1500" y="21323"/>
                  </a:cubicBezTo>
                  <a:cubicBezTo>
                    <a:pt x="0" y="21089"/>
                    <a:pt x="0" y="20435"/>
                    <a:pt x="0" y="197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91" name="Line">
              <a:extLst>
                <a:ext uri="{FF2B5EF4-FFF2-40B4-BE49-F238E27FC236}">
                  <a16:creationId xmlns:a16="http://schemas.microsoft.com/office/drawing/2014/main" id="{18CCF3CA-C282-46C3-972D-76D6E3BEC128}"/>
                </a:ext>
              </a:extLst>
            </p:cNvPr>
            <p:cNvSpPr/>
            <p:nvPr/>
          </p:nvSpPr>
          <p:spPr>
            <a:xfrm>
              <a:off x="18989877" y="3398118"/>
              <a:ext cx="164959" cy="259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6" h="21196" extrusionOk="0">
                  <a:moveTo>
                    <a:pt x="1555" y="2883"/>
                  </a:moveTo>
                  <a:cubicBezTo>
                    <a:pt x="3632" y="1516"/>
                    <a:pt x="5709" y="148"/>
                    <a:pt x="8824" y="12"/>
                  </a:cubicBezTo>
                  <a:cubicBezTo>
                    <a:pt x="11940" y="-125"/>
                    <a:pt x="16093" y="969"/>
                    <a:pt x="18378" y="3566"/>
                  </a:cubicBezTo>
                  <a:cubicBezTo>
                    <a:pt x="20663" y="6164"/>
                    <a:pt x="21078" y="10265"/>
                    <a:pt x="19209" y="13409"/>
                  </a:cubicBezTo>
                  <a:cubicBezTo>
                    <a:pt x="17340" y="16553"/>
                    <a:pt x="13186" y="18741"/>
                    <a:pt x="9655" y="19971"/>
                  </a:cubicBezTo>
                  <a:cubicBezTo>
                    <a:pt x="6124" y="21202"/>
                    <a:pt x="3217" y="21475"/>
                    <a:pt x="1555" y="20928"/>
                  </a:cubicBezTo>
                  <a:cubicBezTo>
                    <a:pt x="-107" y="20381"/>
                    <a:pt x="-522" y="19014"/>
                    <a:pt x="724" y="17374"/>
                  </a:cubicBezTo>
                  <a:cubicBezTo>
                    <a:pt x="1970" y="15733"/>
                    <a:pt x="4878" y="13819"/>
                    <a:pt x="7786" y="119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92" name="Line">
              <a:extLst>
                <a:ext uri="{FF2B5EF4-FFF2-40B4-BE49-F238E27FC236}">
                  <a16:creationId xmlns:a16="http://schemas.microsoft.com/office/drawing/2014/main" id="{ED78EF27-428A-4467-92B9-ACA84DC1A693}"/>
                </a:ext>
              </a:extLst>
            </p:cNvPr>
            <p:cNvSpPr/>
            <p:nvPr/>
          </p:nvSpPr>
          <p:spPr>
            <a:xfrm>
              <a:off x="19292300" y="3372207"/>
              <a:ext cx="153177" cy="251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9" h="21440" extrusionOk="0">
                  <a:moveTo>
                    <a:pt x="109" y="11936"/>
                  </a:moveTo>
                  <a:cubicBezTo>
                    <a:pt x="4159" y="10784"/>
                    <a:pt x="8209" y="9632"/>
                    <a:pt x="10684" y="8336"/>
                  </a:cubicBezTo>
                  <a:cubicBezTo>
                    <a:pt x="13159" y="7040"/>
                    <a:pt x="14059" y="5600"/>
                    <a:pt x="14284" y="4160"/>
                  </a:cubicBezTo>
                  <a:cubicBezTo>
                    <a:pt x="14509" y="2720"/>
                    <a:pt x="14059" y="1280"/>
                    <a:pt x="12709" y="560"/>
                  </a:cubicBezTo>
                  <a:cubicBezTo>
                    <a:pt x="11359" y="-160"/>
                    <a:pt x="9109" y="-160"/>
                    <a:pt x="7084" y="416"/>
                  </a:cubicBezTo>
                  <a:cubicBezTo>
                    <a:pt x="5059" y="992"/>
                    <a:pt x="3259" y="2144"/>
                    <a:pt x="1684" y="4592"/>
                  </a:cubicBezTo>
                  <a:cubicBezTo>
                    <a:pt x="109" y="7040"/>
                    <a:pt x="-1241" y="10784"/>
                    <a:pt x="1909" y="13808"/>
                  </a:cubicBezTo>
                  <a:cubicBezTo>
                    <a:pt x="5059" y="16832"/>
                    <a:pt x="12709" y="19136"/>
                    <a:pt x="20359" y="21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93" name="Line">
              <a:extLst>
                <a:ext uri="{FF2B5EF4-FFF2-40B4-BE49-F238E27FC236}">
                  <a16:creationId xmlns:a16="http://schemas.microsoft.com/office/drawing/2014/main" id="{103F9D4B-7D6A-4C3E-BD2F-FC96AE41F314}"/>
                </a:ext>
              </a:extLst>
            </p:cNvPr>
            <p:cNvSpPr/>
            <p:nvPr/>
          </p:nvSpPr>
          <p:spPr>
            <a:xfrm>
              <a:off x="19476898" y="3394417"/>
              <a:ext cx="219945" cy="20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6" extrusionOk="0">
                  <a:moveTo>
                    <a:pt x="0" y="1935"/>
                  </a:moveTo>
                  <a:cubicBezTo>
                    <a:pt x="1309" y="890"/>
                    <a:pt x="2618" y="-155"/>
                    <a:pt x="3764" y="19"/>
                  </a:cubicBezTo>
                  <a:cubicBezTo>
                    <a:pt x="4909" y="193"/>
                    <a:pt x="5891" y="1587"/>
                    <a:pt x="6545" y="4026"/>
                  </a:cubicBezTo>
                  <a:cubicBezTo>
                    <a:pt x="7200" y="6464"/>
                    <a:pt x="7527" y="9948"/>
                    <a:pt x="7691" y="12561"/>
                  </a:cubicBezTo>
                  <a:cubicBezTo>
                    <a:pt x="7855" y="15174"/>
                    <a:pt x="7855" y="16916"/>
                    <a:pt x="7364" y="18484"/>
                  </a:cubicBezTo>
                  <a:cubicBezTo>
                    <a:pt x="6873" y="20051"/>
                    <a:pt x="5891" y="21445"/>
                    <a:pt x="5073" y="21271"/>
                  </a:cubicBezTo>
                  <a:cubicBezTo>
                    <a:pt x="4255" y="21097"/>
                    <a:pt x="3600" y="19355"/>
                    <a:pt x="4909" y="15697"/>
                  </a:cubicBezTo>
                  <a:cubicBezTo>
                    <a:pt x="6218" y="12039"/>
                    <a:pt x="9491" y="6464"/>
                    <a:pt x="11946" y="3503"/>
                  </a:cubicBezTo>
                  <a:cubicBezTo>
                    <a:pt x="14400" y="542"/>
                    <a:pt x="16036" y="193"/>
                    <a:pt x="17509" y="542"/>
                  </a:cubicBezTo>
                  <a:cubicBezTo>
                    <a:pt x="18982" y="890"/>
                    <a:pt x="20291" y="1935"/>
                    <a:pt x="21600" y="29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94" name="Line">
              <a:extLst>
                <a:ext uri="{FF2B5EF4-FFF2-40B4-BE49-F238E27FC236}">
                  <a16:creationId xmlns:a16="http://schemas.microsoft.com/office/drawing/2014/main" id="{25357FF2-6192-4637-9F45-EC37EBE36CDB}"/>
                </a:ext>
              </a:extLst>
            </p:cNvPr>
            <p:cNvSpPr/>
            <p:nvPr/>
          </p:nvSpPr>
          <p:spPr>
            <a:xfrm>
              <a:off x="19728263" y="3412924"/>
              <a:ext cx="31421" cy="222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extrusionOk="0">
                  <a:moveTo>
                    <a:pt x="20532" y="0"/>
                  </a:moveTo>
                  <a:cubicBezTo>
                    <a:pt x="10932" y="5891"/>
                    <a:pt x="1332" y="11782"/>
                    <a:pt x="132" y="15382"/>
                  </a:cubicBezTo>
                  <a:cubicBezTo>
                    <a:pt x="-1068" y="18982"/>
                    <a:pt x="6132" y="20291"/>
                    <a:pt x="1333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95" name="Line">
              <a:extLst>
                <a:ext uri="{FF2B5EF4-FFF2-40B4-BE49-F238E27FC236}">
                  <a16:creationId xmlns:a16="http://schemas.microsoft.com/office/drawing/2014/main" id="{3FF84B66-1207-4903-8460-EC05CD198405}"/>
                </a:ext>
              </a:extLst>
            </p:cNvPr>
            <p:cNvSpPr/>
            <p:nvPr/>
          </p:nvSpPr>
          <p:spPr>
            <a:xfrm>
              <a:off x="19767539" y="3161212"/>
              <a:ext cx="19637" cy="70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80" extrusionOk="0">
                  <a:moveTo>
                    <a:pt x="21600" y="8298"/>
                  </a:moveTo>
                  <a:cubicBezTo>
                    <a:pt x="14400" y="3389"/>
                    <a:pt x="7200" y="-1520"/>
                    <a:pt x="3600" y="444"/>
                  </a:cubicBezTo>
                  <a:cubicBezTo>
                    <a:pt x="0" y="2407"/>
                    <a:pt x="0" y="11244"/>
                    <a:pt x="0" y="20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96" name="Line">
              <a:extLst>
                <a:ext uri="{FF2B5EF4-FFF2-40B4-BE49-F238E27FC236}">
                  <a16:creationId xmlns:a16="http://schemas.microsoft.com/office/drawing/2014/main" id="{E871F5A8-0934-46AD-AECA-9B69786CB638}"/>
                </a:ext>
              </a:extLst>
            </p:cNvPr>
            <p:cNvSpPr/>
            <p:nvPr/>
          </p:nvSpPr>
          <p:spPr>
            <a:xfrm>
              <a:off x="19842162" y="3287068"/>
              <a:ext cx="98191" cy="584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7" h="21380" extrusionOk="0">
                  <a:moveTo>
                    <a:pt x="10080" y="1607"/>
                  </a:moveTo>
                  <a:cubicBezTo>
                    <a:pt x="12960" y="748"/>
                    <a:pt x="15840" y="-111"/>
                    <a:pt x="18000" y="12"/>
                  </a:cubicBezTo>
                  <a:cubicBezTo>
                    <a:pt x="20160" y="134"/>
                    <a:pt x="21600" y="1239"/>
                    <a:pt x="20520" y="3571"/>
                  </a:cubicBezTo>
                  <a:cubicBezTo>
                    <a:pt x="19440" y="5903"/>
                    <a:pt x="15840" y="9462"/>
                    <a:pt x="12960" y="12284"/>
                  </a:cubicBezTo>
                  <a:cubicBezTo>
                    <a:pt x="10080" y="15107"/>
                    <a:pt x="7920" y="17194"/>
                    <a:pt x="6120" y="18728"/>
                  </a:cubicBezTo>
                  <a:cubicBezTo>
                    <a:pt x="4320" y="20262"/>
                    <a:pt x="2880" y="21244"/>
                    <a:pt x="1800" y="21366"/>
                  </a:cubicBezTo>
                  <a:cubicBezTo>
                    <a:pt x="720" y="21489"/>
                    <a:pt x="0" y="20753"/>
                    <a:pt x="0" y="19955"/>
                  </a:cubicBezTo>
                  <a:cubicBezTo>
                    <a:pt x="0" y="19157"/>
                    <a:pt x="720" y="18298"/>
                    <a:pt x="1440" y="17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97" name="Line">
              <a:extLst>
                <a:ext uri="{FF2B5EF4-FFF2-40B4-BE49-F238E27FC236}">
                  <a16:creationId xmlns:a16="http://schemas.microsoft.com/office/drawing/2014/main" id="{E3C3427B-5727-4D3B-8621-9FD1185FB04E}"/>
                </a:ext>
              </a:extLst>
            </p:cNvPr>
            <p:cNvSpPr/>
            <p:nvPr/>
          </p:nvSpPr>
          <p:spPr>
            <a:xfrm>
              <a:off x="19853946" y="3435134"/>
              <a:ext cx="153175" cy="270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4" h="21303" extrusionOk="0">
                  <a:moveTo>
                    <a:pt x="520" y="21303"/>
                  </a:moveTo>
                  <a:cubicBezTo>
                    <a:pt x="70" y="16770"/>
                    <a:pt x="-380" y="12236"/>
                    <a:pt x="520" y="8636"/>
                  </a:cubicBezTo>
                  <a:cubicBezTo>
                    <a:pt x="1420" y="5036"/>
                    <a:pt x="3670" y="2370"/>
                    <a:pt x="5920" y="1036"/>
                  </a:cubicBezTo>
                  <a:cubicBezTo>
                    <a:pt x="8170" y="-297"/>
                    <a:pt x="10420" y="-297"/>
                    <a:pt x="12670" y="770"/>
                  </a:cubicBezTo>
                  <a:cubicBezTo>
                    <a:pt x="14920" y="1836"/>
                    <a:pt x="17170" y="3970"/>
                    <a:pt x="18745" y="6370"/>
                  </a:cubicBezTo>
                  <a:cubicBezTo>
                    <a:pt x="20320" y="8770"/>
                    <a:pt x="21220" y="11436"/>
                    <a:pt x="19420" y="13703"/>
                  </a:cubicBezTo>
                  <a:cubicBezTo>
                    <a:pt x="17620" y="15970"/>
                    <a:pt x="13120" y="17836"/>
                    <a:pt x="9520" y="18770"/>
                  </a:cubicBezTo>
                  <a:cubicBezTo>
                    <a:pt x="5920" y="19703"/>
                    <a:pt x="3220" y="19703"/>
                    <a:pt x="2545" y="18903"/>
                  </a:cubicBezTo>
                  <a:cubicBezTo>
                    <a:pt x="1870" y="18103"/>
                    <a:pt x="3220" y="16503"/>
                    <a:pt x="4570" y="14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98" name="Line">
              <a:extLst>
                <a:ext uri="{FF2B5EF4-FFF2-40B4-BE49-F238E27FC236}">
                  <a16:creationId xmlns:a16="http://schemas.microsoft.com/office/drawing/2014/main" id="{4CE819BD-334E-4CE4-80C6-4BE31FFA1DB3}"/>
                </a:ext>
              </a:extLst>
            </p:cNvPr>
            <p:cNvSpPr/>
            <p:nvPr/>
          </p:nvSpPr>
          <p:spPr>
            <a:xfrm>
              <a:off x="20069962" y="3127898"/>
              <a:ext cx="683400" cy="510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475" extrusionOk="0">
                  <a:moveTo>
                    <a:pt x="2215" y="0"/>
                  </a:moveTo>
                  <a:cubicBezTo>
                    <a:pt x="2426" y="1705"/>
                    <a:pt x="2637" y="3411"/>
                    <a:pt x="2531" y="5045"/>
                  </a:cubicBezTo>
                  <a:cubicBezTo>
                    <a:pt x="2426" y="6679"/>
                    <a:pt x="2004" y="8242"/>
                    <a:pt x="1741" y="9876"/>
                  </a:cubicBezTo>
                  <a:cubicBezTo>
                    <a:pt x="1478" y="11511"/>
                    <a:pt x="1372" y="13216"/>
                    <a:pt x="1056" y="14850"/>
                  </a:cubicBezTo>
                  <a:cubicBezTo>
                    <a:pt x="740" y="16484"/>
                    <a:pt x="213" y="18047"/>
                    <a:pt x="55" y="19184"/>
                  </a:cubicBezTo>
                  <a:cubicBezTo>
                    <a:pt x="-103" y="20321"/>
                    <a:pt x="108" y="21032"/>
                    <a:pt x="318" y="20961"/>
                  </a:cubicBezTo>
                  <a:cubicBezTo>
                    <a:pt x="529" y="20889"/>
                    <a:pt x="740" y="20037"/>
                    <a:pt x="951" y="19255"/>
                  </a:cubicBezTo>
                  <a:cubicBezTo>
                    <a:pt x="1161" y="18474"/>
                    <a:pt x="1372" y="17763"/>
                    <a:pt x="1636" y="16839"/>
                  </a:cubicBezTo>
                  <a:cubicBezTo>
                    <a:pt x="1899" y="15916"/>
                    <a:pt x="2215" y="14779"/>
                    <a:pt x="2531" y="14495"/>
                  </a:cubicBezTo>
                  <a:cubicBezTo>
                    <a:pt x="2847" y="14211"/>
                    <a:pt x="3163" y="14779"/>
                    <a:pt x="3321" y="15418"/>
                  </a:cubicBezTo>
                  <a:cubicBezTo>
                    <a:pt x="3479" y="16058"/>
                    <a:pt x="3479" y="16768"/>
                    <a:pt x="3637" y="17408"/>
                  </a:cubicBezTo>
                  <a:cubicBezTo>
                    <a:pt x="3796" y="18047"/>
                    <a:pt x="4112" y="18616"/>
                    <a:pt x="4797" y="18687"/>
                  </a:cubicBezTo>
                  <a:cubicBezTo>
                    <a:pt x="5481" y="18758"/>
                    <a:pt x="6535" y="18332"/>
                    <a:pt x="7325" y="17621"/>
                  </a:cubicBezTo>
                  <a:cubicBezTo>
                    <a:pt x="8116" y="16911"/>
                    <a:pt x="8642" y="15916"/>
                    <a:pt x="8958" y="14992"/>
                  </a:cubicBezTo>
                  <a:cubicBezTo>
                    <a:pt x="9275" y="14068"/>
                    <a:pt x="9380" y="13216"/>
                    <a:pt x="9169" y="12647"/>
                  </a:cubicBezTo>
                  <a:cubicBezTo>
                    <a:pt x="8958" y="12079"/>
                    <a:pt x="8432" y="11795"/>
                    <a:pt x="7957" y="11866"/>
                  </a:cubicBezTo>
                  <a:cubicBezTo>
                    <a:pt x="7483" y="11937"/>
                    <a:pt x="7062" y="12363"/>
                    <a:pt x="6746" y="12932"/>
                  </a:cubicBezTo>
                  <a:cubicBezTo>
                    <a:pt x="6430" y="13500"/>
                    <a:pt x="6219" y="14211"/>
                    <a:pt x="6272" y="14850"/>
                  </a:cubicBezTo>
                  <a:cubicBezTo>
                    <a:pt x="6324" y="15489"/>
                    <a:pt x="6640" y="16058"/>
                    <a:pt x="7062" y="16342"/>
                  </a:cubicBezTo>
                  <a:cubicBezTo>
                    <a:pt x="7483" y="16626"/>
                    <a:pt x="8010" y="16626"/>
                    <a:pt x="8537" y="16839"/>
                  </a:cubicBezTo>
                  <a:cubicBezTo>
                    <a:pt x="9064" y="17053"/>
                    <a:pt x="9591" y="17479"/>
                    <a:pt x="10223" y="18118"/>
                  </a:cubicBezTo>
                  <a:cubicBezTo>
                    <a:pt x="10855" y="18758"/>
                    <a:pt x="11593" y="19611"/>
                    <a:pt x="11645" y="20179"/>
                  </a:cubicBezTo>
                  <a:cubicBezTo>
                    <a:pt x="11698" y="20747"/>
                    <a:pt x="11066" y="21032"/>
                    <a:pt x="10486" y="21245"/>
                  </a:cubicBezTo>
                  <a:cubicBezTo>
                    <a:pt x="9907" y="21458"/>
                    <a:pt x="9380" y="21600"/>
                    <a:pt x="9222" y="21316"/>
                  </a:cubicBezTo>
                  <a:cubicBezTo>
                    <a:pt x="9064" y="21032"/>
                    <a:pt x="9275" y="20321"/>
                    <a:pt x="9959" y="19255"/>
                  </a:cubicBezTo>
                  <a:cubicBezTo>
                    <a:pt x="10644" y="18189"/>
                    <a:pt x="11803" y="16768"/>
                    <a:pt x="12594" y="15703"/>
                  </a:cubicBezTo>
                  <a:cubicBezTo>
                    <a:pt x="13384" y="14637"/>
                    <a:pt x="13805" y="13926"/>
                    <a:pt x="14385" y="13358"/>
                  </a:cubicBezTo>
                  <a:cubicBezTo>
                    <a:pt x="14964" y="12789"/>
                    <a:pt x="15702" y="12363"/>
                    <a:pt x="15807" y="12718"/>
                  </a:cubicBezTo>
                  <a:cubicBezTo>
                    <a:pt x="15913" y="13074"/>
                    <a:pt x="15386" y="14211"/>
                    <a:pt x="14859" y="14921"/>
                  </a:cubicBezTo>
                  <a:cubicBezTo>
                    <a:pt x="14332" y="15632"/>
                    <a:pt x="13805" y="15916"/>
                    <a:pt x="13542" y="16413"/>
                  </a:cubicBezTo>
                  <a:cubicBezTo>
                    <a:pt x="13278" y="16911"/>
                    <a:pt x="13278" y="17621"/>
                    <a:pt x="13489" y="17763"/>
                  </a:cubicBezTo>
                  <a:cubicBezTo>
                    <a:pt x="13700" y="17905"/>
                    <a:pt x="14121" y="17479"/>
                    <a:pt x="14543" y="17053"/>
                  </a:cubicBezTo>
                  <a:cubicBezTo>
                    <a:pt x="14964" y="16626"/>
                    <a:pt x="15386" y="16200"/>
                    <a:pt x="15649" y="16484"/>
                  </a:cubicBezTo>
                  <a:cubicBezTo>
                    <a:pt x="15913" y="16768"/>
                    <a:pt x="16018" y="17763"/>
                    <a:pt x="16334" y="18261"/>
                  </a:cubicBezTo>
                  <a:cubicBezTo>
                    <a:pt x="16650" y="18758"/>
                    <a:pt x="17177" y="18758"/>
                    <a:pt x="17546" y="18403"/>
                  </a:cubicBezTo>
                  <a:cubicBezTo>
                    <a:pt x="17915" y="18047"/>
                    <a:pt x="18125" y="17337"/>
                    <a:pt x="18547" y="15489"/>
                  </a:cubicBezTo>
                  <a:cubicBezTo>
                    <a:pt x="18968" y="13642"/>
                    <a:pt x="19600" y="10658"/>
                    <a:pt x="20127" y="8455"/>
                  </a:cubicBezTo>
                  <a:cubicBezTo>
                    <a:pt x="20654" y="6253"/>
                    <a:pt x="21076" y="4832"/>
                    <a:pt x="21286" y="3766"/>
                  </a:cubicBezTo>
                  <a:cubicBezTo>
                    <a:pt x="21497" y="2700"/>
                    <a:pt x="21497" y="1989"/>
                    <a:pt x="21392" y="1989"/>
                  </a:cubicBezTo>
                  <a:cubicBezTo>
                    <a:pt x="21286" y="1989"/>
                    <a:pt x="21076" y="2700"/>
                    <a:pt x="20549" y="4689"/>
                  </a:cubicBezTo>
                  <a:cubicBezTo>
                    <a:pt x="20022" y="6679"/>
                    <a:pt x="19179" y="9947"/>
                    <a:pt x="18810" y="12434"/>
                  </a:cubicBezTo>
                  <a:cubicBezTo>
                    <a:pt x="18441" y="14921"/>
                    <a:pt x="18547" y="16626"/>
                    <a:pt x="18916" y="17763"/>
                  </a:cubicBezTo>
                  <a:cubicBezTo>
                    <a:pt x="19284" y="18900"/>
                    <a:pt x="19916" y="19468"/>
                    <a:pt x="20549" y="200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99" name="Line">
              <a:extLst>
                <a:ext uri="{FF2B5EF4-FFF2-40B4-BE49-F238E27FC236}">
                  <a16:creationId xmlns:a16="http://schemas.microsoft.com/office/drawing/2014/main" id="{966BAA53-FE30-47B3-A233-FB97BB13F50E}"/>
                </a:ext>
              </a:extLst>
            </p:cNvPr>
            <p:cNvSpPr/>
            <p:nvPr/>
          </p:nvSpPr>
          <p:spPr>
            <a:xfrm>
              <a:off x="19897148" y="3849719"/>
              <a:ext cx="396687" cy="388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446" extrusionOk="0">
                  <a:moveTo>
                    <a:pt x="8870" y="11391"/>
                  </a:moveTo>
                  <a:cubicBezTo>
                    <a:pt x="9777" y="11205"/>
                    <a:pt x="10685" y="11018"/>
                    <a:pt x="10866" y="10553"/>
                  </a:cubicBezTo>
                  <a:cubicBezTo>
                    <a:pt x="11048" y="10087"/>
                    <a:pt x="10503" y="9343"/>
                    <a:pt x="10685" y="8970"/>
                  </a:cubicBezTo>
                  <a:cubicBezTo>
                    <a:pt x="10866" y="8598"/>
                    <a:pt x="11774" y="8598"/>
                    <a:pt x="11683" y="8505"/>
                  </a:cubicBezTo>
                  <a:cubicBezTo>
                    <a:pt x="11592" y="8412"/>
                    <a:pt x="10503" y="8225"/>
                    <a:pt x="9051" y="8318"/>
                  </a:cubicBezTo>
                  <a:cubicBezTo>
                    <a:pt x="7599" y="8412"/>
                    <a:pt x="5784" y="8784"/>
                    <a:pt x="4241" y="9715"/>
                  </a:cubicBezTo>
                  <a:cubicBezTo>
                    <a:pt x="2698" y="10646"/>
                    <a:pt x="1428" y="12136"/>
                    <a:pt x="702" y="13625"/>
                  </a:cubicBezTo>
                  <a:cubicBezTo>
                    <a:pt x="-24" y="15115"/>
                    <a:pt x="-206" y="16605"/>
                    <a:pt x="248" y="17443"/>
                  </a:cubicBezTo>
                  <a:cubicBezTo>
                    <a:pt x="702" y="18280"/>
                    <a:pt x="1791" y="18467"/>
                    <a:pt x="3424" y="18094"/>
                  </a:cubicBezTo>
                  <a:cubicBezTo>
                    <a:pt x="5058" y="17722"/>
                    <a:pt x="7236" y="16791"/>
                    <a:pt x="8779" y="15674"/>
                  </a:cubicBezTo>
                  <a:cubicBezTo>
                    <a:pt x="10322" y="14556"/>
                    <a:pt x="11229" y="13253"/>
                    <a:pt x="12137" y="10925"/>
                  </a:cubicBezTo>
                  <a:cubicBezTo>
                    <a:pt x="13044" y="8598"/>
                    <a:pt x="13952" y="5246"/>
                    <a:pt x="14678" y="3198"/>
                  </a:cubicBezTo>
                  <a:cubicBezTo>
                    <a:pt x="15404" y="1149"/>
                    <a:pt x="15949" y="405"/>
                    <a:pt x="15767" y="125"/>
                  </a:cubicBezTo>
                  <a:cubicBezTo>
                    <a:pt x="15586" y="-154"/>
                    <a:pt x="14678" y="32"/>
                    <a:pt x="13952" y="684"/>
                  </a:cubicBezTo>
                  <a:cubicBezTo>
                    <a:pt x="13226" y="1336"/>
                    <a:pt x="12681" y="2453"/>
                    <a:pt x="11955" y="4501"/>
                  </a:cubicBezTo>
                  <a:cubicBezTo>
                    <a:pt x="11229" y="6549"/>
                    <a:pt x="10322" y="9529"/>
                    <a:pt x="9959" y="11856"/>
                  </a:cubicBezTo>
                  <a:cubicBezTo>
                    <a:pt x="9596" y="14184"/>
                    <a:pt x="9777" y="15860"/>
                    <a:pt x="11229" y="16418"/>
                  </a:cubicBezTo>
                  <a:cubicBezTo>
                    <a:pt x="12681" y="16977"/>
                    <a:pt x="15404" y="16418"/>
                    <a:pt x="17038" y="15674"/>
                  </a:cubicBezTo>
                  <a:cubicBezTo>
                    <a:pt x="18671" y="14929"/>
                    <a:pt x="19216" y="13998"/>
                    <a:pt x="19670" y="13067"/>
                  </a:cubicBezTo>
                  <a:cubicBezTo>
                    <a:pt x="20123" y="12136"/>
                    <a:pt x="20486" y="11205"/>
                    <a:pt x="20396" y="11112"/>
                  </a:cubicBezTo>
                  <a:cubicBezTo>
                    <a:pt x="20305" y="11018"/>
                    <a:pt x="19760" y="11763"/>
                    <a:pt x="19397" y="12694"/>
                  </a:cubicBezTo>
                  <a:cubicBezTo>
                    <a:pt x="19034" y="13625"/>
                    <a:pt x="18853" y="14743"/>
                    <a:pt x="19216" y="16232"/>
                  </a:cubicBezTo>
                  <a:cubicBezTo>
                    <a:pt x="19579" y="17722"/>
                    <a:pt x="20486" y="19584"/>
                    <a:pt x="21394" y="21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00" name="Line">
              <a:extLst>
                <a:ext uri="{FF2B5EF4-FFF2-40B4-BE49-F238E27FC236}">
                  <a16:creationId xmlns:a16="http://schemas.microsoft.com/office/drawing/2014/main" id="{D3A3BDDE-EFFA-4BFB-8038-A2CFF74046E1}"/>
                </a:ext>
              </a:extLst>
            </p:cNvPr>
            <p:cNvSpPr/>
            <p:nvPr/>
          </p:nvSpPr>
          <p:spPr>
            <a:xfrm>
              <a:off x="20274196" y="3846019"/>
              <a:ext cx="47131" cy="77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01" name="Line">
              <a:extLst>
                <a:ext uri="{FF2B5EF4-FFF2-40B4-BE49-F238E27FC236}">
                  <a16:creationId xmlns:a16="http://schemas.microsoft.com/office/drawing/2014/main" id="{A6D899DA-5CA5-4223-BBE9-7CBE04B2D6CE}"/>
                </a:ext>
              </a:extLst>
            </p:cNvPr>
            <p:cNvSpPr/>
            <p:nvPr/>
          </p:nvSpPr>
          <p:spPr>
            <a:xfrm>
              <a:off x="20364532" y="3968172"/>
              <a:ext cx="188524" cy="255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9" extrusionOk="0">
                  <a:moveTo>
                    <a:pt x="0" y="12932"/>
                  </a:moveTo>
                  <a:cubicBezTo>
                    <a:pt x="4926" y="12385"/>
                    <a:pt x="9853" y="11838"/>
                    <a:pt x="12505" y="10608"/>
                  </a:cubicBezTo>
                  <a:cubicBezTo>
                    <a:pt x="15158" y="9378"/>
                    <a:pt x="15537" y="7464"/>
                    <a:pt x="16295" y="5960"/>
                  </a:cubicBezTo>
                  <a:cubicBezTo>
                    <a:pt x="17053" y="4456"/>
                    <a:pt x="18190" y="3362"/>
                    <a:pt x="17811" y="2405"/>
                  </a:cubicBezTo>
                  <a:cubicBezTo>
                    <a:pt x="17432" y="1448"/>
                    <a:pt x="15537" y="628"/>
                    <a:pt x="13642" y="218"/>
                  </a:cubicBezTo>
                  <a:cubicBezTo>
                    <a:pt x="11747" y="-192"/>
                    <a:pt x="9853" y="-192"/>
                    <a:pt x="7958" y="1722"/>
                  </a:cubicBezTo>
                  <a:cubicBezTo>
                    <a:pt x="6063" y="3636"/>
                    <a:pt x="4168" y="7464"/>
                    <a:pt x="5305" y="11155"/>
                  </a:cubicBezTo>
                  <a:cubicBezTo>
                    <a:pt x="6442" y="14846"/>
                    <a:pt x="10611" y="18400"/>
                    <a:pt x="13832" y="19904"/>
                  </a:cubicBezTo>
                  <a:cubicBezTo>
                    <a:pt x="17053" y="21408"/>
                    <a:pt x="19326" y="20861"/>
                    <a:pt x="21600" y="20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02" name="Line">
              <a:extLst>
                <a:ext uri="{FF2B5EF4-FFF2-40B4-BE49-F238E27FC236}">
                  <a16:creationId xmlns:a16="http://schemas.microsoft.com/office/drawing/2014/main" id="{779A9356-E9A0-42EE-8106-92993A1FF925}"/>
                </a:ext>
              </a:extLst>
            </p:cNvPr>
            <p:cNvSpPr/>
            <p:nvPr/>
          </p:nvSpPr>
          <p:spPr>
            <a:xfrm>
              <a:off x="20576622" y="4023698"/>
              <a:ext cx="86407" cy="192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5" h="20874" extrusionOk="0">
                  <a:moveTo>
                    <a:pt x="18514" y="416"/>
                  </a:moveTo>
                  <a:cubicBezTo>
                    <a:pt x="14657" y="56"/>
                    <a:pt x="10800" y="-304"/>
                    <a:pt x="8871" y="416"/>
                  </a:cubicBezTo>
                  <a:cubicBezTo>
                    <a:pt x="6943" y="1136"/>
                    <a:pt x="6943" y="2936"/>
                    <a:pt x="8871" y="4736"/>
                  </a:cubicBezTo>
                  <a:cubicBezTo>
                    <a:pt x="10800" y="6536"/>
                    <a:pt x="14657" y="8336"/>
                    <a:pt x="17357" y="10136"/>
                  </a:cubicBezTo>
                  <a:cubicBezTo>
                    <a:pt x="20057" y="11936"/>
                    <a:pt x="21600" y="13736"/>
                    <a:pt x="19286" y="15716"/>
                  </a:cubicBezTo>
                  <a:cubicBezTo>
                    <a:pt x="16972" y="17696"/>
                    <a:pt x="10800" y="19856"/>
                    <a:pt x="6943" y="20576"/>
                  </a:cubicBezTo>
                  <a:cubicBezTo>
                    <a:pt x="3086" y="21296"/>
                    <a:pt x="1543" y="20576"/>
                    <a:pt x="0" y="198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03" name="Line">
              <a:extLst>
                <a:ext uri="{FF2B5EF4-FFF2-40B4-BE49-F238E27FC236}">
                  <a16:creationId xmlns:a16="http://schemas.microsoft.com/office/drawing/2014/main" id="{3F528CF2-59D9-4701-8A99-4BE57C107C48}"/>
                </a:ext>
              </a:extLst>
            </p:cNvPr>
            <p:cNvSpPr/>
            <p:nvPr/>
          </p:nvSpPr>
          <p:spPr>
            <a:xfrm>
              <a:off x="10282419" y="5434027"/>
              <a:ext cx="349556" cy="473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353" extrusionOk="0">
                  <a:moveTo>
                    <a:pt x="18043" y="4222"/>
                  </a:moveTo>
                  <a:cubicBezTo>
                    <a:pt x="18654" y="3614"/>
                    <a:pt x="19265" y="3005"/>
                    <a:pt x="19979" y="2245"/>
                  </a:cubicBezTo>
                  <a:cubicBezTo>
                    <a:pt x="20692" y="1484"/>
                    <a:pt x="21507" y="572"/>
                    <a:pt x="21303" y="191"/>
                  </a:cubicBezTo>
                  <a:cubicBezTo>
                    <a:pt x="21099" y="-189"/>
                    <a:pt x="19877" y="-37"/>
                    <a:pt x="16922" y="952"/>
                  </a:cubicBezTo>
                  <a:cubicBezTo>
                    <a:pt x="13967" y="1941"/>
                    <a:pt x="9281" y="3766"/>
                    <a:pt x="6428" y="4983"/>
                  </a:cubicBezTo>
                  <a:cubicBezTo>
                    <a:pt x="3575" y="6200"/>
                    <a:pt x="2556" y="6808"/>
                    <a:pt x="2250" y="7493"/>
                  </a:cubicBezTo>
                  <a:cubicBezTo>
                    <a:pt x="1945" y="8177"/>
                    <a:pt x="2352" y="8938"/>
                    <a:pt x="3982" y="9850"/>
                  </a:cubicBezTo>
                  <a:cubicBezTo>
                    <a:pt x="5613" y="10763"/>
                    <a:pt x="8465" y="11828"/>
                    <a:pt x="10198" y="12665"/>
                  </a:cubicBezTo>
                  <a:cubicBezTo>
                    <a:pt x="11930" y="13501"/>
                    <a:pt x="12541" y="14110"/>
                    <a:pt x="12847" y="14794"/>
                  </a:cubicBezTo>
                  <a:cubicBezTo>
                    <a:pt x="13152" y="15479"/>
                    <a:pt x="13152" y="16239"/>
                    <a:pt x="11828" y="17304"/>
                  </a:cubicBezTo>
                  <a:cubicBezTo>
                    <a:pt x="10503" y="18369"/>
                    <a:pt x="7854" y="19738"/>
                    <a:pt x="6020" y="20498"/>
                  </a:cubicBezTo>
                  <a:cubicBezTo>
                    <a:pt x="4186" y="21259"/>
                    <a:pt x="3167" y="21411"/>
                    <a:pt x="2149" y="21335"/>
                  </a:cubicBezTo>
                  <a:cubicBezTo>
                    <a:pt x="1130" y="21259"/>
                    <a:pt x="111" y="20955"/>
                    <a:pt x="9" y="20574"/>
                  </a:cubicBezTo>
                  <a:cubicBezTo>
                    <a:pt x="-93" y="20194"/>
                    <a:pt x="722" y="19738"/>
                    <a:pt x="1333" y="19434"/>
                  </a:cubicBezTo>
                  <a:cubicBezTo>
                    <a:pt x="1945" y="19129"/>
                    <a:pt x="2352" y="18977"/>
                    <a:pt x="2760" y="18825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04" name="Line">
              <a:extLst>
                <a:ext uri="{FF2B5EF4-FFF2-40B4-BE49-F238E27FC236}">
                  <a16:creationId xmlns:a16="http://schemas.microsoft.com/office/drawing/2014/main" id="{38B86CC1-0884-436F-8B63-EC679E810F4E}"/>
                </a:ext>
              </a:extLst>
            </p:cNvPr>
            <p:cNvSpPr/>
            <p:nvPr/>
          </p:nvSpPr>
          <p:spPr>
            <a:xfrm>
              <a:off x="10745874" y="5485850"/>
              <a:ext cx="443818" cy="929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408" extrusionOk="0">
                  <a:moveTo>
                    <a:pt x="11329" y="3281"/>
                  </a:moveTo>
                  <a:cubicBezTo>
                    <a:pt x="12306" y="2585"/>
                    <a:pt x="13282" y="1888"/>
                    <a:pt x="13852" y="1346"/>
                  </a:cubicBezTo>
                  <a:cubicBezTo>
                    <a:pt x="14422" y="804"/>
                    <a:pt x="14585" y="417"/>
                    <a:pt x="14096" y="185"/>
                  </a:cubicBezTo>
                  <a:cubicBezTo>
                    <a:pt x="13608" y="-48"/>
                    <a:pt x="12468" y="-125"/>
                    <a:pt x="10515" y="340"/>
                  </a:cubicBezTo>
                  <a:cubicBezTo>
                    <a:pt x="8562" y="804"/>
                    <a:pt x="5794" y="1810"/>
                    <a:pt x="3922" y="2701"/>
                  </a:cubicBezTo>
                  <a:cubicBezTo>
                    <a:pt x="2050" y="3591"/>
                    <a:pt x="1073" y="4365"/>
                    <a:pt x="504" y="4985"/>
                  </a:cubicBezTo>
                  <a:cubicBezTo>
                    <a:pt x="-66" y="5604"/>
                    <a:pt x="-229" y="6069"/>
                    <a:pt x="422" y="6301"/>
                  </a:cubicBezTo>
                  <a:cubicBezTo>
                    <a:pt x="1073" y="6533"/>
                    <a:pt x="2538" y="6533"/>
                    <a:pt x="4573" y="6107"/>
                  </a:cubicBezTo>
                  <a:cubicBezTo>
                    <a:pt x="6608" y="5681"/>
                    <a:pt x="9213" y="4830"/>
                    <a:pt x="10922" y="4249"/>
                  </a:cubicBezTo>
                  <a:cubicBezTo>
                    <a:pt x="12631" y="3669"/>
                    <a:pt x="13445" y="3359"/>
                    <a:pt x="13771" y="3436"/>
                  </a:cubicBezTo>
                  <a:cubicBezTo>
                    <a:pt x="14096" y="3514"/>
                    <a:pt x="13934" y="3978"/>
                    <a:pt x="13608" y="5333"/>
                  </a:cubicBezTo>
                  <a:cubicBezTo>
                    <a:pt x="13282" y="6688"/>
                    <a:pt x="12794" y="8933"/>
                    <a:pt x="12875" y="11449"/>
                  </a:cubicBezTo>
                  <a:cubicBezTo>
                    <a:pt x="12957" y="13965"/>
                    <a:pt x="13608" y="16752"/>
                    <a:pt x="14096" y="18340"/>
                  </a:cubicBezTo>
                  <a:cubicBezTo>
                    <a:pt x="14585" y="19927"/>
                    <a:pt x="14910" y="20314"/>
                    <a:pt x="15317" y="20701"/>
                  </a:cubicBezTo>
                  <a:cubicBezTo>
                    <a:pt x="15724" y="21088"/>
                    <a:pt x="16213" y="21475"/>
                    <a:pt x="16457" y="21398"/>
                  </a:cubicBezTo>
                  <a:cubicBezTo>
                    <a:pt x="16701" y="21320"/>
                    <a:pt x="16701" y="20778"/>
                    <a:pt x="16864" y="18959"/>
                  </a:cubicBezTo>
                  <a:cubicBezTo>
                    <a:pt x="17027" y="17140"/>
                    <a:pt x="17352" y="14043"/>
                    <a:pt x="17759" y="11681"/>
                  </a:cubicBezTo>
                  <a:cubicBezTo>
                    <a:pt x="18166" y="9320"/>
                    <a:pt x="18654" y="7694"/>
                    <a:pt x="19143" y="6727"/>
                  </a:cubicBezTo>
                  <a:cubicBezTo>
                    <a:pt x="19631" y="5759"/>
                    <a:pt x="20120" y="5449"/>
                    <a:pt x="20445" y="5527"/>
                  </a:cubicBezTo>
                  <a:cubicBezTo>
                    <a:pt x="20771" y="5604"/>
                    <a:pt x="20934" y="6069"/>
                    <a:pt x="21096" y="6572"/>
                  </a:cubicBezTo>
                  <a:cubicBezTo>
                    <a:pt x="21188" y="6855"/>
                    <a:pt x="21279" y="7150"/>
                    <a:pt x="21371" y="7451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05" name="Line">
              <a:extLst>
                <a:ext uri="{FF2B5EF4-FFF2-40B4-BE49-F238E27FC236}">
                  <a16:creationId xmlns:a16="http://schemas.microsoft.com/office/drawing/2014/main" id="{0192E234-C71C-45BB-97EA-4C3178BE6503}"/>
                </a:ext>
              </a:extLst>
            </p:cNvPr>
            <p:cNvSpPr/>
            <p:nvPr/>
          </p:nvSpPr>
          <p:spPr>
            <a:xfrm>
              <a:off x="11244679" y="5545077"/>
              <a:ext cx="302423" cy="314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0" extrusionOk="0">
                  <a:moveTo>
                    <a:pt x="0" y="8895"/>
                  </a:moveTo>
                  <a:cubicBezTo>
                    <a:pt x="720" y="6645"/>
                    <a:pt x="1440" y="4395"/>
                    <a:pt x="2160" y="2708"/>
                  </a:cubicBezTo>
                  <a:cubicBezTo>
                    <a:pt x="2880" y="1020"/>
                    <a:pt x="3600" y="-105"/>
                    <a:pt x="3720" y="7"/>
                  </a:cubicBezTo>
                  <a:cubicBezTo>
                    <a:pt x="3840" y="120"/>
                    <a:pt x="3360" y="1470"/>
                    <a:pt x="3240" y="4620"/>
                  </a:cubicBezTo>
                  <a:cubicBezTo>
                    <a:pt x="3120" y="7770"/>
                    <a:pt x="3360" y="12720"/>
                    <a:pt x="3840" y="15757"/>
                  </a:cubicBezTo>
                  <a:cubicBezTo>
                    <a:pt x="4320" y="18795"/>
                    <a:pt x="5040" y="19920"/>
                    <a:pt x="6000" y="20595"/>
                  </a:cubicBezTo>
                  <a:cubicBezTo>
                    <a:pt x="6960" y="21270"/>
                    <a:pt x="8160" y="21495"/>
                    <a:pt x="9840" y="19920"/>
                  </a:cubicBezTo>
                  <a:cubicBezTo>
                    <a:pt x="11520" y="18345"/>
                    <a:pt x="13680" y="14970"/>
                    <a:pt x="15000" y="12045"/>
                  </a:cubicBezTo>
                  <a:cubicBezTo>
                    <a:pt x="16320" y="9120"/>
                    <a:pt x="16800" y="6645"/>
                    <a:pt x="16920" y="4732"/>
                  </a:cubicBezTo>
                  <a:cubicBezTo>
                    <a:pt x="17040" y="2820"/>
                    <a:pt x="16800" y="1470"/>
                    <a:pt x="16560" y="1470"/>
                  </a:cubicBezTo>
                  <a:cubicBezTo>
                    <a:pt x="16320" y="1470"/>
                    <a:pt x="16080" y="2820"/>
                    <a:pt x="16080" y="4957"/>
                  </a:cubicBezTo>
                  <a:cubicBezTo>
                    <a:pt x="16080" y="7095"/>
                    <a:pt x="16320" y="10020"/>
                    <a:pt x="17280" y="12383"/>
                  </a:cubicBezTo>
                  <a:cubicBezTo>
                    <a:pt x="18240" y="14745"/>
                    <a:pt x="19920" y="16545"/>
                    <a:pt x="21600" y="18345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06" name="Line">
              <a:extLst>
                <a:ext uri="{FF2B5EF4-FFF2-40B4-BE49-F238E27FC236}">
                  <a16:creationId xmlns:a16="http://schemas.microsoft.com/office/drawing/2014/main" id="{19BD79FA-CCC9-49E9-87E4-38576FA0582F}"/>
                </a:ext>
              </a:extLst>
            </p:cNvPr>
            <p:cNvSpPr/>
            <p:nvPr/>
          </p:nvSpPr>
          <p:spPr>
            <a:xfrm>
              <a:off x="11715989" y="5563586"/>
              <a:ext cx="251365" cy="255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0995" extrusionOk="0">
                  <a:moveTo>
                    <a:pt x="11154" y="9512"/>
                  </a:moveTo>
                  <a:cubicBezTo>
                    <a:pt x="12007" y="8418"/>
                    <a:pt x="12860" y="7325"/>
                    <a:pt x="13144" y="5684"/>
                  </a:cubicBezTo>
                  <a:cubicBezTo>
                    <a:pt x="13428" y="4044"/>
                    <a:pt x="13144" y="1856"/>
                    <a:pt x="12291" y="763"/>
                  </a:cubicBezTo>
                  <a:cubicBezTo>
                    <a:pt x="11439" y="-331"/>
                    <a:pt x="10018" y="-331"/>
                    <a:pt x="8028" y="1310"/>
                  </a:cubicBezTo>
                  <a:cubicBezTo>
                    <a:pt x="6039" y="2950"/>
                    <a:pt x="3481" y="6231"/>
                    <a:pt x="1918" y="8692"/>
                  </a:cubicBezTo>
                  <a:cubicBezTo>
                    <a:pt x="354" y="11153"/>
                    <a:pt x="-214" y="12793"/>
                    <a:pt x="70" y="14844"/>
                  </a:cubicBezTo>
                  <a:cubicBezTo>
                    <a:pt x="354" y="16894"/>
                    <a:pt x="1491" y="19355"/>
                    <a:pt x="2912" y="20312"/>
                  </a:cubicBezTo>
                  <a:cubicBezTo>
                    <a:pt x="4333" y="21269"/>
                    <a:pt x="6039" y="20722"/>
                    <a:pt x="8170" y="18945"/>
                  </a:cubicBezTo>
                  <a:cubicBezTo>
                    <a:pt x="10302" y="17168"/>
                    <a:pt x="12860" y="14160"/>
                    <a:pt x="14281" y="11973"/>
                  </a:cubicBezTo>
                  <a:cubicBezTo>
                    <a:pt x="15702" y="9785"/>
                    <a:pt x="15986" y="8418"/>
                    <a:pt x="15702" y="8418"/>
                  </a:cubicBezTo>
                  <a:cubicBezTo>
                    <a:pt x="15418" y="8418"/>
                    <a:pt x="14565" y="9785"/>
                    <a:pt x="14139" y="11426"/>
                  </a:cubicBezTo>
                  <a:cubicBezTo>
                    <a:pt x="13712" y="13066"/>
                    <a:pt x="13712" y="14980"/>
                    <a:pt x="14991" y="16621"/>
                  </a:cubicBezTo>
                  <a:cubicBezTo>
                    <a:pt x="16270" y="18261"/>
                    <a:pt x="18828" y="19629"/>
                    <a:pt x="21386" y="20996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07" name="Line">
              <a:extLst>
                <a:ext uri="{FF2B5EF4-FFF2-40B4-BE49-F238E27FC236}">
                  <a16:creationId xmlns:a16="http://schemas.microsoft.com/office/drawing/2014/main" id="{2545D41D-E529-4F2E-B5B9-77F580D8BAD0}"/>
                </a:ext>
              </a:extLst>
            </p:cNvPr>
            <p:cNvSpPr/>
            <p:nvPr/>
          </p:nvSpPr>
          <p:spPr>
            <a:xfrm>
              <a:off x="12057688" y="5504360"/>
              <a:ext cx="255294" cy="303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6" extrusionOk="0">
                  <a:moveTo>
                    <a:pt x="0" y="10107"/>
                  </a:moveTo>
                  <a:cubicBezTo>
                    <a:pt x="0" y="8920"/>
                    <a:pt x="0" y="7733"/>
                    <a:pt x="720" y="7021"/>
                  </a:cubicBezTo>
                  <a:cubicBezTo>
                    <a:pt x="1440" y="6309"/>
                    <a:pt x="2880" y="6071"/>
                    <a:pt x="4320" y="5953"/>
                  </a:cubicBezTo>
                  <a:cubicBezTo>
                    <a:pt x="5760" y="5834"/>
                    <a:pt x="7200" y="5834"/>
                    <a:pt x="8496" y="7140"/>
                  </a:cubicBezTo>
                  <a:cubicBezTo>
                    <a:pt x="9792" y="8445"/>
                    <a:pt x="10944" y="11056"/>
                    <a:pt x="11520" y="13192"/>
                  </a:cubicBezTo>
                  <a:cubicBezTo>
                    <a:pt x="12096" y="15329"/>
                    <a:pt x="12096" y="16990"/>
                    <a:pt x="11808" y="18414"/>
                  </a:cubicBezTo>
                  <a:cubicBezTo>
                    <a:pt x="11520" y="19838"/>
                    <a:pt x="10944" y="21025"/>
                    <a:pt x="10080" y="21263"/>
                  </a:cubicBezTo>
                  <a:cubicBezTo>
                    <a:pt x="9216" y="21500"/>
                    <a:pt x="8064" y="20788"/>
                    <a:pt x="8064" y="18889"/>
                  </a:cubicBezTo>
                  <a:cubicBezTo>
                    <a:pt x="8064" y="16990"/>
                    <a:pt x="9216" y="13904"/>
                    <a:pt x="10800" y="10819"/>
                  </a:cubicBezTo>
                  <a:cubicBezTo>
                    <a:pt x="12384" y="7733"/>
                    <a:pt x="14400" y="4647"/>
                    <a:pt x="15984" y="2748"/>
                  </a:cubicBezTo>
                  <a:cubicBezTo>
                    <a:pt x="17568" y="849"/>
                    <a:pt x="18720" y="137"/>
                    <a:pt x="19584" y="19"/>
                  </a:cubicBezTo>
                  <a:cubicBezTo>
                    <a:pt x="20448" y="-100"/>
                    <a:pt x="21024" y="375"/>
                    <a:pt x="21600" y="849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08" name="Line">
              <a:extLst>
                <a:ext uri="{FF2B5EF4-FFF2-40B4-BE49-F238E27FC236}">
                  <a16:creationId xmlns:a16="http://schemas.microsoft.com/office/drawing/2014/main" id="{8FCEB7F3-93DC-4180-8158-3BAF8387C64B}"/>
                </a:ext>
              </a:extLst>
            </p:cNvPr>
            <p:cNvSpPr/>
            <p:nvPr/>
          </p:nvSpPr>
          <p:spPr>
            <a:xfrm>
              <a:off x="12430809" y="5556183"/>
              <a:ext cx="231726" cy="244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386"/>
                  </a:moveTo>
                  <a:cubicBezTo>
                    <a:pt x="939" y="16570"/>
                    <a:pt x="1878" y="17753"/>
                    <a:pt x="3130" y="17901"/>
                  </a:cubicBezTo>
                  <a:cubicBezTo>
                    <a:pt x="4383" y="18049"/>
                    <a:pt x="5948" y="17162"/>
                    <a:pt x="7826" y="15682"/>
                  </a:cubicBezTo>
                  <a:cubicBezTo>
                    <a:pt x="9704" y="14203"/>
                    <a:pt x="11896" y="12132"/>
                    <a:pt x="12991" y="9616"/>
                  </a:cubicBezTo>
                  <a:cubicBezTo>
                    <a:pt x="14087" y="7101"/>
                    <a:pt x="14087" y="4142"/>
                    <a:pt x="13304" y="2367"/>
                  </a:cubicBezTo>
                  <a:cubicBezTo>
                    <a:pt x="12522" y="592"/>
                    <a:pt x="10957" y="0"/>
                    <a:pt x="9391" y="0"/>
                  </a:cubicBezTo>
                  <a:cubicBezTo>
                    <a:pt x="7826" y="0"/>
                    <a:pt x="6261" y="592"/>
                    <a:pt x="4852" y="3551"/>
                  </a:cubicBezTo>
                  <a:cubicBezTo>
                    <a:pt x="3443" y="6510"/>
                    <a:pt x="2191" y="11836"/>
                    <a:pt x="5009" y="15238"/>
                  </a:cubicBezTo>
                  <a:cubicBezTo>
                    <a:pt x="7826" y="18641"/>
                    <a:pt x="14713" y="2012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09" name="Line">
              <a:extLst>
                <a:ext uri="{FF2B5EF4-FFF2-40B4-BE49-F238E27FC236}">
                  <a16:creationId xmlns:a16="http://schemas.microsoft.com/office/drawing/2014/main" id="{BDC3A307-369C-4387-9909-7B016EABB7EA}"/>
                </a:ext>
              </a:extLst>
            </p:cNvPr>
            <p:cNvSpPr/>
            <p:nvPr/>
          </p:nvSpPr>
          <p:spPr>
            <a:xfrm>
              <a:off x="12874625" y="5670933"/>
              <a:ext cx="141393" cy="37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extrusionOk="0">
                  <a:moveTo>
                    <a:pt x="0" y="9353"/>
                  </a:moveTo>
                  <a:cubicBezTo>
                    <a:pt x="2057" y="3953"/>
                    <a:pt x="4114" y="-1447"/>
                    <a:pt x="7714" y="353"/>
                  </a:cubicBezTo>
                  <a:cubicBezTo>
                    <a:pt x="11314" y="2153"/>
                    <a:pt x="16457" y="11153"/>
                    <a:pt x="21600" y="20153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10" name="Line">
              <a:extLst>
                <a:ext uri="{FF2B5EF4-FFF2-40B4-BE49-F238E27FC236}">
                  <a16:creationId xmlns:a16="http://schemas.microsoft.com/office/drawing/2014/main" id="{6AA1CDD1-AA4C-4E3E-A968-5AC41B8C95FD}"/>
                </a:ext>
              </a:extLst>
            </p:cNvPr>
            <p:cNvSpPr/>
            <p:nvPr/>
          </p:nvSpPr>
          <p:spPr>
            <a:xfrm>
              <a:off x="13259529" y="5408117"/>
              <a:ext cx="39276" cy="74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511" extrusionOk="0">
                  <a:moveTo>
                    <a:pt x="15838" y="1461"/>
                  </a:moveTo>
                  <a:cubicBezTo>
                    <a:pt x="10438" y="686"/>
                    <a:pt x="5038" y="-89"/>
                    <a:pt x="2338" y="8"/>
                  </a:cubicBezTo>
                  <a:cubicBezTo>
                    <a:pt x="-362" y="105"/>
                    <a:pt x="-362" y="1073"/>
                    <a:pt x="538" y="3059"/>
                  </a:cubicBezTo>
                  <a:cubicBezTo>
                    <a:pt x="1438" y="5045"/>
                    <a:pt x="3238" y="8047"/>
                    <a:pt x="6838" y="11002"/>
                  </a:cubicBezTo>
                  <a:cubicBezTo>
                    <a:pt x="10438" y="13956"/>
                    <a:pt x="15838" y="16862"/>
                    <a:pt x="18538" y="18605"/>
                  </a:cubicBezTo>
                  <a:cubicBezTo>
                    <a:pt x="21238" y="20349"/>
                    <a:pt x="21238" y="20930"/>
                    <a:pt x="21238" y="21511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11" name="Line">
              <a:extLst>
                <a:ext uri="{FF2B5EF4-FFF2-40B4-BE49-F238E27FC236}">
                  <a16:creationId xmlns:a16="http://schemas.microsoft.com/office/drawing/2014/main" id="{AEFFD591-D685-4F83-9960-BDFD691147AC}"/>
                </a:ext>
              </a:extLst>
            </p:cNvPr>
            <p:cNvSpPr/>
            <p:nvPr/>
          </p:nvSpPr>
          <p:spPr>
            <a:xfrm>
              <a:off x="13243818" y="5615409"/>
              <a:ext cx="184598" cy="288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2" h="21011" extrusionOk="0">
                  <a:moveTo>
                    <a:pt x="536" y="17062"/>
                  </a:moveTo>
                  <a:cubicBezTo>
                    <a:pt x="157" y="12399"/>
                    <a:pt x="-222" y="7735"/>
                    <a:pt x="157" y="4912"/>
                  </a:cubicBezTo>
                  <a:cubicBezTo>
                    <a:pt x="536" y="2090"/>
                    <a:pt x="1673" y="1108"/>
                    <a:pt x="4136" y="494"/>
                  </a:cubicBezTo>
                  <a:cubicBezTo>
                    <a:pt x="6599" y="-120"/>
                    <a:pt x="10389" y="-365"/>
                    <a:pt x="13799" y="985"/>
                  </a:cubicBezTo>
                  <a:cubicBezTo>
                    <a:pt x="17210" y="2335"/>
                    <a:pt x="20241" y="5280"/>
                    <a:pt x="20810" y="8471"/>
                  </a:cubicBezTo>
                  <a:cubicBezTo>
                    <a:pt x="21378" y="11662"/>
                    <a:pt x="19483" y="15099"/>
                    <a:pt x="17399" y="17185"/>
                  </a:cubicBezTo>
                  <a:cubicBezTo>
                    <a:pt x="15315" y="19271"/>
                    <a:pt x="13041" y="20008"/>
                    <a:pt x="10767" y="20499"/>
                  </a:cubicBezTo>
                  <a:cubicBezTo>
                    <a:pt x="8494" y="20990"/>
                    <a:pt x="6220" y="21235"/>
                    <a:pt x="5273" y="20744"/>
                  </a:cubicBezTo>
                  <a:cubicBezTo>
                    <a:pt x="4325" y="20253"/>
                    <a:pt x="4704" y="19026"/>
                    <a:pt x="5083" y="17799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12" name="Line">
              <a:extLst>
                <a:ext uri="{FF2B5EF4-FFF2-40B4-BE49-F238E27FC236}">
                  <a16:creationId xmlns:a16="http://schemas.microsoft.com/office/drawing/2014/main" id="{49967C7A-16BF-4F18-861B-E4E37342F576}"/>
                </a:ext>
              </a:extLst>
            </p:cNvPr>
            <p:cNvSpPr/>
            <p:nvPr/>
          </p:nvSpPr>
          <p:spPr>
            <a:xfrm>
              <a:off x="13585520" y="5604303"/>
              <a:ext cx="235655" cy="236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124" extrusionOk="0">
                  <a:moveTo>
                    <a:pt x="470" y="10324"/>
                  </a:moveTo>
                  <a:cubicBezTo>
                    <a:pt x="3470" y="10324"/>
                    <a:pt x="6470" y="10324"/>
                    <a:pt x="8570" y="9574"/>
                  </a:cubicBezTo>
                  <a:cubicBezTo>
                    <a:pt x="10670" y="8824"/>
                    <a:pt x="11870" y="7324"/>
                    <a:pt x="12470" y="5824"/>
                  </a:cubicBezTo>
                  <a:cubicBezTo>
                    <a:pt x="13070" y="4324"/>
                    <a:pt x="13070" y="2824"/>
                    <a:pt x="11720" y="1624"/>
                  </a:cubicBezTo>
                  <a:cubicBezTo>
                    <a:pt x="10370" y="424"/>
                    <a:pt x="7670" y="-476"/>
                    <a:pt x="5270" y="274"/>
                  </a:cubicBezTo>
                  <a:cubicBezTo>
                    <a:pt x="2870" y="1024"/>
                    <a:pt x="770" y="3424"/>
                    <a:pt x="170" y="6124"/>
                  </a:cubicBezTo>
                  <a:cubicBezTo>
                    <a:pt x="-430" y="8824"/>
                    <a:pt x="470" y="11824"/>
                    <a:pt x="4220" y="14374"/>
                  </a:cubicBezTo>
                  <a:cubicBezTo>
                    <a:pt x="7970" y="16924"/>
                    <a:pt x="14570" y="19024"/>
                    <a:pt x="21170" y="21124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13" name="Line">
              <a:extLst>
                <a:ext uri="{FF2B5EF4-FFF2-40B4-BE49-F238E27FC236}">
                  <a16:creationId xmlns:a16="http://schemas.microsoft.com/office/drawing/2014/main" id="{E9D6B13C-E602-4F69-A9A9-E944EC696C6A}"/>
                </a:ext>
              </a:extLst>
            </p:cNvPr>
            <p:cNvSpPr/>
            <p:nvPr/>
          </p:nvSpPr>
          <p:spPr>
            <a:xfrm>
              <a:off x="13793680" y="5533973"/>
              <a:ext cx="337772" cy="703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408" extrusionOk="0">
                  <a:moveTo>
                    <a:pt x="19794" y="3149"/>
                  </a:moveTo>
                  <a:cubicBezTo>
                    <a:pt x="19794" y="2637"/>
                    <a:pt x="19794" y="2125"/>
                    <a:pt x="20222" y="1562"/>
                  </a:cubicBezTo>
                  <a:cubicBezTo>
                    <a:pt x="20650" y="999"/>
                    <a:pt x="21505" y="385"/>
                    <a:pt x="21398" y="129"/>
                  </a:cubicBezTo>
                  <a:cubicBezTo>
                    <a:pt x="21291" y="-127"/>
                    <a:pt x="20222" y="-25"/>
                    <a:pt x="18404" y="641"/>
                  </a:cubicBezTo>
                  <a:cubicBezTo>
                    <a:pt x="16586" y="1306"/>
                    <a:pt x="14020" y="2535"/>
                    <a:pt x="12416" y="3405"/>
                  </a:cubicBezTo>
                  <a:cubicBezTo>
                    <a:pt x="10812" y="4275"/>
                    <a:pt x="10170" y="4787"/>
                    <a:pt x="10170" y="5247"/>
                  </a:cubicBezTo>
                  <a:cubicBezTo>
                    <a:pt x="10170" y="5708"/>
                    <a:pt x="10812" y="6118"/>
                    <a:pt x="11774" y="6220"/>
                  </a:cubicBezTo>
                  <a:cubicBezTo>
                    <a:pt x="12737" y="6322"/>
                    <a:pt x="14020" y="6118"/>
                    <a:pt x="15303" y="5708"/>
                  </a:cubicBezTo>
                  <a:cubicBezTo>
                    <a:pt x="16586" y="5299"/>
                    <a:pt x="17869" y="4684"/>
                    <a:pt x="18832" y="4173"/>
                  </a:cubicBezTo>
                  <a:cubicBezTo>
                    <a:pt x="19794" y="3661"/>
                    <a:pt x="20436" y="3251"/>
                    <a:pt x="20757" y="3302"/>
                  </a:cubicBezTo>
                  <a:cubicBezTo>
                    <a:pt x="21077" y="3354"/>
                    <a:pt x="21077" y="3865"/>
                    <a:pt x="21184" y="5810"/>
                  </a:cubicBezTo>
                  <a:cubicBezTo>
                    <a:pt x="21291" y="7755"/>
                    <a:pt x="21505" y="11134"/>
                    <a:pt x="21291" y="13642"/>
                  </a:cubicBezTo>
                  <a:cubicBezTo>
                    <a:pt x="21077" y="16150"/>
                    <a:pt x="20436" y="17788"/>
                    <a:pt x="18190" y="18914"/>
                  </a:cubicBezTo>
                  <a:cubicBezTo>
                    <a:pt x="15945" y="20040"/>
                    <a:pt x="12095" y="20654"/>
                    <a:pt x="9101" y="21012"/>
                  </a:cubicBezTo>
                  <a:cubicBezTo>
                    <a:pt x="6107" y="21371"/>
                    <a:pt x="3968" y="21473"/>
                    <a:pt x="2471" y="21371"/>
                  </a:cubicBezTo>
                  <a:cubicBezTo>
                    <a:pt x="974" y="21268"/>
                    <a:pt x="119" y="20961"/>
                    <a:pt x="12" y="20603"/>
                  </a:cubicBezTo>
                  <a:cubicBezTo>
                    <a:pt x="-95" y="20245"/>
                    <a:pt x="547" y="19835"/>
                    <a:pt x="1402" y="19477"/>
                  </a:cubicBezTo>
                  <a:cubicBezTo>
                    <a:pt x="2257" y="19118"/>
                    <a:pt x="3327" y="18811"/>
                    <a:pt x="4396" y="18504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14" name="Line">
              <a:extLst>
                <a:ext uri="{FF2B5EF4-FFF2-40B4-BE49-F238E27FC236}">
                  <a16:creationId xmlns:a16="http://schemas.microsoft.com/office/drawing/2014/main" id="{5568D76A-4B73-408C-8019-D2262D7E4A4A}"/>
                </a:ext>
              </a:extLst>
            </p:cNvPr>
            <p:cNvSpPr/>
            <p:nvPr/>
          </p:nvSpPr>
          <p:spPr>
            <a:xfrm>
              <a:off x="14869839" y="5608006"/>
              <a:ext cx="51060" cy="27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280" y="1067"/>
                    <a:pt x="12960" y="2133"/>
                    <a:pt x="9360" y="5733"/>
                  </a:cubicBezTo>
                  <a:cubicBezTo>
                    <a:pt x="5760" y="9333"/>
                    <a:pt x="2880" y="15467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15" name="Line">
              <a:extLst>
                <a:ext uri="{FF2B5EF4-FFF2-40B4-BE49-F238E27FC236}">
                  <a16:creationId xmlns:a16="http://schemas.microsoft.com/office/drawing/2014/main" id="{755EA21F-5184-48E0-85A6-A51D6F6F2869}"/>
                </a:ext>
              </a:extLst>
            </p:cNvPr>
            <p:cNvSpPr/>
            <p:nvPr/>
          </p:nvSpPr>
          <p:spPr>
            <a:xfrm>
              <a:off x="14920899" y="5415520"/>
              <a:ext cx="11782" cy="62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16" name="Line">
              <a:extLst>
                <a:ext uri="{FF2B5EF4-FFF2-40B4-BE49-F238E27FC236}">
                  <a16:creationId xmlns:a16="http://schemas.microsoft.com/office/drawing/2014/main" id="{F38BC42A-6233-4398-8C41-9CC987ADDA63}"/>
                </a:ext>
              </a:extLst>
            </p:cNvPr>
            <p:cNvSpPr/>
            <p:nvPr/>
          </p:nvSpPr>
          <p:spPr>
            <a:xfrm>
              <a:off x="15081928" y="5574690"/>
              <a:ext cx="333846" cy="248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0" extrusionOk="0">
                  <a:moveTo>
                    <a:pt x="0" y="3722"/>
                  </a:moveTo>
                  <a:cubicBezTo>
                    <a:pt x="873" y="6280"/>
                    <a:pt x="1745" y="8838"/>
                    <a:pt x="2182" y="10827"/>
                  </a:cubicBezTo>
                  <a:cubicBezTo>
                    <a:pt x="2618" y="12817"/>
                    <a:pt x="2618" y="14238"/>
                    <a:pt x="2509" y="16085"/>
                  </a:cubicBezTo>
                  <a:cubicBezTo>
                    <a:pt x="2400" y="17933"/>
                    <a:pt x="2182" y="20206"/>
                    <a:pt x="2182" y="20632"/>
                  </a:cubicBezTo>
                  <a:cubicBezTo>
                    <a:pt x="2182" y="21059"/>
                    <a:pt x="2400" y="19638"/>
                    <a:pt x="3164" y="16511"/>
                  </a:cubicBezTo>
                  <a:cubicBezTo>
                    <a:pt x="3927" y="13385"/>
                    <a:pt x="5236" y="8554"/>
                    <a:pt x="6327" y="5143"/>
                  </a:cubicBezTo>
                  <a:cubicBezTo>
                    <a:pt x="7418" y="1732"/>
                    <a:pt x="8291" y="-257"/>
                    <a:pt x="8945" y="27"/>
                  </a:cubicBezTo>
                  <a:cubicBezTo>
                    <a:pt x="9600" y="311"/>
                    <a:pt x="10036" y="2869"/>
                    <a:pt x="10364" y="6280"/>
                  </a:cubicBezTo>
                  <a:cubicBezTo>
                    <a:pt x="10691" y="9690"/>
                    <a:pt x="10909" y="13954"/>
                    <a:pt x="11345" y="16654"/>
                  </a:cubicBezTo>
                  <a:cubicBezTo>
                    <a:pt x="11782" y="19354"/>
                    <a:pt x="12436" y="20490"/>
                    <a:pt x="13309" y="20917"/>
                  </a:cubicBezTo>
                  <a:cubicBezTo>
                    <a:pt x="14182" y="21343"/>
                    <a:pt x="15273" y="21059"/>
                    <a:pt x="16691" y="19211"/>
                  </a:cubicBezTo>
                  <a:cubicBezTo>
                    <a:pt x="18109" y="17364"/>
                    <a:pt x="19855" y="13954"/>
                    <a:pt x="21600" y="10543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17" name="Line">
              <a:extLst>
                <a:ext uri="{FF2B5EF4-FFF2-40B4-BE49-F238E27FC236}">
                  <a16:creationId xmlns:a16="http://schemas.microsoft.com/office/drawing/2014/main" id="{E8631EED-719B-4E11-BAD3-B06515C508FC}"/>
                </a:ext>
              </a:extLst>
            </p:cNvPr>
            <p:cNvSpPr/>
            <p:nvPr/>
          </p:nvSpPr>
          <p:spPr>
            <a:xfrm>
              <a:off x="16059898" y="5478447"/>
              <a:ext cx="302423" cy="344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extrusionOk="0">
                  <a:moveTo>
                    <a:pt x="0" y="7385"/>
                  </a:moveTo>
                  <a:cubicBezTo>
                    <a:pt x="240" y="6346"/>
                    <a:pt x="480" y="5308"/>
                    <a:pt x="1680" y="4789"/>
                  </a:cubicBezTo>
                  <a:cubicBezTo>
                    <a:pt x="2880" y="4270"/>
                    <a:pt x="5040" y="4270"/>
                    <a:pt x="6720" y="6035"/>
                  </a:cubicBezTo>
                  <a:cubicBezTo>
                    <a:pt x="8400" y="7800"/>
                    <a:pt x="9600" y="11331"/>
                    <a:pt x="10080" y="13616"/>
                  </a:cubicBezTo>
                  <a:cubicBezTo>
                    <a:pt x="10560" y="15900"/>
                    <a:pt x="10320" y="16939"/>
                    <a:pt x="9960" y="17977"/>
                  </a:cubicBezTo>
                  <a:cubicBezTo>
                    <a:pt x="9600" y="19016"/>
                    <a:pt x="9120" y="20054"/>
                    <a:pt x="8280" y="20677"/>
                  </a:cubicBezTo>
                  <a:cubicBezTo>
                    <a:pt x="7440" y="21300"/>
                    <a:pt x="6240" y="21508"/>
                    <a:pt x="5640" y="21093"/>
                  </a:cubicBezTo>
                  <a:cubicBezTo>
                    <a:pt x="5040" y="20677"/>
                    <a:pt x="5040" y="19639"/>
                    <a:pt x="6360" y="16835"/>
                  </a:cubicBezTo>
                  <a:cubicBezTo>
                    <a:pt x="7680" y="14031"/>
                    <a:pt x="10320" y="9462"/>
                    <a:pt x="12000" y="6658"/>
                  </a:cubicBezTo>
                  <a:cubicBezTo>
                    <a:pt x="13680" y="3854"/>
                    <a:pt x="14400" y="2816"/>
                    <a:pt x="15240" y="1881"/>
                  </a:cubicBezTo>
                  <a:cubicBezTo>
                    <a:pt x="16080" y="946"/>
                    <a:pt x="17040" y="116"/>
                    <a:pt x="18120" y="12"/>
                  </a:cubicBezTo>
                  <a:cubicBezTo>
                    <a:pt x="19200" y="-92"/>
                    <a:pt x="20400" y="531"/>
                    <a:pt x="21600" y="1154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18" name="Line">
              <a:extLst>
                <a:ext uri="{FF2B5EF4-FFF2-40B4-BE49-F238E27FC236}">
                  <a16:creationId xmlns:a16="http://schemas.microsoft.com/office/drawing/2014/main" id="{8765B30B-B01E-4CE3-9838-8608E8F6C435}"/>
                </a:ext>
              </a:extLst>
            </p:cNvPr>
            <p:cNvSpPr/>
            <p:nvPr/>
          </p:nvSpPr>
          <p:spPr>
            <a:xfrm>
              <a:off x="16468367" y="5485850"/>
              <a:ext cx="235655" cy="336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0960" extrusionOk="0">
                  <a:moveTo>
                    <a:pt x="10933" y="3917"/>
                  </a:moveTo>
                  <a:cubicBezTo>
                    <a:pt x="9453" y="3288"/>
                    <a:pt x="7974" y="2659"/>
                    <a:pt x="6790" y="2764"/>
                  </a:cubicBezTo>
                  <a:cubicBezTo>
                    <a:pt x="5607" y="2869"/>
                    <a:pt x="4719" y="3707"/>
                    <a:pt x="3536" y="6119"/>
                  </a:cubicBezTo>
                  <a:cubicBezTo>
                    <a:pt x="2352" y="8531"/>
                    <a:pt x="873" y="12515"/>
                    <a:pt x="281" y="15032"/>
                  </a:cubicBezTo>
                  <a:cubicBezTo>
                    <a:pt x="-311" y="17548"/>
                    <a:pt x="-15" y="18597"/>
                    <a:pt x="1612" y="19540"/>
                  </a:cubicBezTo>
                  <a:cubicBezTo>
                    <a:pt x="3240" y="20484"/>
                    <a:pt x="6199" y="21323"/>
                    <a:pt x="9749" y="20799"/>
                  </a:cubicBezTo>
                  <a:cubicBezTo>
                    <a:pt x="13300" y="20274"/>
                    <a:pt x="17442" y="18387"/>
                    <a:pt x="19366" y="15451"/>
                  </a:cubicBezTo>
                  <a:cubicBezTo>
                    <a:pt x="21289" y="12515"/>
                    <a:pt x="20993" y="8531"/>
                    <a:pt x="19366" y="5700"/>
                  </a:cubicBezTo>
                  <a:cubicBezTo>
                    <a:pt x="17738" y="2869"/>
                    <a:pt x="14779" y="1191"/>
                    <a:pt x="12412" y="457"/>
                  </a:cubicBezTo>
                  <a:cubicBezTo>
                    <a:pt x="10045" y="-277"/>
                    <a:pt x="8270" y="-67"/>
                    <a:pt x="7086" y="667"/>
                  </a:cubicBezTo>
                  <a:cubicBezTo>
                    <a:pt x="5903" y="1401"/>
                    <a:pt x="5311" y="2659"/>
                    <a:pt x="4719" y="3917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19" name="Line">
              <a:extLst>
                <a:ext uri="{FF2B5EF4-FFF2-40B4-BE49-F238E27FC236}">
                  <a16:creationId xmlns:a16="http://schemas.microsoft.com/office/drawing/2014/main" id="{86D2828A-BD42-4A0A-B204-590CFC7EE6BF}"/>
                </a:ext>
              </a:extLst>
            </p:cNvPr>
            <p:cNvSpPr/>
            <p:nvPr/>
          </p:nvSpPr>
          <p:spPr>
            <a:xfrm>
              <a:off x="16837560" y="5515463"/>
              <a:ext cx="251365" cy="303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246" extrusionOk="0">
                  <a:moveTo>
                    <a:pt x="4284" y="3637"/>
                  </a:moveTo>
                  <a:cubicBezTo>
                    <a:pt x="3132" y="2933"/>
                    <a:pt x="1980" y="2229"/>
                    <a:pt x="1260" y="2463"/>
                  </a:cubicBezTo>
                  <a:cubicBezTo>
                    <a:pt x="540" y="2698"/>
                    <a:pt x="252" y="3872"/>
                    <a:pt x="108" y="5750"/>
                  </a:cubicBezTo>
                  <a:cubicBezTo>
                    <a:pt x="-36" y="7629"/>
                    <a:pt x="-36" y="10211"/>
                    <a:pt x="108" y="12089"/>
                  </a:cubicBezTo>
                  <a:cubicBezTo>
                    <a:pt x="252" y="13968"/>
                    <a:pt x="540" y="15142"/>
                    <a:pt x="2124" y="15846"/>
                  </a:cubicBezTo>
                  <a:cubicBezTo>
                    <a:pt x="3708" y="16550"/>
                    <a:pt x="6588" y="16785"/>
                    <a:pt x="9324" y="14789"/>
                  </a:cubicBezTo>
                  <a:cubicBezTo>
                    <a:pt x="12060" y="12794"/>
                    <a:pt x="14652" y="8568"/>
                    <a:pt x="15948" y="5516"/>
                  </a:cubicBezTo>
                  <a:cubicBezTo>
                    <a:pt x="17244" y="2463"/>
                    <a:pt x="17244" y="585"/>
                    <a:pt x="16812" y="116"/>
                  </a:cubicBezTo>
                  <a:cubicBezTo>
                    <a:pt x="16380" y="-354"/>
                    <a:pt x="15516" y="585"/>
                    <a:pt x="14796" y="3285"/>
                  </a:cubicBezTo>
                  <a:cubicBezTo>
                    <a:pt x="14076" y="5985"/>
                    <a:pt x="13500" y="10446"/>
                    <a:pt x="14652" y="13733"/>
                  </a:cubicBezTo>
                  <a:cubicBezTo>
                    <a:pt x="15804" y="17020"/>
                    <a:pt x="18684" y="19133"/>
                    <a:pt x="21564" y="21246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20" name="Line">
              <a:extLst>
                <a:ext uri="{FF2B5EF4-FFF2-40B4-BE49-F238E27FC236}">
                  <a16:creationId xmlns:a16="http://schemas.microsoft.com/office/drawing/2014/main" id="{3B998D55-4CDB-48BD-8F9F-CFDA8CF5FD55}"/>
                </a:ext>
              </a:extLst>
            </p:cNvPr>
            <p:cNvSpPr/>
            <p:nvPr/>
          </p:nvSpPr>
          <p:spPr>
            <a:xfrm>
              <a:off x="17198898" y="5489553"/>
              <a:ext cx="204234" cy="310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441" extrusionOk="0">
                  <a:moveTo>
                    <a:pt x="0" y="6112"/>
                  </a:moveTo>
                  <a:cubicBezTo>
                    <a:pt x="348" y="10060"/>
                    <a:pt x="697" y="14009"/>
                    <a:pt x="697" y="16680"/>
                  </a:cubicBezTo>
                  <a:cubicBezTo>
                    <a:pt x="697" y="19351"/>
                    <a:pt x="348" y="20744"/>
                    <a:pt x="348" y="20744"/>
                  </a:cubicBezTo>
                  <a:cubicBezTo>
                    <a:pt x="348" y="20744"/>
                    <a:pt x="697" y="19351"/>
                    <a:pt x="2613" y="16215"/>
                  </a:cubicBezTo>
                  <a:cubicBezTo>
                    <a:pt x="4529" y="13080"/>
                    <a:pt x="8013" y="8202"/>
                    <a:pt x="10452" y="5183"/>
                  </a:cubicBezTo>
                  <a:cubicBezTo>
                    <a:pt x="12890" y="2164"/>
                    <a:pt x="14284" y="1002"/>
                    <a:pt x="15852" y="422"/>
                  </a:cubicBezTo>
                  <a:cubicBezTo>
                    <a:pt x="17419" y="-159"/>
                    <a:pt x="19161" y="-159"/>
                    <a:pt x="20206" y="538"/>
                  </a:cubicBezTo>
                  <a:cubicBezTo>
                    <a:pt x="21252" y="1235"/>
                    <a:pt x="21600" y="2628"/>
                    <a:pt x="21252" y="6228"/>
                  </a:cubicBezTo>
                  <a:cubicBezTo>
                    <a:pt x="20903" y="9828"/>
                    <a:pt x="19858" y="15635"/>
                    <a:pt x="18813" y="21441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21" name="Line">
              <a:extLst>
                <a:ext uri="{FF2B5EF4-FFF2-40B4-BE49-F238E27FC236}">
                  <a16:creationId xmlns:a16="http://schemas.microsoft.com/office/drawing/2014/main" id="{F13883F8-12D0-44D1-8290-5751CFB80004}"/>
                </a:ext>
              </a:extLst>
            </p:cNvPr>
            <p:cNvSpPr/>
            <p:nvPr/>
          </p:nvSpPr>
          <p:spPr>
            <a:xfrm>
              <a:off x="17528815" y="5278558"/>
              <a:ext cx="263147" cy="603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543" extrusionOk="0">
                  <a:moveTo>
                    <a:pt x="21389" y="11104"/>
                  </a:moveTo>
                  <a:cubicBezTo>
                    <a:pt x="21116" y="10144"/>
                    <a:pt x="20842" y="9184"/>
                    <a:pt x="20022" y="8704"/>
                  </a:cubicBezTo>
                  <a:cubicBezTo>
                    <a:pt x="19202" y="8224"/>
                    <a:pt x="17835" y="8224"/>
                    <a:pt x="14554" y="9004"/>
                  </a:cubicBezTo>
                  <a:cubicBezTo>
                    <a:pt x="11273" y="9784"/>
                    <a:pt x="6078" y="11344"/>
                    <a:pt x="3207" y="12844"/>
                  </a:cubicBezTo>
                  <a:cubicBezTo>
                    <a:pt x="336" y="14344"/>
                    <a:pt x="-211" y="15784"/>
                    <a:pt x="62" y="16744"/>
                  </a:cubicBezTo>
                  <a:cubicBezTo>
                    <a:pt x="336" y="17704"/>
                    <a:pt x="1430" y="18184"/>
                    <a:pt x="4300" y="17944"/>
                  </a:cubicBezTo>
                  <a:cubicBezTo>
                    <a:pt x="7171" y="17704"/>
                    <a:pt x="11819" y="16744"/>
                    <a:pt x="14964" y="14344"/>
                  </a:cubicBezTo>
                  <a:cubicBezTo>
                    <a:pt x="18108" y="11944"/>
                    <a:pt x="19748" y="8104"/>
                    <a:pt x="20569" y="5704"/>
                  </a:cubicBezTo>
                  <a:cubicBezTo>
                    <a:pt x="21389" y="3304"/>
                    <a:pt x="21389" y="2344"/>
                    <a:pt x="20979" y="1504"/>
                  </a:cubicBezTo>
                  <a:cubicBezTo>
                    <a:pt x="20569" y="664"/>
                    <a:pt x="19748" y="-56"/>
                    <a:pt x="19065" y="4"/>
                  </a:cubicBezTo>
                  <a:cubicBezTo>
                    <a:pt x="18381" y="64"/>
                    <a:pt x="17835" y="904"/>
                    <a:pt x="17424" y="3364"/>
                  </a:cubicBezTo>
                  <a:cubicBezTo>
                    <a:pt x="17014" y="5824"/>
                    <a:pt x="16741" y="9904"/>
                    <a:pt x="17424" y="13204"/>
                  </a:cubicBezTo>
                  <a:cubicBezTo>
                    <a:pt x="18108" y="16504"/>
                    <a:pt x="19748" y="19024"/>
                    <a:pt x="21389" y="21544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22" name="Line">
              <a:extLst>
                <a:ext uri="{FF2B5EF4-FFF2-40B4-BE49-F238E27FC236}">
                  <a16:creationId xmlns:a16="http://schemas.microsoft.com/office/drawing/2014/main" id="{16D0A1E9-1854-421D-965E-D5E72470CCAC}"/>
                </a:ext>
              </a:extLst>
            </p:cNvPr>
            <p:cNvSpPr/>
            <p:nvPr/>
          </p:nvSpPr>
          <p:spPr>
            <a:xfrm>
              <a:off x="17964776" y="5608006"/>
              <a:ext cx="184598" cy="22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891" y="14400"/>
                    <a:pt x="11782" y="7200"/>
                    <a:pt x="15709" y="3600"/>
                  </a:cubicBezTo>
                  <a:cubicBezTo>
                    <a:pt x="19636" y="0"/>
                    <a:pt x="21600" y="0"/>
                    <a:pt x="21600" y="0"/>
                  </a:cubicBezTo>
                  <a:cubicBezTo>
                    <a:pt x="21600" y="0"/>
                    <a:pt x="19636" y="0"/>
                    <a:pt x="17673" y="0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23" name="Line">
              <a:extLst>
                <a:ext uri="{FF2B5EF4-FFF2-40B4-BE49-F238E27FC236}">
                  <a16:creationId xmlns:a16="http://schemas.microsoft.com/office/drawing/2014/main" id="{698CD0B8-B55D-46DE-AA7B-2045D32AC5EA}"/>
                </a:ext>
              </a:extLst>
            </p:cNvPr>
            <p:cNvSpPr/>
            <p:nvPr/>
          </p:nvSpPr>
          <p:spPr>
            <a:xfrm>
              <a:off x="18278983" y="5315574"/>
              <a:ext cx="239584" cy="573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443" extrusionOk="0">
                  <a:moveTo>
                    <a:pt x="3540" y="4113"/>
                  </a:moveTo>
                  <a:cubicBezTo>
                    <a:pt x="3540" y="3485"/>
                    <a:pt x="3540" y="2857"/>
                    <a:pt x="3690" y="2041"/>
                  </a:cubicBezTo>
                  <a:cubicBezTo>
                    <a:pt x="3840" y="1224"/>
                    <a:pt x="4140" y="220"/>
                    <a:pt x="4290" y="31"/>
                  </a:cubicBezTo>
                  <a:cubicBezTo>
                    <a:pt x="4440" y="-157"/>
                    <a:pt x="4440" y="471"/>
                    <a:pt x="3840" y="2669"/>
                  </a:cubicBezTo>
                  <a:cubicBezTo>
                    <a:pt x="3240" y="4866"/>
                    <a:pt x="2040" y="8634"/>
                    <a:pt x="1290" y="11585"/>
                  </a:cubicBezTo>
                  <a:cubicBezTo>
                    <a:pt x="540" y="14536"/>
                    <a:pt x="240" y="16671"/>
                    <a:pt x="90" y="18052"/>
                  </a:cubicBezTo>
                  <a:cubicBezTo>
                    <a:pt x="-60" y="19434"/>
                    <a:pt x="-60" y="20062"/>
                    <a:pt x="390" y="20062"/>
                  </a:cubicBezTo>
                  <a:cubicBezTo>
                    <a:pt x="840" y="20062"/>
                    <a:pt x="1740" y="19434"/>
                    <a:pt x="3090" y="18052"/>
                  </a:cubicBezTo>
                  <a:cubicBezTo>
                    <a:pt x="4440" y="16671"/>
                    <a:pt x="6240" y="14536"/>
                    <a:pt x="7740" y="12903"/>
                  </a:cubicBezTo>
                  <a:cubicBezTo>
                    <a:pt x="9240" y="11271"/>
                    <a:pt x="10440" y="10141"/>
                    <a:pt x="11340" y="9890"/>
                  </a:cubicBezTo>
                  <a:cubicBezTo>
                    <a:pt x="12240" y="9638"/>
                    <a:pt x="12840" y="10266"/>
                    <a:pt x="13590" y="11836"/>
                  </a:cubicBezTo>
                  <a:cubicBezTo>
                    <a:pt x="14340" y="13406"/>
                    <a:pt x="15240" y="15917"/>
                    <a:pt x="16590" y="17676"/>
                  </a:cubicBezTo>
                  <a:cubicBezTo>
                    <a:pt x="17940" y="19434"/>
                    <a:pt x="19740" y="20438"/>
                    <a:pt x="21540" y="21443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24" name="Line">
              <a:extLst>
                <a:ext uri="{FF2B5EF4-FFF2-40B4-BE49-F238E27FC236}">
                  <a16:creationId xmlns:a16="http://schemas.microsoft.com/office/drawing/2014/main" id="{E3DC5D1A-CA41-44E0-98C6-AD701543BC28}"/>
                </a:ext>
              </a:extLst>
            </p:cNvPr>
            <p:cNvSpPr/>
            <p:nvPr/>
          </p:nvSpPr>
          <p:spPr>
            <a:xfrm>
              <a:off x="18573553" y="5567287"/>
              <a:ext cx="212090" cy="310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3" h="20959" extrusionOk="0">
                  <a:moveTo>
                    <a:pt x="9516" y="4153"/>
                  </a:moveTo>
                  <a:cubicBezTo>
                    <a:pt x="9189" y="2789"/>
                    <a:pt x="8862" y="1425"/>
                    <a:pt x="8044" y="1197"/>
                  </a:cubicBezTo>
                  <a:cubicBezTo>
                    <a:pt x="7225" y="970"/>
                    <a:pt x="5916" y="1879"/>
                    <a:pt x="4444" y="4721"/>
                  </a:cubicBezTo>
                  <a:cubicBezTo>
                    <a:pt x="2971" y="7563"/>
                    <a:pt x="1334" y="12338"/>
                    <a:pt x="516" y="15294"/>
                  </a:cubicBezTo>
                  <a:cubicBezTo>
                    <a:pt x="-302" y="18250"/>
                    <a:pt x="-302" y="19387"/>
                    <a:pt x="1662" y="20182"/>
                  </a:cubicBezTo>
                  <a:cubicBezTo>
                    <a:pt x="3625" y="20978"/>
                    <a:pt x="7553" y="21433"/>
                    <a:pt x="11316" y="20182"/>
                  </a:cubicBezTo>
                  <a:cubicBezTo>
                    <a:pt x="15080" y="18932"/>
                    <a:pt x="18680" y="15976"/>
                    <a:pt x="19989" y="12679"/>
                  </a:cubicBezTo>
                  <a:cubicBezTo>
                    <a:pt x="21298" y="9382"/>
                    <a:pt x="20316" y="5745"/>
                    <a:pt x="19171" y="3471"/>
                  </a:cubicBezTo>
                  <a:cubicBezTo>
                    <a:pt x="18025" y="1197"/>
                    <a:pt x="16716" y="288"/>
                    <a:pt x="14425" y="60"/>
                  </a:cubicBezTo>
                  <a:cubicBezTo>
                    <a:pt x="12134" y="-167"/>
                    <a:pt x="8862" y="288"/>
                    <a:pt x="5589" y="742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25" name="Line">
              <a:extLst>
                <a:ext uri="{FF2B5EF4-FFF2-40B4-BE49-F238E27FC236}">
                  <a16:creationId xmlns:a16="http://schemas.microsoft.com/office/drawing/2014/main" id="{BF8BFA7F-EE04-4EB9-833F-13F060B7B275}"/>
                </a:ext>
              </a:extLst>
            </p:cNvPr>
            <p:cNvSpPr/>
            <p:nvPr/>
          </p:nvSpPr>
          <p:spPr>
            <a:xfrm>
              <a:off x="18919181" y="5304470"/>
              <a:ext cx="23566" cy="577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9" h="21600" extrusionOk="0">
                  <a:moveTo>
                    <a:pt x="20299" y="0"/>
                  </a:moveTo>
                  <a:cubicBezTo>
                    <a:pt x="17213" y="3789"/>
                    <a:pt x="14128" y="7579"/>
                    <a:pt x="9499" y="10484"/>
                  </a:cubicBezTo>
                  <a:cubicBezTo>
                    <a:pt x="4870" y="13389"/>
                    <a:pt x="-1301" y="15411"/>
                    <a:pt x="242" y="17116"/>
                  </a:cubicBezTo>
                  <a:cubicBezTo>
                    <a:pt x="1785" y="18821"/>
                    <a:pt x="11042" y="20211"/>
                    <a:pt x="20299" y="21600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26" name="Line">
              <a:extLst>
                <a:ext uri="{FF2B5EF4-FFF2-40B4-BE49-F238E27FC236}">
                  <a16:creationId xmlns:a16="http://schemas.microsoft.com/office/drawing/2014/main" id="{6EFDBA76-2E82-4B06-8A8B-AB93D0A947E5}"/>
                </a:ext>
              </a:extLst>
            </p:cNvPr>
            <p:cNvSpPr/>
            <p:nvPr/>
          </p:nvSpPr>
          <p:spPr>
            <a:xfrm>
              <a:off x="19021298" y="5548779"/>
              <a:ext cx="243510" cy="270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2" extrusionOk="0">
                  <a:moveTo>
                    <a:pt x="0" y="10129"/>
                  </a:moveTo>
                  <a:cubicBezTo>
                    <a:pt x="900" y="11446"/>
                    <a:pt x="1800" y="12763"/>
                    <a:pt x="3000" y="13421"/>
                  </a:cubicBezTo>
                  <a:cubicBezTo>
                    <a:pt x="4200" y="14080"/>
                    <a:pt x="5700" y="14080"/>
                    <a:pt x="8400" y="12763"/>
                  </a:cubicBezTo>
                  <a:cubicBezTo>
                    <a:pt x="11100" y="11446"/>
                    <a:pt x="15000" y="8811"/>
                    <a:pt x="17100" y="6836"/>
                  </a:cubicBezTo>
                  <a:cubicBezTo>
                    <a:pt x="19200" y="4860"/>
                    <a:pt x="19500" y="3543"/>
                    <a:pt x="19200" y="2226"/>
                  </a:cubicBezTo>
                  <a:cubicBezTo>
                    <a:pt x="18900" y="909"/>
                    <a:pt x="18000" y="-408"/>
                    <a:pt x="15450" y="119"/>
                  </a:cubicBezTo>
                  <a:cubicBezTo>
                    <a:pt x="12900" y="646"/>
                    <a:pt x="8700" y="3016"/>
                    <a:pt x="6300" y="6309"/>
                  </a:cubicBezTo>
                  <a:cubicBezTo>
                    <a:pt x="3900" y="9602"/>
                    <a:pt x="3300" y="13816"/>
                    <a:pt x="3750" y="16451"/>
                  </a:cubicBezTo>
                  <a:cubicBezTo>
                    <a:pt x="4200" y="19085"/>
                    <a:pt x="5700" y="20138"/>
                    <a:pt x="8850" y="20665"/>
                  </a:cubicBezTo>
                  <a:cubicBezTo>
                    <a:pt x="12000" y="21192"/>
                    <a:pt x="16800" y="21192"/>
                    <a:pt x="21600" y="21192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27" name="Line">
              <a:extLst>
                <a:ext uri="{FF2B5EF4-FFF2-40B4-BE49-F238E27FC236}">
                  <a16:creationId xmlns:a16="http://schemas.microsoft.com/office/drawing/2014/main" id="{D7F1258A-29B5-4E8D-842D-7A3C85E095CA}"/>
                </a:ext>
              </a:extLst>
            </p:cNvPr>
            <p:cNvSpPr/>
            <p:nvPr/>
          </p:nvSpPr>
          <p:spPr>
            <a:xfrm>
              <a:off x="19594725" y="5456237"/>
              <a:ext cx="62841" cy="832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8" h="21486" extrusionOk="0">
                  <a:moveTo>
                    <a:pt x="11012" y="3170"/>
                  </a:moveTo>
                  <a:cubicBezTo>
                    <a:pt x="11012" y="2389"/>
                    <a:pt x="11012" y="1608"/>
                    <a:pt x="11552" y="1001"/>
                  </a:cubicBezTo>
                  <a:cubicBezTo>
                    <a:pt x="12092" y="394"/>
                    <a:pt x="13172" y="-40"/>
                    <a:pt x="14792" y="3"/>
                  </a:cubicBezTo>
                  <a:cubicBezTo>
                    <a:pt x="16412" y="47"/>
                    <a:pt x="18572" y="567"/>
                    <a:pt x="19652" y="2389"/>
                  </a:cubicBezTo>
                  <a:cubicBezTo>
                    <a:pt x="20732" y="4211"/>
                    <a:pt x="20732" y="7333"/>
                    <a:pt x="17492" y="10326"/>
                  </a:cubicBezTo>
                  <a:cubicBezTo>
                    <a:pt x="14252" y="13319"/>
                    <a:pt x="7772" y="16182"/>
                    <a:pt x="4532" y="17830"/>
                  </a:cubicBezTo>
                  <a:cubicBezTo>
                    <a:pt x="1292" y="19478"/>
                    <a:pt x="1292" y="19912"/>
                    <a:pt x="752" y="20346"/>
                  </a:cubicBezTo>
                  <a:cubicBezTo>
                    <a:pt x="212" y="20779"/>
                    <a:pt x="-868" y="21213"/>
                    <a:pt x="1292" y="21387"/>
                  </a:cubicBezTo>
                  <a:cubicBezTo>
                    <a:pt x="3452" y="21560"/>
                    <a:pt x="8852" y="21473"/>
                    <a:pt x="14252" y="21387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28" name="Line">
              <a:extLst>
                <a:ext uri="{FF2B5EF4-FFF2-40B4-BE49-F238E27FC236}">
                  <a16:creationId xmlns:a16="http://schemas.microsoft.com/office/drawing/2014/main" id="{1513D17C-9C4F-413F-8506-6D4F02C29E87}"/>
                </a:ext>
              </a:extLst>
            </p:cNvPr>
            <p:cNvSpPr/>
            <p:nvPr/>
          </p:nvSpPr>
          <p:spPr>
            <a:xfrm>
              <a:off x="19598652" y="5526570"/>
              <a:ext cx="153177" cy="333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0" h="21271" extrusionOk="0">
                  <a:moveTo>
                    <a:pt x="0" y="4590"/>
                  </a:moveTo>
                  <a:cubicBezTo>
                    <a:pt x="450" y="2879"/>
                    <a:pt x="900" y="1168"/>
                    <a:pt x="2700" y="420"/>
                  </a:cubicBezTo>
                  <a:cubicBezTo>
                    <a:pt x="4500" y="-329"/>
                    <a:pt x="7650" y="-115"/>
                    <a:pt x="11250" y="1382"/>
                  </a:cubicBezTo>
                  <a:cubicBezTo>
                    <a:pt x="14850" y="2879"/>
                    <a:pt x="18900" y="5659"/>
                    <a:pt x="20250" y="8760"/>
                  </a:cubicBezTo>
                  <a:cubicBezTo>
                    <a:pt x="21600" y="11861"/>
                    <a:pt x="20250" y="15283"/>
                    <a:pt x="16425" y="17422"/>
                  </a:cubicBezTo>
                  <a:cubicBezTo>
                    <a:pt x="12600" y="19560"/>
                    <a:pt x="6300" y="20416"/>
                    <a:pt x="0" y="21271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29" name="Line">
              <a:extLst>
                <a:ext uri="{FF2B5EF4-FFF2-40B4-BE49-F238E27FC236}">
                  <a16:creationId xmlns:a16="http://schemas.microsoft.com/office/drawing/2014/main" id="{2556A1B7-8637-450B-AA9C-7C945C6F1DFD}"/>
                </a:ext>
              </a:extLst>
            </p:cNvPr>
            <p:cNvSpPr/>
            <p:nvPr/>
          </p:nvSpPr>
          <p:spPr>
            <a:xfrm>
              <a:off x="19830381" y="5526570"/>
              <a:ext cx="357409" cy="285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600" extrusionOk="0">
                  <a:moveTo>
                    <a:pt x="0" y="4574"/>
                  </a:moveTo>
                  <a:cubicBezTo>
                    <a:pt x="1000" y="3558"/>
                    <a:pt x="2000" y="2541"/>
                    <a:pt x="3000" y="2795"/>
                  </a:cubicBezTo>
                  <a:cubicBezTo>
                    <a:pt x="4000" y="3049"/>
                    <a:pt x="5000" y="4574"/>
                    <a:pt x="5700" y="6734"/>
                  </a:cubicBezTo>
                  <a:cubicBezTo>
                    <a:pt x="6400" y="8894"/>
                    <a:pt x="6800" y="11689"/>
                    <a:pt x="6900" y="13849"/>
                  </a:cubicBezTo>
                  <a:cubicBezTo>
                    <a:pt x="7000" y="16009"/>
                    <a:pt x="6800" y="17534"/>
                    <a:pt x="6500" y="18932"/>
                  </a:cubicBezTo>
                  <a:cubicBezTo>
                    <a:pt x="6200" y="20329"/>
                    <a:pt x="5800" y="21600"/>
                    <a:pt x="5500" y="21600"/>
                  </a:cubicBezTo>
                  <a:cubicBezTo>
                    <a:pt x="5200" y="21600"/>
                    <a:pt x="5000" y="20329"/>
                    <a:pt x="6000" y="17026"/>
                  </a:cubicBezTo>
                  <a:cubicBezTo>
                    <a:pt x="7000" y="13722"/>
                    <a:pt x="9200" y="8386"/>
                    <a:pt x="10600" y="4955"/>
                  </a:cubicBezTo>
                  <a:cubicBezTo>
                    <a:pt x="12000" y="1525"/>
                    <a:pt x="12600" y="0"/>
                    <a:pt x="13100" y="0"/>
                  </a:cubicBezTo>
                  <a:cubicBezTo>
                    <a:pt x="13600" y="0"/>
                    <a:pt x="14000" y="1525"/>
                    <a:pt x="14100" y="3685"/>
                  </a:cubicBezTo>
                  <a:cubicBezTo>
                    <a:pt x="14200" y="5845"/>
                    <a:pt x="14000" y="8640"/>
                    <a:pt x="13900" y="10673"/>
                  </a:cubicBezTo>
                  <a:cubicBezTo>
                    <a:pt x="13800" y="12706"/>
                    <a:pt x="13800" y="13976"/>
                    <a:pt x="14400" y="14993"/>
                  </a:cubicBezTo>
                  <a:cubicBezTo>
                    <a:pt x="15000" y="16009"/>
                    <a:pt x="16200" y="16772"/>
                    <a:pt x="17500" y="16264"/>
                  </a:cubicBezTo>
                  <a:cubicBezTo>
                    <a:pt x="18800" y="15755"/>
                    <a:pt x="20200" y="13976"/>
                    <a:pt x="20900" y="12198"/>
                  </a:cubicBezTo>
                  <a:cubicBezTo>
                    <a:pt x="21600" y="10419"/>
                    <a:pt x="21600" y="8640"/>
                    <a:pt x="19800" y="7242"/>
                  </a:cubicBezTo>
                  <a:cubicBezTo>
                    <a:pt x="18000" y="5845"/>
                    <a:pt x="14400" y="4828"/>
                    <a:pt x="10800" y="3812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30" name="Line">
              <a:extLst>
                <a:ext uri="{FF2B5EF4-FFF2-40B4-BE49-F238E27FC236}">
                  <a16:creationId xmlns:a16="http://schemas.microsoft.com/office/drawing/2014/main" id="{6CACD1B9-8D54-4D4E-92FC-6BE2365D5110}"/>
                </a:ext>
              </a:extLst>
            </p:cNvPr>
            <p:cNvSpPr/>
            <p:nvPr/>
          </p:nvSpPr>
          <p:spPr>
            <a:xfrm>
              <a:off x="20262415" y="5322977"/>
              <a:ext cx="172814" cy="536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0" extrusionOk="0">
                  <a:moveTo>
                    <a:pt x="7624" y="1350"/>
                  </a:moveTo>
                  <a:cubicBezTo>
                    <a:pt x="7624" y="675"/>
                    <a:pt x="7624" y="0"/>
                    <a:pt x="7624" y="0"/>
                  </a:cubicBezTo>
                  <a:cubicBezTo>
                    <a:pt x="7624" y="0"/>
                    <a:pt x="7624" y="675"/>
                    <a:pt x="7412" y="2565"/>
                  </a:cubicBezTo>
                  <a:cubicBezTo>
                    <a:pt x="7200" y="4455"/>
                    <a:pt x="6777" y="7560"/>
                    <a:pt x="6565" y="9787"/>
                  </a:cubicBezTo>
                  <a:cubicBezTo>
                    <a:pt x="6353" y="12015"/>
                    <a:pt x="6353" y="13365"/>
                    <a:pt x="5506" y="14648"/>
                  </a:cubicBezTo>
                  <a:cubicBezTo>
                    <a:pt x="4659" y="15930"/>
                    <a:pt x="2965" y="17145"/>
                    <a:pt x="2541" y="17280"/>
                  </a:cubicBezTo>
                  <a:cubicBezTo>
                    <a:pt x="2118" y="17415"/>
                    <a:pt x="2965" y="16470"/>
                    <a:pt x="4659" y="15390"/>
                  </a:cubicBezTo>
                  <a:cubicBezTo>
                    <a:pt x="6353" y="14310"/>
                    <a:pt x="8894" y="13095"/>
                    <a:pt x="10800" y="12218"/>
                  </a:cubicBezTo>
                  <a:cubicBezTo>
                    <a:pt x="12706" y="11340"/>
                    <a:pt x="13977" y="10800"/>
                    <a:pt x="15671" y="10530"/>
                  </a:cubicBezTo>
                  <a:cubicBezTo>
                    <a:pt x="17365" y="10260"/>
                    <a:pt x="19482" y="10260"/>
                    <a:pt x="20541" y="10665"/>
                  </a:cubicBezTo>
                  <a:cubicBezTo>
                    <a:pt x="21600" y="11070"/>
                    <a:pt x="21600" y="11880"/>
                    <a:pt x="21600" y="13230"/>
                  </a:cubicBezTo>
                  <a:cubicBezTo>
                    <a:pt x="21600" y="14580"/>
                    <a:pt x="21600" y="16470"/>
                    <a:pt x="19271" y="17955"/>
                  </a:cubicBezTo>
                  <a:cubicBezTo>
                    <a:pt x="16941" y="19440"/>
                    <a:pt x="12282" y="20520"/>
                    <a:pt x="8894" y="21060"/>
                  </a:cubicBezTo>
                  <a:cubicBezTo>
                    <a:pt x="5506" y="21600"/>
                    <a:pt x="3388" y="21600"/>
                    <a:pt x="2118" y="21465"/>
                  </a:cubicBezTo>
                  <a:cubicBezTo>
                    <a:pt x="847" y="21330"/>
                    <a:pt x="424" y="21060"/>
                    <a:pt x="0" y="20790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31" name="Line">
              <a:extLst>
                <a:ext uri="{FF2B5EF4-FFF2-40B4-BE49-F238E27FC236}">
                  <a16:creationId xmlns:a16="http://schemas.microsoft.com/office/drawing/2014/main" id="{3C472336-9DD7-4A6F-BE6A-FC52D049A6C9}"/>
                </a:ext>
              </a:extLst>
            </p:cNvPr>
            <p:cNvSpPr/>
            <p:nvPr/>
          </p:nvSpPr>
          <p:spPr>
            <a:xfrm>
              <a:off x="20482360" y="5308171"/>
              <a:ext cx="94262" cy="533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6" extrusionOk="0">
                  <a:moveTo>
                    <a:pt x="21600" y="326"/>
                  </a:moveTo>
                  <a:cubicBezTo>
                    <a:pt x="16800" y="56"/>
                    <a:pt x="12000" y="-214"/>
                    <a:pt x="10000" y="258"/>
                  </a:cubicBezTo>
                  <a:cubicBezTo>
                    <a:pt x="8000" y="731"/>
                    <a:pt x="8800" y="1946"/>
                    <a:pt x="8400" y="4308"/>
                  </a:cubicBezTo>
                  <a:cubicBezTo>
                    <a:pt x="8000" y="6671"/>
                    <a:pt x="6400" y="10181"/>
                    <a:pt x="4800" y="13219"/>
                  </a:cubicBezTo>
                  <a:cubicBezTo>
                    <a:pt x="3200" y="16256"/>
                    <a:pt x="1600" y="18821"/>
                    <a:pt x="0" y="21386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32" name="Line">
              <a:extLst>
                <a:ext uri="{FF2B5EF4-FFF2-40B4-BE49-F238E27FC236}">
                  <a16:creationId xmlns:a16="http://schemas.microsoft.com/office/drawing/2014/main" id="{7E2ABB49-62E6-4D01-B023-A48E07A0D685}"/>
                </a:ext>
              </a:extLst>
            </p:cNvPr>
            <p:cNvSpPr/>
            <p:nvPr/>
          </p:nvSpPr>
          <p:spPr>
            <a:xfrm>
              <a:off x="20576622" y="5556183"/>
              <a:ext cx="141393" cy="262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2" h="21308" extrusionOk="0">
                  <a:moveTo>
                    <a:pt x="14508" y="7538"/>
                  </a:moveTo>
                  <a:cubicBezTo>
                    <a:pt x="12054" y="7808"/>
                    <a:pt x="9599" y="8078"/>
                    <a:pt x="9599" y="8213"/>
                  </a:cubicBezTo>
                  <a:cubicBezTo>
                    <a:pt x="9599" y="8348"/>
                    <a:pt x="12054" y="8348"/>
                    <a:pt x="14263" y="7673"/>
                  </a:cubicBezTo>
                  <a:cubicBezTo>
                    <a:pt x="16472" y="6998"/>
                    <a:pt x="18436" y="5648"/>
                    <a:pt x="19663" y="4298"/>
                  </a:cubicBezTo>
                  <a:cubicBezTo>
                    <a:pt x="20890" y="2948"/>
                    <a:pt x="21381" y="1598"/>
                    <a:pt x="20399" y="788"/>
                  </a:cubicBezTo>
                  <a:cubicBezTo>
                    <a:pt x="19417" y="-22"/>
                    <a:pt x="16963" y="-292"/>
                    <a:pt x="13772" y="383"/>
                  </a:cubicBezTo>
                  <a:cubicBezTo>
                    <a:pt x="10581" y="1058"/>
                    <a:pt x="6654" y="2678"/>
                    <a:pt x="3954" y="4973"/>
                  </a:cubicBezTo>
                  <a:cubicBezTo>
                    <a:pt x="1254" y="7268"/>
                    <a:pt x="-219" y="10238"/>
                    <a:pt x="26" y="13073"/>
                  </a:cubicBezTo>
                  <a:cubicBezTo>
                    <a:pt x="272" y="15908"/>
                    <a:pt x="2236" y="18608"/>
                    <a:pt x="5917" y="19958"/>
                  </a:cubicBezTo>
                  <a:cubicBezTo>
                    <a:pt x="9599" y="21308"/>
                    <a:pt x="14999" y="21308"/>
                    <a:pt x="20399" y="21308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33" name="Line">
              <a:extLst>
                <a:ext uri="{FF2B5EF4-FFF2-40B4-BE49-F238E27FC236}">
                  <a16:creationId xmlns:a16="http://schemas.microsoft.com/office/drawing/2014/main" id="{C9883A9D-B64D-411F-8446-4499E632B086}"/>
                </a:ext>
              </a:extLst>
            </p:cNvPr>
            <p:cNvSpPr/>
            <p:nvPr/>
          </p:nvSpPr>
          <p:spPr>
            <a:xfrm>
              <a:off x="20824058" y="5545077"/>
              <a:ext cx="333846" cy="303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333" extrusionOk="0">
                  <a:moveTo>
                    <a:pt x="848" y="1611"/>
                  </a:moveTo>
                  <a:cubicBezTo>
                    <a:pt x="1062" y="3959"/>
                    <a:pt x="1276" y="6307"/>
                    <a:pt x="1597" y="8655"/>
                  </a:cubicBezTo>
                  <a:cubicBezTo>
                    <a:pt x="1918" y="11003"/>
                    <a:pt x="2345" y="13350"/>
                    <a:pt x="2025" y="14759"/>
                  </a:cubicBezTo>
                  <a:cubicBezTo>
                    <a:pt x="1704" y="16168"/>
                    <a:pt x="634" y="16637"/>
                    <a:pt x="207" y="16168"/>
                  </a:cubicBezTo>
                  <a:cubicBezTo>
                    <a:pt x="-221" y="15698"/>
                    <a:pt x="-7" y="14289"/>
                    <a:pt x="1062" y="12176"/>
                  </a:cubicBezTo>
                  <a:cubicBezTo>
                    <a:pt x="2131" y="10063"/>
                    <a:pt x="4056" y="7246"/>
                    <a:pt x="5339" y="5368"/>
                  </a:cubicBezTo>
                  <a:cubicBezTo>
                    <a:pt x="6623" y="3489"/>
                    <a:pt x="7264" y="2550"/>
                    <a:pt x="7585" y="2668"/>
                  </a:cubicBezTo>
                  <a:cubicBezTo>
                    <a:pt x="7906" y="2785"/>
                    <a:pt x="7906" y="3959"/>
                    <a:pt x="8120" y="5955"/>
                  </a:cubicBezTo>
                  <a:cubicBezTo>
                    <a:pt x="8333" y="7950"/>
                    <a:pt x="8761" y="10768"/>
                    <a:pt x="8761" y="12763"/>
                  </a:cubicBezTo>
                  <a:cubicBezTo>
                    <a:pt x="8761" y="14759"/>
                    <a:pt x="8333" y="15933"/>
                    <a:pt x="8440" y="16050"/>
                  </a:cubicBezTo>
                  <a:cubicBezTo>
                    <a:pt x="8547" y="16168"/>
                    <a:pt x="9189" y="15229"/>
                    <a:pt x="10044" y="13233"/>
                  </a:cubicBezTo>
                  <a:cubicBezTo>
                    <a:pt x="10900" y="11237"/>
                    <a:pt x="11969" y="8185"/>
                    <a:pt x="13359" y="5837"/>
                  </a:cubicBezTo>
                  <a:cubicBezTo>
                    <a:pt x="14749" y="3490"/>
                    <a:pt x="16460" y="1846"/>
                    <a:pt x="17850" y="907"/>
                  </a:cubicBezTo>
                  <a:cubicBezTo>
                    <a:pt x="19240" y="-32"/>
                    <a:pt x="20310" y="-267"/>
                    <a:pt x="20844" y="320"/>
                  </a:cubicBezTo>
                  <a:cubicBezTo>
                    <a:pt x="21379" y="907"/>
                    <a:pt x="21379" y="2316"/>
                    <a:pt x="21058" y="5485"/>
                  </a:cubicBezTo>
                  <a:cubicBezTo>
                    <a:pt x="20737" y="8655"/>
                    <a:pt x="20096" y="13585"/>
                    <a:pt x="19454" y="16520"/>
                  </a:cubicBezTo>
                  <a:cubicBezTo>
                    <a:pt x="18813" y="19455"/>
                    <a:pt x="18171" y="20394"/>
                    <a:pt x="17529" y="21333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34" name="Line">
              <a:extLst>
                <a:ext uri="{FF2B5EF4-FFF2-40B4-BE49-F238E27FC236}">
                  <a16:creationId xmlns:a16="http://schemas.microsoft.com/office/drawing/2014/main" id="{3A35F134-6F27-4AE3-B12B-8D8A0F237953}"/>
                </a:ext>
              </a:extLst>
            </p:cNvPr>
            <p:cNvSpPr/>
            <p:nvPr/>
          </p:nvSpPr>
          <p:spPr>
            <a:xfrm>
              <a:off x="11272170" y="6929495"/>
              <a:ext cx="377048" cy="766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73" extrusionOk="0">
                  <a:moveTo>
                    <a:pt x="12725" y="5615"/>
                  </a:moveTo>
                  <a:cubicBezTo>
                    <a:pt x="12916" y="4672"/>
                    <a:pt x="13107" y="3729"/>
                    <a:pt x="13490" y="3022"/>
                  </a:cubicBezTo>
                  <a:cubicBezTo>
                    <a:pt x="13872" y="2314"/>
                    <a:pt x="14445" y="1842"/>
                    <a:pt x="14445" y="1795"/>
                  </a:cubicBezTo>
                  <a:cubicBezTo>
                    <a:pt x="14445" y="1748"/>
                    <a:pt x="13872" y="2125"/>
                    <a:pt x="12534" y="3776"/>
                  </a:cubicBezTo>
                  <a:cubicBezTo>
                    <a:pt x="11196" y="5427"/>
                    <a:pt x="9093" y="8351"/>
                    <a:pt x="6991" y="11275"/>
                  </a:cubicBezTo>
                  <a:cubicBezTo>
                    <a:pt x="4888" y="14199"/>
                    <a:pt x="2785" y="17123"/>
                    <a:pt x="1543" y="18915"/>
                  </a:cubicBezTo>
                  <a:cubicBezTo>
                    <a:pt x="300" y="20707"/>
                    <a:pt x="-82" y="21367"/>
                    <a:pt x="14" y="21462"/>
                  </a:cubicBezTo>
                  <a:cubicBezTo>
                    <a:pt x="109" y="21556"/>
                    <a:pt x="683" y="21084"/>
                    <a:pt x="2212" y="19245"/>
                  </a:cubicBezTo>
                  <a:cubicBezTo>
                    <a:pt x="3741" y="17406"/>
                    <a:pt x="6226" y="14199"/>
                    <a:pt x="8233" y="10945"/>
                  </a:cubicBezTo>
                  <a:cubicBezTo>
                    <a:pt x="10240" y="7690"/>
                    <a:pt x="11769" y="4389"/>
                    <a:pt x="12821" y="2456"/>
                  </a:cubicBezTo>
                  <a:cubicBezTo>
                    <a:pt x="13872" y="522"/>
                    <a:pt x="14445" y="-44"/>
                    <a:pt x="14732" y="3"/>
                  </a:cubicBezTo>
                  <a:cubicBezTo>
                    <a:pt x="15019" y="50"/>
                    <a:pt x="15019" y="711"/>
                    <a:pt x="15401" y="2597"/>
                  </a:cubicBezTo>
                  <a:cubicBezTo>
                    <a:pt x="15783" y="4484"/>
                    <a:pt x="16548" y="7596"/>
                    <a:pt x="17504" y="10143"/>
                  </a:cubicBezTo>
                  <a:cubicBezTo>
                    <a:pt x="18460" y="12690"/>
                    <a:pt x="19607" y="14670"/>
                    <a:pt x="20371" y="15897"/>
                  </a:cubicBezTo>
                  <a:cubicBezTo>
                    <a:pt x="21136" y="17123"/>
                    <a:pt x="21518" y="17594"/>
                    <a:pt x="21518" y="17925"/>
                  </a:cubicBezTo>
                  <a:cubicBezTo>
                    <a:pt x="21518" y="18255"/>
                    <a:pt x="21136" y="18443"/>
                    <a:pt x="20753" y="1863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35" name="Line">
              <a:extLst>
                <a:ext uri="{FF2B5EF4-FFF2-40B4-BE49-F238E27FC236}">
                  <a16:creationId xmlns:a16="http://schemas.microsoft.com/office/drawing/2014/main" id="{646F54D2-0FC6-49E8-92CD-51B9516FE2B6}"/>
                </a:ext>
              </a:extLst>
            </p:cNvPr>
            <p:cNvSpPr/>
            <p:nvPr/>
          </p:nvSpPr>
          <p:spPr>
            <a:xfrm>
              <a:off x="11425348" y="7332976"/>
              <a:ext cx="282786" cy="59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extrusionOk="0">
                  <a:moveTo>
                    <a:pt x="0" y="20982"/>
                  </a:moveTo>
                  <a:cubicBezTo>
                    <a:pt x="0" y="13782"/>
                    <a:pt x="0" y="6582"/>
                    <a:pt x="1029" y="2982"/>
                  </a:cubicBezTo>
                  <a:cubicBezTo>
                    <a:pt x="2057" y="-618"/>
                    <a:pt x="4114" y="-618"/>
                    <a:pt x="7714" y="1182"/>
                  </a:cubicBezTo>
                  <a:cubicBezTo>
                    <a:pt x="11314" y="2982"/>
                    <a:pt x="16457" y="6582"/>
                    <a:pt x="21600" y="1018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36" name="Line">
              <a:extLst>
                <a:ext uri="{FF2B5EF4-FFF2-40B4-BE49-F238E27FC236}">
                  <a16:creationId xmlns:a16="http://schemas.microsoft.com/office/drawing/2014/main" id="{C1836C83-3438-4C07-A576-85D3F3AAF6C2}"/>
                </a:ext>
              </a:extLst>
            </p:cNvPr>
            <p:cNvSpPr/>
            <p:nvPr/>
          </p:nvSpPr>
          <p:spPr>
            <a:xfrm>
              <a:off x="11806322" y="7236733"/>
              <a:ext cx="263149" cy="362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6" extrusionOk="0">
                  <a:moveTo>
                    <a:pt x="21600" y="3133"/>
                  </a:moveTo>
                  <a:cubicBezTo>
                    <a:pt x="21046" y="2142"/>
                    <a:pt x="20492" y="1151"/>
                    <a:pt x="19385" y="557"/>
                  </a:cubicBezTo>
                  <a:cubicBezTo>
                    <a:pt x="18277" y="-38"/>
                    <a:pt x="16615" y="-236"/>
                    <a:pt x="14677" y="358"/>
                  </a:cubicBezTo>
                  <a:cubicBezTo>
                    <a:pt x="12738" y="953"/>
                    <a:pt x="10523" y="2340"/>
                    <a:pt x="8862" y="3925"/>
                  </a:cubicBezTo>
                  <a:cubicBezTo>
                    <a:pt x="7200" y="5511"/>
                    <a:pt x="6092" y="7294"/>
                    <a:pt x="6785" y="8880"/>
                  </a:cubicBezTo>
                  <a:cubicBezTo>
                    <a:pt x="7477" y="10465"/>
                    <a:pt x="9969" y="11852"/>
                    <a:pt x="11908" y="12942"/>
                  </a:cubicBezTo>
                  <a:cubicBezTo>
                    <a:pt x="13846" y="14032"/>
                    <a:pt x="15231" y="14825"/>
                    <a:pt x="15785" y="15716"/>
                  </a:cubicBezTo>
                  <a:cubicBezTo>
                    <a:pt x="16338" y="16608"/>
                    <a:pt x="16062" y="17599"/>
                    <a:pt x="15231" y="18292"/>
                  </a:cubicBezTo>
                  <a:cubicBezTo>
                    <a:pt x="14400" y="18986"/>
                    <a:pt x="13015" y="19382"/>
                    <a:pt x="11631" y="19779"/>
                  </a:cubicBezTo>
                  <a:cubicBezTo>
                    <a:pt x="10246" y="20175"/>
                    <a:pt x="8862" y="20571"/>
                    <a:pt x="7062" y="20869"/>
                  </a:cubicBezTo>
                  <a:cubicBezTo>
                    <a:pt x="5262" y="21166"/>
                    <a:pt x="3046" y="21364"/>
                    <a:pt x="1800" y="21166"/>
                  </a:cubicBezTo>
                  <a:cubicBezTo>
                    <a:pt x="554" y="20968"/>
                    <a:pt x="277" y="20373"/>
                    <a:pt x="0" y="1977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37" name="Line">
              <a:extLst>
                <a:ext uri="{FF2B5EF4-FFF2-40B4-BE49-F238E27FC236}">
                  <a16:creationId xmlns:a16="http://schemas.microsoft.com/office/drawing/2014/main" id="{0540D5E4-2AB5-423D-AAED-073CC3B9C4BA}"/>
                </a:ext>
              </a:extLst>
            </p:cNvPr>
            <p:cNvSpPr/>
            <p:nvPr/>
          </p:nvSpPr>
          <p:spPr>
            <a:xfrm>
              <a:off x="12038051" y="7262644"/>
              <a:ext cx="314207" cy="322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3" extrusionOk="0">
                  <a:moveTo>
                    <a:pt x="21600" y="594"/>
                  </a:moveTo>
                  <a:cubicBezTo>
                    <a:pt x="20439" y="148"/>
                    <a:pt x="19277" y="-297"/>
                    <a:pt x="17303" y="260"/>
                  </a:cubicBezTo>
                  <a:cubicBezTo>
                    <a:pt x="15329" y="816"/>
                    <a:pt x="12542" y="2375"/>
                    <a:pt x="11032" y="3711"/>
                  </a:cubicBezTo>
                  <a:cubicBezTo>
                    <a:pt x="9523" y="5047"/>
                    <a:pt x="9290" y="6161"/>
                    <a:pt x="9871" y="7720"/>
                  </a:cubicBezTo>
                  <a:cubicBezTo>
                    <a:pt x="10452" y="9278"/>
                    <a:pt x="11845" y="11282"/>
                    <a:pt x="12658" y="12841"/>
                  </a:cubicBezTo>
                  <a:cubicBezTo>
                    <a:pt x="13471" y="14400"/>
                    <a:pt x="13703" y="15513"/>
                    <a:pt x="13471" y="16515"/>
                  </a:cubicBezTo>
                  <a:cubicBezTo>
                    <a:pt x="13239" y="17517"/>
                    <a:pt x="12542" y="18408"/>
                    <a:pt x="10219" y="19188"/>
                  </a:cubicBezTo>
                  <a:cubicBezTo>
                    <a:pt x="7897" y="19967"/>
                    <a:pt x="3948" y="20635"/>
                    <a:pt x="0" y="2130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38" name="Line">
              <a:extLst>
                <a:ext uri="{FF2B5EF4-FFF2-40B4-BE49-F238E27FC236}">
                  <a16:creationId xmlns:a16="http://schemas.microsoft.com/office/drawing/2014/main" id="{3413F0CF-F33E-46F3-A896-B9C0573E3BC9}"/>
                </a:ext>
              </a:extLst>
            </p:cNvPr>
            <p:cNvSpPr/>
            <p:nvPr/>
          </p:nvSpPr>
          <p:spPr>
            <a:xfrm>
              <a:off x="12422954" y="7332976"/>
              <a:ext cx="219945" cy="188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140" extrusionOk="0">
                  <a:moveTo>
                    <a:pt x="3854" y="2147"/>
                  </a:moveTo>
                  <a:cubicBezTo>
                    <a:pt x="2545" y="3637"/>
                    <a:pt x="1236" y="5126"/>
                    <a:pt x="582" y="7361"/>
                  </a:cubicBezTo>
                  <a:cubicBezTo>
                    <a:pt x="-73" y="9595"/>
                    <a:pt x="-73" y="12574"/>
                    <a:pt x="91" y="14995"/>
                  </a:cubicBezTo>
                  <a:cubicBezTo>
                    <a:pt x="254" y="17416"/>
                    <a:pt x="582" y="19278"/>
                    <a:pt x="3200" y="18719"/>
                  </a:cubicBezTo>
                  <a:cubicBezTo>
                    <a:pt x="5818" y="18161"/>
                    <a:pt x="10727" y="15181"/>
                    <a:pt x="13672" y="12761"/>
                  </a:cubicBezTo>
                  <a:cubicBezTo>
                    <a:pt x="16618" y="10340"/>
                    <a:pt x="17600" y="8478"/>
                    <a:pt x="17763" y="6057"/>
                  </a:cubicBezTo>
                  <a:cubicBezTo>
                    <a:pt x="17927" y="3637"/>
                    <a:pt x="17272" y="657"/>
                    <a:pt x="16782" y="99"/>
                  </a:cubicBezTo>
                  <a:cubicBezTo>
                    <a:pt x="16291" y="-460"/>
                    <a:pt x="15963" y="1402"/>
                    <a:pt x="15963" y="4381"/>
                  </a:cubicBezTo>
                  <a:cubicBezTo>
                    <a:pt x="15963" y="7361"/>
                    <a:pt x="16291" y="11457"/>
                    <a:pt x="17272" y="14437"/>
                  </a:cubicBezTo>
                  <a:cubicBezTo>
                    <a:pt x="18254" y="17416"/>
                    <a:pt x="19891" y="19278"/>
                    <a:pt x="21527" y="2114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39" name="Line">
              <a:extLst>
                <a:ext uri="{FF2B5EF4-FFF2-40B4-BE49-F238E27FC236}">
                  <a16:creationId xmlns:a16="http://schemas.microsoft.com/office/drawing/2014/main" id="{D506F509-C203-48FD-9DB4-D998E0CFB49B}"/>
                </a:ext>
              </a:extLst>
            </p:cNvPr>
            <p:cNvSpPr/>
            <p:nvPr/>
          </p:nvSpPr>
          <p:spPr>
            <a:xfrm>
              <a:off x="12741087" y="7258943"/>
              <a:ext cx="302425" cy="325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335" extrusionOk="0">
                  <a:moveTo>
                    <a:pt x="2298" y="3482"/>
                  </a:moveTo>
                  <a:cubicBezTo>
                    <a:pt x="2058" y="7890"/>
                    <a:pt x="1818" y="12298"/>
                    <a:pt x="1338" y="14943"/>
                  </a:cubicBezTo>
                  <a:cubicBezTo>
                    <a:pt x="858" y="17588"/>
                    <a:pt x="138" y="18470"/>
                    <a:pt x="18" y="18360"/>
                  </a:cubicBezTo>
                  <a:cubicBezTo>
                    <a:pt x="-102" y="18249"/>
                    <a:pt x="378" y="17147"/>
                    <a:pt x="1938" y="14172"/>
                  </a:cubicBezTo>
                  <a:cubicBezTo>
                    <a:pt x="3498" y="11196"/>
                    <a:pt x="6138" y="6347"/>
                    <a:pt x="8058" y="3482"/>
                  </a:cubicBezTo>
                  <a:cubicBezTo>
                    <a:pt x="9978" y="617"/>
                    <a:pt x="11178" y="-265"/>
                    <a:pt x="12018" y="66"/>
                  </a:cubicBezTo>
                  <a:cubicBezTo>
                    <a:pt x="12858" y="396"/>
                    <a:pt x="13338" y="1939"/>
                    <a:pt x="13458" y="4033"/>
                  </a:cubicBezTo>
                  <a:cubicBezTo>
                    <a:pt x="13578" y="6127"/>
                    <a:pt x="13338" y="8772"/>
                    <a:pt x="12978" y="10645"/>
                  </a:cubicBezTo>
                  <a:cubicBezTo>
                    <a:pt x="12618" y="12519"/>
                    <a:pt x="12138" y="13621"/>
                    <a:pt x="12138" y="13621"/>
                  </a:cubicBezTo>
                  <a:cubicBezTo>
                    <a:pt x="12138" y="13621"/>
                    <a:pt x="12618" y="12519"/>
                    <a:pt x="13698" y="10315"/>
                  </a:cubicBezTo>
                  <a:cubicBezTo>
                    <a:pt x="14778" y="8111"/>
                    <a:pt x="16458" y="4804"/>
                    <a:pt x="17778" y="2821"/>
                  </a:cubicBezTo>
                  <a:cubicBezTo>
                    <a:pt x="19098" y="837"/>
                    <a:pt x="20058" y="176"/>
                    <a:pt x="20658" y="396"/>
                  </a:cubicBezTo>
                  <a:cubicBezTo>
                    <a:pt x="21258" y="617"/>
                    <a:pt x="21498" y="1719"/>
                    <a:pt x="21498" y="5355"/>
                  </a:cubicBezTo>
                  <a:cubicBezTo>
                    <a:pt x="21498" y="8992"/>
                    <a:pt x="21258" y="15164"/>
                    <a:pt x="21018" y="2133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40" name="Line">
              <a:extLst>
                <a:ext uri="{FF2B5EF4-FFF2-40B4-BE49-F238E27FC236}">
                  <a16:creationId xmlns:a16="http://schemas.microsoft.com/office/drawing/2014/main" id="{1F3A3121-6D06-41EA-BBAF-2C0ABF144BE4}"/>
                </a:ext>
              </a:extLst>
            </p:cNvPr>
            <p:cNvSpPr/>
            <p:nvPr/>
          </p:nvSpPr>
          <p:spPr>
            <a:xfrm>
              <a:off x="13224182" y="7288556"/>
              <a:ext cx="306352" cy="233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0701" extrusionOk="0">
                  <a:moveTo>
                    <a:pt x="1680" y="9281"/>
                  </a:moveTo>
                  <a:cubicBezTo>
                    <a:pt x="741" y="10181"/>
                    <a:pt x="-198" y="11081"/>
                    <a:pt x="37" y="11831"/>
                  </a:cubicBezTo>
                  <a:cubicBezTo>
                    <a:pt x="272" y="12581"/>
                    <a:pt x="1680" y="13181"/>
                    <a:pt x="3441" y="12581"/>
                  </a:cubicBezTo>
                  <a:cubicBezTo>
                    <a:pt x="5202" y="11981"/>
                    <a:pt x="7315" y="10181"/>
                    <a:pt x="8724" y="8531"/>
                  </a:cubicBezTo>
                  <a:cubicBezTo>
                    <a:pt x="10132" y="6881"/>
                    <a:pt x="10837" y="5381"/>
                    <a:pt x="11072" y="3881"/>
                  </a:cubicBezTo>
                  <a:cubicBezTo>
                    <a:pt x="11306" y="2381"/>
                    <a:pt x="11072" y="881"/>
                    <a:pt x="9663" y="281"/>
                  </a:cubicBezTo>
                  <a:cubicBezTo>
                    <a:pt x="8254" y="-319"/>
                    <a:pt x="5672" y="-19"/>
                    <a:pt x="3793" y="1781"/>
                  </a:cubicBezTo>
                  <a:cubicBezTo>
                    <a:pt x="1915" y="3581"/>
                    <a:pt x="741" y="6881"/>
                    <a:pt x="624" y="10481"/>
                  </a:cubicBezTo>
                  <a:cubicBezTo>
                    <a:pt x="506" y="14081"/>
                    <a:pt x="1446" y="17981"/>
                    <a:pt x="5085" y="19631"/>
                  </a:cubicBezTo>
                  <a:cubicBezTo>
                    <a:pt x="8724" y="21281"/>
                    <a:pt x="15063" y="20681"/>
                    <a:pt x="21402" y="2008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41" name="Line">
              <a:extLst>
                <a:ext uri="{FF2B5EF4-FFF2-40B4-BE49-F238E27FC236}">
                  <a16:creationId xmlns:a16="http://schemas.microsoft.com/office/drawing/2014/main" id="{B4690646-DDC5-45A7-AD6B-E0F6B7264A38}"/>
                </a:ext>
              </a:extLst>
            </p:cNvPr>
            <p:cNvSpPr/>
            <p:nvPr/>
          </p:nvSpPr>
          <p:spPr>
            <a:xfrm>
              <a:off x="14076467" y="7173804"/>
              <a:ext cx="325991" cy="451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342" extrusionOk="0">
                  <a:moveTo>
                    <a:pt x="16364" y="7048"/>
                  </a:moveTo>
                  <a:cubicBezTo>
                    <a:pt x="17673" y="5777"/>
                    <a:pt x="18982" y="4507"/>
                    <a:pt x="19964" y="3236"/>
                  </a:cubicBezTo>
                  <a:cubicBezTo>
                    <a:pt x="20945" y="1966"/>
                    <a:pt x="21600" y="695"/>
                    <a:pt x="21273" y="218"/>
                  </a:cubicBezTo>
                  <a:cubicBezTo>
                    <a:pt x="20945" y="-258"/>
                    <a:pt x="19636" y="60"/>
                    <a:pt x="17345" y="1013"/>
                  </a:cubicBezTo>
                  <a:cubicBezTo>
                    <a:pt x="15055" y="1966"/>
                    <a:pt x="11782" y="3554"/>
                    <a:pt x="9600" y="4586"/>
                  </a:cubicBezTo>
                  <a:cubicBezTo>
                    <a:pt x="7418" y="5618"/>
                    <a:pt x="6327" y="6095"/>
                    <a:pt x="5455" y="6730"/>
                  </a:cubicBezTo>
                  <a:cubicBezTo>
                    <a:pt x="4582" y="7366"/>
                    <a:pt x="3927" y="8160"/>
                    <a:pt x="4145" y="8795"/>
                  </a:cubicBezTo>
                  <a:cubicBezTo>
                    <a:pt x="4364" y="9430"/>
                    <a:pt x="5455" y="9907"/>
                    <a:pt x="7200" y="10463"/>
                  </a:cubicBezTo>
                  <a:cubicBezTo>
                    <a:pt x="8945" y="11018"/>
                    <a:pt x="11345" y="11654"/>
                    <a:pt x="13091" y="12686"/>
                  </a:cubicBezTo>
                  <a:cubicBezTo>
                    <a:pt x="14836" y="13718"/>
                    <a:pt x="15927" y="15148"/>
                    <a:pt x="15600" y="16498"/>
                  </a:cubicBezTo>
                  <a:cubicBezTo>
                    <a:pt x="15273" y="17848"/>
                    <a:pt x="13527" y="19118"/>
                    <a:pt x="11127" y="19992"/>
                  </a:cubicBezTo>
                  <a:cubicBezTo>
                    <a:pt x="8727" y="20866"/>
                    <a:pt x="5673" y="21342"/>
                    <a:pt x="3709" y="21342"/>
                  </a:cubicBezTo>
                  <a:cubicBezTo>
                    <a:pt x="1745" y="21342"/>
                    <a:pt x="873" y="20866"/>
                    <a:pt x="0" y="2038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42" name="Line">
              <a:extLst>
                <a:ext uri="{FF2B5EF4-FFF2-40B4-BE49-F238E27FC236}">
                  <a16:creationId xmlns:a16="http://schemas.microsoft.com/office/drawing/2014/main" id="{C77518F4-AA85-4E95-96CF-A9AB2F305C7F}"/>
                </a:ext>
              </a:extLst>
            </p:cNvPr>
            <p:cNvSpPr/>
            <p:nvPr/>
          </p:nvSpPr>
          <p:spPr>
            <a:xfrm>
              <a:off x="14422094" y="7199717"/>
              <a:ext cx="699110" cy="114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450" extrusionOk="0">
                  <a:moveTo>
                    <a:pt x="5128" y="4019"/>
                  </a:moveTo>
                  <a:cubicBezTo>
                    <a:pt x="6369" y="3578"/>
                    <a:pt x="7609" y="3138"/>
                    <a:pt x="8384" y="2602"/>
                  </a:cubicBezTo>
                  <a:cubicBezTo>
                    <a:pt x="9159" y="2067"/>
                    <a:pt x="9469" y="1437"/>
                    <a:pt x="9572" y="965"/>
                  </a:cubicBezTo>
                  <a:cubicBezTo>
                    <a:pt x="9676" y="493"/>
                    <a:pt x="9572" y="178"/>
                    <a:pt x="8952" y="52"/>
                  </a:cubicBezTo>
                  <a:cubicBezTo>
                    <a:pt x="8332" y="-74"/>
                    <a:pt x="7195" y="-11"/>
                    <a:pt x="5697" y="682"/>
                  </a:cubicBezTo>
                  <a:cubicBezTo>
                    <a:pt x="4198" y="1374"/>
                    <a:pt x="2338" y="2697"/>
                    <a:pt x="1305" y="3547"/>
                  </a:cubicBezTo>
                  <a:cubicBezTo>
                    <a:pt x="271" y="4397"/>
                    <a:pt x="64" y="4775"/>
                    <a:pt x="13" y="5121"/>
                  </a:cubicBezTo>
                  <a:cubicBezTo>
                    <a:pt x="-39" y="5468"/>
                    <a:pt x="64" y="5783"/>
                    <a:pt x="374" y="5940"/>
                  </a:cubicBezTo>
                  <a:cubicBezTo>
                    <a:pt x="684" y="6097"/>
                    <a:pt x="1201" y="6097"/>
                    <a:pt x="2286" y="5846"/>
                  </a:cubicBezTo>
                  <a:cubicBezTo>
                    <a:pt x="3372" y="5594"/>
                    <a:pt x="5025" y="5090"/>
                    <a:pt x="6110" y="4681"/>
                  </a:cubicBezTo>
                  <a:cubicBezTo>
                    <a:pt x="7195" y="4271"/>
                    <a:pt x="7712" y="3956"/>
                    <a:pt x="7919" y="3988"/>
                  </a:cubicBezTo>
                  <a:cubicBezTo>
                    <a:pt x="8126" y="4019"/>
                    <a:pt x="8022" y="4397"/>
                    <a:pt x="7609" y="5814"/>
                  </a:cubicBezTo>
                  <a:cubicBezTo>
                    <a:pt x="7195" y="7231"/>
                    <a:pt x="6472" y="9687"/>
                    <a:pt x="6007" y="12111"/>
                  </a:cubicBezTo>
                  <a:cubicBezTo>
                    <a:pt x="5542" y="14536"/>
                    <a:pt x="5335" y="16929"/>
                    <a:pt x="5232" y="18314"/>
                  </a:cubicBezTo>
                  <a:cubicBezTo>
                    <a:pt x="5128" y="19700"/>
                    <a:pt x="5128" y="20078"/>
                    <a:pt x="5128" y="20487"/>
                  </a:cubicBezTo>
                  <a:cubicBezTo>
                    <a:pt x="5128" y="20896"/>
                    <a:pt x="5128" y="21337"/>
                    <a:pt x="5335" y="21432"/>
                  </a:cubicBezTo>
                  <a:cubicBezTo>
                    <a:pt x="5542" y="21526"/>
                    <a:pt x="5955" y="21274"/>
                    <a:pt x="6627" y="20298"/>
                  </a:cubicBezTo>
                  <a:cubicBezTo>
                    <a:pt x="7299" y="19322"/>
                    <a:pt x="8229" y="17622"/>
                    <a:pt x="9159" y="15512"/>
                  </a:cubicBezTo>
                  <a:cubicBezTo>
                    <a:pt x="10089" y="13402"/>
                    <a:pt x="11019" y="10883"/>
                    <a:pt x="11846" y="8742"/>
                  </a:cubicBezTo>
                  <a:cubicBezTo>
                    <a:pt x="12673" y="6601"/>
                    <a:pt x="13396" y="4838"/>
                    <a:pt x="13913" y="3673"/>
                  </a:cubicBezTo>
                  <a:cubicBezTo>
                    <a:pt x="14430" y="2508"/>
                    <a:pt x="14740" y="1941"/>
                    <a:pt x="14895" y="1815"/>
                  </a:cubicBezTo>
                  <a:cubicBezTo>
                    <a:pt x="15050" y="1689"/>
                    <a:pt x="15050" y="2004"/>
                    <a:pt x="14947" y="2697"/>
                  </a:cubicBezTo>
                  <a:cubicBezTo>
                    <a:pt x="14843" y="3390"/>
                    <a:pt x="14637" y="4460"/>
                    <a:pt x="14533" y="5153"/>
                  </a:cubicBezTo>
                  <a:cubicBezTo>
                    <a:pt x="14430" y="5846"/>
                    <a:pt x="14430" y="6160"/>
                    <a:pt x="14585" y="6444"/>
                  </a:cubicBezTo>
                  <a:cubicBezTo>
                    <a:pt x="14740" y="6727"/>
                    <a:pt x="15050" y="6979"/>
                    <a:pt x="15412" y="6979"/>
                  </a:cubicBezTo>
                  <a:cubicBezTo>
                    <a:pt x="15773" y="6979"/>
                    <a:pt x="16187" y="6727"/>
                    <a:pt x="16652" y="6160"/>
                  </a:cubicBezTo>
                  <a:cubicBezTo>
                    <a:pt x="17117" y="5594"/>
                    <a:pt x="17634" y="4712"/>
                    <a:pt x="17944" y="4114"/>
                  </a:cubicBezTo>
                  <a:cubicBezTo>
                    <a:pt x="18254" y="3516"/>
                    <a:pt x="18357" y="3201"/>
                    <a:pt x="18409" y="3201"/>
                  </a:cubicBezTo>
                  <a:cubicBezTo>
                    <a:pt x="18461" y="3201"/>
                    <a:pt x="18461" y="3516"/>
                    <a:pt x="18461" y="4114"/>
                  </a:cubicBezTo>
                  <a:cubicBezTo>
                    <a:pt x="18461" y="4712"/>
                    <a:pt x="18461" y="5594"/>
                    <a:pt x="18977" y="6318"/>
                  </a:cubicBezTo>
                  <a:cubicBezTo>
                    <a:pt x="19494" y="7042"/>
                    <a:pt x="20528" y="7609"/>
                    <a:pt x="21561" y="817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43" name="Line">
              <a:extLst>
                <a:ext uri="{FF2B5EF4-FFF2-40B4-BE49-F238E27FC236}">
                  <a16:creationId xmlns:a16="http://schemas.microsoft.com/office/drawing/2014/main" id="{CF3FD669-17A4-49F9-9FDD-1AAE2F1C0AE0}"/>
                </a:ext>
              </a:extLst>
            </p:cNvPr>
            <p:cNvSpPr/>
            <p:nvPr/>
          </p:nvSpPr>
          <p:spPr>
            <a:xfrm>
              <a:off x="15215466" y="7329273"/>
              <a:ext cx="239584" cy="303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193" extrusionOk="0">
                  <a:moveTo>
                    <a:pt x="16832" y="2880"/>
                  </a:moveTo>
                  <a:cubicBezTo>
                    <a:pt x="15932" y="1941"/>
                    <a:pt x="15032" y="1002"/>
                    <a:pt x="13832" y="415"/>
                  </a:cubicBezTo>
                  <a:cubicBezTo>
                    <a:pt x="12632" y="-172"/>
                    <a:pt x="11132" y="-407"/>
                    <a:pt x="8732" y="1589"/>
                  </a:cubicBezTo>
                  <a:cubicBezTo>
                    <a:pt x="6332" y="3584"/>
                    <a:pt x="3032" y="7810"/>
                    <a:pt x="1382" y="10510"/>
                  </a:cubicBezTo>
                  <a:cubicBezTo>
                    <a:pt x="-268" y="13210"/>
                    <a:pt x="-268" y="14384"/>
                    <a:pt x="482" y="14971"/>
                  </a:cubicBezTo>
                  <a:cubicBezTo>
                    <a:pt x="1232" y="15558"/>
                    <a:pt x="2732" y="15558"/>
                    <a:pt x="4532" y="14736"/>
                  </a:cubicBezTo>
                  <a:cubicBezTo>
                    <a:pt x="6332" y="13915"/>
                    <a:pt x="8432" y="12271"/>
                    <a:pt x="9932" y="10745"/>
                  </a:cubicBezTo>
                  <a:cubicBezTo>
                    <a:pt x="11432" y="9219"/>
                    <a:pt x="12332" y="7810"/>
                    <a:pt x="12932" y="6284"/>
                  </a:cubicBezTo>
                  <a:cubicBezTo>
                    <a:pt x="13532" y="4758"/>
                    <a:pt x="13832" y="3115"/>
                    <a:pt x="13982" y="2880"/>
                  </a:cubicBezTo>
                  <a:cubicBezTo>
                    <a:pt x="14132" y="2645"/>
                    <a:pt x="14132" y="3819"/>
                    <a:pt x="14582" y="6754"/>
                  </a:cubicBezTo>
                  <a:cubicBezTo>
                    <a:pt x="15032" y="9689"/>
                    <a:pt x="15932" y="14384"/>
                    <a:pt x="17132" y="17084"/>
                  </a:cubicBezTo>
                  <a:cubicBezTo>
                    <a:pt x="18332" y="19784"/>
                    <a:pt x="19832" y="20489"/>
                    <a:pt x="21332" y="2119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44" name="Line">
              <a:extLst>
                <a:ext uri="{FF2B5EF4-FFF2-40B4-BE49-F238E27FC236}">
                  <a16:creationId xmlns:a16="http://schemas.microsoft.com/office/drawing/2014/main" id="{5AF0EB5D-1BCD-43E2-9096-EECF8786FC26}"/>
                </a:ext>
              </a:extLst>
            </p:cNvPr>
            <p:cNvSpPr/>
            <p:nvPr/>
          </p:nvSpPr>
          <p:spPr>
            <a:xfrm>
              <a:off x="15490397" y="7281153"/>
              <a:ext cx="188524" cy="281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378" extrusionOk="0">
                  <a:moveTo>
                    <a:pt x="412" y="11435"/>
                  </a:moveTo>
                  <a:cubicBezTo>
                    <a:pt x="27" y="10165"/>
                    <a:pt x="-359" y="8894"/>
                    <a:pt x="605" y="8005"/>
                  </a:cubicBezTo>
                  <a:cubicBezTo>
                    <a:pt x="1570" y="7115"/>
                    <a:pt x="3884" y="6607"/>
                    <a:pt x="5620" y="7115"/>
                  </a:cubicBezTo>
                  <a:cubicBezTo>
                    <a:pt x="7355" y="7624"/>
                    <a:pt x="8512" y="9148"/>
                    <a:pt x="9091" y="11308"/>
                  </a:cubicBezTo>
                  <a:cubicBezTo>
                    <a:pt x="9670" y="13468"/>
                    <a:pt x="9670" y="16264"/>
                    <a:pt x="9670" y="18296"/>
                  </a:cubicBezTo>
                  <a:cubicBezTo>
                    <a:pt x="9670" y="20329"/>
                    <a:pt x="9670" y="21600"/>
                    <a:pt x="9862" y="21346"/>
                  </a:cubicBezTo>
                  <a:cubicBezTo>
                    <a:pt x="10055" y="21092"/>
                    <a:pt x="10441" y="19313"/>
                    <a:pt x="11598" y="15882"/>
                  </a:cubicBezTo>
                  <a:cubicBezTo>
                    <a:pt x="12755" y="12452"/>
                    <a:pt x="14684" y="7369"/>
                    <a:pt x="16420" y="4447"/>
                  </a:cubicBezTo>
                  <a:cubicBezTo>
                    <a:pt x="18155" y="1525"/>
                    <a:pt x="19698" y="762"/>
                    <a:pt x="21241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45" name="Line">
              <a:extLst>
                <a:ext uri="{FF2B5EF4-FFF2-40B4-BE49-F238E27FC236}">
                  <a16:creationId xmlns:a16="http://schemas.microsoft.com/office/drawing/2014/main" id="{BE754B72-5EA2-43F8-BC09-1902EB482707}"/>
                </a:ext>
              </a:extLst>
            </p:cNvPr>
            <p:cNvSpPr/>
            <p:nvPr/>
          </p:nvSpPr>
          <p:spPr>
            <a:xfrm>
              <a:off x="15749618" y="7310766"/>
              <a:ext cx="188524" cy="303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3" extrusionOk="0">
                  <a:moveTo>
                    <a:pt x="0" y="17671"/>
                  </a:moveTo>
                  <a:cubicBezTo>
                    <a:pt x="6442" y="15089"/>
                    <a:pt x="12884" y="12506"/>
                    <a:pt x="16674" y="10041"/>
                  </a:cubicBezTo>
                  <a:cubicBezTo>
                    <a:pt x="20463" y="7576"/>
                    <a:pt x="21600" y="5228"/>
                    <a:pt x="21600" y="3584"/>
                  </a:cubicBezTo>
                  <a:cubicBezTo>
                    <a:pt x="21600" y="1941"/>
                    <a:pt x="20463" y="1002"/>
                    <a:pt x="18758" y="415"/>
                  </a:cubicBezTo>
                  <a:cubicBezTo>
                    <a:pt x="17053" y="-172"/>
                    <a:pt x="14779" y="-407"/>
                    <a:pt x="12316" y="1589"/>
                  </a:cubicBezTo>
                  <a:cubicBezTo>
                    <a:pt x="9853" y="3584"/>
                    <a:pt x="7200" y="7810"/>
                    <a:pt x="6442" y="10980"/>
                  </a:cubicBezTo>
                  <a:cubicBezTo>
                    <a:pt x="5684" y="14150"/>
                    <a:pt x="6821" y="16263"/>
                    <a:pt x="9284" y="17789"/>
                  </a:cubicBezTo>
                  <a:cubicBezTo>
                    <a:pt x="11747" y="19315"/>
                    <a:pt x="15537" y="20254"/>
                    <a:pt x="19326" y="2119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46" name="Line">
              <a:extLst>
                <a:ext uri="{FF2B5EF4-FFF2-40B4-BE49-F238E27FC236}">
                  <a16:creationId xmlns:a16="http://schemas.microsoft.com/office/drawing/2014/main" id="{96FEF162-3085-49DD-A5E7-E4A121B34A2C}"/>
                </a:ext>
              </a:extLst>
            </p:cNvPr>
            <p:cNvSpPr/>
            <p:nvPr/>
          </p:nvSpPr>
          <p:spPr>
            <a:xfrm>
              <a:off x="16256278" y="7066457"/>
              <a:ext cx="620559" cy="566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258" extrusionOk="0">
                  <a:moveTo>
                    <a:pt x="7165" y="15982"/>
                  </a:moveTo>
                  <a:cubicBezTo>
                    <a:pt x="7978" y="14972"/>
                    <a:pt x="8791" y="13961"/>
                    <a:pt x="9313" y="13014"/>
                  </a:cubicBezTo>
                  <a:cubicBezTo>
                    <a:pt x="9836" y="12066"/>
                    <a:pt x="10068" y="11182"/>
                    <a:pt x="9836" y="10677"/>
                  </a:cubicBezTo>
                  <a:cubicBezTo>
                    <a:pt x="9604" y="10172"/>
                    <a:pt x="8907" y="10045"/>
                    <a:pt x="7572" y="10677"/>
                  </a:cubicBezTo>
                  <a:cubicBezTo>
                    <a:pt x="6236" y="11308"/>
                    <a:pt x="4262" y="12698"/>
                    <a:pt x="2868" y="14087"/>
                  </a:cubicBezTo>
                  <a:cubicBezTo>
                    <a:pt x="1475" y="15477"/>
                    <a:pt x="662" y="16866"/>
                    <a:pt x="255" y="18066"/>
                  </a:cubicBezTo>
                  <a:cubicBezTo>
                    <a:pt x="-151" y="19266"/>
                    <a:pt x="-151" y="20277"/>
                    <a:pt x="836" y="20845"/>
                  </a:cubicBezTo>
                  <a:cubicBezTo>
                    <a:pt x="1823" y="21414"/>
                    <a:pt x="3797" y="21540"/>
                    <a:pt x="5946" y="20277"/>
                  </a:cubicBezTo>
                  <a:cubicBezTo>
                    <a:pt x="8094" y="19014"/>
                    <a:pt x="10417" y="16361"/>
                    <a:pt x="11810" y="13456"/>
                  </a:cubicBezTo>
                  <a:cubicBezTo>
                    <a:pt x="13204" y="10551"/>
                    <a:pt x="13668" y="7393"/>
                    <a:pt x="13901" y="5498"/>
                  </a:cubicBezTo>
                  <a:cubicBezTo>
                    <a:pt x="14133" y="3603"/>
                    <a:pt x="14133" y="2972"/>
                    <a:pt x="14075" y="2087"/>
                  </a:cubicBezTo>
                  <a:cubicBezTo>
                    <a:pt x="14017" y="1203"/>
                    <a:pt x="13901" y="66"/>
                    <a:pt x="13668" y="3"/>
                  </a:cubicBezTo>
                  <a:cubicBezTo>
                    <a:pt x="13436" y="-60"/>
                    <a:pt x="13088" y="951"/>
                    <a:pt x="12914" y="3351"/>
                  </a:cubicBezTo>
                  <a:cubicBezTo>
                    <a:pt x="12739" y="5751"/>
                    <a:pt x="12739" y="9540"/>
                    <a:pt x="12914" y="12129"/>
                  </a:cubicBezTo>
                  <a:cubicBezTo>
                    <a:pt x="13088" y="14719"/>
                    <a:pt x="13436" y="16108"/>
                    <a:pt x="14017" y="16929"/>
                  </a:cubicBezTo>
                  <a:cubicBezTo>
                    <a:pt x="14597" y="17751"/>
                    <a:pt x="15410" y="18003"/>
                    <a:pt x="16049" y="17814"/>
                  </a:cubicBezTo>
                  <a:cubicBezTo>
                    <a:pt x="16688" y="17624"/>
                    <a:pt x="17152" y="16993"/>
                    <a:pt x="17733" y="16108"/>
                  </a:cubicBezTo>
                  <a:cubicBezTo>
                    <a:pt x="18314" y="15224"/>
                    <a:pt x="19010" y="14087"/>
                    <a:pt x="19475" y="13203"/>
                  </a:cubicBezTo>
                  <a:cubicBezTo>
                    <a:pt x="19939" y="12319"/>
                    <a:pt x="20172" y="11687"/>
                    <a:pt x="20288" y="11687"/>
                  </a:cubicBezTo>
                  <a:cubicBezTo>
                    <a:pt x="20404" y="11687"/>
                    <a:pt x="20404" y="12319"/>
                    <a:pt x="20578" y="13835"/>
                  </a:cubicBezTo>
                  <a:cubicBezTo>
                    <a:pt x="20752" y="15351"/>
                    <a:pt x="21101" y="17751"/>
                    <a:pt x="21449" y="2015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47" name="Line">
              <a:extLst>
                <a:ext uri="{FF2B5EF4-FFF2-40B4-BE49-F238E27FC236}">
                  <a16:creationId xmlns:a16="http://schemas.microsoft.com/office/drawing/2014/main" id="{9541BBF5-2366-42F1-8C56-A773361B6AB0}"/>
                </a:ext>
              </a:extLst>
            </p:cNvPr>
            <p:cNvSpPr/>
            <p:nvPr/>
          </p:nvSpPr>
          <p:spPr>
            <a:xfrm>
              <a:off x="16857197" y="7110877"/>
              <a:ext cx="19639" cy="29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48" name="Line">
              <a:extLst>
                <a:ext uri="{FF2B5EF4-FFF2-40B4-BE49-F238E27FC236}">
                  <a16:creationId xmlns:a16="http://schemas.microsoft.com/office/drawing/2014/main" id="{B1FE3BBF-1A4F-4D90-9D5C-1288B8F50163}"/>
                </a:ext>
              </a:extLst>
            </p:cNvPr>
            <p:cNvSpPr/>
            <p:nvPr/>
          </p:nvSpPr>
          <p:spPr>
            <a:xfrm>
              <a:off x="17057505" y="7277450"/>
              <a:ext cx="243510" cy="296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6" extrusionOk="0">
                  <a:moveTo>
                    <a:pt x="0" y="13346"/>
                  </a:moveTo>
                  <a:cubicBezTo>
                    <a:pt x="1500" y="13586"/>
                    <a:pt x="3000" y="13826"/>
                    <a:pt x="5250" y="13106"/>
                  </a:cubicBezTo>
                  <a:cubicBezTo>
                    <a:pt x="7500" y="12386"/>
                    <a:pt x="10500" y="10706"/>
                    <a:pt x="12000" y="8546"/>
                  </a:cubicBezTo>
                  <a:cubicBezTo>
                    <a:pt x="13500" y="6386"/>
                    <a:pt x="13500" y="3746"/>
                    <a:pt x="12900" y="2066"/>
                  </a:cubicBezTo>
                  <a:cubicBezTo>
                    <a:pt x="12300" y="386"/>
                    <a:pt x="11100" y="-334"/>
                    <a:pt x="9300" y="146"/>
                  </a:cubicBezTo>
                  <a:cubicBezTo>
                    <a:pt x="7500" y="626"/>
                    <a:pt x="5100" y="2306"/>
                    <a:pt x="3450" y="5426"/>
                  </a:cubicBezTo>
                  <a:cubicBezTo>
                    <a:pt x="1800" y="8546"/>
                    <a:pt x="900" y="13106"/>
                    <a:pt x="4050" y="15986"/>
                  </a:cubicBezTo>
                  <a:cubicBezTo>
                    <a:pt x="7200" y="18866"/>
                    <a:pt x="14400" y="20066"/>
                    <a:pt x="21600" y="2126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49" name="Line">
              <a:extLst>
                <a:ext uri="{FF2B5EF4-FFF2-40B4-BE49-F238E27FC236}">
                  <a16:creationId xmlns:a16="http://schemas.microsoft.com/office/drawing/2014/main" id="{9428C6FA-EADC-4B30-9906-1E63F6D23092}"/>
                </a:ext>
              </a:extLst>
            </p:cNvPr>
            <p:cNvSpPr/>
            <p:nvPr/>
          </p:nvSpPr>
          <p:spPr>
            <a:xfrm>
              <a:off x="18400739" y="7059054"/>
              <a:ext cx="47131" cy="736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9" h="21600" extrusionOk="0">
                  <a:moveTo>
                    <a:pt x="20959" y="0"/>
                  </a:moveTo>
                  <a:cubicBezTo>
                    <a:pt x="16639" y="2468"/>
                    <a:pt x="12319" y="4936"/>
                    <a:pt x="7999" y="8144"/>
                  </a:cubicBezTo>
                  <a:cubicBezTo>
                    <a:pt x="3679" y="11353"/>
                    <a:pt x="-641" y="15301"/>
                    <a:pt x="79" y="18362"/>
                  </a:cubicBezTo>
                  <a:cubicBezTo>
                    <a:pt x="361" y="19559"/>
                    <a:pt x="1415" y="20621"/>
                    <a:pt x="2938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50" name="Line">
              <a:extLst>
                <a:ext uri="{FF2B5EF4-FFF2-40B4-BE49-F238E27FC236}">
                  <a16:creationId xmlns:a16="http://schemas.microsoft.com/office/drawing/2014/main" id="{DD98A50B-8CC0-4FCA-A5AB-D41A57DE8BAC}"/>
                </a:ext>
              </a:extLst>
            </p:cNvPr>
            <p:cNvSpPr/>
            <p:nvPr/>
          </p:nvSpPr>
          <p:spPr>
            <a:xfrm>
              <a:off x="18487146" y="7007231"/>
              <a:ext cx="722676" cy="81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120" y="18153"/>
                    <a:pt x="6240" y="14706"/>
                    <a:pt x="9058" y="11690"/>
                  </a:cubicBezTo>
                  <a:cubicBezTo>
                    <a:pt x="11877" y="8674"/>
                    <a:pt x="14393" y="6089"/>
                    <a:pt x="16808" y="3935"/>
                  </a:cubicBezTo>
                  <a:cubicBezTo>
                    <a:pt x="18522" y="2406"/>
                    <a:pt x="20185" y="1095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51" name="Line">
              <a:extLst>
                <a:ext uri="{FF2B5EF4-FFF2-40B4-BE49-F238E27FC236}">
                  <a16:creationId xmlns:a16="http://schemas.microsoft.com/office/drawing/2014/main" id="{FC665AEE-EE3F-4CD3-AC49-925FD7B67034}"/>
                </a:ext>
              </a:extLst>
            </p:cNvPr>
            <p:cNvSpPr/>
            <p:nvPr/>
          </p:nvSpPr>
          <p:spPr>
            <a:xfrm>
              <a:off x="18793498" y="7884521"/>
              <a:ext cx="455600" cy="59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659" y="20412"/>
                    <a:pt x="3372" y="19145"/>
                    <a:pt x="5085" y="17686"/>
                  </a:cubicBezTo>
                  <a:cubicBezTo>
                    <a:pt x="9418" y="13995"/>
                    <a:pt x="13751" y="9075"/>
                    <a:pt x="16960" y="5384"/>
                  </a:cubicBezTo>
                  <a:cubicBezTo>
                    <a:pt x="18808" y="3260"/>
                    <a:pt x="20283" y="1544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52" name="Line">
              <a:extLst>
                <a:ext uri="{FF2B5EF4-FFF2-40B4-BE49-F238E27FC236}">
                  <a16:creationId xmlns:a16="http://schemas.microsoft.com/office/drawing/2014/main" id="{62703BF0-A8D8-4DDC-9C38-FAF16994F90F}"/>
                </a:ext>
              </a:extLst>
            </p:cNvPr>
            <p:cNvSpPr/>
            <p:nvPr/>
          </p:nvSpPr>
          <p:spPr>
            <a:xfrm>
              <a:off x="18707091" y="6718502"/>
              <a:ext cx="255292" cy="199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310" extrusionOk="0">
                  <a:moveTo>
                    <a:pt x="16363" y="9430"/>
                  </a:moveTo>
                  <a:cubicBezTo>
                    <a:pt x="16932" y="7630"/>
                    <a:pt x="17500" y="5830"/>
                    <a:pt x="17500" y="4030"/>
                  </a:cubicBezTo>
                  <a:cubicBezTo>
                    <a:pt x="17500" y="2230"/>
                    <a:pt x="16932" y="430"/>
                    <a:pt x="14232" y="70"/>
                  </a:cubicBezTo>
                  <a:cubicBezTo>
                    <a:pt x="11532" y="-290"/>
                    <a:pt x="6700" y="790"/>
                    <a:pt x="3858" y="2050"/>
                  </a:cubicBezTo>
                  <a:cubicBezTo>
                    <a:pt x="1016" y="3310"/>
                    <a:pt x="163" y="4750"/>
                    <a:pt x="21" y="7270"/>
                  </a:cubicBezTo>
                  <a:cubicBezTo>
                    <a:pt x="-121" y="9790"/>
                    <a:pt x="447" y="13390"/>
                    <a:pt x="1442" y="15370"/>
                  </a:cubicBezTo>
                  <a:cubicBezTo>
                    <a:pt x="2437" y="17350"/>
                    <a:pt x="3858" y="17710"/>
                    <a:pt x="5847" y="17350"/>
                  </a:cubicBezTo>
                  <a:cubicBezTo>
                    <a:pt x="7837" y="16990"/>
                    <a:pt x="10395" y="15910"/>
                    <a:pt x="12100" y="13750"/>
                  </a:cubicBezTo>
                  <a:cubicBezTo>
                    <a:pt x="13805" y="11590"/>
                    <a:pt x="14658" y="8350"/>
                    <a:pt x="15084" y="7810"/>
                  </a:cubicBezTo>
                  <a:cubicBezTo>
                    <a:pt x="15511" y="7270"/>
                    <a:pt x="15511" y="9430"/>
                    <a:pt x="16505" y="12130"/>
                  </a:cubicBezTo>
                  <a:cubicBezTo>
                    <a:pt x="17500" y="14830"/>
                    <a:pt x="19490" y="18070"/>
                    <a:pt x="21479" y="2131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53" name="Line">
              <a:extLst>
                <a:ext uri="{FF2B5EF4-FFF2-40B4-BE49-F238E27FC236}">
                  <a16:creationId xmlns:a16="http://schemas.microsoft.com/office/drawing/2014/main" id="{8B7030B2-794D-4639-93A3-50922429AC14}"/>
                </a:ext>
              </a:extLst>
            </p:cNvPr>
            <p:cNvSpPr/>
            <p:nvPr/>
          </p:nvSpPr>
          <p:spPr>
            <a:xfrm>
              <a:off x="12324763" y="8358333"/>
              <a:ext cx="310280" cy="270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0944" extrusionOk="0">
                  <a:moveTo>
                    <a:pt x="17315" y="3979"/>
                  </a:moveTo>
                  <a:cubicBezTo>
                    <a:pt x="17548" y="2678"/>
                    <a:pt x="17780" y="1377"/>
                    <a:pt x="17315" y="596"/>
                  </a:cubicBezTo>
                  <a:cubicBezTo>
                    <a:pt x="16851" y="-185"/>
                    <a:pt x="15690" y="-445"/>
                    <a:pt x="13019" y="1377"/>
                  </a:cubicBezTo>
                  <a:cubicBezTo>
                    <a:pt x="10348" y="3198"/>
                    <a:pt x="6167" y="7102"/>
                    <a:pt x="3612" y="10225"/>
                  </a:cubicBezTo>
                  <a:cubicBezTo>
                    <a:pt x="1057" y="13348"/>
                    <a:pt x="128" y="15690"/>
                    <a:pt x="12" y="17512"/>
                  </a:cubicBezTo>
                  <a:cubicBezTo>
                    <a:pt x="-104" y="19333"/>
                    <a:pt x="593" y="20635"/>
                    <a:pt x="3612" y="20895"/>
                  </a:cubicBezTo>
                  <a:cubicBezTo>
                    <a:pt x="6631" y="21155"/>
                    <a:pt x="11973" y="20374"/>
                    <a:pt x="15341" y="18813"/>
                  </a:cubicBezTo>
                  <a:cubicBezTo>
                    <a:pt x="18709" y="17251"/>
                    <a:pt x="20102" y="14909"/>
                    <a:pt x="21496" y="1256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54" name="Line">
              <a:extLst>
                <a:ext uri="{FF2B5EF4-FFF2-40B4-BE49-F238E27FC236}">
                  <a16:creationId xmlns:a16="http://schemas.microsoft.com/office/drawing/2014/main" id="{6D39BB05-4B3D-44FF-8752-E28E5A90E346}"/>
                </a:ext>
              </a:extLst>
            </p:cNvPr>
            <p:cNvSpPr/>
            <p:nvPr/>
          </p:nvSpPr>
          <p:spPr>
            <a:xfrm>
              <a:off x="12623260" y="8169550"/>
              <a:ext cx="11784" cy="503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4176"/>
                    <a:pt x="21600" y="8352"/>
                    <a:pt x="18000" y="11952"/>
                  </a:cubicBezTo>
                  <a:cubicBezTo>
                    <a:pt x="14400" y="15552"/>
                    <a:pt x="7200" y="1857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55" name="Line">
              <a:extLst>
                <a:ext uri="{FF2B5EF4-FFF2-40B4-BE49-F238E27FC236}">
                  <a16:creationId xmlns:a16="http://schemas.microsoft.com/office/drawing/2014/main" id="{528C4845-8A56-42D3-BA21-38C47CA43E6C}"/>
                </a:ext>
              </a:extLst>
            </p:cNvPr>
            <p:cNvSpPr/>
            <p:nvPr/>
          </p:nvSpPr>
          <p:spPr>
            <a:xfrm>
              <a:off x="12827494" y="8369439"/>
              <a:ext cx="27494" cy="27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extrusionOk="0">
                  <a:moveTo>
                    <a:pt x="20532" y="0"/>
                  </a:moveTo>
                  <a:cubicBezTo>
                    <a:pt x="10932" y="800"/>
                    <a:pt x="1332" y="1600"/>
                    <a:pt x="132" y="5200"/>
                  </a:cubicBezTo>
                  <a:cubicBezTo>
                    <a:pt x="-1068" y="8800"/>
                    <a:pt x="6132" y="15200"/>
                    <a:pt x="13332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56" name="Line">
              <a:extLst>
                <a:ext uri="{FF2B5EF4-FFF2-40B4-BE49-F238E27FC236}">
                  <a16:creationId xmlns:a16="http://schemas.microsoft.com/office/drawing/2014/main" id="{78B5438C-6987-4AB3-B81A-056FE4135B61}"/>
                </a:ext>
              </a:extLst>
            </p:cNvPr>
            <p:cNvSpPr/>
            <p:nvPr/>
          </p:nvSpPr>
          <p:spPr>
            <a:xfrm>
              <a:off x="12823568" y="8228776"/>
              <a:ext cx="23566" cy="81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57" name="Line">
              <a:extLst>
                <a:ext uri="{FF2B5EF4-FFF2-40B4-BE49-F238E27FC236}">
                  <a16:creationId xmlns:a16="http://schemas.microsoft.com/office/drawing/2014/main" id="{32217F83-01B3-4EA7-BC7E-34ABA77B99FD}"/>
                </a:ext>
              </a:extLst>
            </p:cNvPr>
            <p:cNvSpPr/>
            <p:nvPr/>
          </p:nvSpPr>
          <p:spPr>
            <a:xfrm>
              <a:off x="12996382" y="8362036"/>
              <a:ext cx="141393" cy="310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1356" extrusionOk="0">
                  <a:moveTo>
                    <a:pt x="227" y="13691"/>
                  </a:moveTo>
                  <a:cubicBezTo>
                    <a:pt x="2681" y="13924"/>
                    <a:pt x="5136" y="14156"/>
                    <a:pt x="8572" y="13111"/>
                  </a:cubicBezTo>
                  <a:cubicBezTo>
                    <a:pt x="12009" y="12066"/>
                    <a:pt x="16427" y="9743"/>
                    <a:pt x="18636" y="7885"/>
                  </a:cubicBezTo>
                  <a:cubicBezTo>
                    <a:pt x="20845" y="6027"/>
                    <a:pt x="20845" y="4633"/>
                    <a:pt x="20354" y="3356"/>
                  </a:cubicBezTo>
                  <a:cubicBezTo>
                    <a:pt x="19863" y="2079"/>
                    <a:pt x="18881" y="917"/>
                    <a:pt x="17163" y="337"/>
                  </a:cubicBezTo>
                  <a:cubicBezTo>
                    <a:pt x="15445" y="-244"/>
                    <a:pt x="12990" y="-244"/>
                    <a:pt x="9800" y="1730"/>
                  </a:cubicBezTo>
                  <a:cubicBezTo>
                    <a:pt x="6609" y="3704"/>
                    <a:pt x="2681" y="7653"/>
                    <a:pt x="963" y="10788"/>
                  </a:cubicBezTo>
                  <a:cubicBezTo>
                    <a:pt x="-755" y="13924"/>
                    <a:pt x="-264" y="16246"/>
                    <a:pt x="3172" y="17872"/>
                  </a:cubicBezTo>
                  <a:cubicBezTo>
                    <a:pt x="6609" y="19498"/>
                    <a:pt x="12990" y="20427"/>
                    <a:pt x="19372" y="2135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58" name="Line">
              <a:extLst>
                <a:ext uri="{FF2B5EF4-FFF2-40B4-BE49-F238E27FC236}">
                  <a16:creationId xmlns:a16="http://schemas.microsoft.com/office/drawing/2014/main" id="{2353A893-2B19-4BBD-B220-5D956F398665}"/>
                </a:ext>
              </a:extLst>
            </p:cNvPr>
            <p:cNvSpPr/>
            <p:nvPr/>
          </p:nvSpPr>
          <p:spPr>
            <a:xfrm>
              <a:off x="13389140" y="8532312"/>
              <a:ext cx="62841" cy="7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59" name="Line">
              <a:extLst>
                <a:ext uri="{FF2B5EF4-FFF2-40B4-BE49-F238E27FC236}">
                  <a16:creationId xmlns:a16="http://schemas.microsoft.com/office/drawing/2014/main" id="{265FD107-4F45-40D7-88C6-74FDC90084BC}"/>
                </a:ext>
              </a:extLst>
            </p:cNvPr>
            <p:cNvSpPr/>
            <p:nvPr/>
          </p:nvSpPr>
          <p:spPr>
            <a:xfrm>
              <a:off x="13699418" y="8439769"/>
              <a:ext cx="235655" cy="27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213" extrusionOk="0">
                  <a:moveTo>
                    <a:pt x="17748" y="7941"/>
                  </a:moveTo>
                  <a:cubicBezTo>
                    <a:pt x="18661" y="6900"/>
                    <a:pt x="19574" y="5859"/>
                    <a:pt x="20030" y="4558"/>
                  </a:cubicBezTo>
                  <a:cubicBezTo>
                    <a:pt x="20486" y="3256"/>
                    <a:pt x="20486" y="1695"/>
                    <a:pt x="18813" y="784"/>
                  </a:cubicBezTo>
                  <a:cubicBezTo>
                    <a:pt x="17140" y="-127"/>
                    <a:pt x="13793" y="-387"/>
                    <a:pt x="10447" y="784"/>
                  </a:cubicBezTo>
                  <a:cubicBezTo>
                    <a:pt x="7100" y="1955"/>
                    <a:pt x="3754" y="4558"/>
                    <a:pt x="1929" y="7290"/>
                  </a:cubicBezTo>
                  <a:cubicBezTo>
                    <a:pt x="103" y="10023"/>
                    <a:pt x="-201" y="12885"/>
                    <a:pt x="103" y="14837"/>
                  </a:cubicBezTo>
                  <a:cubicBezTo>
                    <a:pt x="407" y="16789"/>
                    <a:pt x="1320" y="17830"/>
                    <a:pt x="3450" y="18220"/>
                  </a:cubicBezTo>
                  <a:cubicBezTo>
                    <a:pt x="5579" y="18611"/>
                    <a:pt x="8926" y="18350"/>
                    <a:pt x="11512" y="17049"/>
                  </a:cubicBezTo>
                  <a:cubicBezTo>
                    <a:pt x="14098" y="15748"/>
                    <a:pt x="15923" y="13406"/>
                    <a:pt x="16836" y="11454"/>
                  </a:cubicBezTo>
                  <a:cubicBezTo>
                    <a:pt x="17748" y="9502"/>
                    <a:pt x="17748" y="7941"/>
                    <a:pt x="17596" y="7811"/>
                  </a:cubicBezTo>
                  <a:cubicBezTo>
                    <a:pt x="17444" y="7680"/>
                    <a:pt x="17140" y="8982"/>
                    <a:pt x="17748" y="11454"/>
                  </a:cubicBezTo>
                  <a:cubicBezTo>
                    <a:pt x="18357" y="13926"/>
                    <a:pt x="19878" y="17570"/>
                    <a:pt x="21399" y="2121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60" name="Line">
              <a:extLst>
                <a:ext uri="{FF2B5EF4-FFF2-40B4-BE49-F238E27FC236}">
                  <a16:creationId xmlns:a16="http://schemas.microsoft.com/office/drawing/2014/main" id="{74551B02-506D-4568-8F85-870EBAE3F515}"/>
                </a:ext>
              </a:extLst>
            </p:cNvPr>
            <p:cNvSpPr/>
            <p:nvPr/>
          </p:nvSpPr>
          <p:spPr>
            <a:xfrm>
              <a:off x="13993988" y="8439769"/>
              <a:ext cx="231726" cy="27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322"/>
                  </a:moveTo>
                  <a:cubicBezTo>
                    <a:pt x="0" y="4741"/>
                    <a:pt x="0" y="3161"/>
                    <a:pt x="783" y="2634"/>
                  </a:cubicBezTo>
                  <a:cubicBezTo>
                    <a:pt x="1565" y="2107"/>
                    <a:pt x="3130" y="2634"/>
                    <a:pt x="4539" y="4873"/>
                  </a:cubicBezTo>
                  <a:cubicBezTo>
                    <a:pt x="5948" y="7112"/>
                    <a:pt x="7200" y="11063"/>
                    <a:pt x="7826" y="13698"/>
                  </a:cubicBezTo>
                  <a:cubicBezTo>
                    <a:pt x="8452" y="16332"/>
                    <a:pt x="8452" y="17649"/>
                    <a:pt x="8452" y="18966"/>
                  </a:cubicBezTo>
                  <a:cubicBezTo>
                    <a:pt x="8452" y="20283"/>
                    <a:pt x="8452" y="21600"/>
                    <a:pt x="8139" y="21600"/>
                  </a:cubicBezTo>
                  <a:cubicBezTo>
                    <a:pt x="7826" y="21600"/>
                    <a:pt x="7200" y="20283"/>
                    <a:pt x="7983" y="17517"/>
                  </a:cubicBezTo>
                  <a:cubicBezTo>
                    <a:pt x="8765" y="14751"/>
                    <a:pt x="10957" y="10537"/>
                    <a:pt x="12522" y="7639"/>
                  </a:cubicBezTo>
                  <a:cubicBezTo>
                    <a:pt x="14087" y="4741"/>
                    <a:pt x="15026" y="3161"/>
                    <a:pt x="16278" y="2239"/>
                  </a:cubicBezTo>
                  <a:cubicBezTo>
                    <a:pt x="17531" y="1317"/>
                    <a:pt x="19096" y="1054"/>
                    <a:pt x="20035" y="790"/>
                  </a:cubicBezTo>
                  <a:cubicBezTo>
                    <a:pt x="20974" y="527"/>
                    <a:pt x="21287" y="263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61" name="Line">
              <a:extLst>
                <a:ext uri="{FF2B5EF4-FFF2-40B4-BE49-F238E27FC236}">
                  <a16:creationId xmlns:a16="http://schemas.microsoft.com/office/drawing/2014/main" id="{0D7B7D78-B0DC-47BC-9A24-F2CA3D40DAC8}"/>
                </a:ext>
              </a:extLst>
            </p:cNvPr>
            <p:cNvSpPr/>
            <p:nvPr/>
          </p:nvSpPr>
          <p:spPr>
            <a:xfrm>
              <a:off x="14237499" y="8487892"/>
              <a:ext cx="145319" cy="266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308" extrusionOk="0">
                  <a:moveTo>
                    <a:pt x="0" y="13208"/>
                  </a:moveTo>
                  <a:cubicBezTo>
                    <a:pt x="5400" y="12938"/>
                    <a:pt x="10800" y="12668"/>
                    <a:pt x="14482" y="11183"/>
                  </a:cubicBezTo>
                  <a:cubicBezTo>
                    <a:pt x="18164" y="9698"/>
                    <a:pt x="20127" y="6998"/>
                    <a:pt x="20864" y="4973"/>
                  </a:cubicBezTo>
                  <a:cubicBezTo>
                    <a:pt x="21600" y="2948"/>
                    <a:pt x="21109" y="1598"/>
                    <a:pt x="19636" y="788"/>
                  </a:cubicBezTo>
                  <a:cubicBezTo>
                    <a:pt x="18164" y="-22"/>
                    <a:pt x="15709" y="-292"/>
                    <a:pt x="13745" y="383"/>
                  </a:cubicBezTo>
                  <a:cubicBezTo>
                    <a:pt x="11782" y="1058"/>
                    <a:pt x="10309" y="2678"/>
                    <a:pt x="9573" y="5783"/>
                  </a:cubicBezTo>
                  <a:cubicBezTo>
                    <a:pt x="8836" y="8888"/>
                    <a:pt x="8836" y="13478"/>
                    <a:pt x="10309" y="16313"/>
                  </a:cubicBezTo>
                  <a:cubicBezTo>
                    <a:pt x="11782" y="19148"/>
                    <a:pt x="14727" y="20228"/>
                    <a:pt x="17673" y="2130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62" name="Line">
              <a:extLst>
                <a:ext uri="{FF2B5EF4-FFF2-40B4-BE49-F238E27FC236}">
                  <a16:creationId xmlns:a16="http://schemas.microsoft.com/office/drawing/2014/main" id="{411456FC-1FC2-4851-8099-882A61E61AAC}"/>
                </a:ext>
              </a:extLst>
            </p:cNvPr>
            <p:cNvSpPr/>
            <p:nvPr/>
          </p:nvSpPr>
          <p:spPr>
            <a:xfrm>
              <a:off x="14465299" y="8517505"/>
              <a:ext cx="223871" cy="296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394" extrusionOk="0">
                  <a:moveTo>
                    <a:pt x="17459" y="3192"/>
                  </a:moveTo>
                  <a:cubicBezTo>
                    <a:pt x="15871" y="1736"/>
                    <a:pt x="14283" y="279"/>
                    <a:pt x="12853" y="37"/>
                  </a:cubicBezTo>
                  <a:cubicBezTo>
                    <a:pt x="11424" y="-206"/>
                    <a:pt x="10153" y="765"/>
                    <a:pt x="8089" y="2949"/>
                  </a:cubicBezTo>
                  <a:cubicBezTo>
                    <a:pt x="6024" y="5133"/>
                    <a:pt x="3165" y="8531"/>
                    <a:pt x="1577" y="10837"/>
                  </a:cubicBezTo>
                  <a:cubicBezTo>
                    <a:pt x="-11" y="13142"/>
                    <a:pt x="-329" y="14356"/>
                    <a:pt x="306" y="15084"/>
                  </a:cubicBezTo>
                  <a:cubicBezTo>
                    <a:pt x="942" y="15812"/>
                    <a:pt x="2530" y="16055"/>
                    <a:pt x="4594" y="15448"/>
                  </a:cubicBezTo>
                  <a:cubicBezTo>
                    <a:pt x="6659" y="14841"/>
                    <a:pt x="9200" y="13385"/>
                    <a:pt x="11106" y="11807"/>
                  </a:cubicBezTo>
                  <a:cubicBezTo>
                    <a:pt x="13012" y="10230"/>
                    <a:pt x="14283" y="8531"/>
                    <a:pt x="15077" y="6954"/>
                  </a:cubicBezTo>
                  <a:cubicBezTo>
                    <a:pt x="15871" y="5376"/>
                    <a:pt x="16189" y="3920"/>
                    <a:pt x="16030" y="3920"/>
                  </a:cubicBezTo>
                  <a:cubicBezTo>
                    <a:pt x="15871" y="3920"/>
                    <a:pt x="15236" y="5376"/>
                    <a:pt x="14918" y="7318"/>
                  </a:cubicBezTo>
                  <a:cubicBezTo>
                    <a:pt x="14600" y="9259"/>
                    <a:pt x="14600" y="11686"/>
                    <a:pt x="15712" y="14113"/>
                  </a:cubicBezTo>
                  <a:cubicBezTo>
                    <a:pt x="16824" y="16540"/>
                    <a:pt x="19047" y="18967"/>
                    <a:pt x="21271" y="2139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63" name="Line">
              <a:extLst>
                <a:ext uri="{FF2B5EF4-FFF2-40B4-BE49-F238E27FC236}">
                  <a16:creationId xmlns:a16="http://schemas.microsoft.com/office/drawing/2014/main" id="{8D8DA9F4-96A1-4798-83A0-BF819BFAA834}"/>
                </a:ext>
              </a:extLst>
            </p:cNvPr>
            <p:cNvSpPr/>
            <p:nvPr/>
          </p:nvSpPr>
          <p:spPr>
            <a:xfrm>
              <a:off x="15023016" y="8510102"/>
              <a:ext cx="251365" cy="0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64" name="Line">
              <a:extLst>
                <a:ext uri="{FF2B5EF4-FFF2-40B4-BE49-F238E27FC236}">
                  <a16:creationId xmlns:a16="http://schemas.microsoft.com/office/drawing/2014/main" id="{8AB2576D-8C68-4CDE-9E66-5398C5F6F805}"/>
                </a:ext>
              </a:extLst>
            </p:cNvPr>
            <p:cNvSpPr/>
            <p:nvPr/>
          </p:nvSpPr>
          <p:spPr>
            <a:xfrm>
              <a:off x="15011232" y="8621152"/>
              <a:ext cx="192453" cy="22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65" name="Line">
              <a:extLst>
                <a:ext uri="{FF2B5EF4-FFF2-40B4-BE49-F238E27FC236}">
                  <a16:creationId xmlns:a16="http://schemas.microsoft.com/office/drawing/2014/main" id="{3CCB5AC7-E14C-49FD-B200-9B4ACA205AB1}"/>
                </a:ext>
              </a:extLst>
            </p:cNvPr>
            <p:cNvSpPr/>
            <p:nvPr/>
          </p:nvSpPr>
          <p:spPr>
            <a:xfrm>
              <a:off x="15836025" y="8376843"/>
              <a:ext cx="263149" cy="325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4" extrusionOk="0">
                  <a:moveTo>
                    <a:pt x="11757" y="9342"/>
                  </a:moveTo>
                  <a:cubicBezTo>
                    <a:pt x="13124" y="7358"/>
                    <a:pt x="14491" y="5375"/>
                    <a:pt x="15175" y="3832"/>
                  </a:cubicBezTo>
                  <a:cubicBezTo>
                    <a:pt x="15858" y="2289"/>
                    <a:pt x="15858" y="1187"/>
                    <a:pt x="14901" y="526"/>
                  </a:cubicBezTo>
                  <a:cubicBezTo>
                    <a:pt x="13944" y="-136"/>
                    <a:pt x="12030" y="-356"/>
                    <a:pt x="9570" y="966"/>
                  </a:cubicBezTo>
                  <a:cubicBezTo>
                    <a:pt x="7109" y="2289"/>
                    <a:pt x="4101" y="5154"/>
                    <a:pt x="2324" y="7689"/>
                  </a:cubicBezTo>
                  <a:cubicBezTo>
                    <a:pt x="547" y="10224"/>
                    <a:pt x="0" y="12428"/>
                    <a:pt x="0" y="14081"/>
                  </a:cubicBezTo>
                  <a:cubicBezTo>
                    <a:pt x="0" y="15734"/>
                    <a:pt x="547" y="16836"/>
                    <a:pt x="2461" y="17056"/>
                  </a:cubicBezTo>
                  <a:cubicBezTo>
                    <a:pt x="4375" y="17277"/>
                    <a:pt x="7656" y="16615"/>
                    <a:pt x="10116" y="15293"/>
                  </a:cubicBezTo>
                  <a:cubicBezTo>
                    <a:pt x="12577" y="13971"/>
                    <a:pt x="14218" y="11987"/>
                    <a:pt x="15175" y="10444"/>
                  </a:cubicBezTo>
                  <a:cubicBezTo>
                    <a:pt x="16132" y="8901"/>
                    <a:pt x="16405" y="7799"/>
                    <a:pt x="16542" y="7799"/>
                  </a:cubicBezTo>
                  <a:cubicBezTo>
                    <a:pt x="16678" y="7799"/>
                    <a:pt x="16678" y="8901"/>
                    <a:pt x="16952" y="10995"/>
                  </a:cubicBezTo>
                  <a:cubicBezTo>
                    <a:pt x="17225" y="13089"/>
                    <a:pt x="17772" y="16175"/>
                    <a:pt x="18592" y="18048"/>
                  </a:cubicBezTo>
                  <a:cubicBezTo>
                    <a:pt x="19413" y="19922"/>
                    <a:pt x="20506" y="20583"/>
                    <a:pt x="21600" y="2124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66" name="Line">
              <a:extLst>
                <a:ext uri="{FF2B5EF4-FFF2-40B4-BE49-F238E27FC236}">
                  <a16:creationId xmlns:a16="http://schemas.microsoft.com/office/drawing/2014/main" id="{796D1609-443E-4682-8DE4-F9056558B1C3}"/>
                </a:ext>
              </a:extLst>
            </p:cNvPr>
            <p:cNvSpPr/>
            <p:nvPr/>
          </p:nvSpPr>
          <p:spPr>
            <a:xfrm>
              <a:off x="16114885" y="8073307"/>
              <a:ext cx="259221" cy="240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304" extrusionOk="0">
                  <a:moveTo>
                    <a:pt x="355" y="6620"/>
                  </a:moveTo>
                  <a:cubicBezTo>
                    <a:pt x="75" y="5141"/>
                    <a:pt x="-206" y="3662"/>
                    <a:pt x="215" y="2478"/>
                  </a:cubicBezTo>
                  <a:cubicBezTo>
                    <a:pt x="636" y="1294"/>
                    <a:pt x="1758" y="407"/>
                    <a:pt x="3160" y="111"/>
                  </a:cubicBezTo>
                  <a:cubicBezTo>
                    <a:pt x="4563" y="-185"/>
                    <a:pt x="6246" y="111"/>
                    <a:pt x="7228" y="999"/>
                  </a:cubicBezTo>
                  <a:cubicBezTo>
                    <a:pt x="8210" y="1886"/>
                    <a:pt x="8490" y="3366"/>
                    <a:pt x="8490" y="5585"/>
                  </a:cubicBezTo>
                  <a:cubicBezTo>
                    <a:pt x="8490" y="7804"/>
                    <a:pt x="8210" y="10763"/>
                    <a:pt x="7649" y="12834"/>
                  </a:cubicBezTo>
                  <a:cubicBezTo>
                    <a:pt x="7088" y="14905"/>
                    <a:pt x="6246" y="16089"/>
                    <a:pt x="5404" y="17273"/>
                  </a:cubicBezTo>
                  <a:cubicBezTo>
                    <a:pt x="4563" y="18456"/>
                    <a:pt x="3721" y="19640"/>
                    <a:pt x="4002" y="20379"/>
                  </a:cubicBezTo>
                  <a:cubicBezTo>
                    <a:pt x="4282" y="21119"/>
                    <a:pt x="5685" y="21415"/>
                    <a:pt x="8771" y="21267"/>
                  </a:cubicBezTo>
                  <a:cubicBezTo>
                    <a:pt x="11856" y="21119"/>
                    <a:pt x="16625" y="20527"/>
                    <a:pt x="21394" y="1993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67" name="Line">
              <a:extLst>
                <a:ext uri="{FF2B5EF4-FFF2-40B4-BE49-F238E27FC236}">
                  <a16:creationId xmlns:a16="http://schemas.microsoft.com/office/drawing/2014/main" id="{1D2FCC14-3E56-431D-BD95-3FD78668511E}"/>
                </a:ext>
              </a:extLst>
            </p:cNvPr>
            <p:cNvSpPr/>
            <p:nvPr/>
          </p:nvSpPr>
          <p:spPr>
            <a:xfrm>
              <a:off x="12446520" y="9168996"/>
              <a:ext cx="298497" cy="236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4" h="21091" extrusionOk="0">
                  <a:moveTo>
                    <a:pt x="16049" y="4232"/>
                  </a:moveTo>
                  <a:cubicBezTo>
                    <a:pt x="16287" y="2732"/>
                    <a:pt x="16524" y="1232"/>
                    <a:pt x="16049" y="482"/>
                  </a:cubicBezTo>
                  <a:cubicBezTo>
                    <a:pt x="15575" y="-268"/>
                    <a:pt x="14388" y="-268"/>
                    <a:pt x="12014" y="1382"/>
                  </a:cubicBezTo>
                  <a:cubicBezTo>
                    <a:pt x="9641" y="3032"/>
                    <a:pt x="6080" y="6332"/>
                    <a:pt x="3944" y="8582"/>
                  </a:cubicBezTo>
                  <a:cubicBezTo>
                    <a:pt x="1808" y="10832"/>
                    <a:pt x="1096" y="12032"/>
                    <a:pt x="502" y="13382"/>
                  </a:cubicBezTo>
                  <a:cubicBezTo>
                    <a:pt x="-91" y="14732"/>
                    <a:pt x="-566" y="16232"/>
                    <a:pt x="1570" y="17732"/>
                  </a:cubicBezTo>
                  <a:cubicBezTo>
                    <a:pt x="3707" y="19232"/>
                    <a:pt x="8454" y="20732"/>
                    <a:pt x="12133" y="21032"/>
                  </a:cubicBezTo>
                  <a:cubicBezTo>
                    <a:pt x="15812" y="21332"/>
                    <a:pt x="18423" y="20432"/>
                    <a:pt x="21034" y="1953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68" name="Line">
              <a:extLst>
                <a:ext uri="{FF2B5EF4-FFF2-40B4-BE49-F238E27FC236}">
                  <a16:creationId xmlns:a16="http://schemas.microsoft.com/office/drawing/2014/main" id="{D4BAB382-FC7B-436E-86F6-242047642778}"/>
                </a:ext>
              </a:extLst>
            </p:cNvPr>
            <p:cNvSpPr/>
            <p:nvPr/>
          </p:nvSpPr>
          <p:spPr>
            <a:xfrm>
              <a:off x="12725377" y="9065350"/>
              <a:ext cx="19639" cy="373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5838"/>
                    <a:pt x="0" y="11676"/>
                    <a:pt x="3600" y="15276"/>
                  </a:cubicBezTo>
                  <a:cubicBezTo>
                    <a:pt x="7200" y="18876"/>
                    <a:pt x="14400" y="20238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69" name="Line">
              <a:extLst>
                <a:ext uri="{FF2B5EF4-FFF2-40B4-BE49-F238E27FC236}">
                  <a16:creationId xmlns:a16="http://schemas.microsoft.com/office/drawing/2014/main" id="{A05B6046-243E-49D5-8ACD-88510C4663DD}"/>
                </a:ext>
              </a:extLst>
            </p:cNvPr>
            <p:cNvSpPr/>
            <p:nvPr/>
          </p:nvSpPr>
          <p:spPr>
            <a:xfrm>
              <a:off x="12949251" y="9146786"/>
              <a:ext cx="15710" cy="281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7056" y="0"/>
                  </a:moveTo>
                  <a:cubicBezTo>
                    <a:pt x="2735" y="5400"/>
                    <a:pt x="-1585" y="10800"/>
                    <a:pt x="575" y="14400"/>
                  </a:cubicBezTo>
                  <a:cubicBezTo>
                    <a:pt x="2735" y="18000"/>
                    <a:pt x="11375" y="19800"/>
                    <a:pt x="20015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70" name="Line">
              <a:extLst>
                <a:ext uri="{FF2B5EF4-FFF2-40B4-BE49-F238E27FC236}">
                  <a16:creationId xmlns:a16="http://schemas.microsoft.com/office/drawing/2014/main" id="{B9935EC7-B831-4589-858B-9EF862C1DB6D}"/>
                </a:ext>
              </a:extLst>
            </p:cNvPr>
            <p:cNvSpPr/>
            <p:nvPr/>
          </p:nvSpPr>
          <p:spPr>
            <a:xfrm>
              <a:off x="12984598" y="8954300"/>
              <a:ext cx="23566" cy="59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71" name="Line">
              <a:extLst>
                <a:ext uri="{FF2B5EF4-FFF2-40B4-BE49-F238E27FC236}">
                  <a16:creationId xmlns:a16="http://schemas.microsoft.com/office/drawing/2014/main" id="{D027A175-E6F7-442E-86FD-A6616A2D2065}"/>
                </a:ext>
              </a:extLst>
            </p:cNvPr>
            <p:cNvSpPr/>
            <p:nvPr/>
          </p:nvSpPr>
          <p:spPr>
            <a:xfrm>
              <a:off x="13118136" y="9143084"/>
              <a:ext cx="251365" cy="296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1288" extrusionOk="0">
                  <a:moveTo>
                    <a:pt x="10096" y="11823"/>
                  </a:moveTo>
                  <a:cubicBezTo>
                    <a:pt x="11801" y="9881"/>
                    <a:pt x="13506" y="7940"/>
                    <a:pt x="14501" y="5998"/>
                  </a:cubicBezTo>
                  <a:cubicBezTo>
                    <a:pt x="15496" y="4057"/>
                    <a:pt x="15780" y="2115"/>
                    <a:pt x="15212" y="1023"/>
                  </a:cubicBezTo>
                  <a:cubicBezTo>
                    <a:pt x="14643" y="-69"/>
                    <a:pt x="13222" y="-312"/>
                    <a:pt x="11375" y="416"/>
                  </a:cubicBezTo>
                  <a:cubicBezTo>
                    <a:pt x="9527" y="1144"/>
                    <a:pt x="7254" y="2843"/>
                    <a:pt x="5122" y="5513"/>
                  </a:cubicBezTo>
                  <a:cubicBezTo>
                    <a:pt x="2991" y="8182"/>
                    <a:pt x="1001" y="11823"/>
                    <a:pt x="291" y="14250"/>
                  </a:cubicBezTo>
                  <a:cubicBezTo>
                    <a:pt x="-420" y="16677"/>
                    <a:pt x="148" y="17890"/>
                    <a:pt x="2280" y="18133"/>
                  </a:cubicBezTo>
                  <a:cubicBezTo>
                    <a:pt x="4412" y="18376"/>
                    <a:pt x="8106" y="17648"/>
                    <a:pt x="10948" y="16434"/>
                  </a:cubicBezTo>
                  <a:cubicBezTo>
                    <a:pt x="13791" y="15221"/>
                    <a:pt x="15780" y="13522"/>
                    <a:pt x="16775" y="11701"/>
                  </a:cubicBezTo>
                  <a:cubicBezTo>
                    <a:pt x="17769" y="9881"/>
                    <a:pt x="17769" y="7940"/>
                    <a:pt x="17343" y="7454"/>
                  </a:cubicBezTo>
                  <a:cubicBezTo>
                    <a:pt x="16917" y="6969"/>
                    <a:pt x="16064" y="7940"/>
                    <a:pt x="15922" y="10003"/>
                  </a:cubicBezTo>
                  <a:cubicBezTo>
                    <a:pt x="15780" y="12066"/>
                    <a:pt x="16348" y="15221"/>
                    <a:pt x="17343" y="17284"/>
                  </a:cubicBezTo>
                  <a:cubicBezTo>
                    <a:pt x="18338" y="19346"/>
                    <a:pt x="19759" y="20317"/>
                    <a:pt x="21180" y="2128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72" name="Line">
              <a:extLst>
                <a:ext uri="{FF2B5EF4-FFF2-40B4-BE49-F238E27FC236}">
                  <a16:creationId xmlns:a16="http://schemas.microsoft.com/office/drawing/2014/main" id="{C3CC9545-2D65-401D-81E4-025D98BD2BDF}"/>
                </a:ext>
              </a:extLst>
            </p:cNvPr>
            <p:cNvSpPr/>
            <p:nvPr/>
          </p:nvSpPr>
          <p:spPr>
            <a:xfrm>
              <a:off x="13459837" y="9172697"/>
              <a:ext cx="239581" cy="603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369" extrusionOk="0">
                  <a:moveTo>
                    <a:pt x="18900" y="5781"/>
                  </a:moveTo>
                  <a:cubicBezTo>
                    <a:pt x="19800" y="4587"/>
                    <a:pt x="20700" y="3394"/>
                    <a:pt x="21150" y="2439"/>
                  </a:cubicBezTo>
                  <a:cubicBezTo>
                    <a:pt x="21600" y="1485"/>
                    <a:pt x="21600" y="769"/>
                    <a:pt x="20700" y="351"/>
                  </a:cubicBezTo>
                  <a:cubicBezTo>
                    <a:pt x="19800" y="-67"/>
                    <a:pt x="18000" y="-186"/>
                    <a:pt x="15600" y="411"/>
                  </a:cubicBezTo>
                  <a:cubicBezTo>
                    <a:pt x="13200" y="1007"/>
                    <a:pt x="10200" y="2320"/>
                    <a:pt x="8400" y="3573"/>
                  </a:cubicBezTo>
                  <a:cubicBezTo>
                    <a:pt x="6600" y="4826"/>
                    <a:pt x="6000" y="6020"/>
                    <a:pt x="6150" y="6855"/>
                  </a:cubicBezTo>
                  <a:cubicBezTo>
                    <a:pt x="6300" y="7690"/>
                    <a:pt x="7200" y="8168"/>
                    <a:pt x="8400" y="8406"/>
                  </a:cubicBezTo>
                  <a:cubicBezTo>
                    <a:pt x="9600" y="8645"/>
                    <a:pt x="11100" y="8645"/>
                    <a:pt x="12450" y="8466"/>
                  </a:cubicBezTo>
                  <a:cubicBezTo>
                    <a:pt x="13800" y="8287"/>
                    <a:pt x="15000" y="7929"/>
                    <a:pt x="15900" y="8287"/>
                  </a:cubicBezTo>
                  <a:cubicBezTo>
                    <a:pt x="16800" y="8645"/>
                    <a:pt x="17400" y="9719"/>
                    <a:pt x="18000" y="11330"/>
                  </a:cubicBezTo>
                  <a:cubicBezTo>
                    <a:pt x="18600" y="12941"/>
                    <a:pt x="19200" y="15089"/>
                    <a:pt x="19500" y="16521"/>
                  </a:cubicBezTo>
                  <a:cubicBezTo>
                    <a:pt x="19800" y="17953"/>
                    <a:pt x="19800" y="18669"/>
                    <a:pt x="19350" y="19266"/>
                  </a:cubicBezTo>
                  <a:cubicBezTo>
                    <a:pt x="18900" y="19863"/>
                    <a:pt x="18000" y="20340"/>
                    <a:pt x="15900" y="20698"/>
                  </a:cubicBezTo>
                  <a:cubicBezTo>
                    <a:pt x="13800" y="21056"/>
                    <a:pt x="10500" y="21295"/>
                    <a:pt x="8100" y="21354"/>
                  </a:cubicBezTo>
                  <a:cubicBezTo>
                    <a:pt x="5700" y="21414"/>
                    <a:pt x="4200" y="21295"/>
                    <a:pt x="3000" y="20996"/>
                  </a:cubicBezTo>
                  <a:cubicBezTo>
                    <a:pt x="1800" y="20698"/>
                    <a:pt x="900" y="20221"/>
                    <a:pt x="0" y="1974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73" name="Line">
              <a:extLst>
                <a:ext uri="{FF2B5EF4-FFF2-40B4-BE49-F238E27FC236}">
                  <a16:creationId xmlns:a16="http://schemas.microsoft.com/office/drawing/2014/main" id="{AB8A15CB-4513-458D-9B33-A98F76056E1A}"/>
                </a:ext>
              </a:extLst>
            </p:cNvPr>
            <p:cNvSpPr/>
            <p:nvPr/>
          </p:nvSpPr>
          <p:spPr>
            <a:xfrm>
              <a:off x="13793680" y="9272643"/>
              <a:ext cx="223874" cy="196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0506" extrusionOk="0">
                  <a:moveTo>
                    <a:pt x="7425" y="1288"/>
                  </a:moveTo>
                  <a:cubicBezTo>
                    <a:pt x="5836" y="1643"/>
                    <a:pt x="4248" y="1997"/>
                    <a:pt x="2977" y="3944"/>
                  </a:cubicBezTo>
                  <a:cubicBezTo>
                    <a:pt x="1707" y="5892"/>
                    <a:pt x="754" y="9433"/>
                    <a:pt x="277" y="12088"/>
                  </a:cubicBezTo>
                  <a:cubicBezTo>
                    <a:pt x="-199" y="14744"/>
                    <a:pt x="-199" y="16515"/>
                    <a:pt x="1389" y="18108"/>
                  </a:cubicBezTo>
                  <a:cubicBezTo>
                    <a:pt x="2977" y="19702"/>
                    <a:pt x="6154" y="21118"/>
                    <a:pt x="9648" y="20233"/>
                  </a:cubicBezTo>
                  <a:cubicBezTo>
                    <a:pt x="13142" y="19348"/>
                    <a:pt x="16954" y="16161"/>
                    <a:pt x="19019" y="13682"/>
                  </a:cubicBezTo>
                  <a:cubicBezTo>
                    <a:pt x="21083" y="11203"/>
                    <a:pt x="21401" y="9433"/>
                    <a:pt x="20289" y="7308"/>
                  </a:cubicBezTo>
                  <a:cubicBezTo>
                    <a:pt x="19177" y="5184"/>
                    <a:pt x="16636" y="2705"/>
                    <a:pt x="14572" y="1288"/>
                  </a:cubicBezTo>
                  <a:cubicBezTo>
                    <a:pt x="12507" y="-128"/>
                    <a:pt x="10919" y="-482"/>
                    <a:pt x="9966" y="757"/>
                  </a:cubicBezTo>
                  <a:cubicBezTo>
                    <a:pt x="9013" y="1997"/>
                    <a:pt x="8695" y="4829"/>
                    <a:pt x="8378" y="766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74" name="Line">
              <a:extLst>
                <a:ext uri="{FF2B5EF4-FFF2-40B4-BE49-F238E27FC236}">
                  <a16:creationId xmlns:a16="http://schemas.microsoft.com/office/drawing/2014/main" id="{629DB9DD-78EB-469C-9B7B-45B19FB777DD}"/>
                </a:ext>
              </a:extLst>
            </p:cNvPr>
            <p:cNvSpPr/>
            <p:nvPr/>
          </p:nvSpPr>
          <p:spPr>
            <a:xfrm>
              <a:off x="14147163" y="9202310"/>
              <a:ext cx="168887" cy="266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344" extrusionOk="0">
                  <a:moveTo>
                    <a:pt x="0" y="5954"/>
                  </a:moveTo>
                  <a:cubicBezTo>
                    <a:pt x="424" y="8654"/>
                    <a:pt x="847" y="11354"/>
                    <a:pt x="847" y="13784"/>
                  </a:cubicBezTo>
                  <a:cubicBezTo>
                    <a:pt x="847" y="16214"/>
                    <a:pt x="424" y="18374"/>
                    <a:pt x="424" y="18779"/>
                  </a:cubicBezTo>
                  <a:cubicBezTo>
                    <a:pt x="424" y="19184"/>
                    <a:pt x="847" y="17834"/>
                    <a:pt x="2118" y="14864"/>
                  </a:cubicBezTo>
                  <a:cubicBezTo>
                    <a:pt x="3388" y="11894"/>
                    <a:pt x="5506" y="7304"/>
                    <a:pt x="7200" y="4469"/>
                  </a:cubicBezTo>
                  <a:cubicBezTo>
                    <a:pt x="8894" y="1634"/>
                    <a:pt x="10165" y="554"/>
                    <a:pt x="11859" y="149"/>
                  </a:cubicBezTo>
                  <a:cubicBezTo>
                    <a:pt x="13553" y="-256"/>
                    <a:pt x="15671" y="14"/>
                    <a:pt x="17365" y="2849"/>
                  </a:cubicBezTo>
                  <a:cubicBezTo>
                    <a:pt x="19059" y="5684"/>
                    <a:pt x="20329" y="11084"/>
                    <a:pt x="20965" y="14459"/>
                  </a:cubicBezTo>
                  <a:cubicBezTo>
                    <a:pt x="21600" y="17834"/>
                    <a:pt x="21600" y="19184"/>
                    <a:pt x="21388" y="19994"/>
                  </a:cubicBezTo>
                  <a:cubicBezTo>
                    <a:pt x="21176" y="20804"/>
                    <a:pt x="20753" y="21074"/>
                    <a:pt x="20329" y="2134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75" name="Line">
              <a:extLst>
                <a:ext uri="{FF2B5EF4-FFF2-40B4-BE49-F238E27FC236}">
                  <a16:creationId xmlns:a16="http://schemas.microsoft.com/office/drawing/2014/main" id="{F5EA9A38-C70B-4AA8-B5EF-3027E7AD97BA}"/>
                </a:ext>
              </a:extLst>
            </p:cNvPr>
            <p:cNvSpPr/>
            <p:nvPr/>
          </p:nvSpPr>
          <p:spPr>
            <a:xfrm>
              <a:off x="14457444" y="9072753"/>
              <a:ext cx="432034" cy="444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extrusionOk="0">
                  <a:moveTo>
                    <a:pt x="7535" y="10805"/>
                  </a:moveTo>
                  <a:cubicBezTo>
                    <a:pt x="7702" y="9993"/>
                    <a:pt x="7870" y="9181"/>
                    <a:pt x="7535" y="8856"/>
                  </a:cubicBezTo>
                  <a:cubicBezTo>
                    <a:pt x="7200" y="8532"/>
                    <a:pt x="6363" y="8694"/>
                    <a:pt x="5191" y="9587"/>
                  </a:cubicBezTo>
                  <a:cubicBezTo>
                    <a:pt x="4019" y="10480"/>
                    <a:pt x="2512" y="12104"/>
                    <a:pt x="1507" y="13322"/>
                  </a:cubicBezTo>
                  <a:cubicBezTo>
                    <a:pt x="502" y="14541"/>
                    <a:pt x="0" y="15353"/>
                    <a:pt x="0" y="16083"/>
                  </a:cubicBezTo>
                  <a:cubicBezTo>
                    <a:pt x="0" y="16814"/>
                    <a:pt x="502" y="17464"/>
                    <a:pt x="1172" y="17626"/>
                  </a:cubicBezTo>
                  <a:cubicBezTo>
                    <a:pt x="1842" y="17789"/>
                    <a:pt x="2679" y="17464"/>
                    <a:pt x="3767" y="16652"/>
                  </a:cubicBezTo>
                  <a:cubicBezTo>
                    <a:pt x="4856" y="15840"/>
                    <a:pt x="6195" y="14541"/>
                    <a:pt x="7116" y="13404"/>
                  </a:cubicBezTo>
                  <a:cubicBezTo>
                    <a:pt x="8037" y="12267"/>
                    <a:pt x="8540" y="11292"/>
                    <a:pt x="8707" y="11211"/>
                  </a:cubicBezTo>
                  <a:cubicBezTo>
                    <a:pt x="8874" y="11130"/>
                    <a:pt x="8707" y="11942"/>
                    <a:pt x="8874" y="13241"/>
                  </a:cubicBezTo>
                  <a:cubicBezTo>
                    <a:pt x="9042" y="14541"/>
                    <a:pt x="9544" y="16327"/>
                    <a:pt x="10800" y="17545"/>
                  </a:cubicBezTo>
                  <a:cubicBezTo>
                    <a:pt x="12056" y="18763"/>
                    <a:pt x="14065" y="19413"/>
                    <a:pt x="15823" y="18682"/>
                  </a:cubicBezTo>
                  <a:cubicBezTo>
                    <a:pt x="17581" y="17951"/>
                    <a:pt x="19088" y="15840"/>
                    <a:pt x="20009" y="12754"/>
                  </a:cubicBezTo>
                  <a:cubicBezTo>
                    <a:pt x="20930" y="9668"/>
                    <a:pt x="21265" y="5608"/>
                    <a:pt x="21433" y="3172"/>
                  </a:cubicBezTo>
                  <a:cubicBezTo>
                    <a:pt x="21600" y="736"/>
                    <a:pt x="21600" y="-76"/>
                    <a:pt x="21349" y="5"/>
                  </a:cubicBezTo>
                  <a:cubicBezTo>
                    <a:pt x="21098" y="86"/>
                    <a:pt x="20595" y="1061"/>
                    <a:pt x="19926" y="3984"/>
                  </a:cubicBezTo>
                  <a:cubicBezTo>
                    <a:pt x="19256" y="6907"/>
                    <a:pt x="18419" y="11780"/>
                    <a:pt x="18251" y="14947"/>
                  </a:cubicBezTo>
                  <a:cubicBezTo>
                    <a:pt x="18084" y="18113"/>
                    <a:pt x="18586" y="19575"/>
                    <a:pt x="19256" y="20387"/>
                  </a:cubicBezTo>
                  <a:cubicBezTo>
                    <a:pt x="19926" y="21199"/>
                    <a:pt x="20763" y="21362"/>
                    <a:pt x="21600" y="2152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76" name="Line">
              <a:extLst>
                <a:ext uri="{FF2B5EF4-FFF2-40B4-BE49-F238E27FC236}">
                  <a16:creationId xmlns:a16="http://schemas.microsoft.com/office/drawing/2014/main" id="{E6073276-98C8-4FAD-933B-ACCFA5172477}"/>
                </a:ext>
              </a:extLst>
            </p:cNvPr>
            <p:cNvSpPr/>
            <p:nvPr/>
          </p:nvSpPr>
          <p:spPr>
            <a:xfrm>
              <a:off x="15211540" y="9024631"/>
              <a:ext cx="23566" cy="455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9" h="21287" extrusionOk="0">
                  <a:moveTo>
                    <a:pt x="11042" y="1894"/>
                  </a:moveTo>
                  <a:cubicBezTo>
                    <a:pt x="14128" y="791"/>
                    <a:pt x="17213" y="-313"/>
                    <a:pt x="17213" y="81"/>
                  </a:cubicBezTo>
                  <a:cubicBezTo>
                    <a:pt x="17213" y="475"/>
                    <a:pt x="14128" y="2367"/>
                    <a:pt x="9499" y="4969"/>
                  </a:cubicBezTo>
                  <a:cubicBezTo>
                    <a:pt x="4871" y="7570"/>
                    <a:pt x="-1301" y="10881"/>
                    <a:pt x="242" y="13719"/>
                  </a:cubicBezTo>
                  <a:cubicBezTo>
                    <a:pt x="1785" y="16557"/>
                    <a:pt x="11042" y="18922"/>
                    <a:pt x="20299" y="2128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77" name="Line">
              <a:extLst>
                <a:ext uri="{FF2B5EF4-FFF2-40B4-BE49-F238E27FC236}">
                  <a16:creationId xmlns:a16="http://schemas.microsoft.com/office/drawing/2014/main" id="{F755A309-80AF-4B91-B3D2-510525D1B1B3}"/>
                </a:ext>
              </a:extLst>
            </p:cNvPr>
            <p:cNvSpPr/>
            <p:nvPr/>
          </p:nvSpPr>
          <p:spPr>
            <a:xfrm>
              <a:off x="15278308" y="9172697"/>
              <a:ext cx="259221" cy="203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371" extrusionOk="0">
                  <a:moveTo>
                    <a:pt x="355" y="8829"/>
                  </a:moveTo>
                  <a:cubicBezTo>
                    <a:pt x="75" y="10571"/>
                    <a:pt x="-206" y="12313"/>
                    <a:pt x="215" y="13706"/>
                  </a:cubicBezTo>
                  <a:cubicBezTo>
                    <a:pt x="636" y="15100"/>
                    <a:pt x="1758" y="16145"/>
                    <a:pt x="3020" y="16668"/>
                  </a:cubicBezTo>
                  <a:cubicBezTo>
                    <a:pt x="4282" y="17190"/>
                    <a:pt x="5685" y="17190"/>
                    <a:pt x="7508" y="16145"/>
                  </a:cubicBezTo>
                  <a:cubicBezTo>
                    <a:pt x="9332" y="15100"/>
                    <a:pt x="11576" y="13010"/>
                    <a:pt x="12417" y="10223"/>
                  </a:cubicBezTo>
                  <a:cubicBezTo>
                    <a:pt x="13259" y="7436"/>
                    <a:pt x="12698" y="3952"/>
                    <a:pt x="11716" y="2036"/>
                  </a:cubicBezTo>
                  <a:cubicBezTo>
                    <a:pt x="10734" y="119"/>
                    <a:pt x="9332" y="-229"/>
                    <a:pt x="8069" y="119"/>
                  </a:cubicBezTo>
                  <a:cubicBezTo>
                    <a:pt x="6807" y="468"/>
                    <a:pt x="5685" y="1513"/>
                    <a:pt x="5124" y="3952"/>
                  </a:cubicBezTo>
                  <a:cubicBezTo>
                    <a:pt x="4563" y="6390"/>
                    <a:pt x="4563" y="10223"/>
                    <a:pt x="5825" y="13358"/>
                  </a:cubicBezTo>
                  <a:cubicBezTo>
                    <a:pt x="7088" y="16494"/>
                    <a:pt x="9612" y="18932"/>
                    <a:pt x="12417" y="20152"/>
                  </a:cubicBezTo>
                  <a:cubicBezTo>
                    <a:pt x="15223" y="21371"/>
                    <a:pt x="18308" y="21371"/>
                    <a:pt x="21394" y="2137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78" name="Line">
              <a:extLst>
                <a:ext uri="{FF2B5EF4-FFF2-40B4-BE49-F238E27FC236}">
                  <a16:creationId xmlns:a16="http://schemas.microsoft.com/office/drawing/2014/main" id="{F26A968F-D13A-4DCF-A8AE-B126738A5D4C}"/>
                </a:ext>
              </a:extLst>
            </p:cNvPr>
            <p:cNvSpPr/>
            <p:nvPr/>
          </p:nvSpPr>
          <p:spPr>
            <a:xfrm>
              <a:off x="15561094" y="9235626"/>
              <a:ext cx="247439" cy="196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331" extrusionOk="0">
                  <a:moveTo>
                    <a:pt x="402" y="0"/>
                  </a:moveTo>
                  <a:cubicBezTo>
                    <a:pt x="986" y="4027"/>
                    <a:pt x="1569" y="8054"/>
                    <a:pt x="1423" y="11532"/>
                  </a:cubicBezTo>
                  <a:cubicBezTo>
                    <a:pt x="1277" y="15010"/>
                    <a:pt x="402" y="17939"/>
                    <a:pt x="110" y="18488"/>
                  </a:cubicBezTo>
                  <a:cubicBezTo>
                    <a:pt x="-182" y="19037"/>
                    <a:pt x="110" y="17207"/>
                    <a:pt x="986" y="14278"/>
                  </a:cubicBezTo>
                  <a:cubicBezTo>
                    <a:pt x="1861" y="11349"/>
                    <a:pt x="3321" y="7322"/>
                    <a:pt x="4488" y="4576"/>
                  </a:cubicBezTo>
                  <a:cubicBezTo>
                    <a:pt x="5656" y="1831"/>
                    <a:pt x="6531" y="366"/>
                    <a:pt x="7553" y="183"/>
                  </a:cubicBezTo>
                  <a:cubicBezTo>
                    <a:pt x="8575" y="0"/>
                    <a:pt x="9742" y="1098"/>
                    <a:pt x="10764" y="4210"/>
                  </a:cubicBezTo>
                  <a:cubicBezTo>
                    <a:pt x="11785" y="7322"/>
                    <a:pt x="12661" y="12447"/>
                    <a:pt x="13537" y="15742"/>
                  </a:cubicBezTo>
                  <a:cubicBezTo>
                    <a:pt x="14413" y="19037"/>
                    <a:pt x="15288" y="20502"/>
                    <a:pt x="16602" y="21051"/>
                  </a:cubicBezTo>
                  <a:cubicBezTo>
                    <a:pt x="17915" y="21600"/>
                    <a:pt x="19667" y="21234"/>
                    <a:pt x="21418" y="2086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79" name="Line">
              <a:extLst>
                <a:ext uri="{FF2B5EF4-FFF2-40B4-BE49-F238E27FC236}">
                  <a16:creationId xmlns:a16="http://schemas.microsoft.com/office/drawing/2014/main" id="{574E54B6-693D-40C3-BC86-37891098B34A}"/>
                </a:ext>
              </a:extLst>
            </p:cNvPr>
            <p:cNvSpPr/>
            <p:nvPr/>
          </p:nvSpPr>
          <p:spPr>
            <a:xfrm>
              <a:off x="15781039" y="9165294"/>
              <a:ext cx="188524" cy="433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1333" extrusionOk="0">
                  <a:moveTo>
                    <a:pt x="21009" y="3063"/>
                  </a:moveTo>
                  <a:cubicBezTo>
                    <a:pt x="21009" y="2238"/>
                    <a:pt x="21009" y="1414"/>
                    <a:pt x="20078" y="837"/>
                  </a:cubicBezTo>
                  <a:cubicBezTo>
                    <a:pt x="19147" y="260"/>
                    <a:pt x="17285" y="-70"/>
                    <a:pt x="15423" y="12"/>
                  </a:cubicBezTo>
                  <a:cubicBezTo>
                    <a:pt x="13561" y="95"/>
                    <a:pt x="11699" y="590"/>
                    <a:pt x="10209" y="1579"/>
                  </a:cubicBezTo>
                  <a:cubicBezTo>
                    <a:pt x="8719" y="2568"/>
                    <a:pt x="7602" y="4052"/>
                    <a:pt x="8161" y="6196"/>
                  </a:cubicBezTo>
                  <a:cubicBezTo>
                    <a:pt x="8719" y="8339"/>
                    <a:pt x="10954" y="11142"/>
                    <a:pt x="12071" y="13368"/>
                  </a:cubicBezTo>
                  <a:cubicBezTo>
                    <a:pt x="13188" y="15594"/>
                    <a:pt x="13188" y="17243"/>
                    <a:pt x="12443" y="18397"/>
                  </a:cubicBezTo>
                  <a:cubicBezTo>
                    <a:pt x="11699" y="19551"/>
                    <a:pt x="10209" y="20211"/>
                    <a:pt x="7788" y="20706"/>
                  </a:cubicBezTo>
                  <a:cubicBezTo>
                    <a:pt x="5368" y="21200"/>
                    <a:pt x="2016" y="21530"/>
                    <a:pt x="712" y="21200"/>
                  </a:cubicBezTo>
                  <a:cubicBezTo>
                    <a:pt x="-591" y="20870"/>
                    <a:pt x="154" y="19881"/>
                    <a:pt x="899" y="1889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80" name="Line">
              <a:extLst>
                <a:ext uri="{FF2B5EF4-FFF2-40B4-BE49-F238E27FC236}">
                  <a16:creationId xmlns:a16="http://schemas.microsoft.com/office/drawing/2014/main" id="{01EAC97D-F6CF-41B1-AD0D-3386910EB251}"/>
                </a:ext>
              </a:extLst>
            </p:cNvPr>
            <p:cNvSpPr/>
            <p:nvPr/>
          </p:nvSpPr>
          <p:spPr>
            <a:xfrm>
              <a:off x="16008839" y="9035737"/>
              <a:ext cx="82481" cy="433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900" y="3014"/>
                    <a:pt x="16200" y="6028"/>
                    <a:pt x="15300" y="8958"/>
                  </a:cubicBezTo>
                  <a:cubicBezTo>
                    <a:pt x="14400" y="11888"/>
                    <a:pt x="15300" y="14735"/>
                    <a:pt x="13050" y="16828"/>
                  </a:cubicBezTo>
                  <a:cubicBezTo>
                    <a:pt x="10800" y="18921"/>
                    <a:pt x="5400" y="2026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81" name="Line">
              <a:extLst>
                <a:ext uri="{FF2B5EF4-FFF2-40B4-BE49-F238E27FC236}">
                  <a16:creationId xmlns:a16="http://schemas.microsoft.com/office/drawing/2014/main" id="{E356D735-927E-48F0-92BD-3DD91EB6795A}"/>
                </a:ext>
              </a:extLst>
            </p:cNvPr>
            <p:cNvSpPr/>
            <p:nvPr/>
          </p:nvSpPr>
          <p:spPr>
            <a:xfrm>
              <a:off x="16028478" y="8913581"/>
              <a:ext cx="384903" cy="566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3" extrusionOk="0">
                  <a:moveTo>
                    <a:pt x="0" y="13834"/>
                  </a:moveTo>
                  <a:cubicBezTo>
                    <a:pt x="3600" y="12173"/>
                    <a:pt x="7200" y="10511"/>
                    <a:pt x="10042" y="8722"/>
                  </a:cubicBezTo>
                  <a:cubicBezTo>
                    <a:pt x="12884" y="6933"/>
                    <a:pt x="14968" y="5015"/>
                    <a:pt x="16011" y="3737"/>
                  </a:cubicBezTo>
                  <a:cubicBezTo>
                    <a:pt x="17053" y="2459"/>
                    <a:pt x="17053" y="1820"/>
                    <a:pt x="16768" y="1245"/>
                  </a:cubicBezTo>
                  <a:cubicBezTo>
                    <a:pt x="16484" y="670"/>
                    <a:pt x="15916" y="159"/>
                    <a:pt x="15158" y="31"/>
                  </a:cubicBezTo>
                  <a:cubicBezTo>
                    <a:pt x="14400" y="-97"/>
                    <a:pt x="13453" y="159"/>
                    <a:pt x="12789" y="1181"/>
                  </a:cubicBezTo>
                  <a:cubicBezTo>
                    <a:pt x="12126" y="2204"/>
                    <a:pt x="11747" y="3993"/>
                    <a:pt x="11368" y="6996"/>
                  </a:cubicBezTo>
                  <a:cubicBezTo>
                    <a:pt x="10989" y="10000"/>
                    <a:pt x="10611" y="14218"/>
                    <a:pt x="10421" y="16710"/>
                  </a:cubicBezTo>
                  <a:cubicBezTo>
                    <a:pt x="10232" y="19202"/>
                    <a:pt x="10232" y="19969"/>
                    <a:pt x="10611" y="19905"/>
                  </a:cubicBezTo>
                  <a:cubicBezTo>
                    <a:pt x="10989" y="19841"/>
                    <a:pt x="11747" y="18947"/>
                    <a:pt x="12695" y="17860"/>
                  </a:cubicBezTo>
                  <a:cubicBezTo>
                    <a:pt x="13642" y="16774"/>
                    <a:pt x="14779" y="15496"/>
                    <a:pt x="15821" y="14793"/>
                  </a:cubicBezTo>
                  <a:cubicBezTo>
                    <a:pt x="16863" y="14090"/>
                    <a:pt x="17811" y="13962"/>
                    <a:pt x="18568" y="14410"/>
                  </a:cubicBezTo>
                  <a:cubicBezTo>
                    <a:pt x="19326" y="14857"/>
                    <a:pt x="19895" y="15879"/>
                    <a:pt x="20368" y="17157"/>
                  </a:cubicBezTo>
                  <a:cubicBezTo>
                    <a:pt x="20842" y="18436"/>
                    <a:pt x="21221" y="19969"/>
                    <a:pt x="21600" y="2150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82" name="Line">
              <a:extLst>
                <a:ext uri="{FF2B5EF4-FFF2-40B4-BE49-F238E27FC236}">
                  <a16:creationId xmlns:a16="http://schemas.microsoft.com/office/drawing/2014/main" id="{C7C1232F-4493-418D-8DC0-D4F09A45C950}"/>
                </a:ext>
              </a:extLst>
            </p:cNvPr>
            <p:cNvSpPr/>
            <p:nvPr/>
          </p:nvSpPr>
          <p:spPr>
            <a:xfrm>
              <a:off x="16625471" y="9120874"/>
              <a:ext cx="200306" cy="44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6" extrusionOk="0">
                  <a:moveTo>
                    <a:pt x="0" y="20156"/>
                  </a:moveTo>
                  <a:cubicBezTo>
                    <a:pt x="0" y="12442"/>
                    <a:pt x="0" y="4727"/>
                    <a:pt x="1800" y="1642"/>
                  </a:cubicBezTo>
                  <a:cubicBezTo>
                    <a:pt x="3600" y="-1444"/>
                    <a:pt x="7200" y="99"/>
                    <a:pt x="10800" y="3956"/>
                  </a:cubicBezTo>
                  <a:cubicBezTo>
                    <a:pt x="14400" y="7813"/>
                    <a:pt x="18000" y="13985"/>
                    <a:pt x="21600" y="2015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83" name="Line">
              <a:extLst>
                <a:ext uri="{FF2B5EF4-FFF2-40B4-BE49-F238E27FC236}">
                  <a16:creationId xmlns:a16="http://schemas.microsoft.com/office/drawing/2014/main" id="{8A580F35-846C-49DA-994E-647E53185686}"/>
                </a:ext>
              </a:extLst>
            </p:cNvPr>
            <p:cNvSpPr/>
            <p:nvPr/>
          </p:nvSpPr>
          <p:spPr>
            <a:xfrm>
              <a:off x="16574411" y="9317062"/>
              <a:ext cx="200308" cy="18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84" name="Line">
              <a:extLst>
                <a:ext uri="{FF2B5EF4-FFF2-40B4-BE49-F238E27FC236}">
                  <a16:creationId xmlns:a16="http://schemas.microsoft.com/office/drawing/2014/main" id="{03D4B7B3-07BF-4128-9813-5B10C03D4886}"/>
                </a:ext>
              </a:extLst>
            </p:cNvPr>
            <p:cNvSpPr/>
            <p:nvPr/>
          </p:nvSpPr>
          <p:spPr>
            <a:xfrm>
              <a:off x="17410988" y="8758112"/>
              <a:ext cx="239581" cy="692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extrusionOk="0">
                  <a:moveTo>
                    <a:pt x="0" y="11660"/>
                  </a:moveTo>
                  <a:cubicBezTo>
                    <a:pt x="1825" y="13945"/>
                    <a:pt x="3651" y="16230"/>
                    <a:pt x="4868" y="17684"/>
                  </a:cubicBezTo>
                  <a:cubicBezTo>
                    <a:pt x="6085" y="19137"/>
                    <a:pt x="6693" y="19760"/>
                    <a:pt x="7606" y="20332"/>
                  </a:cubicBezTo>
                  <a:cubicBezTo>
                    <a:pt x="8518" y="20903"/>
                    <a:pt x="9735" y="21422"/>
                    <a:pt x="10496" y="21422"/>
                  </a:cubicBezTo>
                  <a:cubicBezTo>
                    <a:pt x="11256" y="21422"/>
                    <a:pt x="11561" y="20903"/>
                    <a:pt x="12473" y="19241"/>
                  </a:cubicBezTo>
                  <a:cubicBezTo>
                    <a:pt x="13386" y="17580"/>
                    <a:pt x="14907" y="14776"/>
                    <a:pt x="16124" y="11868"/>
                  </a:cubicBezTo>
                  <a:cubicBezTo>
                    <a:pt x="17341" y="8960"/>
                    <a:pt x="18253" y="5949"/>
                    <a:pt x="19014" y="3768"/>
                  </a:cubicBezTo>
                  <a:cubicBezTo>
                    <a:pt x="19775" y="1587"/>
                    <a:pt x="20383" y="237"/>
                    <a:pt x="20839" y="30"/>
                  </a:cubicBezTo>
                  <a:cubicBezTo>
                    <a:pt x="21296" y="-178"/>
                    <a:pt x="21600" y="757"/>
                    <a:pt x="21600" y="1484"/>
                  </a:cubicBezTo>
                  <a:cubicBezTo>
                    <a:pt x="21600" y="2210"/>
                    <a:pt x="21296" y="2730"/>
                    <a:pt x="20992" y="324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85" name="Line">
              <a:extLst>
                <a:ext uri="{FF2B5EF4-FFF2-40B4-BE49-F238E27FC236}">
                  <a16:creationId xmlns:a16="http://schemas.microsoft.com/office/drawing/2014/main" id="{1C80A962-1DC3-4A94-9B36-B5470490FC7E}"/>
                </a:ext>
              </a:extLst>
            </p:cNvPr>
            <p:cNvSpPr/>
            <p:nvPr/>
          </p:nvSpPr>
          <p:spPr>
            <a:xfrm>
              <a:off x="17650569" y="8624852"/>
              <a:ext cx="1162565" cy="188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455" extrusionOk="0">
                  <a:moveTo>
                    <a:pt x="0" y="21455"/>
                  </a:moveTo>
                  <a:cubicBezTo>
                    <a:pt x="187" y="19912"/>
                    <a:pt x="375" y="18369"/>
                    <a:pt x="780" y="17405"/>
                  </a:cubicBezTo>
                  <a:cubicBezTo>
                    <a:pt x="1186" y="16441"/>
                    <a:pt x="1810" y="16055"/>
                    <a:pt x="3246" y="14898"/>
                  </a:cubicBezTo>
                  <a:cubicBezTo>
                    <a:pt x="4682" y="13741"/>
                    <a:pt x="6929" y="11812"/>
                    <a:pt x="8990" y="10269"/>
                  </a:cubicBezTo>
                  <a:cubicBezTo>
                    <a:pt x="11050" y="8726"/>
                    <a:pt x="12923" y="7569"/>
                    <a:pt x="14795" y="6026"/>
                  </a:cubicBezTo>
                  <a:cubicBezTo>
                    <a:pt x="16668" y="4484"/>
                    <a:pt x="18541" y="2555"/>
                    <a:pt x="19758" y="1398"/>
                  </a:cubicBezTo>
                  <a:cubicBezTo>
                    <a:pt x="20976" y="241"/>
                    <a:pt x="21538" y="-145"/>
                    <a:pt x="21569" y="48"/>
                  </a:cubicBezTo>
                  <a:cubicBezTo>
                    <a:pt x="21600" y="241"/>
                    <a:pt x="21101" y="1012"/>
                    <a:pt x="20601" y="178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86" name="Line">
              <a:extLst>
                <a:ext uri="{FF2B5EF4-FFF2-40B4-BE49-F238E27FC236}">
                  <a16:creationId xmlns:a16="http://schemas.microsoft.com/office/drawing/2014/main" id="{482CB3BF-1690-4CE5-8FEA-1FCE697D0959}"/>
                </a:ext>
              </a:extLst>
            </p:cNvPr>
            <p:cNvSpPr/>
            <p:nvPr/>
          </p:nvSpPr>
          <p:spPr>
            <a:xfrm>
              <a:off x="17807673" y="8995017"/>
              <a:ext cx="231729" cy="392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278" extrusionOk="0">
                  <a:moveTo>
                    <a:pt x="3451" y="5439"/>
                  </a:moveTo>
                  <a:cubicBezTo>
                    <a:pt x="3142" y="4523"/>
                    <a:pt x="2834" y="3608"/>
                    <a:pt x="3142" y="2784"/>
                  </a:cubicBezTo>
                  <a:cubicBezTo>
                    <a:pt x="3451" y="1961"/>
                    <a:pt x="4377" y="1228"/>
                    <a:pt x="5765" y="771"/>
                  </a:cubicBezTo>
                  <a:cubicBezTo>
                    <a:pt x="7154" y="313"/>
                    <a:pt x="9005" y="130"/>
                    <a:pt x="10857" y="39"/>
                  </a:cubicBezTo>
                  <a:cubicBezTo>
                    <a:pt x="12708" y="-53"/>
                    <a:pt x="14559" y="-53"/>
                    <a:pt x="15331" y="862"/>
                  </a:cubicBezTo>
                  <a:cubicBezTo>
                    <a:pt x="16102" y="1778"/>
                    <a:pt x="15794" y="3608"/>
                    <a:pt x="13325" y="6537"/>
                  </a:cubicBezTo>
                  <a:cubicBezTo>
                    <a:pt x="10857" y="9466"/>
                    <a:pt x="6228" y="13493"/>
                    <a:pt x="3451" y="16239"/>
                  </a:cubicBezTo>
                  <a:cubicBezTo>
                    <a:pt x="674" y="18984"/>
                    <a:pt x="-252" y="20449"/>
                    <a:pt x="57" y="20998"/>
                  </a:cubicBezTo>
                  <a:cubicBezTo>
                    <a:pt x="365" y="21547"/>
                    <a:pt x="1908" y="21181"/>
                    <a:pt x="5148" y="20815"/>
                  </a:cubicBezTo>
                  <a:cubicBezTo>
                    <a:pt x="8388" y="20449"/>
                    <a:pt x="13325" y="20083"/>
                    <a:pt x="16565" y="19900"/>
                  </a:cubicBezTo>
                  <a:cubicBezTo>
                    <a:pt x="19805" y="19716"/>
                    <a:pt x="21348" y="19716"/>
                    <a:pt x="21348" y="19900"/>
                  </a:cubicBezTo>
                  <a:cubicBezTo>
                    <a:pt x="21348" y="20083"/>
                    <a:pt x="19805" y="20449"/>
                    <a:pt x="18262" y="2081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87" name="Line">
              <a:extLst>
                <a:ext uri="{FF2B5EF4-FFF2-40B4-BE49-F238E27FC236}">
                  <a16:creationId xmlns:a16="http://schemas.microsoft.com/office/drawing/2014/main" id="{3AEF380E-2901-41CE-B236-C046EA93B674}"/>
                </a:ext>
              </a:extLst>
            </p:cNvPr>
            <p:cNvSpPr/>
            <p:nvPr/>
          </p:nvSpPr>
          <p:spPr>
            <a:xfrm>
              <a:off x="18239707" y="9054244"/>
              <a:ext cx="247439" cy="262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1" extrusionOk="0">
                  <a:moveTo>
                    <a:pt x="17222" y="11328"/>
                  </a:moveTo>
                  <a:cubicBezTo>
                    <a:pt x="16930" y="8628"/>
                    <a:pt x="16638" y="5928"/>
                    <a:pt x="16346" y="3903"/>
                  </a:cubicBezTo>
                  <a:cubicBezTo>
                    <a:pt x="16054" y="1878"/>
                    <a:pt x="15762" y="528"/>
                    <a:pt x="14157" y="123"/>
                  </a:cubicBezTo>
                  <a:cubicBezTo>
                    <a:pt x="12551" y="-282"/>
                    <a:pt x="9632" y="258"/>
                    <a:pt x="7151" y="2553"/>
                  </a:cubicBezTo>
                  <a:cubicBezTo>
                    <a:pt x="4670" y="4848"/>
                    <a:pt x="2627" y="8898"/>
                    <a:pt x="1459" y="11733"/>
                  </a:cubicBezTo>
                  <a:cubicBezTo>
                    <a:pt x="292" y="14568"/>
                    <a:pt x="0" y="16188"/>
                    <a:pt x="0" y="17673"/>
                  </a:cubicBezTo>
                  <a:cubicBezTo>
                    <a:pt x="0" y="19158"/>
                    <a:pt x="292" y="20508"/>
                    <a:pt x="1751" y="20913"/>
                  </a:cubicBezTo>
                  <a:cubicBezTo>
                    <a:pt x="3211" y="21318"/>
                    <a:pt x="5838" y="20778"/>
                    <a:pt x="8319" y="17808"/>
                  </a:cubicBezTo>
                  <a:cubicBezTo>
                    <a:pt x="10800" y="14838"/>
                    <a:pt x="13135" y="9438"/>
                    <a:pt x="14303" y="5928"/>
                  </a:cubicBezTo>
                  <a:cubicBezTo>
                    <a:pt x="15470" y="2418"/>
                    <a:pt x="15470" y="798"/>
                    <a:pt x="15616" y="663"/>
                  </a:cubicBezTo>
                  <a:cubicBezTo>
                    <a:pt x="15762" y="528"/>
                    <a:pt x="16054" y="1878"/>
                    <a:pt x="17076" y="5388"/>
                  </a:cubicBezTo>
                  <a:cubicBezTo>
                    <a:pt x="18097" y="8898"/>
                    <a:pt x="19849" y="14568"/>
                    <a:pt x="21600" y="2023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88" name="Line">
              <a:extLst>
                <a:ext uri="{FF2B5EF4-FFF2-40B4-BE49-F238E27FC236}">
                  <a16:creationId xmlns:a16="http://schemas.microsoft.com/office/drawing/2014/main" id="{765F5367-A1C7-45A9-85DF-C1C0E793D295}"/>
                </a:ext>
              </a:extLst>
            </p:cNvPr>
            <p:cNvSpPr/>
            <p:nvPr/>
          </p:nvSpPr>
          <p:spPr>
            <a:xfrm>
              <a:off x="18557843" y="8861758"/>
              <a:ext cx="208161" cy="222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6" h="21363" extrusionOk="0">
                  <a:moveTo>
                    <a:pt x="0" y="1053"/>
                  </a:moveTo>
                  <a:cubicBezTo>
                    <a:pt x="1714" y="408"/>
                    <a:pt x="3429" y="-237"/>
                    <a:pt x="4800" y="85"/>
                  </a:cubicBezTo>
                  <a:cubicBezTo>
                    <a:pt x="6171" y="408"/>
                    <a:pt x="7200" y="1697"/>
                    <a:pt x="7200" y="3954"/>
                  </a:cubicBezTo>
                  <a:cubicBezTo>
                    <a:pt x="7200" y="6211"/>
                    <a:pt x="6171" y="9435"/>
                    <a:pt x="5143" y="11691"/>
                  </a:cubicBezTo>
                  <a:cubicBezTo>
                    <a:pt x="4114" y="13948"/>
                    <a:pt x="3086" y="15238"/>
                    <a:pt x="2229" y="16688"/>
                  </a:cubicBezTo>
                  <a:cubicBezTo>
                    <a:pt x="1371" y="18139"/>
                    <a:pt x="686" y="19751"/>
                    <a:pt x="1200" y="20557"/>
                  </a:cubicBezTo>
                  <a:cubicBezTo>
                    <a:pt x="1714" y="21363"/>
                    <a:pt x="3429" y="21363"/>
                    <a:pt x="6000" y="20879"/>
                  </a:cubicBezTo>
                  <a:cubicBezTo>
                    <a:pt x="8571" y="20396"/>
                    <a:pt x="12000" y="19429"/>
                    <a:pt x="14914" y="18784"/>
                  </a:cubicBezTo>
                  <a:cubicBezTo>
                    <a:pt x="17829" y="18139"/>
                    <a:pt x="20229" y="17817"/>
                    <a:pt x="20914" y="18300"/>
                  </a:cubicBezTo>
                  <a:cubicBezTo>
                    <a:pt x="21600" y="18784"/>
                    <a:pt x="20571" y="20073"/>
                    <a:pt x="19543" y="2136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89" name="Line">
              <a:extLst>
                <a:ext uri="{FF2B5EF4-FFF2-40B4-BE49-F238E27FC236}">
                  <a16:creationId xmlns:a16="http://schemas.microsoft.com/office/drawing/2014/main" id="{92157CE4-505D-4518-8C46-8308DD687D7E}"/>
                </a:ext>
              </a:extLst>
            </p:cNvPr>
            <p:cNvSpPr/>
            <p:nvPr/>
          </p:nvSpPr>
          <p:spPr>
            <a:xfrm>
              <a:off x="18872050" y="9194907"/>
              <a:ext cx="109972" cy="11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90" name="Line">
              <a:extLst>
                <a:ext uri="{FF2B5EF4-FFF2-40B4-BE49-F238E27FC236}">
                  <a16:creationId xmlns:a16="http://schemas.microsoft.com/office/drawing/2014/main" id="{7A133075-8557-4496-A5BF-3E9DBBD28396}"/>
                </a:ext>
              </a:extLst>
            </p:cNvPr>
            <p:cNvSpPr/>
            <p:nvPr/>
          </p:nvSpPr>
          <p:spPr>
            <a:xfrm>
              <a:off x="18820990" y="9287449"/>
              <a:ext cx="231729" cy="29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5635" y="11375"/>
                    <a:pt x="11270" y="2735"/>
                    <a:pt x="14870" y="575"/>
                  </a:cubicBezTo>
                  <a:cubicBezTo>
                    <a:pt x="18470" y="-1585"/>
                    <a:pt x="20035" y="2735"/>
                    <a:pt x="21600" y="705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91" name="Line">
              <a:extLst>
                <a:ext uri="{FF2B5EF4-FFF2-40B4-BE49-F238E27FC236}">
                  <a16:creationId xmlns:a16="http://schemas.microsoft.com/office/drawing/2014/main" id="{0088D8CC-C183-4087-8897-205B2AEFAA59}"/>
                </a:ext>
              </a:extLst>
            </p:cNvPr>
            <p:cNvSpPr/>
            <p:nvPr/>
          </p:nvSpPr>
          <p:spPr>
            <a:xfrm>
              <a:off x="19366925" y="8617449"/>
              <a:ext cx="239581" cy="814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9" extrusionOk="0">
                  <a:moveTo>
                    <a:pt x="0" y="13361"/>
                  </a:moveTo>
                  <a:cubicBezTo>
                    <a:pt x="900" y="13008"/>
                    <a:pt x="1800" y="12656"/>
                    <a:pt x="2550" y="12700"/>
                  </a:cubicBezTo>
                  <a:cubicBezTo>
                    <a:pt x="3300" y="12744"/>
                    <a:pt x="3900" y="13184"/>
                    <a:pt x="4650" y="14375"/>
                  </a:cubicBezTo>
                  <a:cubicBezTo>
                    <a:pt x="5400" y="15565"/>
                    <a:pt x="6300" y="17504"/>
                    <a:pt x="7200" y="18739"/>
                  </a:cubicBezTo>
                  <a:cubicBezTo>
                    <a:pt x="8100" y="19973"/>
                    <a:pt x="9000" y="20502"/>
                    <a:pt x="10050" y="20899"/>
                  </a:cubicBezTo>
                  <a:cubicBezTo>
                    <a:pt x="11100" y="21296"/>
                    <a:pt x="12300" y="21560"/>
                    <a:pt x="12900" y="21384"/>
                  </a:cubicBezTo>
                  <a:cubicBezTo>
                    <a:pt x="13500" y="21207"/>
                    <a:pt x="13500" y="20590"/>
                    <a:pt x="13800" y="18474"/>
                  </a:cubicBezTo>
                  <a:cubicBezTo>
                    <a:pt x="14100" y="16358"/>
                    <a:pt x="14700" y="12744"/>
                    <a:pt x="15450" y="9570"/>
                  </a:cubicBezTo>
                  <a:cubicBezTo>
                    <a:pt x="16200" y="6396"/>
                    <a:pt x="17100" y="3663"/>
                    <a:pt x="17850" y="2076"/>
                  </a:cubicBezTo>
                  <a:cubicBezTo>
                    <a:pt x="18600" y="489"/>
                    <a:pt x="19200" y="48"/>
                    <a:pt x="19950" y="4"/>
                  </a:cubicBezTo>
                  <a:cubicBezTo>
                    <a:pt x="20700" y="-40"/>
                    <a:pt x="21600" y="313"/>
                    <a:pt x="21600" y="621"/>
                  </a:cubicBezTo>
                  <a:cubicBezTo>
                    <a:pt x="21600" y="930"/>
                    <a:pt x="20700" y="1194"/>
                    <a:pt x="19800" y="145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92" name="Line">
              <a:extLst>
                <a:ext uri="{FF2B5EF4-FFF2-40B4-BE49-F238E27FC236}">
                  <a16:creationId xmlns:a16="http://schemas.microsoft.com/office/drawing/2014/main" id="{601AB000-1A8A-4478-AD23-6EEE8C412F86}"/>
                </a:ext>
              </a:extLst>
            </p:cNvPr>
            <p:cNvSpPr/>
            <p:nvPr/>
          </p:nvSpPr>
          <p:spPr>
            <a:xfrm>
              <a:off x="19618291" y="8528609"/>
              <a:ext cx="1684933" cy="133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600" extrusionOk="0">
                  <a:moveTo>
                    <a:pt x="0" y="21600"/>
                  </a:moveTo>
                  <a:cubicBezTo>
                    <a:pt x="1374" y="18900"/>
                    <a:pt x="2748" y="16200"/>
                    <a:pt x="4273" y="14040"/>
                  </a:cubicBezTo>
                  <a:cubicBezTo>
                    <a:pt x="5797" y="11880"/>
                    <a:pt x="7472" y="10260"/>
                    <a:pt x="9104" y="9180"/>
                  </a:cubicBezTo>
                  <a:cubicBezTo>
                    <a:pt x="10736" y="8100"/>
                    <a:pt x="12324" y="7560"/>
                    <a:pt x="13806" y="7020"/>
                  </a:cubicBezTo>
                  <a:cubicBezTo>
                    <a:pt x="15287" y="6480"/>
                    <a:pt x="16662" y="5940"/>
                    <a:pt x="17843" y="5130"/>
                  </a:cubicBezTo>
                  <a:cubicBezTo>
                    <a:pt x="19023" y="4320"/>
                    <a:pt x="20011" y="3240"/>
                    <a:pt x="20655" y="2160"/>
                  </a:cubicBezTo>
                  <a:cubicBezTo>
                    <a:pt x="21299" y="1080"/>
                    <a:pt x="21600" y="0"/>
                    <a:pt x="21557" y="0"/>
                  </a:cubicBezTo>
                  <a:cubicBezTo>
                    <a:pt x="21514" y="0"/>
                    <a:pt x="21128" y="1080"/>
                    <a:pt x="20741" y="216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93" name="Line">
              <a:extLst>
                <a:ext uri="{FF2B5EF4-FFF2-40B4-BE49-F238E27FC236}">
                  <a16:creationId xmlns:a16="http://schemas.microsoft.com/office/drawing/2014/main" id="{3079F70B-B7F0-4D03-9182-C06DEF1A6E45}"/>
                </a:ext>
              </a:extLst>
            </p:cNvPr>
            <p:cNvSpPr/>
            <p:nvPr/>
          </p:nvSpPr>
          <p:spPr>
            <a:xfrm>
              <a:off x="19681132" y="8969107"/>
              <a:ext cx="168885" cy="333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238" extrusionOk="0">
                  <a:moveTo>
                    <a:pt x="9976" y="4254"/>
                  </a:moveTo>
                  <a:cubicBezTo>
                    <a:pt x="9552" y="3185"/>
                    <a:pt x="9129" y="2115"/>
                    <a:pt x="10823" y="1260"/>
                  </a:cubicBezTo>
                  <a:cubicBezTo>
                    <a:pt x="12517" y="405"/>
                    <a:pt x="16329" y="-237"/>
                    <a:pt x="18446" y="84"/>
                  </a:cubicBezTo>
                  <a:cubicBezTo>
                    <a:pt x="20564" y="405"/>
                    <a:pt x="20987" y="1688"/>
                    <a:pt x="18870" y="3933"/>
                  </a:cubicBezTo>
                  <a:cubicBezTo>
                    <a:pt x="16752" y="6179"/>
                    <a:pt x="12093" y="9387"/>
                    <a:pt x="8917" y="11632"/>
                  </a:cubicBezTo>
                  <a:cubicBezTo>
                    <a:pt x="5740" y="13878"/>
                    <a:pt x="4046" y="15161"/>
                    <a:pt x="2564" y="16337"/>
                  </a:cubicBezTo>
                  <a:cubicBezTo>
                    <a:pt x="1082" y="17513"/>
                    <a:pt x="-189" y="18583"/>
                    <a:pt x="23" y="19438"/>
                  </a:cubicBezTo>
                  <a:cubicBezTo>
                    <a:pt x="235" y="20294"/>
                    <a:pt x="1929" y="20935"/>
                    <a:pt x="5740" y="21149"/>
                  </a:cubicBezTo>
                  <a:cubicBezTo>
                    <a:pt x="9552" y="21363"/>
                    <a:pt x="15482" y="21149"/>
                    <a:pt x="21411" y="2093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94" name="Line">
              <a:extLst>
                <a:ext uri="{FF2B5EF4-FFF2-40B4-BE49-F238E27FC236}">
                  <a16:creationId xmlns:a16="http://schemas.microsoft.com/office/drawing/2014/main" id="{E9DCE83E-2FC9-4CB0-AA91-38A194A60B9F}"/>
                </a:ext>
              </a:extLst>
            </p:cNvPr>
            <p:cNvSpPr/>
            <p:nvPr/>
          </p:nvSpPr>
          <p:spPr>
            <a:xfrm>
              <a:off x="20042470" y="9076454"/>
              <a:ext cx="47131" cy="210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720" y="3429"/>
                    <a:pt x="15840" y="6857"/>
                    <a:pt x="12240" y="10457"/>
                  </a:cubicBezTo>
                  <a:cubicBezTo>
                    <a:pt x="8640" y="14057"/>
                    <a:pt x="4320" y="17829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95" name="Line">
              <a:extLst>
                <a:ext uri="{FF2B5EF4-FFF2-40B4-BE49-F238E27FC236}">
                  <a16:creationId xmlns:a16="http://schemas.microsoft.com/office/drawing/2014/main" id="{7025631B-BEF8-44F7-9704-565DE5867B29}"/>
                </a:ext>
              </a:extLst>
            </p:cNvPr>
            <p:cNvSpPr/>
            <p:nvPr/>
          </p:nvSpPr>
          <p:spPr>
            <a:xfrm>
              <a:off x="19999266" y="9106067"/>
              <a:ext cx="106046" cy="199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128" extrusionOk="0">
                  <a:moveTo>
                    <a:pt x="0" y="944"/>
                  </a:moveTo>
                  <a:cubicBezTo>
                    <a:pt x="3375" y="236"/>
                    <a:pt x="6750" y="-472"/>
                    <a:pt x="9450" y="413"/>
                  </a:cubicBezTo>
                  <a:cubicBezTo>
                    <a:pt x="12150" y="1298"/>
                    <a:pt x="14175" y="3777"/>
                    <a:pt x="16200" y="5725"/>
                  </a:cubicBezTo>
                  <a:cubicBezTo>
                    <a:pt x="18225" y="7672"/>
                    <a:pt x="20250" y="9089"/>
                    <a:pt x="20925" y="11567"/>
                  </a:cubicBezTo>
                  <a:cubicBezTo>
                    <a:pt x="21600" y="14046"/>
                    <a:pt x="20925" y="17587"/>
                    <a:pt x="20250" y="2112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96" name="Line">
              <a:extLst>
                <a:ext uri="{FF2B5EF4-FFF2-40B4-BE49-F238E27FC236}">
                  <a16:creationId xmlns:a16="http://schemas.microsoft.com/office/drawing/2014/main" id="{12FAB720-D21F-4E6A-BFDE-1152601BC2B8}"/>
                </a:ext>
              </a:extLst>
            </p:cNvPr>
            <p:cNvSpPr/>
            <p:nvPr/>
          </p:nvSpPr>
          <p:spPr>
            <a:xfrm>
              <a:off x="19971774" y="9187503"/>
              <a:ext cx="208161" cy="7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97" name="Line">
              <a:extLst>
                <a:ext uri="{FF2B5EF4-FFF2-40B4-BE49-F238E27FC236}">
                  <a16:creationId xmlns:a16="http://schemas.microsoft.com/office/drawing/2014/main" id="{B8ED151E-53F0-4043-886B-32735C78A367}"/>
                </a:ext>
              </a:extLst>
            </p:cNvPr>
            <p:cNvSpPr/>
            <p:nvPr/>
          </p:nvSpPr>
          <p:spPr>
            <a:xfrm>
              <a:off x="20254560" y="9087560"/>
              <a:ext cx="149248" cy="133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4" extrusionOk="0">
                  <a:moveTo>
                    <a:pt x="17182" y="7704"/>
                  </a:moveTo>
                  <a:cubicBezTo>
                    <a:pt x="18164" y="5070"/>
                    <a:pt x="19145" y="2436"/>
                    <a:pt x="18164" y="1119"/>
                  </a:cubicBezTo>
                  <a:cubicBezTo>
                    <a:pt x="17182" y="-198"/>
                    <a:pt x="14236" y="-198"/>
                    <a:pt x="11536" y="329"/>
                  </a:cubicBezTo>
                  <a:cubicBezTo>
                    <a:pt x="8836" y="856"/>
                    <a:pt x="6382" y="1909"/>
                    <a:pt x="4173" y="4807"/>
                  </a:cubicBezTo>
                  <a:cubicBezTo>
                    <a:pt x="1964" y="7704"/>
                    <a:pt x="0" y="12446"/>
                    <a:pt x="0" y="15607"/>
                  </a:cubicBezTo>
                  <a:cubicBezTo>
                    <a:pt x="0" y="18768"/>
                    <a:pt x="1964" y="20348"/>
                    <a:pt x="5891" y="20875"/>
                  </a:cubicBezTo>
                  <a:cubicBezTo>
                    <a:pt x="9818" y="21402"/>
                    <a:pt x="15709" y="20875"/>
                    <a:pt x="21600" y="2034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98" name="Line">
              <a:extLst>
                <a:ext uri="{FF2B5EF4-FFF2-40B4-BE49-F238E27FC236}">
                  <a16:creationId xmlns:a16="http://schemas.microsoft.com/office/drawing/2014/main" id="{76B4930C-6F92-479C-B6C1-5D195F0AE747}"/>
                </a:ext>
              </a:extLst>
            </p:cNvPr>
            <p:cNvSpPr/>
            <p:nvPr/>
          </p:nvSpPr>
          <p:spPr>
            <a:xfrm>
              <a:off x="20392024" y="8972808"/>
              <a:ext cx="15710" cy="303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0" y="0"/>
                  </a:moveTo>
                  <a:cubicBezTo>
                    <a:pt x="8640" y="6000"/>
                    <a:pt x="17280" y="12000"/>
                    <a:pt x="19440" y="15600"/>
                  </a:cubicBezTo>
                  <a:cubicBezTo>
                    <a:pt x="21600" y="19200"/>
                    <a:pt x="17280" y="20400"/>
                    <a:pt x="12959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99" name="Line">
              <a:extLst>
                <a:ext uri="{FF2B5EF4-FFF2-40B4-BE49-F238E27FC236}">
                  <a16:creationId xmlns:a16="http://schemas.microsoft.com/office/drawing/2014/main" id="{24E8DEE6-495D-4B48-BAF7-72A8A01C4223}"/>
                </a:ext>
              </a:extLst>
            </p:cNvPr>
            <p:cNvSpPr/>
            <p:nvPr/>
          </p:nvSpPr>
          <p:spPr>
            <a:xfrm>
              <a:off x="20505925" y="9124576"/>
              <a:ext cx="7855" cy="133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00" name="Line">
              <a:extLst>
                <a:ext uri="{FF2B5EF4-FFF2-40B4-BE49-F238E27FC236}">
                  <a16:creationId xmlns:a16="http://schemas.microsoft.com/office/drawing/2014/main" id="{1E8238E5-6BDB-460C-9F8B-923F2DA5DC80}"/>
                </a:ext>
              </a:extLst>
            </p:cNvPr>
            <p:cNvSpPr/>
            <p:nvPr/>
          </p:nvSpPr>
          <p:spPr>
            <a:xfrm>
              <a:off x="20525562" y="8943194"/>
              <a:ext cx="58915" cy="92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01" name="Line">
              <a:extLst>
                <a:ext uri="{FF2B5EF4-FFF2-40B4-BE49-F238E27FC236}">
                  <a16:creationId xmlns:a16="http://schemas.microsoft.com/office/drawing/2014/main" id="{F7C3CEEE-0C73-4831-85A6-DE648164F177}"/>
                </a:ext>
              </a:extLst>
            </p:cNvPr>
            <p:cNvSpPr/>
            <p:nvPr/>
          </p:nvSpPr>
          <p:spPr>
            <a:xfrm>
              <a:off x="20619824" y="9076454"/>
              <a:ext cx="137467" cy="181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2" h="21394" extrusionOk="0">
                  <a:moveTo>
                    <a:pt x="2418" y="11794"/>
                  </a:moveTo>
                  <a:cubicBezTo>
                    <a:pt x="4930" y="11794"/>
                    <a:pt x="7442" y="11794"/>
                    <a:pt x="9451" y="10994"/>
                  </a:cubicBezTo>
                  <a:cubicBezTo>
                    <a:pt x="11460" y="10194"/>
                    <a:pt x="12967" y="8594"/>
                    <a:pt x="13721" y="6594"/>
                  </a:cubicBezTo>
                  <a:cubicBezTo>
                    <a:pt x="14474" y="4594"/>
                    <a:pt x="14474" y="2194"/>
                    <a:pt x="13218" y="994"/>
                  </a:cubicBezTo>
                  <a:cubicBezTo>
                    <a:pt x="11962" y="-206"/>
                    <a:pt x="9451" y="-206"/>
                    <a:pt x="7190" y="394"/>
                  </a:cubicBezTo>
                  <a:cubicBezTo>
                    <a:pt x="4930" y="994"/>
                    <a:pt x="2921" y="2194"/>
                    <a:pt x="1414" y="4794"/>
                  </a:cubicBezTo>
                  <a:cubicBezTo>
                    <a:pt x="-93" y="7394"/>
                    <a:pt x="-1098" y="11394"/>
                    <a:pt x="2167" y="14394"/>
                  </a:cubicBezTo>
                  <a:cubicBezTo>
                    <a:pt x="5432" y="17394"/>
                    <a:pt x="12967" y="19394"/>
                    <a:pt x="20502" y="2139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02" name="Line">
              <a:extLst>
                <a:ext uri="{FF2B5EF4-FFF2-40B4-BE49-F238E27FC236}">
                  <a16:creationId xmlns:a16="http://schemas.microsoft.com/office/drawing/2014/main" id="{59096456-B04D-452D-8AD8-CBAD1960ED61}"/>
                </a:ext>
              </a:extLst>
            </p:cNvPr>
            <p:cNvSpPr/>
            <p:nvPr/>
          </p:nvSpPr>
          <p:spPr>
            <a:xfrm>
              <a:off x="20859408" y="9061647"/>
              <a:ext cx="98188" cy="225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295" extrusionOk="0">
                  <a:moveTo>
                    <a:pt x="21330" y="4142"/>
                  </a:moveTo>
                  <a:cubicBezTo>
                    <a:pt x="21330" y="2554"/>
                    <a:pt x="21330" y="966"/>
                    <a:pt x="19530" y="330"/>
                  </a:cubicBezTo>
                  <a:cubicBezTo>
                    <a:pt x="17730" y="-305"/>
                    <a:pt x="14130" y="13"/>
                    <a:pt x="11250" y="966"/>
                  </a:cubicBezTo>
                  <a:cubicBezTo>
                    <a:pt x="8370" y="1919"/>
                    <a:pt x="6210" y="3507"/>
                    <a:pt x="4410" y="5095"/>
                  </a:cubicBezTo>
                  <a:cubicBezTo>
                    <a:pt x="2610" y="6683"/>
                    <a:pt x="1170" y="8271"/>
                    <a:pt x="450" y="9860"/>
                  </a:cubicBezTo>
                  <a:cubicBezTo>
                    <a:pt x="-270" y="11448"/>
                    <a:pt x="-270" y="13036"/>
                    <a:pt x="1530" y="13830"/>
                  </a:cubicBezTo>
                  <a:cubicBezTo>
                    <a:pt x="3330" y="14624"/>
                    <a:pt x="6930" y="14624"/>
                    <a:pt x="10170" y="14148"/>
                  </a:cubicBezTo>
                  <a:cubicBezTo>
                    <a:pt x="13410" y="13671"/>
                    <a:pt x="16290" y="12719"/>
                    <a:pt x="18090" y="11448"/>
                  </a:cubicBezTo>
                  <a:cubicBezTo>
                    <a:pt x="19890" y="10177"/>
                    <a:pt x="20610" y="8589"/>
                    <a:pt x="20250" y="8589"/>
                  </a:cubicBezTo>
                  <a:cubicBezTo>
                    <a:pt x="19890" y="8589"/>
                    <a:pt x="18450" y="10177"/>
                    <a:pt x="17370" y="12560"/>
                  </a:cubicBezTo>
                  <a:cubicBezTo>
                    <a:pt x="16290" y="14942"/>
                    <a:pt x="15570" y="18119"/>
                    <a:pt x="14850" y="2129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03" name="Line">
              <a:extLst>
                <a:ext uri="{FF2B5EF4-FFF2-40B4-BE49-F238E27FC236}">
                  <a16:creationId xmlns:a16="http://schemas.microsoft.com/office/drawing/2014/main" id="{CF2F43C0-1A17-4034-9CDD-0EF80B2B4949}"/>
                </a:ext>
              </a:extLst>
            </p:cNvPr>
            <p:cNvSpPr/>
            <p:nvPr/>
          </p:nvSpPr>
          <p:spPr>
            <a:xfrm>
              <a:off x="21016511" y="9035737"/>
              <a:ext cx="133538" cy="192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6" extrusionOk="0">
                  <a:moveTo>
                    <a:pt x="0" y="2234"/>
                  </a:moveTo>
                  <a:cubicBezTo>
                    <a:pt x="3323" y="5214"/>
                    <a:pt x="6646" y="8193"/>
                    <a:pt x="8308" y="10614"/>
                  </a:cubicBezTo>
                  <a:cubicBezTo>
                    <a:pt x="9969" y="13034"/>
                    <a:pt x="9969" y="14897"/>
                    <a:pt x="9692" y="16945"/>
                  </a:cubicBezTo>
                  <a:cubicBezTo>
                    <a:pt x="9415" y="18993"/>
                    <a:pt x="8862" y="21228"/>
                    <a:pt x="8862" y="21414"/>
                  </a:cubicBezTo>
                  <a:cubicBezTo>
                    <a:pt x="8862" y="21600"/>
                    <a:pt x="9415" y="19738"/>
                    <a:pt x="11631" y="15828"/>
                  </a:cubicBezTo>
                  <a:cubicBezTo>
                    <a:pt x="13846" y="11917"/>
                    <a:pt x="17723" y="5959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04" name="Line">
              <a:extLst>
                <a:ext uri="{FF2B5EF4-FFF2-40B4-BE49-F238E27FC236}">
                  <a16:creationId xmlns:a16="http://schemas.microsoft.com/office/drawing/2014/main" id="{33A74619-C972-401D-8E0E-D182D9ACCF78}"/>
                </a:ext>
              </a:extLst>
            </p:cNvPr>
            <p:cNvSpPr/>
            <p:nvPr/>
          </p:nvSpPr>
          <p:spPr>
            <a:xfrm>
              <a:off x="21181470" y="9091260"/>
              <a:ext cx="58913" cy="155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390" extrusionOk="0">
                  <a:moveTo>
                    <a:pt x="3297" y="14496"/>
                  </a:moveTo>
                  <a:cubicBezTo>
                    <a:pt x="8097" y="13118"/>
                    <a:pt x="12897" y="11739"/>
                    <a:pt x="15897" y="9901"/>
                  </a:cubicBezTo>
                  <a:cubicBezTo>
                    <a:pt x="18897" y="8062"/>
                    <a:pt x="20097" y="5764"/>
                    <a:pt x="17697" y="3696"/>
                  </a:cubicBezTo>
                  <a:cubicBezTo>
                    <a:pt x="15297" y="1628"/>
                    <a:pt x="9297" y="-210"/>
                    <a:pt x="5697" y="20"/>
                  </a:cubicBezTo>
                  <a:cubicBezTo>
                    <a:pt x="2097" y="250"/>
                    <a:pt x="897" y="2547"/>
                    <a:pt x="297" y="5075"/>
                  </a:cubicBezTo>
                  <a:cubicBezTo>
                    <a:pt x="-303" y="7603"/>
                    <a:pt x="-303" y="10360"/>
                    <a:pt x="3297" y="13118"/>
                  </a:cubicBezTo>
                  <a:cubicBezTo>
                    <a:pt x="6897" y="15875"/>
                    <a:pt x="14097" y="18633"/>
                    <a:pt x="21297" y="2139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05" name="Line">
              <a:extLst>
                <a:ext uri="{FF2B5EF4-FFF2-40B4-BE49-F238E27FC236}">
                  <a16:creationId xmlns:a16="http://schemas.microsoft.com/office/drawing/2014/main" id="{ADCCD9B2-DBA3-40E3-B33B-15646F09B44B}"/>
                </a:ext>
              </a:extLst>
            </p:cNvPr>
            <p:cNvSpPr/>
            <p:nvPr/>
          </p:nvSpPr>
          <p:spPr>
            <a:xfrm>
              <a:off x="21326789" y="9087560"/>
              <a:ext cx="164959" cy="199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6" h="21366" extrusionOk="0">
                  <a:moveTo>
                    <a:pt x="18584" y="4086"/>
                  </a:moveTo>
                  <a:cubicBezTo>
                    <a:pt x="17288" y="2646"/>
                    <a:pt x="15992" y="1206"/>
                    <a:pt x="14264" y="486"/>
                  </a:cubicBezTo>
                  <a:cubicBezTo>
                    <a:pt x="12536" y="-234"/>
                    <a:pt x="10376" y="-234"/>
                    <a:pt x="8000" y="1026"/>
                  </a:cubicBezTo>
                  <a:cubicBezTo>
                    <a:pt x="5624" y="2286"/>
                    <a:pt x="3032" y="4806"/>
                    <a:pt x="1520" y="7326"/>
                  </a:cubicBezTo>
                  <a:cubicBezTo>
                    <a:pt x="8" y="9846"/>
                    <a:pt x="-424" y="12366"/>
                    <a:pt x="440" y="13806"/>
                  </a:cubicBezTo>
                  <a:cubicBezTo>
                    <a:pt x="1304" y="15246"/>
                    <a:pt x="3464" y="15606"/>
                    <a:pt x="6488" y="15066"/>
                  </a:cubicBezTo>
                  <a:cubicBezTo>
                    <a:pt x="9512" y="14526"/>
                    <a:pt x="13400" y="13086"/>
                    <a:pt x="15776" y="11466"/>
                  </a:cubicBezTo>
                  <a:cubicBezTo>
                    <a:pt x="18152" y="9846"/>
                    <a:pt x="19016" y="8046"/>
                    <a:pt x="19232" y="8766"/>
                  </a:cubicBezTo>
                  <a:cubicBezTo>
                    <a:pt x="19448" y="9486"/>
                    <a:pt x="19016" y="12726"/>
                    <a:pt x="19232" y="15246"/>
                  </a:cubicBezTo>
                  <a:cubicBezTo>
                    <a:pt x="19448" y="17766"/>
                    <a:pt x="20312" y="19566"/>
                    <a:pt x="21176" y="2136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06" name="Line">
              <a:extLst>
                <a:ext uri="{FF2B5EF4-FFF2-40B4-BE49-F238E27FC236}">
                  <a16:creationId xmlns:a16="http://schemas.microsoft.com/office/drawing/2014/main" id="{329E9C1E-65A5-48BF-8957-30E8D5190A0E}"/>
                </a:ext>
              </a:extLst>
            </p:cNvPr>
            <p:cNvSpPr/>
            <p:nvPr/>
          </p:nvSpPr>
          <p:spPr>
            <a:xfrm>
              <a:off x="9972141" y="10316509"/>
              <a:ext cx="585209" cy="8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extrusionOk="0">
                  <a:moveTo>
                    <a:pt x="3718" y="21600"/>
                  </a:moveTo>
                  <a:cubicBezTo>
                    <a:pt x="3101" y="20769"/>
                    <a:pt x="2484" y="19938"/>
                    <a:pt x="1743" y="18277"/>
                  </a:cubicBezTo>
                  <a:cubicBezTo>
                    <a:pt x="1003" y="16615"/>
                    <a:pt x="139" y="14123"/>
                    <a:pt x="15" y="12462"/>
                  </a:cubicBezTo>
                  <a:cubicBezTo>
                    <a:pt x="-108" y="10800"/>
                    <a:pt x="509" y="9969"/>
                    <a:pt x="2546" y="8308"/>
                  </a:cubicBezTo>
                  <a:cubicBezTo>
                    <a:pt x="4582" y="6646"/>
                    <a:pt x="8038" y="4154"/>
                    <a:pt x="10939" y="2492"/>
                  </a:cubicBezTo>
                  <a:cubicBezTo>
                    <a:pt x="13839" y="831"/>
                    <a:pt x="16185" y="0"/>
                    <a:pt x="17666" y="0"/>
                  </a:cubicBezTo>
                  <a:cubicBezTo>
                    <a:pt x="19147" y="0"/>
                    <a:pt x="19764" y="831"/>
                    <a:pt x="20258" y="2908"/>
                  </a:cubicBezTo>
                  <a:cubicBezTo>
                    <a:pt x="20751" y="4985"/>
                    <a:pt x="21122" y="8308"/>
                    <a:pt x="21307" y="10385"/>
                  </a:cubicBezTo>
                  <a:cubicBezTo>
                    <a:pt x="21492" y="12462"/>
                    <a:pt x="21492" y="13292"/>
                    <a:pt x="21492" y="1412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07" name="Line">
              <a:extLst>
                <a:ext uri="{FF2B5EF4-FFF2-40B4-BE49-F238E27FC236}">
                  <a16:creationId xmlns:a16="http://schemas.microsoft.com/office/drawing/2014/main" id="{281E74C8-14E7-4CC0-8939-738E2B775AB1}"/>
                </a:ext>
              </a:extLst>
            </p:cNvPr>
            <p:cNvSpPr/>
            <p:nvPr/>
          </p:nvSpPr>
          <p:spPr>
            <a:xfrm>
              <a:off x="10054619" y="10508995"/>
              <a:ext cx="451674" cy="59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0" extrusionOk="0">
                  <a:moveTo>
                    <a:pt x="0" y="20780"/>
                  </a:moveTo>
                  <a:cubicBezTo>
                    <a:pt x="4320" y="13580"/>
                    <a:pt x="8640" y="6380"/>
                    <a:pt x="12000" y="2780"/>
                  </a:cubicBezTo>
                  <a:cubicBezTo>
                    <a:pt x="15360" y="-820"/>
                    <a:pt x="17760" y="-820"/>
                    <a:pt x="19200" y="2180"/>
                  </a:cubicBezTo>
                  <a:cubicBezTo>
                    <a:pt x="20640" y="5180"/>
                    <a:pt x="21120" y="11180"/>
                    <a:pt x="21600" y="1718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08" name="Line">
              <a:extLst>
                <a:ext uri="{FF2B5EF4-FFF2-40B4-BE49-F238E27FC236}">
                  <a16:creationId xmlns:a16="http://schemas.microsoft.com/office/drawing/2014/main" id="{BAE7ECA8-E992-40AB-BA6A-E50176EB3553}"/>
                </a:ext>
              </a:extLst>
            </p:cNvPr>
            <p:cNvSpPr/>
            <p:nvPr/>
          </p:nvSpPr>
          <p:spPr>
            <a:xfrm>
              <a:off x="10235288" y="10153636"/>
              <a:ext cx="35350" cy="533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71" h="21600" extrusionOk="0">
                  <a:moveTo>
                    <a:pt x="5091" y="0"/>
                  </a:moveTo>
                  <a:cubicBezTo>
                    <a:pt x="12291" y="2853"/>
                    <a:pt x="19491" y="5706"/>
                    <a:pt x="17691" y="8966"/>
                  </a:cubicBezTo>
                  <a:cubicBezTo>
                    <a:pt x="15891" y="12226"/>
                    <a:pt x="5091" y="15894"/>
                    <a:pt x="1491" y="18068"/>
                  </a:cubicBezTo>
                  <a:cubicBezTo>
                    <a:pt x="-2109" y="20242"/>
                    <a:pt x="1491" y="20921"/>
                    <a:pt x="5091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09" name="Line">
              <a:extLst>
                <a:ext uri="{FF2B5EF4-FFF2-40B4-BE49-F238E27FC236}">
                  <a16:creationId xmlns:a16="http://schemas.microsoft.com/office/drawing/2014/main" id="{1FF1D65D-0821-4BDA-9289-1DA0998DAD56}"/>
                </a:ext>
              </a:extLst>
            </p:cNvPr>
            <p:cNvSpPr/>
            <p:nvPr/>
          </p:nvSpPr>
          <p:spPr>
            <a:xfrm>
              <a:off x="10427741" y="10194353"/>
              <a:ext cx="7855" cy="421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800"/>
                    <a:pt x="0" y="9600"/>
                    <a:pt x="3600" y="13200"/>
                  </a:cubicBezTo>
                  <a:cubicBezTo>
                    <a:pt x="7200" y="16800"/>
                    <a:pt x="14400" y="192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10" name="Line">
              <a:extLst>
                <a:ext uri="{FF2B5EF4-FFF2-40B4-BE49-F238E27FC236}">
                  <a16:creationId xmlns:a16="http://schemas.microsoft.com/office/drawing/2014/main" id="{95F004DB-EC58-483A-9164-3AEB32172A05}"/>
                </a:ext>
              </a:extLst>
            </p:cNvPr>
            <p:cNvSpPr/>
            <p:nvPr/>
          </p:nvSpPr>
          <p:spPr>
            <a:xfrm>
              <a:off x="10871557" y="10190653"/>
              <a:ext cx="58915" cy="629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546" extrusionOk="0">
                  <a:moveTo>
                    <a:pt x="21236" y="1448"/>
                  </a:moveTo>
                  <a:cubicBezTo>
                    <a:pt x="18836" y="755"/>
                    <a:pt x="16436" y="62"/>
                    <a:pt x="14036" y="4"/>
                  </a:cubicBezTo>
                  <a:cubicBezTo>
                    <a:pt x="11636" y="-54"/>
                    <a:pt x="9236" y="524"/>
                    <a:pt x="6836" y="2603"/>
                  </a:cubicBezTo>
                  <a:cubicBezTo>
                    <a:pt x="4436" y="4682"/>
                    <a:pt x="2036" y="8263"/>
                    <a:pt x="836" y="11439"/>
                  </a:cubicBezTo>
                  <a:cubicBezTo>
                    <a:pt x="-364" y="14616"/>
                    <a:pt x="-364" y="17388"/>
                    <a:pt x="1436" y="19005"/>
                  </a:cubicBezTo>
                  <a:cubicBezTo>
                    <a:pt x="3236" y="20622"/>
                    <a:pt x="6836" y="21084"/>
                    <a:pt x="10436" y="2154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11" name="Line">
              <a:extLst>
                <a:ext uri="{FF2B5EF4-FFF2-40B4-BE49-F238E27FC236}">
                  <a16:creationId xmlns:a16="http://schemas.microsoft.com/office/drawing/2014/main" id="{519AFCFC-84FE-4571-A9B1-56088E1A4660}"/>
                </a:ext>
              </a:extLst>
            </p:cNvPr>
            <p:cNvSpPr/>
            <p:nvPr/>
          </p:nvSpPr>
          <p:spPr>
            <a:xfrm>
              <a:off x="10887267" y="10357226"/>
              <a:ext cx="184598" cy="259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3" h="20752" extrusionOk="0">
                  <a:moveTo>
                    <a:pt x="446" y="8595"/>
                  </a:moveTo>
                  <a:cubicBezTo>
                    <a:pt x="446" y="7245"/>
                    <a:pt x="446" y="5895"/>
                    <a:pt x="260" y="4545"/>
                  </a:cubicBezTo>
                  <a:cubicBezTo>
                    <a:pt x="73" y="3195"/>
                    <a:pt x="-299" y="1845"/>
                    <a:pt x="446" y="900"/>
                  </a:cubicBezTo>
                  <a:cubicBezTo>
                    <a:pt x="1191" y="-45"/>
                    <a:pt x="3053" y="-585"/>
                    <a:pt x="6777" y="1035"/>
                  </a:cubicBezTo>
                  <a:cubicBezTo>
                    <a:pt x="10501" y="2655"/>
                    <a:pt x="16087" y="6435"/>
                    <a:pt x="18694" y="9540"/>
                  </a:cubicBezTo>
                  <a:cubicBezTo>
                    <a:pt x="21301" y="12645"/>
                    <a:pt x="20929" y="15075"/>
                    <a:pt x="18880" y="16965"/>
                  </a:cubicBezTo>
                  <a:cubicBezTo>
                    <a:pt x="16832" y="18855"/>
                    <a:pt x="13108" y="20205"/>
                    <a:pt x="10315" y="20610"/>
                  </a:cubicBezTo>
                  <a:cubicBezTo>
                    <a:pt x="7522" y="21015"/>
                    <a:pt x="5660" y="20475"/>
                    <a:pt x="3798" y="1993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12" name="Line">
              <a:extLst>
                <a:ext uri="{FF2B5EF4-FFF2-40B4-BE49-F238E27FC236}">
                  <a16:creationId xmlns:a16="http://schemas.microsoft.com/office/drawing/2014/main" id="{25EDB2C7-5880-4614-9531-7EF44669F4F0}"/>
                </a:ext>
              </a:extLst>
            </p:cNvPr>
            <p:cNvSpPr/>
            <p:nvPr/>
          </p:nvSpPr>
          <p:spPr>
            <a:xfrm>
              <a:off x="11185764" y="10346122"/>
              <a:ext cx="219945" cy="259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3" h="21427" extrusionOk="0">
                  <a:moveTo>
                    <a:pt x="1460" y="11458"/>
                  </a:moveTo>
                  <a:cubicBezTo>
                    <a:pt x="4684" y="10350"/>
                    <a:pt x="7907" y="9242"/>
                    <a:pt x="10325" y="7996"/>
                  </a:cubicBezTo>
                  <a:cubicBezTo>
                    <a:pt x="12743" y="6750"/>
                    <a:pt x="14355" y="5365"/>
                    <a:pt x="15000" y="3981"/>
                  </a:cubicBezTo>
                  <a:cubicBezTo>
                    <a:pt x="15645" y="2596"/>
                    <a:pt x="15322" y="1212"/>
                    <a:pt x="14355" y="519"/>
                  </a:cubicBezTo>
                  <a:cubicBezTo>
                    <a:pt x="13388" y="-173"/>
                    <a:pt x="11776" y="-173"/>
                    <a:pt x="9358" y="519"/>
                  </a:cubicBezTo>
                  <a:cubicBezTo>
                    <a:pt x="6940" y="1212"/>
                    <a:pt x="3716" y="2596"/>
                    <a:pt x="1782" y="4673"/>
                  </a:cubicBezTo>
                  <a:cubicBezTo>
                    <a:pt x="-152" y="6750"/>
                    <a:pt x="-797" y="9519"/>
                    <a:pt x="1299" y="12427"/>
                  </a:cubicBezTo>
                  <a:cubicBezTo>
                    <a:pt x="3394" y="15335"/>
                    <a:pt x="8230" y="18381"/>
                    <a:pt x="11937" y="19904"/>
                  </a:cubicBezTo>
                  <a:cubicBezTo>
                    <a:pt x="15645" y="21427"/>
                    <a:pt x="18224" y="21427"/>
                    <a:pt x="20803" y="2142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13" name="Line">
              <a:extLst>
                <a:ext uri="{FF2B5EF4-FFF2-40B4-BE49-F238E27FC236}">
                  <a16:creationId xmlns:a16="http://schemas.microsoft.com/office/drawing/2014/main" id="{5C58C327-CFA9-4F80-87E8-1A815958FF89}"/>
                </a:ext>
              </a:extLst>
            </p:cNvPr>
            <p:cNvSpPr/>
            <p:nvPr/>
          </p:nvSpPr>
          <p:spPr>
            <a:xfrm>
              <a:off x="11476405" y="10386839"/>
              <a:ext cx="219945" cy="155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extrusionOk="0">
                  <a:moveTo>
                    <a:pt x="0" y="0"/>
                  </a:moveTo>
                  <a:cubicBezTo>
                    <a:pt x="1636" y="919"/>
                    <a:pt x="3273" y="1838"/>
                    <a:pt x="4745" y="4826"/>
                  </a:cubicBezTo>
                  <a:cubicBezTo>
                    <a:pt x="6218" y="7813"/>
                    <a:pt x="7527" y="12868"/>
                    <a:pt x="7691" y="16315"/>
                  </a:cubicBezTo>
                  <a:cubicBezTo>
                    <a:pt x="7855" y="19762"/>
                    <a:pt x="6873" y="21600"/>
                    <a:pt x="6382" y="21370"/>
                  </a:cubicBezTo>
                  <a:cubicBezTo>
                    <a:pt x="5891" y="21140"/>
                    <a:pt x="5891" y="18843"/>
                    <a:pt x="6709" y="15625"/>
                  </a:cubicBezTo>
                  <a:cubicBezTo>
                    <a:pt x="7527" y="12408"/>
                    <a:pt x="9164" y="8272"/>
                    <a:pt x="11782" y="5974"/>
                  </a:cubicBezTo>
                  <a:cubicBezTo>
                    <a:pt x="14400" y="3677"/>
                    <a:pt x="18000" y="3217"/>
                    <a:pt x="21600" y="275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14" name="Line">
              <a:extLst>
                <a:ext uri="{FF2B5EF4-FFF2-40B4-BE49-F238E27FC236}">
                  <a16:creationId xmlns:a16="http://schemas.microsoft.com/office/drawing/2014/main" id="{6B2A11DA-8515-4562-99E3-1A2290BBF2B7}"/>
                </a:ext>
              </a:extLst>
            </p:cNvPr>
            <p:cNvSpPr/>
            <p:nvPr/>
          </p:nvSpPr>
          <p:spPr>
            <a:xfrm>
              <a:off x="11806322" y="10405349"/>
              <a:ext cx="43205" cy="181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15" name="Line">
              <a:extLst>
                <a:ext uri="{FF2B5EF4-FFF2-40B4-BE49-F238E27FC236}">
                  <a16:creationId xmlns:a16="http://schemas.microsoft.com/office/drawing/2014/main" id="{21E0B35F-CDAB-4D43-BB16-4E2CF120ACDB}"/>
                </a:ext>
              </a:extLst>
            </p:cNvPr>
            <p:cNvSpPr/>
            <p:nvPr/>
          </p:nvSpPr>
          <p:spPr>
            <a:xfrm>
              <a:off x="11818106" y="10161039"/>
              <a:ext cx="58913" cy="92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08" extrusionOk="0">
                  <a:moveTo>
                    <a:pt x="21600" y="2828"/>
                  </a:moveTo>
                  <a:cubicBezTo>
                    <a:pt x="15600" y="668"/>
                    <a:pt x="9600" y="-1492"/>
                    <a:pt x="6000" y="1388"/>
                  </a:cubicBezTo>
                  <a:cubicBezTo>
                    <a:pt x="2400" y="4268"/>
                    <a:pt x="1200" y="12188"/>
                    <a:pt x="0" y="2010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16" name="Line">
              <a:extLst>
                <a:ext uri="{FF2B5EF4-FFF2-40B4-BE49-F238E27FC236}">
                  <a16:creationId xmlns:a16="http://schemas.microsoft.com/office/drawing/2014/main" id="{A63A6AD2-9E73-46B4-B5C3-EC7FAA7564EE}"/>
                </a:ext>
              </a:extLst>
            </p:cNvPr>
            <p:cNvSpPr/>
            <p:nvPr/>
          </p:nvSpPr>
          <p:spPr>
            <a:xfrm>
              <a:off x="12002701" y="10190653"/>
              <a:ext cx="47131" cy="666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9" extrusionOk="0">
                  <a:moveTo>
                    <a:pt x="16971" y="2337"/>
                  </a:moveTo>
                  <a:cubicBezTo>
                    <a:pt x="12343" y="1903"/>
                    <a:pt x="7714" y="1469"/>
                    <a:pt x="4628" y="980"/>
                  </a:cubicBezTo>
                  <a:cubicBezTo>
                    <a:pt x="1543" y="492"/>
                    <a:pt x="0" y="-51"/>
                    <a:pt x="0" y="3"/>
                  </a:cubicBezTo>
                  <a:cubicBezTo>
                    <a:pt x="0" y="58"/>
                    <a:pt x="1543" y="709"/>
                    <a:pt x="3086" y="2988"/>
                  </a:cubicBezTo>
                  <a:cubicBezTo>
                    <a:pt x="4628" y="5268"/>
                    <a:pt x="6171" y="9175"/>
                    <a:pt x="9257" y="12540"/>
                  </a:cubicBezTo>
                  <a:cubicBezTo>
                    <a:pt x="12343" y="15905"/>
                    <a:pt x="16971" y="18727"/>
                    <a:pt x="21600" y="2154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17" name="Line">
              <a:extLst>
                <a:ext uri="{FF2B5EF4-FFF2-40B4-BE49-F238E27FC236}">
                  <a16:creationId xmlns:a16="http://schemas.microsoft.com/office/drawing/2014/main" id="{1C7E4865-5FF1-42ED-80B7-D0D4160CDE23}"/>
                </a:ext>
              </a:extLst>
            </p:cNvPr>
            <p:cNvSpPr/>
            <p:nvPr/>
          </p:nvSpPr>
          <p:spPr>
            <a:xfrm>
              <a:off x="12030196" y="10375735"/>
              <a:ext cx="149248" cy="251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0" h="21509" extrusionOk="0">
                  <a:moveTo>
                    <a:pt x="1297" y="9413"/>
                  </a:moveTo>
                  <a:cubicBezTo>
                    <a:pt x="827" y="7973"/>
                    <a:pt x="358" y="6533"/>
                    <a:pt x="123" y="5093"/>
                  </a:cubicBezTo>
                  <a:cubicBezTo>
                    <a:pt x="-112" y="3653"/>
                    <a:pt x="-112" y="2213"/>
                    <a:pt x="1062" y="1349"/>
                  </a:cubicBezTo>
                  <a:cubicBezTo>
                    <a:pt x="2236" y="485"/>
                    <a:pt x="4584" y="197"/>
                    <a:pt x="6931" y="53"/>
                  </a:cubicBezTo>
                  <a:cubicBezTo>
                    <a:pt x="9279" y="-91"/>
                    <a:pt x="11627" y="-91"/>
                    <a:pt x="14679" y="2069"/>
                  </a:cubicBezTo>
                  <a:cubicBezTo>
                    <a:pt x="17731" y="4229"/>
                    <a:pt x="21488" y="8549"/>
                    <a:pt x="20784" y="12149"/>
                  </a:cubicBezTo>
                  <a:cubicBezTo>
                    <a:pt x="20079" y="15749"/>
                    <a:pt x="14914" y="18629"/>
                    <a:pt x="11158" y="20069"/>
                  </a:cubicBezTo>
                  <a:cubicBezTo>
                    <a:pt x="7401" y="21509"/>
                    <a:pt x="5053" y="21509"/>
                    <a:pt x="2705" y="2150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18" name="Line">
              <a:extLst>
                <a:ext uri="{FF2B5EF4-FFF2-40B4-BE49-F238E27FC236}">
                  <a16:creationId xmlns:a16="http://schemas.microsoft.com/office/drawing/2014/main" id="{CEB6C4A2-644F-41C3-BFCA-BCC303DDF975}"/>
                </a:ext>
              </a:extLst>
            </p:cNvPr>
            <p:cNvSpPr/>
            <p:nvPr/>
          </p:nvSpPr>
          <p:spPr>
            <a:xfrm>
              <a:off x="12289416" y="10142530"/>
              <a:ext cx="463455" cy="525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600" extrusionOk="0">
                  <a:moveTo>
                    <a:pt x="556" y="0"/>
                  </a:moveTo>
                  <a:cubicBezTo>
                    <a:pt x="866" y="4431"/>
                    <a:pt x="1177" y="8862"/>
                    <a:pt x="1177" y="12185"/>
                  </a:cubicBezTo>
                  <a:cubicBezTo>
                    <a:pt x="1177" y="15508"/>
                    <a:pt x="866" y="17723"/>
                    <a:pt x="556" y="19246"/>
                  </a:cubicBezTo>
                  <a:cubicBezTo>
                    <a:pt x="245" y="20769"/>
                    <a:pt x="-66" y="21600"/>
                    <a:pt x="12" y="21600"/>
                  </a:cubicBezTo>
                  <a:cubicBezTo>
                    <a:pt x="89" y="21600"/>
                    <a:pt x="556" y="20769"/>
                    <a:pt x="1410" y="19246"/>
                  </a:cubicBezTo>
                  <a:cubicBezTo>
                    <a:pt x="2265" y="17723"/>
                    <a:pt x="3508" y="15508"/>
                    <a:pt x="4285" y="14054"/>
                  </a:cubicBezTo>
                  <a:cubicBezTo>
                    <a:pt x="5062" y="12600"/>
                    <a:pt x="5373" y="11908"/>
                    <a:pt x="5917" y="11562"/>
                  </a:cubicBezTo>
                  <a:cubicBezTo>
                    <a:pt x="6461" y="11215"/>
                    <a:pt x="7238" y="11215"/>
                    <a:pt x="7859" y="11631"/>
                  </a:cubicBezTo>
                  <a:cubicBezTo>
                    <a:pt x="8481" y="12046"/>
                    <a:pt x="8947" y="12877"/>
                    <a:pt x="9802" y="14054"/>
                  </a:cubicBezTo>
                  <a:cubicBezTo>
                    <a:pt x="10656" y="15231"/>
                    <a:pt x="11899" y="16754"/>
                    <a:pt x="12987" y="17515"/>
                  </a:cubicBezTo>
                  <a:cubicBezTo>
                    <a:pt x="14075" y="18277"/>
                    <a:pt x="15007" y="18277"/>
                    <a:pt x="15784" y="18069"/>
                  </a:cubicBezTo>
                  <a:cubicBezTo>
                    <a:pt x="16561" y="17862"/>
                    <a:pt x="17183" y="17446"/>
                    <a:pt x="17882" y="16615"/>
                  </a:cubicBezTo>
                  <a:cubicBezTo>
                    <a:pt x="18581" y="15785"/>
                    <a:pt x="19358" y="14538"/>
                    <a:pt x="19592" y="13569"/>
                  </a:cubicBezTo>
                  <a:cubicBezTo>
                    <a:pt x="19825" y="12600"/>
                    <a:pt x="19514" y="11908"/>
                    <a:pt x="18892" y="11562"/>
                  </a:cubicBezTo>
                  <a:cubicBezTo>
                    <a:pt x="18271" y="11215"/>
                    <a:pt x="17338" y="11215"/>
                    <a:pt x="16717" y="11562"/>
                  </a:cubicBezTo>
                  <a:cubicBezTo>
                    <a:pt x="16095" y="11908"/>
                    <a:pt x="15784" y="12600"/>
                    <a:pt x="15707" y="13638"/>
                  </a:cubicBezTo>
                  <a:cubicBezTo>
                    <a:pt x="15629" y="14677"/>
                    <a:pt x="15784" y="16062"/>
                    <a:pt x="16406" y="17238"/>
                  </a:cubicBezTo>
                  <a:cubicBezTo>
                    <a:pt x="17028" y="18415"/>
                    <a:pt x="18115" y="19385"/>
                    <a:pt x="19048" y="19869"/>
                  </a:cubicBezTo>
                  <a:cubicBezTo>
                    <a:pt x="19980" y="20354"/>
                    <a:pt x="20757" y="20354"/>
                    <a:pt x="21534" y="2035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19" name="Line">
              <a:extLst>
                <a:ext uri="{FF2B5EF4-FFF2-40B4-BE49-F238E27FC236}">
                  <a16:creationId xmlns:a16="http://schemas.microsoft.com/office/drawing/2014/main" id="{6C25DB70-FE18-404E-A3F2-3CCC0686544F}"/>
                </a:ext>
              </a:extLst>
            </p:cNvPr>
            <p:cNvSpPr/>
            <p:nvPr/>
          </p:nvSpPr>
          <p:spPr>
            <a:xfrm>
              <a:off x="12835349" y="10323912"/>
              <a:ext cx="243510" cy="259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extrusionOk="0">
                  <a:moveTo>
                    <a:pt x="0" y="9257"/>
                  </a:moveTo>
                  <a:cubicBezTo>
                    <a:pt x="1200" y="8416"/>
                    <a:pt x="2400" y="7574"/>
                    <a:pt x="3600" y="7714"/>
                  </a:cubicBezTo>
                  <a:cubicBezTo>
                    <a:pt x="4800" y="7855"/>
                    <a:pt x="6000" y="8977"/>
                    <a:pt x="6900" y="10940"/>
                  </a:cubicBezTo>
                  <a:cubicBezTo>
                    <a:pt x="7800" y="12904"/>
                    <a:pt x="8400" y="15709"/>
                    <a:pt x="8400" y="17813"/>
                  </a:cubicBezTo>
                  <a:cubicBezTo>
                    <a:pt x="8400" y="19917"/>
                    <a:pt x="7800" y="21319"/>
                    <a:pt x="7050" y="21460"/>
                  </a:cubicBezTo>
                  <a:cubicBezTo>
                    <a:pt x="6300" y="21600"/>
                    <a:pt x="5400" y="20478"/>
                    <a:pt x="5850" y="18094"/>
                  </a:cubicBezTo>
                  <a:cubicBezTo>
                    <a:pt x="6300" y="15709"/>
                    <a:pt x="8100" y="12062"/>
                    <a:pt x="10950" y="8836"/>
                  </a:cubicBezTo>
                  <a:cubicBezTo>
                    <a:pt x="13800" y="5610"/>
                    <a:pt x="17700" y="2805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20" name="Line">
              <a:extLst>
                <a:ext uri="{FF2B5EF4-FFF2-40B4-BE49-F238E27FC236}">
                  <a16:creationId xmlns:a16="http://schemas.microsoft.com/office/drawing/2014/main" id="{0864B5C2-FD64-486C-9831-5D383E2F4913}"/>
                </a:ext>
              </a:extLst>
            </p:cNvPr>
            <p:cNvSpPr/>
            <p:nvPr/>
          </p:nvSpPr>
          <p:spPr>
            <a:xfrm>
              <a:off x="13082789" y="10168443"/>
              <a:ext cx="451671" cy="436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524" extrusionOk="0">
                  <a:moveTo>
                    <a:pt x="8754" y="13115"/>
                  </a:moveTo>
                  <a:cubicBezTo>
                    <a:pt x="8595" y="12290"/>
                    <a:pt x="8436" y="11466"/>
                    <a:pt x="7960" y="10889"/>
                  </a:cubicBezTo>
                  <a:cubicBezTo>
                    <a:pt x="7484" y="10312"/>
                    <a:pt x="6689" y="9982"/>
                    <a:pt x="5498" y="10806"/>
                  </a:cubicBezTo>
                  <a:cubicBezTo>
                    <a:pt x="4307" y="11631"/>
                    <a:pt x="2719" y="13609"/>
                    <a:pt x="1766" y="15093"/>
                  </a:cubicBezTo>
                  <a:cubicBezTo>
                    <a:pt x="813" y="16577"/>
                    <a:pt x="495" y="17567"/>
                    <a:pt x="257" y="18474"/>
                  </a:cubicBezTo>
                  <a:cubicBezTo>
                    <a:pt x="19" y="19380"/>
                    <a:pt x="-140" y="20205"/>
                    <a:pt x="178" y="20700"/>
                  </a:cubicBezTo>
                  <a:cubicBezTo>
                    <a:pt x="495" y="21194"/>
                    <a:pt x="1289" y="21359"/>
                    <a:pt x="2481" y="20947"/>
                  </a:cubicBezTo>
                  <a:cubicBezTo>
                    <a:pt x="3672" y="20535"/>
                    <a:pt x="5260" y="19545"/>
                    <a:pt x="6451" y="18474"/>
                  </a:cubicBezTo>
                  <a:cubicBezTo>
                    <a:pt x="7642" y="17402"/>
                    <a:pt x="8436" y="16248"/>
                    <a:pt x="8992" y="15176"/>
                  </a:cubicBezTo>
                  <a:cubicBezTo>
                    <a:pt x="9548" y="14104"/>
                    <a:pt x="9866" y="13115"/>
                    <a:pt x="10025" y="13032"/>
                  </a:cubicBezTo>
                  <a:cubicBezTo>
                    <a:pt x="10184" y="12950"/>
                    <a:pt x="10184" y="13774"/>
                    <a:pt x="10104" y="14599"/>
                  </a:cubicBezTo>
                  <a:cubicBezTo>
                    <a:pt x="10025" y="15423"/>
                    <a:pt x="9866" y="16248"/>
                    <a:pt x="9866" y="17072"/>
                  </a:cubicBezTo>
                  <a:cubicBezTo>
                    <a:pt x="9866" y="17897"/>
                    <a:pt x="10025" y="18721"/>
                    <a:pt x="10898" y="18968"/>
                  </a:cubicBezTo>
                  <a:cubicBezTo>
                    <a:pt x="11772" y="19216"/>
                    <a:pt x="13360" y="18886"/>
                    <a:pt x="15107" y="17237"/>
                  </a:cubicBezTo>
                  <a:cubicBezTo>
                    <a:pt x="16854" y="15588"/>
                    <a:pt x="18760" y="12620"/>
                    <a:pt x="19872" y="9817"/>
                  </a:cubicBezTo>
                  <a:cubicBezTo>
                    <a:pt x="20984" y="7014"/>
                    <a:pt x="21301" y="4376"/>
                    <a:pt x="21381" y="2645"/>
                  </a:cubicBezTo>
                  <a:cubicBezTo>
                    <a:pt x="21460" y="913"/>
                    <a:pt x="21301" y="89"/>
                    <a:pt x="20984" y="6"/>
                  </a:cubicBezTo>
                  <a:cubicBezTo>
                    <a:pt x="20666" y="-76"/>
                    <a:pt x="20189" y="584"/>
                    <a:pt x="19792" y="3469"/>
                  </a:cubicBezTo>
                  <a:cubicBezTo>
                    <a:pt x="19395" y="6355"/>
                    <a:pt x="19078" y="11466"/>
                    <a:pt x="19316" y="14846"/>
                  </a:cubicBezTo>
                  <a:cubicBezTo>
                    <a:pt x="19554" y="18226"/>
                    <a:pt x="20348" y="19875"/>
                    <a:pt x="21142" y="2152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21" name="Line">
              <a:extLst>
                <a:ext uri="{FF2B5EF4-FFF2-40B4-BE49-F238E27FC236}">
                  <a16:creationId xmlns:a16="http://schemas.microsoft.com/office/drawing/2014/main" id="{EAB47C5B-866F-4108-928C-C23F9F60E2D7}"/>
                </a:ext>
              </a:extLst>
            </p:cNvPr>
            <p:cNvSpPr/>
            <p:nvPr/>
          </p:nvSpPr>
          <p:spPr>
            <a:xfrm>
              <a:off x="14092177" y="10016674"/>
              <a:ext cx="608777" cy="607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341" extrusionOk="0">
                  <a:moveTo>
                    <a:pt x="8303" y="14396"/>
                  </a:moveTo>
                  <a:cubicBezTo>
                    <a:pt x="8303" y="13806"/>
                    <a:pt x="8303" y="13216"/>
                    <a:pt x="8066" y="12744"/>
                  </a:cubicBezTo>
                  <a:cubicBezTo>
                    <a:pt x="7829" y="12271"/>
                    <a:pt x="7354" y="11917"/>
                    <a:pt x="6523" y="11917"/>
                  </a:cubicBezTo>
                  <a:cubicBezTo>
                    <a:pt x="5692" y="11917"/>
                    <a:pt x="4506" y="12271"/>
                    <a:pt x="3378" y="13511"/>
                  </a:cubicBezTo>
                  <a:cubicBezTo>
                    <a:pt x="2251" y="14750"/>
                    <a:pt x="1183" y="16875"/>
                    <a:pt x="589" y="18350"/>
                  </a:cubicBezTo>
                  <a:cubicBezTo>
                    <a:pt x="-4" y="19826"/>
                    <a:pt x="-123" y="20652"/>
                    <a:pt x="114" y="21065"/>
                  </a:cubicBezTo>
                  <a:cubicBezTo>
                    <a:pt x="352" y="21478"/>
                    <a:pt x="945" y="21478"/>
                    <a:pt x="2251" y="20711"/>
                  </a:cubicBezTo>
                  <a:cubicBezTo>
                    <a:pt x="3556" y="19944"/>
                    <a:pt x="5574" y="18409"/>
                    <a:pt x="7354" y="16048"/>
                  </a:cubicBezTo>
                  <a:cubicBezTo>
                    <a:pt x="9134" y="13688"/>
                    <a:pt x="10677" y="10501"/>
                    <a:pt x="11448" y="8022"/>
                  </a:cubicBezTo>
                  <a:cubicBezTo>
                    <a:pt x="12220" y="5544"/>
                    <a:pt x="12220" y="3773"/>
                    <a:pt x="12101" y="2534"/>
                  </a:cubicBezTo>
                  <a:cubicBezTo>
                    <a:pt x="11983" y="1294"/>
                    <a:pt x="11745" y="586"/>
                    <a:pt x="11330" y="232"/>
                  </a:cubicBezTo>
                  <a:cubicBezTo>
                    <a:pt x="10914" y="-122"/>
                    <a:pt x="10321" y="-122"/>
                    <a:pt x="9846" y="586"/>
                  </a:cubicBezTo>
                  <a:cubicBezTo>
                    <a:pt x="9372" y="1294"/>
                    <a:pt x="9015" y="2711"/>
                    <a:pt x="9075" y="5603"/>
                  </a:cubicBezTo>
                  <a:cubicBezTo>
                    <a:pt x="9134" y="8494"/>
                    <a:pt x="9609" y="12862"/>
                    <a:pt x="10440" y="15635"/>
                  </a:cubicBezTo>
                  <a:cubicBezTo>
                    <a:pt x="11270" y="18409"/>
                    <a:pt x="12457" y="19589"/>
                    <a:pt x="13585" y="20003"/>
                  </a:cubicBezTo>
                  <a:cubicBezTo>
                    <a:pt x="14712" y="20416"/>
                    <a:pt x="15780" y="20062"/>
                    <a:pt x="16848" y="18999"/>
                  </a:cubicBezTo>
                  <a:cubicBezTo>
                    <a:pt x="17917" y="17937"/>
                    <a:pt x="18985" y="16167"/>
                    <a:pt x="19578" y="14868"/>
                  </a:cubicBezTo>
                  <a:cubicBezTo>
                    <a:pt x="20172" y="13570"/>
                    <a:pt x="20290" y="12744"/>
                    <a:pt x="20172" y="12626"/>
                  </a:cubicBezTo>
                  <a:cubicBezTo>
                    <a:pt x="20053" y="12508"/>
                    <a:pt x="19697" y="13098"/>
                    <a:pt x="19519" y="14160"/>
                  </a:cubicBezTo>
                  <a:cubicBezTo>
                    <a:pt x="19341" y="15222"/>
                    <a:pt x="19341" y="16757"/>
                    <a:pt x="19400" y="17878"/>
                  </a:cubicBezTo>
                  <a:cubicBezTo>
                    <a:pt x="19459" y="18999"/>
                    <a:pt x="19578" y="19708"/>
                    <a:pt x="19934" y="20180"/>
                  </a:cubicBezTo>
                  <a:cubicBezTo>
                    <a:pt x="20290" y="20652"/>
                    <a:pt x="20884" y="20888"/>
                    <a:pt x="21477" y="2112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22" name="Line">
              <a:extLst>
                <a:ext uri="{FF2B5EF4-FFF2-40B4-BE49-F238E27FC236}">
                  <a16:creationId xmlns:a16="http://schemas.microsoft.com/office/drawing/2014/main" id="{52111252-933D-4E87-AC42-C204AA75A785}"/>
                </a:ext>
              </a:extLst>
            </p:cNvPr>
            <p:cNvSpPr/>
            <p:nvPr/>
          </p:nvSpPr>
          <p:spPr>
            <a:xfrm>
              <a:off x="14669533" y="10098110"/>
              <a:ext cx="51057" cy="85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9" h="20719" extrusionOk="0">
                  <a:moveTo>
                    <a:pt x="12319" y="3919"/>
                  </a:moveTo>
                  <a:cubicBezTo>
                    <a:pt x="6559" y="1519"/>
                    <a:pt x="799" y="-881"/>
                    <a:pt x="79" y="319"/>
                  </a:cubicBezTo>
                  <a:cubicBezTo>
                    <a:pt x="-641" y="1519"/>
                    <a:pt x="3679" y="6319"/>
                    <a:pt x="7999" y="10319"/>
                  </a:cubicBezTo>
                  <a:cubicBezTo>
                    <a:pt x="12319" y="14319"/>
                    <a:pt x="16639" y="17519"/>
                    <a:pt x="20959" y="2071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23" name="Line">
              <a:extLst>
                <a:ext uri="{FF2B5EF4-FFF2-40B4-BE49-F238E27FC236}">
                  <a16:creationId xmlns:a16="http://schemas.microsoft.com/office/drawing/2014/main" id="{186EA610-31A1-491E-B927-879B77BF3984}"/>
                </a:ext>
              </a:extLst>
            </p:cNvPr>
            <p:cNvSpPr/>
            <p:nvPr/>
          </p:nvSpPr>
          <p:spPr>
            <a:xfrm>
              <a:off x="14810926" y="10297999"/>
              <a:ext cx="172814" cy="27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9" extrusionOk="0">
                  <a:moveTo>
                    <a:pt x="0" y="13516"/>
                  </a:moveTo>
                  <a:cubicBezTo>
                    <a:pt x="4235" y="12499"/>
                    <a:pt x="8471" y="11483"/>
                    <a:pt x="11859" y="10212"/>
                  </a:cubicBezTo>
                  <a:cubicBezTo>
                    <a:pt x="15247" y="8941"/>
                    <a:pt x="17788" y="7417"/>
                    <a:pt x="18847" y="5511"/>
                  </a:cubicBezTo>
                  <a:cubicBezTo>
                    <a:pt x="19906" y="3605"/>
                    <a:pt x="19482" y="1318"/>
                    <a:pt x="17153" y="428"/>
                  </a:cubicBezTo>
                  <a:cubicBezTo>
                    <a:pt x="14824" y="-461"/>
                    <a:pt x="10588" y="47"/>
                    <a:pt x="7835" y="1826"/>
                  </a:cubicBezTo>
                  <a:cubicBezTo>
                    <a:pt x="5082" y="3605"/>
                    <a:pt x="3812" y="6654"/>
                    <a:pt x="3812" y="9577"/>
                  </a:cubicBezTo>
                  <a:cubicBezTo>
                    <a:pt x="3812" y="12499"/>
                    <a:pt x="5082" y="15294"/>
                    <a:pt x="8259" y="17200"/>
                  </a:cubicBezTo>
                  <a:cubicBezTo>
                    <a:pt x="11435" y="19106"/>
                    <a:pt x="16518" y="20123"/>
                    <a:pt x="21600" y="2113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24" name="Line">
              <a:extLst>
                <a:ext uri="{FF2B5EF4-FFF2-40B4-BE49-F238E27FC236}">
                  <a16:creationId xmlns:a16="http://schemas.microsoft.com/office/drawing/2014/main" id="{58FB58DB-C78C-471B-BD8B-54C63538E91C}"/>
                </a:ext>
              </a:extLst>
            </p:cNvPr>
            <p:cNvSpPr/>
            <p:nvPr/>
          </p:nvSpPr>
          <p:spPr>
            <a:xfrm>
              <a:off x="15081928" y="10205459"/>
              <a:ext cx="153177" cy="451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3" extrusionOk="0">
                  <a:moveTo>
                    <a:pt x="21600" y="2263"/>
                  </a:moveTo>
                  <a:cubicBezTo>
                    <a:pt x="20640" y="1463"/>
                    <a:pt x="19680" y="663"/>
                    <a:pt x="18000" y="263"/>
                  </a:cubicBezTo>
                  <a:cubicBezTo>
                    <a:pt x="16320" y="-137"/>
                    <a:pt x="13920" y="-137"/>
                    <a:pt x="10800" y="663"/>
                  </a:cubicBezTo>
                  <a:cubicBezTo>
                    <a:pt x="7680" y="1463"/>
                    <a:pt x="3840" y="3063"/>
                    <a:pt x="2400" y="4743"/>
                  </a:cubicBezTo>
                  <a:cubicBezTo>
                    <a:pt x="960" y="6423"/>
                    <a:pt x="1920" y="8183"/>
                    <a:pt x="4320" y="9543"/>
                  </a:cubicBezTo>
                  <a:cubicBezTo>
                    <a:pt x="6720" y="10903"/>
                    <a:pt x="10560" y="11863"/>
                    <a:pt x="13440" y="13223"/>
                  </a:cubicBezTo>
                  <a:cubicBezTo>
                    <a:pt x="16320" y="14583"/>
                    <a:pt x="18240" y="16343"/>
                    <a:pt x="15840" y="17783"/>
                  </a:cubicBezTo>
                  <a:cubicBezTo>
                    <a:pt x="13440" y="19223"/>
                    <a:pt x="6720" y="20343"/>
                    <a:pt x="0" y="2146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25" name="Line">
              <a:extLst>
                <a:ext uri="{FF2B5EF4-FFF2-40B4-BE49-F238E27FC236}">
                  <a16:creationId xmlns:a16="http://schemas.microsoft.com/office/drawing/2014/main" id="{7A36571D-0031-4698-AA04-9AF95FD3CDC2}"/>
                </a:ext>
              </a:extLst>
            </p:cNvPr>
            <p:cNvSpPr/>
            <p:nvPr/>
          </p:nvSpPr>
          <p:spPr>
            <a:xfrm>
              <a:off x="15576804" y="10342419"/>
              <a:ext cx="322062" cy="173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6" extrusionOk="0">
                  <a:moveTo>
                    <a:pt x="0" y="21116"/>
                  </a:moveTo>
                  <a:cubicBezTo>
                    <a:pt x="900" y="16225"/>
                    <a:pt x="1800" y="11335"/>
                    <a:pt x="2812" y="7463"/>
                  </a:cubicBezTo>
                  <a:cubicBezTo>
                    <a:pt x="3825" y="3591"/>
                    <a:pt x="4950" y="739"/>
                    <a:pt x="5850" y="127"/>
                  </a:cubicBezTo>
                  <a:cubicBezTo>
                    <a:pt x="6750" y="-484"/>
                    <a:pt x="7425" y="1146"/>
                    <a:pt x="8213" y="3999"/>
                  </a:cubicBezTo>
                  <a:cubicBezTo>
                    <a:pt x="9000" y="6852"/>
                    <a:pt x="9900" y="10927"/>
                    <a:pt x="11025" y="13576"/>
                  </a:cubicBezTo>
                  <a:cubicBezTo>
                    <a:pt x="12150" y="16225"/>
                    <a:pt x="13500" y="17448"/>
                    <a:pt x="15300" y="16225"/>
                  </a:cubicBezTo>
                  <a:cubicBezTo>
                    <a:pt x="17100" y="15003"/>
                    <a:pt x="19350" y="11335"/>
                    <a:pt x="21600" y="766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26" name="Line">
              <a:extLst>
                <a:ext uri="{FF2B5EF4-FFF2-40B4-BE49-F238E27FC236}">
                  <a16:creationId xmlns:a16="http://schemas.microsoft.com/office/drawing/2014/main" id="{425B716B-902C-4F96-ACB3-AB566F659AF8}"/>
                </a:ext>
              </a:extLst>
            </p:cNvPr>
            <p:cNvSpPr/>
            <p:nvPr/>
          </p:nvSpPr>
          <p:spPr>
            <a:xfrm>
              <a:off x="15635719" y="10575625"/>
              <a:ext cx="404540" cy="181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" y="18000"/>
                    <a:pt x="1440" y="14400"/>
                    <a:pt x="2430" y="11800"/>
                  </a:cubicBezTo>
                  <a:cubicBezTo>
                    <a:pt x="3420" y="9200"/>
                    <a:pt x="4680" y="7600"/>
                    <a:pt x="6030" y="8600"/>
                  </a:cubicBezTo>
                  <a:cubicBezTo>
                    <a:pt x="7380" y="9600"/>
                    <a:pt x="8820" y="13200"/>
                    <a:pt x="9900" y="15600"/>
                  </a:cubicBezTo>
                  <a:cubicBezTo>
                    <a:pt x="10980" y="18000"/>
                    <a:pt x="11700" y="19200"/>
                    <a:pt x="12510" y="19800"/>
                  </a:cubicBezTo>
                  <a:cubicBezTo>
                    <a:pt x="13320" y="20400"/>
                    <a:pt x="14220" y="20400"/>
                    <a:pt x="15750" y="17000"/>
                  </a:cubicBezTo>
                  <a:cubicBezTo>
                    <a:pt x="17280" y="13600"/>
                    <a:pt x="19440" y="68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27" name="Line">
              <a:extLst>
                <a:ext uri="{FF2B5EF4-FFF2-40B4-BE49-F238E27FC236}">
                  <a16:creationId xmlns:a16="http://schemas.microsoft.com/office/drawing/2014/main" id="{362860DE-5B1E-4FF8-8C63-FB443ACDAB64}"/>
                </a:ext>
              </a:extLst>
            </p:cNvPr>
            <p:cNvSpPr/>
            <p:nvPr/>
          </p:nvSpPr>
          <p:spPr>
            <a:xfrm>
              <a:off x="1739922" y="3383311"/>
              <a:ext cx="3299172" cy="3172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587" extrusionOk="0">
                  <a:moveTo>
                    <a:pt x="0" y="21587"/>
                  </a:moveTo>
                  <a:cubicBezTo>
                    <a:pt x="132" y="21358"/>
                    <a:pt x="264" y="21130"/>
                    <a:pt x="571" y="20741"/>
                  </a:cubicBezTo>
                  <a:cubicBezTo>
                    <a:pt x="879" y="20353"/>
                    <a:pt x="1362" y="19804"/>
                    <a:pt x="1912" y="19221"/>
                  </a:cubicBezTo>
                  <a:cubicBezTo>
                    <a:pt x="2461" y="18638"/>
                    <a:pt x="3076" y="18021"/>
                    <a:pt x="3692" y="17416"/>
                  </a:cubicBezTo>
                  <a:cubicBezTo>
                    <a:pt x="4307" y="16810"/>
                    <a:pt x="4922" y="16216"/>
                    <a:pt x="5416" y="15724"/>
                  </a:cubicBezTo>
                  <a:cubicBezTo>
                    <a:pt x="5911" y="15233"/>
                    <a:pt x="6284" y="14844"/>
                    <a:pt x="6658" y="14444"/>
                  </a:cubicBezTo>
                  <a:cubicBezTo>
                    <a:pt x="7032" y="14044"/>
                    <a:pt x="7405" y="13633"/>
                    <a:pt x="7867" y="13164"/>
                  </a:cubicBezTo>
                  <a:cubicBezTo>
                    <a:pt x="8328" y="12696"/>
                    <a:pt x="8877" y="12170"/>
                    <a:pt x="9394" y="11690"/>
                  </a:cubicBezTo>
                  <a:cubicBezTo>
                    <a:pt x="9910" y="11210"/>
                    <a:pt x="10393" y="10776"/>
                    <a:pt x="10866" y="10341"/>
                  </a:cubicBezTo>
                  <a:cubicBezTo>
                    <a:pt x="11338" y="9907"/>
                    <a:pt x="11800" y="9473"/>
                    <a:pt x="12294" y="9016"/>
                  </a:cubicBezTo>
                  <a:cubicBezTo>
                    <a:pt x="12789" y="8558"/>
                    <a:pt x="13316" y="8078"/>
                    <a:pt x="13777" y="7644"/>
                  </a:cubicBezTo>
                  <a:cubicBezTo>
                    <a:pt x="14239" y="7210"/>
                    <a:pt x="14634" y="6821"/>
                    <a:pt x="15096" y="6364"/>
                  </a:cubicBezTo>
                  <a:cubicBezTo>
                    <a:pt x="15557" y="5907"/>
                    <a:pt x="16085" y="5381"/>
                    <a:pt x="16623" y="4890"/>
                  </a:cubicBezTo>
                  <a:cubicBezTo>
                    <a:pt x="17161" y="4398"/>
                    <a:pt x="17711" y="3941"/>
                    <a:pt x="18106" y="3587"/>
                  </a:cubicBezTo>
                  <a:cubicBezTo>
                    <a:pt x="18502" y="3233"/>
                    <a:pt x="18743" y="2981"/>
                    <a:pt x="19018" y="2673"/>
                  </a:cubicBezTo>
                  <a:cubicBezTo>
                    <a:pt x="19293" y="2364"/>
                    <a:pt x="19600" y="1998"/>
                    <a:pt x="19930" y="1656"/>
                  </a:cubicBezTo>
                  <a:cubicBezTo>
                    <a:pt x="20260" y="1313"/>
                    <a:pt x="20611" y="993"/>
                    <a:pt x="20831" y="798"/>
                  </a:cubicBezTo>
                  <a:cubicBezTo>
                    <a:pt x="21051" y="604"/>
                    <a:pt x="21139" y="536"/>
                    <a:pt x="21248" y="421"/>
                  </a:cubicBezTo>
                  <a:cubicBezTo>
                    <a:pt x="21358" y="307"/>
                    <a:pt x="21490" y="147"/>
                    <a:pt x="21501" y="67"/>
                  </a:cubicBezTo>
                  <a:cubicBezTo>
                    <a:pt x="21512" y="-13"/>
                    <a:pt x="21402" y="-13"/>
                    <a:pt x="21237" y="21"/>
                  </a:cubicBezTo>
                  <a:cubicBezTo>
                    <a:pt x="21073" y="56"/>
                    <a:pt x="20853" y="124"/>
                    <a:pt x="20688" y="181"/>
                  </a:cubicBezTo>
                  <a:cubicBezTo>
                    <a:pt x="20523" y="238"/>
                    <a:pt x="20413" y="284"/>
                    <a:pt x="20413" y="307"/>
                  </a:cubicBezTo>
                  <a:cubicBezTo>
                    <a:pt x="20413" y="330"/>
                    <a:pt x="20523" y="330"/>
                    <a:pt x="20688" y="284"/>
                  </a:cubicBezTo>
                  <a:cubicBezTo>
                    <a:pt x="20853" y="238"/>
                    <a:pt x="21073" y="147"/>
                    <a:pt x="21237" y="90"/>
                  </a:cubicBezTo>
                  <a:cubicBezTo>
                    <a:pt x="21402" y="33"/>
                    <a:pt x="21512" y="10"/>
                    <a:pt x="21556" y="67"/>
                  </a:cubicBezTo>
                  <a:cubicBezTo>
                    <a:pt x="21600" y="124"/>
                    <a:pt x="21578" y="261"/>
                    <a:pt x="21512" y="616"/>
                  </a:cubicBezTo>
                  <a:cubicBezTo>
                    <a:pt x="21446" y="970"/>
                    <a:pt x="21336" y="1541"/>
                    <a:pt x="21259" y="1884"/>
                  </a:cubicBezTo>
                  <a:cubicBezTo>
                    <a:pt x="21183" y="2227"/>
                    <a:pt x="21139" y="2341"/>
                    <a:pt x="21095" y="2456"/>
                  </a:cubicBezTo>
                </a:path>
              </a:pathLst>
            </a:custGeom>
            <a:noFill/>
            <a:ln w="38100" cap="rnd">
              <a:solidFill>
                <a:srgbClr val="669D34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28" name="Line">
              <a:extLst>
                <a:ext uri="{FF2B5EF4-FFF2-40B4-BE49-F238E27FC236}">
                  <a16:creationId xmlns:a16="http://schemas.microsoft.com/office/drawing/2014/main" id="{57DE75DD-DD18-469D-B85A-CEB6FCFE706A}"/>
                </a:ext>
              </a:extLst>
            </p:cNvPr>
            <p:cNvSpPr/>
            <p:nvPr/>
          </p:nvSpPr>
          <p:spPr>
            <a:xfrm>
              <a:off x="1716356" y="6274303"/>
              <a:ext cx="337772" cy="299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291" extrusionOk="0">
                  <a:moveTo>
                    <a:pt x="4701" y="7087"/>
                  </a:moveTo>
                  <a:cubicBezTo>
                    <a:pt x="4915" y="5887"/>
                    <a:pt x="5129" y="4687"/>
                    <a:pt x="5449" y="3247"/>
                  </a:cubicBezTo>
                  <a:cubicBezTo>
                    <a:pt x="5770" y="1807"/>
                    <a:pt x="6198" y="127"/>
                    <a:pt x="6198" y="7"/>
                  </a:cubicBezTo>
                  <a:cubicBezTo>
                    <a:pt x="6198" y="-113"/>
                    <a:pt x="5770" y="1327"/>
                    <a:pt x="4701" y="4687"/>
                  </a:cubicBezTo>
                  <a:cubicBezTo>
                    <a:pt x="3632" y="8047"/>
                    <a:pt x="1921" y="13327"/>
                    <a:pt x="958" y="16567"/>
                  </a:cubicBezTo>
                  <a:cubicBezTo>
                    <a:pt x="-4" y="19807"/>
                    <a:pt x="-218" y="21007"/>
                    <a:pt x="210" y="21247"/>
                  </a:cubicBezTo>
                  <a:cubicBezTo>
                    <a:pt x="637" y="21487"/>
                    <a:pt x="1707" y="20767"/>
                    <a:pt x="5342" y="18607"/>
                  </a:cubicBezTo>
                  <a:cubicBezTo>
                    <a:pt x="8978" y="16447"/>
                    <a:pt x="15180" y="12847"/>
                    <a:pt x="21382" y="9247"/>
                  </a:cubicBezTo>
                </a:path>
              </a:pathLst>
            </a:custGeom>
            <a:noFill/>
            <a:ln w="38100" cap="rnd">
              <a:solidFill>
                <a:srgbClr val="669D34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29" name="Line">
              <a:extLst>
                <a:ext uri="{FF2B5EF4-FFF2-40B4-BE49-F238E27FC236}">
                  <a16:creationId xmlns:a16="http://schemas.microsoft.com/office/drawing/2014/main" id="{37AE8A67-5E8D-4AF1-90B1-0FE6AD66D0D8}"/>
                </a:ext>
              </a:extLst>
            </p:cNvPr>
            <p:cNvSpPr/>
            <p:nvPr/>
          </p:nvSpPr>
          <p:spPr>
            <a:xfrm>
              <a:off x="3259896" y="4127345"/>
              <a:ext cx="274931" cy="599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436" extrusionOk="0">
                  <a:moveTo>
                    <a:pt x="15914" y="13626"/>
                  </a:moveTo>
                  <a:cubicBezTo>
                    <a:pt x="15914" y="13026"/>
                    <a:pt x="15914" y="12426"/>
                    <a:pt x="15784" y="11766"/>
                  </a:cubicBezTo>
                  <a:cubicBezTo>
                    <a:pt x="15654" y="11106"/>
                    <a:pt x="15393" y="10386"/>
                    <a:pt x="14613" y="10086"/>
                  </a:cubicBezTo>
                  <a:cubicBezTo>
                    <a:pt x="13832" y="9786"/>
                    <a:pt x="12531" y="9906"/>
                    <a:pt x="10449" y="10866"/>
                  </a:cubicBezTo>
                  <a:cubicBezTo>
                    <a:pt x="8367" y="11826"/>
                    <a:pt x="5504" y="13626"/>
                    <a:pt x="3553" y="15246"/>
                  </a:cubicBezTo>
                  <a:cubicBezTo>
                    <a:pt x="1601" y="16866"/>
                    <a:pt x="560" y="18306"/>
                    <a:pt x="169" y="19326"/>
                  </a:cubicBezTo>
                  <a:cubicBezTo>
                    <a:pt x="-221" y="20346"/>
                    <a:pt x="39" y="20946"/>
                    <a:pt x="1210" y="21246"/>
                  </a:cubicBezTo>
                  <a:cubicBezTo>
                    <a:pt x="2381" y="21546"/>
                    <a:pt x="4463" y="21546"/>
                    <a:pt x="6936" y="20826"/>
                  </a:cubicBezTo>
                  <a:cubicBezTo>
                    <a:pt x="9408" y="20106"/>
                    <a:pt x="12271" y="18666"/>
                    <a:pt x="14483" y="16326"/>
                  </a:cubicBezTo>
                  <a:cubicBezTo>
                    <a:pt x="16695" y="13986"/>
                    <a:pt x="18256" y="10746"/>
                    <a:pt x="18516" y="8046"/>
                  </a:cubicBezTo>
                  <a:cubicBezTo>
                    <a:pt x="18777" y="5346"/>
                    <a:pt x="17736" y="3186"/>
                    <a:pt x="16825" y="1866"/>
                  </a:cubicBezTo>
                  <a:cubicBezTo>
                    <a:pt x="15914" y="546"/>
                    <a:pt x="15133" y="66"/>
                    <a:pt x="14222" y="6"/>
                  </a:cubicBezTo>
                  <a:cubicBezTo>
                    <a:pt x="13312" y="-54"/>
                    <a:pt x="12271" y="306"/>
                    <a:pt x="11620" y="1146"/>
                  </a:cubicBezTo>
                  <a:cubicBezTo>
                    <a:pt x="10969" y="1986"/>
                    <a:pt x="10709" y="3306"/>
                    <a:pt x="11360" y="5166"/>
                  </a:cubicBezTo>
                  <a:cubicBezTo>
                    <a:pt x="12010" y="7026"/>
                    <a:pt x="13572" y="9426"/>
                    <a:pt x="15393" y="11586"/>
                  </a:cubicBezTo>
                  <a:cubicBezTo>
                    <a:pt x="17215" y="13746"/>
                    <a:pt x="19297" y="15666"/>
                    <a:pt x="21379" y="17586"/>
                  </a:cubicBezTo>
                </a:path>
              </a:pathLst>
            </a:custGeom>
            <a:noFill/>
            <a:ln w="38100" cap="rnd">
              <a:solidFill>
                <a:srgbClr val="669D34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30" name="Line">
              <a:extLst>
                <a:ext uri="{FF2B5EF4-FFF2-40B4-BE49-F238E27FC236}">
                  <a16:creationId xmlns:a16="http://schemas.microsoft.com/office/drawing/2014/main" id="{0C5913D8-83E9-4EF1-90EE-15939E7BC6CC}"/>
                </a:ext>
              </a:extLst>
            </p:cNvPr>
            <p:cNvSpPr/>
            <p:nvPr/>
          </p:nvSpPr>
          <p:spPr>
            <a:xfrm>
              <a:off x="18385029" y="7762368"/>
              <a:ext cx="467381" cy="233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099" extrusionOk="0">
                  <a:moveTo>
                    <a:pt x="3440" y="351"/>
                  </a:moveTo>
                  <a:cubicBezTo>
                    <a:pt x="2668" y="47"/>
                    <a:pt x="1897" y="-257"/>
                    <a:pt x="1357" y="351"/>
                  </a:cubicBezTo>
                  <a:cubicBezTo>
                    <a:pt x="817" y="960"/>
                    <a:pt x="508" y="2481"/>
                    <a:pt x="354" y="5523"/>
                  </a:cubicBezTo>
                  <a:cubicBezTo>
                    <a:pt x="200" y="8566"/>
                    <a:pt x="200" y="13129"/>
                    <a:pt x="122" y="16171"/>
                  </a:cubicBezTo>
                  <a:cubicBezTo>
                    <a:pt x="45" y="19213"/>
                    <a:pt x="-109" y="20735"/>
                    <a:pt x="122" y="21039"/>
                  </a:cubicBezTo>
                  <a:cubicBezTo>
                    <a:pt x="354" y="21343"/>
                    <a:pt x="971" y="20430"/>
                    <a:pt x="2745" y="19822"/>
                  </a:cubicBezTo>
                  <a:cubicBezTo>
                    <a:pt x="4520" y="19213"/>
                    <a:pt x="7451" y="18909"/>
                    <a:pt x="10768" y="18605"/>
                  </a:cubicBezTo>
                  <a:cubicBezTo>
                    <a:pt x="14085" y="18301"/>
                    <a:pt x="17788" y="17997"/>
                    <a:pt x="21491" y="176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31" name="Line">
              <a:extLst>
                <a:ext uri="{FF2B5EF4-FFF2-40B4-BE49-F238E27FC236}">
                  <a16:creationId xmlns:a16="http://schemas.microsoft.com/office/drawing/2014/main" id="{DD8F2595-6CA3-49F4-B960-59D0B30B35D6}"/>
                </a:ext>
              </a:extLst>
            </p:cNvPr>
            <p:cNvSpPr/>
            <p:nvPr/>
          </p:nvSpPr>
          <p:spPr>
            <a:xfrm>
              <a:off x="19182328" y="6996125"/>
              <a:ext cx="133538" cy="281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5" extrusionOk="0">
                  <a:moveTo>
                    <a:pt x="0" y="4109"/>
                  </a:moveTo>
                  <a:cubicBezTo>
                    <a:pt x="1644" y="3092"/>
                    <a:pt x="3288" y="2074"/>
                    <a:pt x="5480" y="1438"/>
                  </a:cubicBezTo>
                  <a:cubicBezTo>
                    <a:pt x="7672" y="802"/>
                    <a:pt x="10412" y="548"/>
                    <a:pt x="13151" y="294"/>
                  </a:cubicBezTo>
                  <a:cubicBezTo>
                    <a:pt x="15891" y="39"/>
                    <a:pt x="18631" y="-215"/>
                    <a:pt x="20001" y="294"/>
                  </a:cubicBezTo>
                  <a:cubicBezTo>
                    <a:pt x="21371" y="802"/>
                    <a:pt x="21371" y="2074"/>
                    <a:pt x="21371" y="7416"/>
                  </a:cubicBezTo>
                  <a:cubicBezTo>
                    <a:pt x="21371" y="10904"/>
                    <a:pt x="21371" y="16126"/>
                    <a:pt x="21600" y="21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32" name="Line">
              <a:extLst>
                <a:ext uri="{FF2B5EF4-FFF2-40B4-BE49-F238E27FC236}">
                  <a16:creationId xmlns:a16="http://schemas.microsoft.com/office/drawing/2014/main" id="{A4857134-D14B-4D16-9E87-656C70D39361}"/>
                </a:ext>
              </a:extLst>
            </p:cNvPr>
            <p:cNvSpPr/>
            <p:nvPr/>
          </p:nvSpPr>
          <p:spPr>
            <a:xfrm>
              <a:off x="19276590" y="7262644"/>
              <a:ext cx="47131" cy="621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1858"/>
                    <a:pt x="21600" y="3716"/>
                    <a:pt x="20880" y="6155"/>
                  </a:cubicBezTo>
                  <a:cubicBezTo>
                    <a:pt x="20160" y="8594"/>
                    <a:pt x="18720" y="11613"/>
                    <a:pt x="18000" y="13994"/>
                  </a:cubicBezTo>
                  <a:cubicBezTo>
                    <a:pt x="17280" y="16374"/>
                    <a:pt x="17280" y="18116"/>
                    <a:pt x="14400" y="19277"/>
                  </a:cubicBezTo>
                  <a:cubicBezTo>
                    <a:pt x="11520" y="20439"/>
                    <a:pt x="5760" y="2101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33" name="Line">
              <a:extLst>
                <a:ext uri="{FF2B5EF4-FFF2-40B4-BE49-F238E27FC236}">
                  <a16:creationId xmlns:a16="http://schemas.microsoft.com/office/drawing/2014/main" id="{DA8A1549-BC1E-44F1-A942-5E75B077473D}"/>
                </a:ext>
              </a:extLst>
            </p:cNvPr>
            <p:cNvSpPr/>
            <p:nvPr/>
          </p:nvSpPr>
          <p:spPr>
            <a:xfrm>
              <a:off x="19476898" y="7329273"/>
              <a:ext cx="310278" cy="225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193" extrusionOk="0">
                  <a:moveTo>
                    <a:pt x="7600" y="8805"/>
                  </a:moveTo>
                  <a:cubicBezTo>
                    <a:pt x="8296" y="7534"/>
                    <a:pt x="8993" y="6264"/>
                    <a:pt x="9458" y="4834"/>
                  </a:cubicBezTo>
                  <a:cubicBezTo>
                    <a:pt x="9922" y="3405"/>
                    <a:pt x="10154" y="1817"/>
                    <a:pt x="9690" y="864"/>
                  </a:cubicBezTo>
                  <a:cubicBezTo>
                    <a:pt x="9225" y="-89"/>
                    <a:pt x="8064" y="-407"/>
                    <a:pt x="6438" y="705"/>
                  </a:cubicBezTo>
                  <a:cubicBezTo>
                    <a:pt x="4812" y="1817"/>
                    <a:pt x="2722" y="4358"/>
                    <a:pt x="1561" y="6581"/>
                  </a:cubicBezTo>
                  <a:cubicBezTo>
                    <a:pt x="399" y="8805"/>
                    <a:pt x="167" y="10711"/>
                    <a:pt x="51" y="12458"/>
                  </a:cubicBezTo>
                  <a:cubicBezTo>
                    <a:pt x="-65" y="14205"/>
                    <a:pt x="-65" y="15793"/>
                    <a:pt x="980" y="16746"/>
                  </a:cubicBezTo>
                  <a:cubicBezTo>
                    <a:pt x="2025" y="17699"/>
                    <a:pt x="4116" y="18017"/>
                    <a:pt x="5625" y="17699"/>
                  </a:cubicBezTo>
                  <a:cubicBezTo>
                    <a:pt x="7135" y="17381"/>
                    <a:pt x="8064" y="16428"/>
                    <a:pt x="8993" y="14522"/>
                  </a:cubicBezTo>
                  <a:cubicBezTo>
                    <a:pt x="9922" y="12617"/>
                    <a:pt x="10851" y="9758"/>
                    <a:pt x="11316" y="9122"/>
                  </a:cubicBezTo>
                  <a:cubicBezTo>
                    <a:pt x="11780" y="8487"/>
                    <a:pt x="11780" y="10075"/>
                    <a:pt x="11780" y="11664"/>
                  </a:cubicBezTo>
                  <a:cubicBezTo>
                    <a:pt x="11780" y="13252"/>
                    <a:pt x="11780" y="14840"/>
                    <a:pt x="13406" y="16428"/>
                  </a:cubicBezTo>
                  <a:cubicBezTo>
                    <a:pt x="15032" y="18017"/>
                    <a:pt x="18283" y="19605"/>
                    <a:pt x="21535" y="211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34" name="Line">
              <a:extLst>
                <a:ext uri="{FF2B5EF4-FFF2-40B4-BE49-F238E27FC236}">
                  <a16:creationId xmlns:a16="http://schemas.microsoft.com/office/drawing/2014/main" id="{4FA7D52E-57E3-42C5-A2A3-76D5EDFC6B9D}"/>
                </a:ext>
              </a:extLst>
            </p:cNvPr>
            <p:cNvSpPr/>
            <p:nvPr/>
          </p:nvSpPr>
          <p:spPr>
            <a:xfrm>
              <a:off x="18428231" y="7743859"/>
              <a:ext cx="149248" cy="192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35" name="Line">
              <a:extLst>
                <a:ext uri="{FF2B5EF4-FFF2-40B4-BE49-F238E27FC236}">
                  <a16:creationId xmlns:a16="http://schemas.microsoft.com/office/drawing/2014/main" id="{2DB4E6F3-32BF-428E-B83E-67DE7CA0219E}"/>
                </a:ext>
              </a:extLst>
            </p:cNvPr>
            <p:cNvSpPr/>
            <p:nvPr/>
          </p:nvSpPr>
          <p:spPr>
            <a:xfrm>
              <a:off x="18648176" y="7477340"/>
              <a:ext cx="172814" cy="177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3" extrusionOk="0">
                  <a:moveTo>
                    <a:pt x="0" y="21413"/>
                  </a:moveTo>
                  <a:cubicBezTo>
                    <a:pt x="6353" y="15300"/>
                    <a:pt x="12706" y="9187"/>
                    <a:pt x="16518" y="5315"/>
                  </a:cubicBezTo>
                  <a:cubicBezTo>
                    <a:pt x="20329" y="1443"/>
                    <a:pt x="21600" y="-187"/>
                    <a:pt x="21600" y="17"/>
                  </a:cubicBezTo>
                  <a:cubicBezTo>
                    <a:pt x="21600" y="221"/>
                    <a:pt x="20329" y="2258"/>
                    <a:pt x="19059" y="4296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36" name="Line">
              <a:extLst>
                <a:ext uri="{FF2B5EF4-FFF2-40B4-BE49-F238E27FC236}">
                  <a16:creationId xmlns:a16="http://schemas.microsoft.com/office/drawing/2014/main" id="{40BA64CC-B7AB-441B-9569-91E209718CC7}"/>
                </a:ext>
              </a:extLst>
            </p:cNvPr>
            <p:cNvSpPr/>
            <p:nvPr/>
          </p:nvSpPr>
          <p:spPr>
            <a:xfrm>
              <a:off x="18942746" y="7214523"/>
              <a:ext cx="153175" cy="207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325" extrusionOk="0">
                  <a:moveTo>
                    <a:pt x="0" y="21325"/>
                  </a:moveTo>
                  <a:cubicBezTo>
                    <a:pt x="1838" y="18239"/>
                    <a:pt x="3677" y="15154"/>
                    <a:pt x="6204" y="12239"/>
                  </a:cubicBezTo>
                  <a:cubicBezTo>
                    <a:pt x="8732" y="9325"/>
                    <a:pt x="11949" y="6582"/>
                    <a:pt x="14936" y="4354"/>
                  </a:cubicBezTo>
                  <a:cubicBezTo>
                    <a:pt x="17923" y="2125"/>
                    <a:pt x="20681" y="411"/>
                    <a:pt x="21140" y="68"/>
                  </a:cubicBezTo>
                  <a:cubicBezTo>
                    <a:pt x="21600" y="-275"/>
                    <a:pt x="19762" y="754"/>
                    <a:pt x="18613" y="1439"/>
                  </a:cubicBezTo>
                  <a:cubicBezTo>
                    <a:pt x="17464" y="2125"/>
                    <a:pt x="17004" y="2468"/>
                    <a:pt x="16545" y="2811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37" name="Line">
              <a:extLst>
                <a:ext uri="{FF2B5EF4-FFF2-40B4-BE49-F238E27FC236}">
                  <a16:creationId xmlns:a16="http://schemas.microsoft.com/office/drawing/2014/main" id="{881948C5-08E2-4A59-A366-AD64F6D03E32}"/>
                </a:ext>
              </a:extLst>
            </p:cNvPr>
            <p:cNvSpPr/>
            <p:nvPr/>
          </p:nvSpPr>
          <p:spPr>
            <a:xfrm>
              <a:off x="19103776" y="7059054"/>
              <a:ext cx="129612" cy="133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38" name="Line">
              <a:extLst>
                <a:ext uri="{FF2B5EF4-FFF2-40B4-BE49-F238E27FC236}">
                  <a16:creationId xmlns:a16="http://schemas.microsoft.com/office/drawing/2014/main" id="{81723B6C-EDF9-484E-87E1-8E8E5617E44E}"/>
                </a:ext>
              </a:extLst>
            </p:cNvPr>
            <p:cNvSpPr/>
            <p:nvPr/>
          </p:nvSpPr>
          <p:spPr>
            <a:xfrm>
              <a:off x="18930962" y="7503252"/>
              <a:ext cx="235655" cy="151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600" extrusionOk="0">
                  <a:moveTo>
                    <a:pt x="0" y="2880"/>
                  </a:moveTo>
                  <a:cubicBezTo>
                    <a:pt x="1217" y="1440"/>
                    <a:pt x="2434" y="0"/>
                    <a:pt x="3803" y="0"/>
                  </a:cubicBezTo>
                  <a:cubicBezTo>
                    <a:pt x="5172" y="0"/>
                    <a:pt x="6693" y="1440"/>
                    <a:pt x="9127" y="4560"/>
                  </a:cubicBezTo>
                  <a:cubicBezTo>
                    <a:pt x="11561" y="7680"/>
                    <a:pt x="14907" y="12480"/>
                    <a:pt x="17189" y="15600"/>
                  </a:cubicBezTo>
                  <a:cubicBezTo>
                    <a:pt x="19470" y="18720"/>
                    <a:pt x="20687" y="20160"/>
                    <a:pt x="21144" y="20880"/>
                  </a:cubicBezTo>
                  <a:cubicBezTo>
                    <a:pt x="21600" y="21600"/>
                    <a:pt x="21296" y="21600"/>
                    <a:pt x="20991" y="21600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39" name="Line">
              <a:extLst>
                <a:ext uri="{FF2B5EF4-FFF2-40B4-BE49-F238E27FC236}">
                  <a16:creationId xmlns:a16="http://schemas.microsoft.com/office/drawing/2014/main" id="{2CFB0A89-E0C9-4CB8-8D21-F8B3C26D331B}"/>
                </a:ext>
              </a:extLst>
            </p:cNvPr>
            <p:cNvSpPr/>
            <p:nvPr/>
          </p:nvSpPr>
          <p:spPr>
            <a:xfrm>
              <a:off x="18911326" y="7573583"/>
              <a:ext cx="161030" cy="155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600" extrusionOk="0">
                  <a:moveTo>
                    <a:pt x="21395" y="0"/>
                  </a:moveTo>
                  <a:cubicBezTo>
                    <a:pt x="16105" y="5635"/>
                    <a:pt x="10815" y="11270"/>
                    <a:pt x="6848" y="15261"/>
                  </a:cubicBezTo>
                  <a:cubicBezTo>
                    <a:pt x="2881" y="19252"/>
                    <a:pt x="236" y="21600"/>
                    <a:pt x="15" y="21600"/>
                  </a:cubicBezTo>
                  <a:cubicBezTo>
                    <a:pt x="-205" y="21600"/>
                    <a:pt x="1999" y="19252"/>
                    <a:pt x="4203" y="16904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40" name="Line">
              <a:extLst>
                <a:ext uri="{FF2B5EF4-FFF2-40B4-BE49-F238E27FC236}">
                  <a16:creationId xmlns:a16="http://schemas.microsoft.com/office/drawing/2014/main" id="{EEC002CE-54BC-4D59-90F9-9AD515048C41}"/>
                </a:ext>
              </a:extLst>
            </p:cNvPr>
            <p:cNvSpPr/>
            <p:nvPr/>
          </p:nvSpPr>
          <p:spPr>
            <a:xfrm>
              <a:off x="11444984" y="9072753"/>
              <a:ext cx="278860" cy="444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315" extrusionOk="0">
                  <a:moveTo>
                    <a:pt x="2208" y="4995"/>
                  </a:moveTo>
                  <a:cubicBezTo>
                    <a:pt x="1427" y="4355"/>
                    <a:pt x="647" y="3715"/>
                    <a:pt x="256" y="2995"/>
                  </a:cubicBezTo>
                  <a:cubicBezTo>
                    <a:pt x="-134" y="2275"/>
                    <a:pt x="-134" y="1475"/>
                    <a:pt x="647" y="835"/>
                  </a:cubicBezTo>
                  <a:cubicBezTo>
                    <a:pt x="1427" y="195"/>
                    <a:pt x="2989" y="-285"/>
                    <a:pt x="4680" y="195"/>
                  </a:cubicBezTo>
                  <a:cubicBezTo>
                    <a:pt x="6372" y="675"/>
                    <a:pt x="8194" y="2115"/>
                    <a:pt x="10666" y="4835"/>
                  </a:cubicBezTo>
                  <a:cubicBezTo>
                    <a:pt x="13138" y="7555"/>
                    <a:pt x="16261" y="11555"/>
                    <a:pt x="18343" y="14275"/>
                  </a:cubicBezTo>
                  <a:cubicBezTo>
                    <a:pt x="20425" y="16995"/>
                    <a:pt x="21466" y="18435"/>
                    <a:pt x="21466" y="19395"/>
                  </a:cubicBezTo>
                  <a:cubicBezTo>
                    <a:pt x="21466" y="20355"/>
                    <a:pt x="20425" y="20835"/>
                    <a:pt x="19384" y="21315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41" name="Line">
              <a:extLst>
                <a:ext uri="{FF2B5EF4-FFF2-40B4-BE49-F238E27FC236}">
                  <a16:creationId xmlns:a16="http://schemas.microsoft.com/office/drawing/2014/main" id="{D354EB11-943F-447B-AE10-E3700B80858B}"/>
                </a:ext>
              </a:extLst>
            </p:cNvPr>
            <p:cNvSpPr/>
            <p:nvPr/>
          </p:nvSpPr>
          <p:spPr>
            <a:xfrm>
              <a:off x="11480334" y="9298553"/>
              <a:ext cx="164959" cy="255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363" extrusionOk="0">
                  <a:moveTo>
                    <a:pt x="21337" y="0"/>
                  </a:moveTo>
                  <a:cubicBezTo>
                    <a:pt x="15721" y="4769"/>
                    <a:pt x="10105" y="9538"/>
                    <a:pt x="6649" y="12483"/>
                  </a:cubicBezTo>
                  <a:cubicBezTo>
                    <a:pt x="3193" y="15429"/>
                    <a:pt x="1897" y="16551"/>
                    <a:pt x="1033" y="17813"/>
                  </a:cubicBezTo>
                  <a:cubicBezTo>
                    <a:pt x="169" y="19075"/>
                    <a:pt x="-263" y="20478"/>
                    <a:pt x="169" y="21039"/>
                  </a:cubicBezTo>
                  <a:cubicBezTo>
                    <a:pt x="601" y="21600"/>
                    <a:pt x="1897" y="21319"/>
                    <a:pt x="3193" y="21039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42" name="Line">
              <a:extLst>
                <a:ext uri="{FF2B5EF4-FFF2-40B4-BE49-F238E27FC236}">
                  <a16:creationId xmlns:a16="http://schemas.microsoft.com/office/drawing/2014/main" id="{ABF6B997-BDC1-4FD1-A962-5ADDCF0D171C}"/>
                </a:ext>
              </a:extLst>
            </p:cNvPr>
            <p:cNvSpPr/>
            <p:nvPr/>
          </p:nvSpPr>
          <p:spPr>
            <a:xfrm>
              <a:off x="11900584" y="9224520"/>
              <a:ext cx="157103" cy="22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8" h="21600" extrusionOk="0">
                  <a:moveTo>
                    <a:pt x="3866" y="0"/>
                  </a:moveTo>
                  <a:cubicBezTo>
                    <a:pt x="1662" y="0"/>
                    <a:pt x="-542" y="0"/>
                    <a:pt x="119" y="1800"/>
                  </a:cubicBezTo>
                  <a:cubicBezTo>
                    <a:pt x="780" y="3600"/>
                    <a:pt x="4307" y="7200"/>
                    <a:pt x="8274" y="10800"/>
                  </a:cubicBezTo>
                  <a:cubicBezTo>
                    <a:pt x="12242" y="14400"/>
                    <a:pt x="16650" y="18000"/>
                    <a:pt x="21058" y="21600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43" name="Line">
              <a:extLst>
                <a:ext uri="{FF2B5EF4-FFF2-40B4-BE49-F238E27FC236}">
                  <a16:creationId xmlns:a16="http://schemas.microsoft.com/office/drawing/2014/main" id="{EDDE6CC2-E1BB-45C7-992D-EEE5F17130F7}"/>
                </a:ext>
              </a:extLst>
            </p:cNvPr>
            <p:cNvSpPr/>
            <p:nvPr/>
          </p:nvSpPr>
          <p:spPr>
            <a:xfrm>
              <a:off x="11849527" y="9387393"/>
              <a:ext cx="208161" cy="51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486" y="14400"/>
                    <a:pt x="10971" y="7200"/>
                    <a:pt x="14571" y="3600"/>
                  </a:cubicBezTo>
                  <a:cubicBezTo>
                    <a:pt x="18171" y="0"/>
                    <a:pt x="1988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44" name="Line">
              <a:extLst>
                <a:ext uri="{FF2B5EF4-FFF2-40B4-BE49-F238E27FC236}">
                  <a16:creationId xmlns:a16="http://schemas.microsoft.com/office/drawing/2014/main" id="{DD6DC253-0895-41C4-8CC8-129DAA0EAE87}"/>
                </a:ext>
              </a:extLst>
            </p:cNvPr>
            <p:cNvSpPr/>
            <p:nvPr/>
          </p:nvSpPr>
          <p:spPr>
            <a:xfrm>
              <a:off x="16523354" y="10205459"/>
              <a:ext cx="0" cy="7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45" name="Line">
              <a:extLst>
                <a:ext uri="{FF2B5EF4-FFF2-40B4-BE49-F238E27FC236}">
                  <a16:creationId xmlns:a16="http://schemas.microsoft.com/office/drawing/2014/main" id="{678AAE1A-710B-4AD1-B00B-202015546F21}"/>
                </a:ext>
              </a:extLst>
            </p:cNvPr>
            <p:cNvSpPr/>
            <p:nvPr/>
          </p:nvSpPr>
          <p:spPr>
            <a:xfrm>
              <a:off x="16476223" y="10049990"/>
              <a:ext cx="333844" cy="303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202" extrusionOk="0">
                  <a:moveTo>
                    <a:pt x="3072" y="10691"/>
                  </a:moveTo>
                  <a:cubicBezTo>
                    <a:pt x="3288" y="9517"/>
                    <a:pt x="3504" y="8343"/>
                    <a:pt x="3936" y="6817"/>
                  </a:cubicBezTo>
                  <a:cubicBezTo>
                    <a:pt x="4368" y="5291"/>
                    <a:pt x="5016" y="3413"/>
                    <a:pt x="4908" y="2826"/>
                  </a:cubicBezTo>
                  <a:cubicBezTo>
                    <a:pt x="4800" y="2239"/>
                    <a:pt x="3936" y="2943"/>
                    <a:pt x="2964" y="5174"/>
                  </a:cubicBezTo>
                  <a:cubicBezTo>
                    <a:pt x="1992" y="7404"/>
                    <a:pt x="912" y="11161"/>
                    <a:pt x="372" y="13743"/>
                  </a:cubicBezTo>
                  <a:cubicBezTo>
                    <a:pt x="-168" y="16326"/>
                    <a:pt x="-168" y="17734"/>
                    <a:pt x="696" y="19026"/>
                  </a:cubicBezTo>
                  <a:cubicBezTo>
                    <a:pt x="1560" y="20317"/>
                    <a:pt x="3288" y="21491"/>
                    <a:pt x="4908" y="21139"/>
                  </a:cubicBezTo>
                  <a:cubicBezTo>
                    <a:pt x="6528" y="20787"/>
                    <a:pt x="8040" y="18908"/>
                    <a:pt x="9012" y="17382"/>
                  </a:cubicBezTo>
                  <a:cubicBezTo>
                    <a:pt x="9984" y="15856"/>
                    <a:pt x="10416" y="14682"/>
                    <a:pt x="10740" y="13508"/>
                  </a:cubicBezTo>
                  <a:cubicBezTo>
                    <a:pt x="11064" y="12334"/>
                    <a:pt x="11280" y="11161"/>
                    <a:pt x="11388" y="11278"/>
                  </a:cubicBezTo>
                  <a:cubicBezTo>
                    <a:pt x="11496" y="11395"/>
                    <a:pt x="11496" y="12804"/>
                    <a:pt x="12252" y="14448"/>
                  </a:cubicBezTo>
                  <a:cubicBezTo>
                    <a:pt x="13008" y="16091"/>
                    <a:pt x="14520" y="17969"/>
                    <a:pt x="15816" y="19026"/>
                  </a:cubicBezTo>
                  <a:cubicBezTo>
                    <a:pt x="17112" y="20082"/>
                    <a:pt x="18192" y="20317"/>
                    <a:pt x="19272" y="19261"/>
                  </a:cubicBezTo>
                  <a:cubicBezTo>
                    <a:pt x="20352" y="18204"/>
                    <a:pt x="21432" y="15856"/>
                    <a:pt x="21432" y="12804"/>
                  </a:cubicBezTo>
                  <a:cubicBezTo>
                    <a:pt x="21432" y="9752"/>
                    <a:pt x="20352" y="5995"/>
                    <a:pt x="19380" y="3530"/>
                  </a:cubicBezTo>
                  <a:cubicBezTo>
                    <a:pt x="18408" y="1065"/>
                    <a:pt x="17544" y="-109"/>
                    <a:pt x="17328" y="8"/>
                  </a:cubicBezTo>
                  <a:cubicBezTo>
                    <a:pt x="17112" y="126"/>
                    <a:pt x="17544" y="1534"/>
                    <a:pt x="17976" y="2943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46" name="Line">
              <a:extLst>
                <a:ext uri="{FF2B5EF4-FFF2-40B4-BE49-F238E27FC236}">
                  <a16:creationId xmlns:a16="http://schemas.microsoft.com/office/drawing/2014/main" id="{ED079DBE-5F98-4562-BC50-38EA5931A8F5}"/>
                </a:ext>
              </a:extLst>
            </p:cNvPr>
            <p:cNvSpPr/>
            <p:nvPr/>
          </p:nvSpPr>
          <p:spPr>
            <a:xfrm>
              <a:off x="16904328" y="10105513"/>
              <a:ext cx="282786" cy="248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384" extrusionOk="0">
                  <a:moveTo>
                    <a:pt x="13089" y="5832"/>
                  </a:moveTo>
                  <a:cubicBezTo>
                    <a:pt x="14093" y="4968"/>
                    <a:pt x="15098" y="4104"/>
                    <a:pt x="15224" y="3096"/>
                  </a:cubicBezTo>
                  <a:cubicBezTo>
                    <a:pt x="15349" y="2088"/>
                    <a:pt x="14596" y="936"/>
                    <a:pt x="13465" y="360"/>
                  </a:cubicBezTo>
                  <a:cubicBezTo>
                    <a:pt x="12335" y="-216"/>
                    <a:pt x="10828" y="-216"/>
                    <a:pt x="8568" y="1224"/>
                  </a:cubicBezTo>
                  <a:cubicBezTo>
                    <a:pt x="6307" y="2664"/>
                    <a:pt x="3293" y="5544"/>
                    <a:pt x="1661" y="7704"/>
                  </a:cubicBezTo>
                  <a:cubicBezTo>
                    <a:pt x="28" y="9864"/>
                    <a:pt x="-223" y="11304"/>
                    <a:pt x="154" y="12456"/>
                  </a:cubicBezTo>
                  <a:cubicBezTo>
                    <a:pt x="530" y="13608"/>
                    <a:pt x="1535" y="14472"/>
                    <a:pt x="3293" y="14616"/>
                  </a:cubicBezTo>
                  <a:cubicBezTo>
                    <a:pt x="5051" y="14760"/>
                    <a:pt x="7563" y="14184"/>
                    <a:pt x="9321" y="13320"/>
                  </a:cubicBezTo>
                  <a:cubicBezTo>
                    <a:pt x="11079" y="12456"/>
                    <a:pt x="12084" y="11304"/>
                    <a:pt x="12837" y="9720"/>
                  </a:cubicBezTo>
                  <a:cubicBezTo>
                    <a:pt x="13591" y="8136"/>
                    <a:pt x="14093" y="6120"/>
                    <a:pt x="14344" y="5832"/>
                  </a:cubicBezTo>
                  <a:cubicBezTo>
                    <a:pt x="14596" y="5544"/>
                    <a:pt x="14596" y="6984"/>
                    <a:pt x="15098" y="9576"/>
                  </a:cubicBezTo>
                  <a:cubicBezTo>
                    <a:pt x="15600" y="12168"/>
                    <a:pt x="16605" y="15912"/>
                    <a:pt x="17735" y="18072"/>
                  </a:cubicBezTo>
                  <a:cubicBezTo>
                    <a:pt x="18865" y="20232"/>
                    <a:pt x="20121" y="20808"/>
                    <a:pt x="21377" y="21384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47" name="Line">
              <a:extLst>
                <a:ext uri="{FF2B5EF4-FFF2-40B4-BE49-F238E27FC236}">
                  <a16:creationId xmlns:a16="http://schemas.microsoft.com/office/drawing/2014/main" id="{A591460D-D773-4328-B399-377053BA77B3}"/>
                </a:ext>
              </a:extLst>
            </p:cNvPr>
            <p:cNvSpPr/>
            <p:nvPr/>
          </p:nvSpPr>
          <p:spPr>
            <a:xfrm>
              <a:off x="17159622" y="9931537"/>
              <a:ext cx="282786" cy="655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0" extrusionOk="0">
                  <a:moveTo>
                    <a:pt x="21600" y="947"/>
                  </a:moveTo>
                  <a:cubicBezTo>
                    <a:pt x="20829" y="504"/>
                    <a:pt x="20057" y="61"/>
                    <a:pt x="18386" y="5"/>
                  </a:cubicBezTo>
                  <a:cubicBezTo>
                    <a:pt x="16714" y="-50"/>
                    <a:pt x="14143" y="282"/>
                    <a:pt x="12214" y="1335"/>
                  </a:cubicBezTo>
                  <a:cubicBezTo>
                    <a:pt x="10286" y="2387"/>
                    <a:pt x="9000" y="4159"/>
                    <a:pt x="8486" y="6818"/>
                  </a:cubicBezTo>
                  <a:cubicBezTo>
                    <a:pt x="7971" y="9476"/>
                    <a:pt x="8229" y="13021"/>
                    <a:pt x="8100" y="15402"/>
                  </a:cubicBezTo>
                  <a:cubicBezTo>
                    <a:pt x="7971" y="17784"/>
                    <a:pt x="7457" y="19002"/>
                    <a:pt x="6043" y="19833"/>
                  </a:cubicBezTo>
                  <a:cubicBezTo>
                    <a:pt x="4629" y="20664"/>
                    <a:pt x="2314" y="21107"/>
                    <a:pt x="0" y="21550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48" name="Line">
              <a:extLst>
                <a:ext uri="{FF2B5EF4-FFF2-40B4-BE49-F238E27FC236}">
                  <a16:creationId xmlns:a16="http://schemas.microsoft.com/office/drawing/2014/main" id="{8FC69444-F9B9-4225-9655-DDF9A7F0BE66}"/>
                </a:ext>
              </a:extLst>
            </p:cNvPr>
            <p:cNvSpPr/>
            <p:nvPr/>
          </p:nvSpPr>
          <p:spPr>
            <a:xfrm>
              <a:off x="17147838" y="10272089"/>
              <a:ext cx="271005" cy="74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185" extrusionOk="0">
                  <a:moveTo>
                    <a:pt x="745" y="21185"/>
                  </a:moveTo>
                  <a:cubicBezTo>
                    <a:pt x="218" y="16276"/>
                    <a:pt x="-309" y="11367"/>
                    <a:pt x="218" y="7440"/>
                  </a:cubicBezTo>
                  <a:cubicBezTo>
                    <a:pt x="745" y="3512"/>
                    <a:pt x="2325" y="567"/>
                    <a:pt x="6013" y="76"/>
                  </a:cubicBezTo>
                  <a:cubicBezTo>
                    <a:pt x="9701" y="-415"/>
                    <a:pt x="15496" y="1549"/>
                    <a:pt x="21291" y="3512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49" name="Line">
              <a:extLst>
                <a:ext uri="{FF2B5EF4-FFF2-40B4-BE49-F238E27FC236}">
                  <a16:creationId xmlns:a16="http://schemas.microsoft.com/office/drawing/2014/main" id="{6F247119-1695-4E83-93BB-6B96F33349DD}"/>
                </a:ext>
              </a:extLst>
            </p:cNvPr>
            <p:cNvSpPr/>
            <p:nvPr/>
          </p:nvSpPr>
          <p:spPr>
            <a:xfrm>
              <a:off x="17520960" y="10153636"/>
              <a:ext cx="129609" cy="222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extrusionOk="0">
                  <a:moveTo>
                    <a:pt x="0" y="9695"/>
                  </a:moveTo>
                  <a:cubicBezTo>
                    <a:pt x="5538" y="9368"/>
                    <a:pt x="11077" y="9041"/>
                    <a:pt x="14677" y="8222"/>
                  </a:cubicBezTo>
                  <a:cubicBezTo>
                    <a:pt x="18277" y="7404"/>
                    <a:pt x="19938" y="6095"/>
                    <a:pt x="20769" y="4622"/>
                  </a:cubicBezTo>
                  <a:cubicBezTo>
                    <a:pt x="21600" y="3150"/>
                    <a:pt x="21600" y="1513"/>
                    <a:pt x="20215" y="695"/>
                  </a:cubicBezTo>
                  <a:cubicBezTo>
                    <a:pt x="18831" y="-123"/>
                    <a:pt x="16062" y="-123"/>
                    <a:pt x="13292" y="204"/>
                  </a:cubicBezTo>
                  <a:cubicBezTo>
                    <a:pt x="10523" y="532"/>
                    <a:pt x="7754" y="1186"/>
                    <a:pt x="5815" y="3477"/>
                  </a:cubicBezTo>
                  <a:cubicBezTo>
                    <a:pt x="3877" y="5768"/>
                    <a:pt x="2769" y="9695"/>
                    <a:pt x="2216" y="12477"/>
                  </a:cubicBezTo>
                  <a:cubicBezTo>
                    <a:pt x="1662" y="15259"/>
                    <a:pt x="1662" y="16895"/>
                    <a:pt x="4985" y="18204"/>
                  </a:cubicBezTo>
                  <a:cubicBezTo>
                    <a:pt x="8308" y="19513"/>
                    <a:pt x="14954" y="20495"/>
                    <a:pt x="21600" y="21477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50" name="Line">
              <a:extLst>
                <a:ext uri="{FF2B5EF4-FFF2-40B4-BE49-F238E27FC236}">
                  <a16:creationId xmlns:a16="http://schemas.microsoft.com/office/drawing/2014/main" id="{711DBAB9-1D89-4EB5-B359-07759A1B3581}"/>
                </a:ext>
              </a:extLst>
            </p:cNvPr>
            <p:cNvSpPr/>
            <p:nvPr/>
          </p:nvSpPr>
          <p:spPr>
            <a:xfrm>
              <a:off x="17772326" y="10061094"/>
              <a:ext cx="282786" cy="325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8" extrusionOk="0">
                  <a:moveTo>
                    <a:pt x="0" y="7273"/>
                  </a:moveTo>
                  <a:cubicBezTo>
                    <a:pt x="1286" y="6833"/>
                    <a:pt x="2571" y="6392"/>
                    <a:pt x="3600" y="6722"/>
                  </a:cubicBezTo>
                  <a:cubicBezTo>
                    <a:pt x="4629" y="7053"/>
                    <a:pt x="5400" y="8155"/>
                    <a:pt x="5914" y="10139"/>
                  </a:cubicBezTo>
                  <a:cubicBezTo>
                    <a:pt x="6429" y="12122"/>
                    <a:pt x="6686" y="14988"/>
                    <a:pt x="6686" y="16971"/>
                  </a:cubicBezTo>
                  <a:cubicBezTo>
                    <a:pt x="6686" y="18955"/>
                    <a:pt x="6429" y="20057"/>
                    <a:pt x="5657" y="20718"/>
                  </a:cubicBezTo>
                  <a:cubicBezTo>
                    <a:pt x="4886" y="21380"/>
                    <a:pt x="3600" y="21600"/>
                    <a:pt x="3086" y="20939"/>
                  </a:cubicBezTo>
                  <a:cubicBezTo>
                    <a:pt x="2571" y="20278"/>
                    <a:pt x="2829" y="18735"/>
                    <a:pt x="4757" y="15980"/>
                  </a:cubicBezTo>
                  <a:cubicBezTo>
                    <a:pt x="6686" y="13224"/>
                    <a:pt x="10286" y="9257"/>
                    <a:pt x="13371" y="6392"/>
                  </a:cubicBezTo>
                  <a:cubicBezTo>
                    <a:pt x="16457" y="3527"/>
                    <a:pt x="19029" y="176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51" name="Line">
              <a:extLst>
                <a:ext uri="{FF2B5EF4-FFF2-40B4-BE49-F238E27FC236}">
                  <a16:creationId xmlns:a16="http://schemas.microsoft.com/office/drawing/2014/main" id="{0D3B7462-E482-46D7-80EB-68F4C1BDF282}"/>
                </a:ext>
              </a:extLst>
            </p:cNvPr>
            <p:cNvSpPr/>
            <p:nvPr/>
          </p:nvSpPr>
          <p:spPr>
            <a:xfrm>
              <a:off x="18165084" y="10275789"/>
              <a:ext cx="102117" cy="7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52" name="Line">
              <a:extLst>
                <a:ext uri="{FF2B5EF4-FFF2-40B4-BE49-F238E27FC236}">
                  <a16:creationId xmlns:a16="http://schemas.microsoft.com/office/drawing/2014/main" id="{240D2629-4253-4415-911C-A0014502189C}"/>
                </a:ext>
              </a:extLst>
            </p:cNvPr>
            <p:cNvSpPr/>
            <p:nvPr/>
          </p:nvSpPr>
          <p:spPr>
            <a:xfrm>
              <a:off x="18428231" y="10109216"/>
              <a:ext cx="200308" cy="225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2" h="21323" extrusionOk="0">
                  <a:moveTo>
                    <a:pt x="17826" y="3217"/>
                  </a:moveTo>
                  <a:cubicBezTo>
                    <a:pt x="16781" y="1947"/>
                    <a:pt x="15736" y="676"/>
                    <a:pt x="14168" y="199"/>
                  </a:cubicBezTo>
                  <a:cubicBezTo>
                    <a:pt x="12601" y="-277"/>
                    <a:pt x="10510" y="41"/>
                    <a:pt x="7897" y="1788"/>
                  </a:cubicBezTo>
                  <a:cubicBezTo>
                    <a:pt x="5285" y="3535"/>
                    <a:pt x="2149" y="6711"/>
                    <a:pt x="756" y="10047"/>
                  </a:cubicBezTo>
                  <a:cubicBezTo>
                    <a:pt x="-638" y="13382"/>
                    <a:pt x="-290" y="16876"/>
                    <a:pt x="3368" y="18782"/>
                  </a:cubicBezTo>
                  <a:cubicBezTo>
                    <a:pt x="7026" y="20688"/>
                    <a:pt x="13994" y="21005"/>
                    <a:pt x="20962" y="21323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53" name="Line">
              <a:extLst>
                <a:ext uri="{FF2B5EF4-FFF2-40B4-BE49-F238E27FC236}">
                  <a16:creationId xmlns:a16="http://schemas.microsoft.com/office/drawing/2014/main" id="{BC200B9F-5F2A-4B58-A5FD-2634A592C50E}"/>
                </a:ext>
              </a:extLst>
            </p:cNvPr>
            <p:cNvSpPr/>
            <p:nvPr/>
          </p:nvSpPr>
          <p:spPr>
            <a:xfrm>
              <a:off x="18758148" y="10142530"/>
              <a:ext cx="31421" cy="203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extrusionOk="0">
                  <a:moveTo>
                    <a:pt x="2484" y="0"/>
                  </a:moveTo>
                  <a:cubicBezTo>
                    <a:pt x="521" y="3600"/>
                    <a:pt x="-1443" y="7200"/>
                    <a:pt x="1502" y="10800"/>
                  </a:cubicBezTo>
                  <a:cubicBezTo>
                    <a:pt x="4448" y="14400"/>
                    <a:pt x="12302" y="18000"/>
                    <a:pt x="20157" y="21600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54" name="Line">
              <a:extLst>
                <a:ext uri="{FF2B5EF4-FFF2-40B4-BE49-F238E27FC236}">
                  <a16:creationId xmlns:a16="http://schemas.microsoft.com/office/drawing/2014/main" id="{39211FF4-8B0E-4C2F-A1C3-DD946CC5BA2C}"/>
                </a:ext>
              </a:extLst>
            </p:cNvPr>
            <p:cNvSpPr/>
            <p:nvPr/>
          </p:nvSpPr>
          <p:spPr>
            <a:xfrm>
              <a:off x="18711017" y="9964851"/>
              <a:ext cx="39276" cy="37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0153" extrusionOk="0">
                  <a:moveTo>
                    <a:pt x="19978" y="9353"/>
                  </a:moveTo>
                  <a:cubicBezTo>
                    <a:pt x="11670" y="3953"/>
                    <a:pt x="3363" y="-1447"/>
                    <a:pt x="870" y="353"/>
                  </a:cubicBezTo>
                  <a:cubicBezTo>
                    <a:pt x="-1622" y="2153"/>
                    <a:pt x="1701" y="11153"/>
                    <a:pt x="5024" y="20153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55" name="Line">
              <a:extLst>
                <a:ext uri="{FF2B5EF4-FFF2-40B4-BE49-F238E27FC236}">
                  <a16:creationId xmlns:a16="http://schemas.microsoft.com/office/drawing/2014/main" id="{CC2BE309-0533-481F-AE96-EA4FE406197F}"/>
                </a:ext>
              </a:extLst>
            </p:cNvPr>
            <p:cNvSpPr/>
            <p:nvPr/>
          </p:nvSpPr>
          <p:spPr>
            <a:xfrm>
              <a:off x="18903470" y="10061094"/>
              <a:ext cx="322062" cy="288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7" extrusionOk="0">
                  <a:moveTo>
                    <a:pt x="0" y="8902"/>
                  </a:moveTo>
                  <a:cubicBezTo>
                    <a:pt x="225" y="7675"/>
                    <a:pt x="450" y="6447"/>
                    <a:pt x="1125" y="5834"/>
                  </a:cubicBezTo>
                  <a:cubicBezTo>
                    <a:pt x="1800" y="5220"/>
                    <a:pt x="2925" y="5220"/>
                    <a:pt x="3825" y="5711"/>
                  </a:cubicBezTo>
                  <a:cubicBezTo>
                    <a:pt x="4725" y="6202"/>
                    <a:pt x="5400" y="7184"/>
                    <a:pt x="5963" y="8902"/>
                  </a:cubicBezTo>
                  <a:cubicBezTo>
                    <a:pt x="6525" y="10620"/>
                    <a:pt x="6975" y="13075"/>
                    <a:pt x="7200" y="15038"/>
                  </a:cubicBezTo>
                  <a:cubicBezTo>
                    <a:pt x="7425" y="17002"/>
                    <a:pt x="7425" y="18475"/>
                    <a:pt x="6975" y="19579"/>
                  </a:cubicBezTo>
                  <a:cubicBezTo>
                    <a:pt x="6525" y="20684"/>
                    <a:pt x="5625" y="21420"/>
                    <a:pt x="5287" y="21052"/>
                  </a:cubicBezTo>
                  <a:cubicBezTo>
                    <a:pt x="4950" y="20684"/>
                    <a:pt x="5175" y="19211"/>
                    <a:pt x="6637" y="15897"/>
                  </a:cubicBezTo>
                  <a:cubicBezTo>
                    <a:pt x="8100" y="12584"/>
                    <a:pt x="10800" y="7429"/>
                    <a:pt x="13163" y="4361"/>
                  </a:cubicBezTo>
                  <a:cubicBezTo>
                    <a:pt x="15525" y="1293"/>
                    <a:pt x="17550" y="311"/>
                    <a:pt x="18900" y="65"/>
                  </a:cubicBezTo>
                  <a:cubicBezTo>
                    <a:pt x="20250" y="-180"/>
                    <a:pt x="20925" y="311"/>
                    <a:pt x="21600" y="802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56" name="Line">
              <a:extLst>
                <a:ext uri="{FF2B5EF4-FFF2-40B4-BE49-F238E27FC236}">
                  <a16:creationId xmlns:a16="http://schemas.microsoft.com/office/drawing/2014/main" id="{4746F55A-0BC5-4BC0-BD54-0F347C12E43C}"/>
                </a:ext>
              </a:extLst>
            </p:cNvPr>
            <p:cNvSpPr/>
            <p:nvPr/>
          </p:nvSpPr>
          <p:spPr>
            <a:xfrm>
              <a:off x="19229459" y="10083304"/>
              <a:ext cx="196379" cy="233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240" extrusionOk="0">
                  <a:moveTo>
                    <a:pt x="13634" y="2812"/>
                  </a:moveTo>
                  <a:cubicBezTo>
                    <a:pt x="12554" y="1595"/>
                    <a:pt x="11474" y="378"/>
                    <a:pt x="10034" y="74"/>
                  </a:cubicBezTo>
                  <a:cubicBezTo>
                    <a:pt x="8594" y="-230"/>
                    <a:pt x="6794" y="378"/>
                    <a:pt x="4814" y="2356"/>
                  </a:cubicBezTo>
                  <a:cubicBezTo>
                    <a:pt x="2834" y="4333"/>
                    <a:pt x="674" y="7680"/>
                    <a:pt x="134" y="10874"/>
                  </a:cubicBezTo>
                  <a:cubicBezTo>
                    <a:pt x="-406" y="14069"/>
                    <a:pt x="674" y="17111"/>
                    <a:pt x="3554" y="18936"/>
                  </a:cubicBezTo>
                  <a:cubicBezTo>
                    <a:pt x="6434" y="20762"/>
                    <a:pt x="11114" y="21370"/>
                    <a:pt x="14354" y="21218"/>
                  </a:cubicBezTo>
                  <a:cubicBezTo>
                    <a:pt x="17594" y="21066"/>
                    <a:pt x="19394" y="20153"/>
                    <a:pt x="21194" y="19240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57" name="Line">
              <a:extLst>
                <a:ext uri="{FF2B5EF4-FFF2-40B4-BE49-F238E27FC236}">
                  <a16:creationId xmlns:a16="http://schemas.microsoft.com/office/drawing/2014/main" id="{7BA4143C-22DE-4C84-9711-CC3C32A83738}"/>
                </a:ext>
              </a:extLst>
            </p:cNvPr>
            <p:cNvSpPr/>
            <p:nvPr/>
          </p:nvSpPr>
          <p:spPr>
            <a:xfrm>
              <a:off x="19425838" y="10098110"/>
              <a:ext cx="176743" cy="214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448" extrusionOk="0">
                  <a:moveTo>
                    <a:pt x="2630" y="513"/>
                  </a:moveTo>
                  <a:cubicBezTo>
                    <a:pt x="1430" y="5497"/>
                    <a:pt x="230" y="10482"/>
                    <a:pt x="30" y="13805"/>
                  </a:cubicBezTo>
                  <a:cubicBezTo>
                    <a:pt x="-170" y="17128"/>
                    <a:pt x="630" y="18790"/>
                    <a:pt x="2030" y="19786"/>
                  </a:cubicBezTo>
                  <a:cubicBezTo>
                    <a:pt x="3430" y="20783"/>
                    <a:pt x="5430" y="21116"/>
                    <a:pt x="8630" y="18956"/>
                  </a:cubicBezTo>
                  <a:cubicBezTo>
                    <a:pt x="11830" y="16796"/>
                    <a:pt x="16230" y="12143"/>
                    <a:pt x="18630" y="8986"/>
                  </a:cubicBezTo>
                  <a:cubicBezTo>
                    <a:pt x="21030" y="5830"/>
                    <a:pt x="21430" y="4168"/>
                    <a:pt x="21030" y="2673"/>
                  </a:cubicBezTo>
                  <a:cubicBezTo>
                    <a:pt x="20630" y="1177"/>
                    <a:pt x="19430" y="-152"/>
                    <a:pt x="18430" y="14"/>
                  </a:cubicBezTo>
                  <a:cubicBezTo>
                    <a:pt x="17430" y="180"/>
                    <a:pt x="16630" y="1842"/>
                    <a:pt x="16430" y="5165"/>
                  </a:cubicBezTo>
                  <a:cubicBezTo>
                    <a:pt x="16230" y="8488"/>
                    <a:pt x="16630" y="13473"/>
                    <a:pt x="17430" y="16463"/>
                  </a:cubicBezTo>
                  <a:cubicBezTo>
                    <a:pt x="18230" y="19454"/>
                    <a:pt x="19430" y="20451"/>
                    <a:pt x="20630" y="21448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58" name="Line">
              <a:extLst>
                <a:ext uri="{FF2B5EF4-FFF2-40B4-BE49-F238E27FC236}">
                  <a16:creationId xmlns:a16="http://schemas.microsoft.com/office/drawing/2014/main" id="{8F6568CF-0F69-423E-8449-68E405221AA3}"/>
                </a:ext>
              </a:extLst>
            </p:cNvPr>
            <p:cNvSpPr/>
            <p:nvPr/>
          </p:nvSpPr>
          <p:spPr>
            <a:xfrm>
              <a:off x="19696843" y="10127723"/>
              <a:ext cx="267076" cy="170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03" extrusionOk="0">
                  <a:moveTo>
                    <a:pt x="2554" y="847"/>
                  </a:moveTo>
                  <a:cubicBezTo>
                    <a:pt x="2020" y="5929"/>
                    <a:pt x="1487" y="11012"/>
                    <a:pt x="954" y="14824"/>
                  </a:cubicBezTo>
                  <a:cubicBezTo>
                    <a:pt x="420" y="18635"/>
                    <a:pt x="-113" y="21176"/>
                    <a:pt x="20" y="21388"/>
                  </a:cubicBezTo>
                  <a:cubicBezTo>
                    <a:pt x="154" y="21600"/>
                    <a:pt x="954" y="19482"/>
                    <a:pt x="1754" y="17365"/>
                  </a:cubicBezTo>
                  <a:cubicBezTo>
                    <a:pt x="2554" y="15247"/>
                    <a:pt x="3354" y="13129"/>
                    <a:pt x="4020" y="11012"/>
                  </a:cubicBezTo>
                  <a:cubicBezTo>
                    <a:pt x="4687" y="8894"/>
                    <a:pt x="5220" y="6776"/>
                    <a:pt x="5887" y="6565"/>
                  </a:cubicBezTo>
                  <a:cubicBezTo>
                    <a:pt x="6554" y="6353"/>
                    <a:pt x="7354" y="8047"/>
                    <a:pt x="7754" y="9953"/>
                  </a:cubicBezTo>
                  <a:cubicBezTo>
                    <a:pt x="8154" y="11859"/>
                    <a:pt x="8154" y="13976"/>
                    <a:pt x="8020" y="16094"/>
                  </a:cubicBezTo>
                  <a:cubicBezTo>
                    <a:pt x="7887" y="18212"/>
                    <a:pt x="7620" y="20329"/>
                    <a:pt x="8020" y="19906"/>
                  </a:cubicBezTo>
                  <a:cubicBezTo>
                    <a:pt x="8420" y="19482"/>
                    <a:pt x="9487" y="16518"/>
                    <a:pt x="10820" y="13341"/>
                  </a:cubicBezTo>
                  <a:cubicBezTo>
                    <a:pt x="12154" y="10165"/>
                    <a:pt x="13754" y="6776"/>
                    <a:pt x="15087" y="4235"/>
                  </a:cubicBezTo>
                  <a:cubicBezTo>
                    <a:pt x="16420" y="1694"/>
                    <a:pt x="17487" y="0"/>
                    <a:pt x="18554" y="0"/>
                  </a:cubicBezTo>
                  <a:cubicBezTo>
                    <a:pt x="19620" y="0"/>
                    <a:pt x="20687" y="1694"/>
                    <a:pt x="21087" y="5082"/>
                  </a:cubicBezTo>
                  <a:cubicBezTo>
                    <a:pt x="21487" y="8471"/>
                    <a:pt x="21220" y="13553"/>
                    <a:pt x="20954" y="18635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59" name="Line">
              <a:extLst>
                <a:ext uri="{FF2B5EF4-FFF2-40B4-BE49-F238E27FC236}">
                  <a16:creationId xmlns:a16="http://schemas.microsoft.com/office/drawing/2014/main" id="{CDC6084F-97EB-46C1-B958-4CF46FB8FC99}"/>
                </a:ext>
              </a:extLst>
            </p:cNvPr>
            <p:cNvSpPr/>
            <p:nvPr/>
          </p:nvSpPr>
          <p:spPr>
            <a:xfrm>
              <a:off x="20101383" y="9916730"/>
              <a:ext cx="78552" cy="629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888"/>
                  </a:moveTo>
                  <a:cubicBezTo>
                    <a:pt x="21600" y="2310"/>
                    <a:pt x="21600" y="1733"/>
                    <a:pt x="21600" y="1155"/>
                  </a:cubicBezTo>
                  <a:cubicBezTo>
                    <a:pt x="21600" y="578"/>
                    <a:pt x="21600" y="0"/>
                    <a:pt x="19800" y="0"/>
                  </a:cubicBezTo>
                  <a:cubicBezTo>
                    <a:pt x="18000" y="0"/>
                    <a:pt x="14400" y="578"/>
                    <a:pt x="11250" y="2310"/>
                  </a:cubicBezTo>
                  <a:cubicBezTo>
                    <a:pt x="8100" y="4043"/>
                    <a:pt x="5400" y="6930"/>
                    <a:pt x="3600" y="10338"/>
                  </a:cubicBezTo>
                  <a:cubicBezTo>
                    <a:pt x="1800" y="13745"/>
                    <a:pt x="900" y="1767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60" name="Line">
              <a:extLst>
                <a:ext uri="{FF2B5EF4-FFF2-40B4-BE49-F238E27FC236}">
                  <a16:creationId xmlns:a16="http://schemas.microsoft.com/office/drawing/2014/main" id="{08CEDA5C-E869-45BA-9A7B-6E8CF716D435}"/>
                </a:ext>
              </a:extLst>
            </p:cNvPr>
            <p:cNvSpPr/>
            <p:nvPr/>
          </p:nvSpPr>
          <p:spPr>
            <a:xfrm>
              <a:off x="19991410" y="10109216"/>
              <a:ext cx="915129" cy="20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600" extrusionOk="0">
                  <a:moveTo>
                    <a:pt x="0" y="13102"/>
                  </a:moveTo>
                  <a:cubicBezTo>
                    <a:pt x="949" y="12748"/>
                    <a:pt x="1899" y="12393"/>
                    <a:pt x="3086" y="11154"/>
                  </a:cubicBezTo>
                  <a:cubicBezTo>
                    <a:pt x="4273" y="9915"/>
                    <a:pt x="5697" y="7790"/>
                    <a:pt x="6686" y="6020"/>
                  </a:cubicBezTo>
                  <a:cubicBezTo>
                    <a:pt x="7675" y="4249"/>
                    <a:pt x="8229" y="2833"/>
                    <a:pt x="8308" y="1770"/>
                  </a:cubicBezTo>
                  <a:cubicBezTo>
                    <a:pt x="8387" y="708"/>
                    <a:pt x="7991" y="0"/>
                    <a:pt x="7596" y="0"/>
                  </a:cubicBezTo>
                  <a:cubicBezTo>
                    <a:pt x="7200" y="0"/>
                    <a:pt x="6804" y="708"/>
                    <a:pt x="6409" y="3187"/>
                  </a:cubicBezTo>
                  <a:cubicBezTo>
                    <a:pt x="6013" y="5666"/>
                    <a:pt x="5618" y="9915"/>
                    <a:pt x="5538" y="12748"/>
                  </a:cubicBezTo>
                  <a:cubicBezTo>
                    <a:pt x="5459" y="15580"/>
                    <a:pt x="5697" y="16997"/>
                    <a:pt x="6211" y="18059"/>
                  </a:cubicBezTo>
                  <a:cubicBezTo>
                    <a:pt x="6725" y="19121"/>
                    <a:pt x="7516" y="19829"/>
                    <a:pt x="8229" y="19121"/>
                  </a:cubicBezTo>
                  <a:cubicBezTo>
                    <a:pt x="8941" y="18413"/>
                    <a:pt x="9574" y="16289"/>
                    <a:pt x="9930" y="14341"/>
                  </a:cubicBezTo>
                  <a:cubicBezTo>
                    <a:pt x="10286" y="12393"/>
                    <a:pt x="10365" y="10623"/>
                    <a:pt x="10444" y="8852"/>
                  </a:cubicBezTo>
                  <a:cubicBezTo>
                    <a:pt x="10523" y="7082"/>
                    <a:pt x="10602" y="5311"/>
                    <a:pt x="10800" y="4957"/>
                  </a:cubicBezTo>
                  <a:cubicBezTo>
                    <a:pt x="10998" y="4603"/>
                    <a:pt x="11314" y="5666"/>
                    <a:pt x="11473" y="7436"/>
                  </a:cubicBezTo>
                  <a:cubicBezTo>
                    <a:pt x="11631" y="9207"/>
                    <a:pt x="11631" y="11685"/>
                    <a:pt x="11789" y="13456"/>
                  </a:cubicBezTo>
                  <a:cubicBezTo>
                    <a:pt x="11947" y="15226"/>
                    <a:pt x="12264" y="16289"/>
                    <a:pt x="12620" y="16289"/>
                  </a:cubicBezTo>
                  <a:cubicBezTo>
                    <a:pt x="12976" y="16289"/>
                    <a:pt x="13371" y="15226"/>
                    <a:pt x="13727" y="13987"/>
                  </a:cubicBezTo>
                  <a:cubicBezTo>
                    <a:pt x="14084" y="12748"/>
                    <a:pt x="14400" y="11331"/>
                    <a:pt x="14677" y="9738"/>
                  </a:cubicBezTo>
                  <a:cubicBezTo>
                    <a:pt x="14954" y="8144"/>
                    <a:pt x="15191" y="6374"/>
                    <a:pt x="15191" y="4780"/>
                  </a:cubicBezTo>
                  <a:cubicBezTo>
                    <a:pt x="15191" y="3187"/>
                    <a:pt x="14954" y="1771"/>
                    <a:pt x="14677" y="1771"/>
                  </a:cubicBezTo>
                  <a:cubicBezTo>
                    <a:pt x="14400" y="1771"/>
                    <a:pt x="14084" y="3187"/>
                    <a:pt x="13925" y="4957"/>
                  </a:cubicBezTo>
                  <a:cubicBezTo>
                    <a:pt x="13767" y="6728"/>
                    <a:pt x="13767" y="8852"/>
                    <a:pt x="13886" y="10623"/>
                  </a:cubicBezTo>
                  <a:cubicBezTo>
                    <a:pt x="14004" y="12393"/>
                    <a:pt x="14242" y="13810"/>
                    <a:pt x="14558" y="14695"/>
                  </a:cubicBezTo>
                  <a:cubicBezTo>
                    <a:pt x="14875" y="15580"/>
                    <a:pt x="15270" y="15934"/>
                    <a:pt x="15824" y="15403"/>
                  </a:cubicBezTo>
                  <a:cubicBezTo>
                    <a:pt x="16378" y="14872"/>
                    <a:pt x="17090" y="13456"/>
                    <a:pt x="17565" y="12039"/>
                  </a:cubicBezTo>
                  <a:cubicBezTo>
                    <a:pt x="18040" y="10623"/>
                    <a:pt x="18277" y="9207"/>
                    <a:pt x="18435" y="9561"/>
                  </a:cubicBezTo>
                  <a:cubicBezTo>
                    <a:pt x="18593" y="9915"/>
                    <a:pt x="18673" y="12039"/>
                    <a:pt x="18514" y="13810"/>
                  </a:cubicBezTo>
                  <a:cubicBezTo>
                    <a:pt x="18356" y="15580"/>
                    <a:pt x="17960" y="16997"/>
                    <a:pt x="17881" y="16820"/>
                  </a:cubicBezTo>
                  <a:cubicBezTo>
                    <a:pt x="17802" y="16643"/>
                    <a:pt x="18040" y="14872"/>
                    <a:pt x="18316" y="13456"/>
                  </a:cubicBezTo>
                  <a:cubicBezTo>
                    <a:pt x="18593" y="12039"/>
                    <a:pt x="18910" y="10977"/>
                    <a:pt x="19424" y="9915"/>
                  </a:cubicBezTo>
                  <a:cubicBezTo>
                    <a:pt x="19938" y="8852"/>
                    <a:pt x="20651" y="7790"/>
                    <a:pt x="21046" y="8144"/>
                  </a:cubicBezTo>
                  <a:cubicBezTo>
                    <a:pt x="21442" y="8498"/>
                    <a:pt x="21521" y="10269"/>
                    <a:pt x="21560" y="12039"/>
                  </a:cubicBezTo>
                  <a:cubicBezTo>
                    <a:pt x="21600" y="13810"/>
                    <a:pt x="21600" y="15580"/>
                    <a:pt x="21481" y="17174"/>
                  </a:cubicBezTo>
                  <a:cubicBezTo>
                    <a:pt x="21363" y="18767"/>
                    <a:pt x="21125" y="20184"/>
                    <a:pt x="20888" y="21600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61" name="Line">
              <a:extLst>
                <a:ext uri="{FF2B5EF4-FFF2-40B4-BE49-F238E27FC236}">
                  <a16:creationId xmlns:a16="http://schemas.microsoft.com/office/drawing/2014/main" id="{8C63FB66-88B8-4F3E-BCA9-BA38029B6CA5}"/>
                </a:ext>
              </a:extLst>
            </p:cNvPr>
            <p:cNvSpPr/>
            <p:nvPr/>
          </p:nvSpPr>
          <p:spPr>
            <a:xfrm>
              <a:off x="21000801" y="10057393"/>
              <a:ext cx="290641" cy="218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274" extrusionOk="0">
                  <a:moveTo>
                    <a:pt x="4362" y="4326"/>
                  </a:moveTo>
                  <a:cubicBezTo>
                    <a:pt x="3617" y="2997"/>
                    <a:pt x="2872" y="1668"/>
                    <a:pt x="2127" y="1834"/>
                  </a:cubicBezTo>
                  <a:cubicBezTo>
                    <a:pt x="1383" y="2000"/>
                    <a:pt x="638" y="3662"/>
                    <a:pt x="265" y="5323"/>
                  </a:cubicBezTo>
                  <a:cubicBezTo>
                    <a:pt x="-107" y="6985"/>
                    <a:pt x="-107" y="8646"/>
                    <a:pt x="390" y="10972"/>
                  </a:cubicBezTo>
                  <a:cubicBezTo>
                    <a:pt x="886" y="13299"/>
                    <a:pt x="1879" y="16289"/>
                    <a:pt x="3741" y="17286"/>
                  </a:cubicBezTo>
                  <a:cubicBezTo>
                    <a:pt x="5603" y="18283"/>
                    <a:pt x="8334" y="17286"/>
                    <a:pt x="10693" y="15126"/>
                  </a:cubicBezTo>
                  <a:cubicBezTo>
                    <a:pt x="13052" y="12966"/>
                    <a:pt x="15038" y="9643"/>
                    <a:pt x="16031" y="6985"/>
                  </a:cubicBezTo>
                  <a:cubicBezTo>
                    <a:pt x="17024" y="4326"/>
                    <a:pt x="17024" y="2332"/>
                    <a:pt x="16403" y="1169"/>
                  </a:cubicBezTo>
                  <a:cubicBezTo>
                    <a:pt x="15783" y="6"/>
                    <a:pt x="14541" y="-326"/>
                    <a:pt x="13672" y="339"/>
                  </a:cubicBezTo>
                  <a:cubicBezTo>
                    <a:pt x="12803" y="1003"/>
                    <a:pt x="12307" y="2665"/>
                    <a:pt x="12183" y="5323"/>
                  </a:cubicBezTo>
                  <a:cubicBezTo>
                    <a:pt x="12058" y="7982"/>
                    <a:pt x="12307" y="11637"/>
                    <a:pt x="13921" y="14462"/>
                  </a:cubicBezTo>
                  <a:cubicBezTo>
                    <a:pt x="15534" y="17286"/>
                    <a:pt x="18514" y="19280"/>
                    <a:pt x="21493" y="21274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62" name="Line">
              <a:extLst>
                <a:ext uri="{FF2B5EF4-FFF2-40B4-BE49-F238E27FC236}">
                  <a16:creationId xmlns:a16="http://schemas.microsoft.com/office/drawing/2014/main" id="{58B6EA6D-3DE9-4B50-8040-07A347E1CF8A}"/>
                </a:ext>
              </a:extLst>
            </p:cNvPr>
            <p:cNvSpPr/>
            <p:nvPr/>
          </p:nvSpPr>
          <p:spPr>
            <a:xfrm>
              <a:off x="16613687" y="10616342"/>
              <a:ext cx="4563854" cy="99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68" y="20880"/>
                    <a:pt x="1335" y="20160"/>
                    <a:pt x="1923" y="18720"/>
                  </a:cubicBezTo>
                  <a:cubicBezTo>
                    <a:pt x="2511" y="17280"/>
                    <a:pt x="3020" y="15120"/>
                    <a:pt x="3568" y="13320"/>
                  </a:cubicBezTo>
                  <a:cubicBezTo>
                    <a:pt x="4117" y="11520"/>
                    <a:pt x="4705" y="10080"/>
                    <a:pt x="5269" y="9000"/>
                  </a:cubicBezTo>
                  <a:cubicBezTo>
                    <a:pt x="5833" y="7920"/>
                    <a:pt x="6374" y="7200"/>
                    <a:pt x="6962" y="6840"/>
                  </a:cubicBezTo>
                  <a:cubicBezTo>
                    <a:pt x="7550" y="6480"/>
                    <a:pt x="8185" y="6480"/>
                    <a:pt x="8797" y="6480"/>
                  </a:cubicBezTo>
                  <a:cubicBezTo>
                    <a:pt x="9409" y="6480"/>
                    <a:pt x="9997" y="6480"/>
                    <a:pt x="10601" y="7200"/>
                  </a:cubicBezTo>
                  <a:cubicBezTo>
                    <a:pt x="11205" y="7920"/>
                    <a:pt x="11825" y="9360"/>
                    <a:pt x="12469" y="10080"/>
                  </a:cubicBezTo>
                  <a:cubicBezTo>
                    <a:pt x="13113" y="10800"/>
                    <a:pt x="13780" y="10800"/>
                    <a:pt x="14456" y="10800"/>
                  </a:cubicBezTo>
                  <a:cubicBezTo>
                    <a:pt x="15131" y="10800"/>
                    <a:pt x="15815" y="10800"/>
                    <a:pt x="16474" y="10800"/>
                  </a:cubicBezTo>
                  <a:cubicBezTo>
                    <a:pt x="17134" y="10800"/>
                    <a:pt x="17770" y="10800"/>
                    <a:pt x="18381" y="10800"/>
                  </a:cubicBezTo>
                  <a:cubicBezTo>
                    <a:pt x="18993" y="10800"/>
                    <a:pt x="19581" y="10800"/>
                    <a:pt x="20114" y="9000"/>
                  </a:cubicBezTo>
                  <a:cubicBezTo>
                    <a:pt x="20646" y="7200"/>
                    <a:pt x="21123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63" name="Line">
              <a:extLst>
                <a:ext uri="{FF2B5EF4-FFF2-40B4-BE49-F238E27FC236}">
                  <a16:creationId xmlns:a16="http://schemas.microsoft.com/office/drawing/2014/main" id="{0759BF89-4E41-4234-B6E4-74A62DA07473}"/>
                </a:ext>
              </a:extLst>
            </p:cNvPr>
            <p:cNvSpPr/>
            <p:nvPr/>
          </p:nvSpPr>
          <p:spPr>
            <a:xfrm>
              <a:off x="18275057" y="10838441"/>
              <a:ext cx="333844" cy="344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506" extrusionOk="0">
                  <a:moveTo>
                    <a:pt x="2784" y="4353"/>
                  </a:moveTo>
                  <a:cubicBezTo>
                    <a:pt x="1715" y="4353"/>
                    <a:pt x="645" y="4353"/>
                    <a:pt x="218" y="3824"/>
                  </a:cubicBezTo>
                  <a:cubicBezTo>
                    <a:pt x="-210" y="3294"/>
                    <a:pt x="4" y="2235"/>
                    <a:pt x="752" y="1388"/>
                  </a:cubicBezTo>
                  <a:cubicBezTo>
                    <a:pt x="1501" y="541"/>
                    <a:pt x="2784" y="-94"/>
                    <a:pt x="4388" y="12"/>
                  </a:cubicBezTo>
                  <a:cubicBezTo>
                    <a:pt x="5992" y="118"/>
                    <a:pt x="7917" y="965"/>
                    <a:pt x="9841" y="3294"/>
                  </a:cubicBezTo>
                  <a:cubicBezTo>
                    <a:pt x="11766" y="5624"/>
                    <a:pt x="13691" y="9435"/>
                    <a:pt x="15616" y="12718"/>
                  </a:cubicBezTo>
                  <a:cubicBezTo>
                    <a:pt x="17541" y="16000"/>
                    <a:pt x="19465" y="18753"/>
                    <a:pt x="21390" y="21506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64" name="Line">
              <a:extLst>
                <a:ext uri="{FF2B5EF4-FFF2-40B4-BE49-F238E27FC236}">
                  <a16:creationId xmlns:a16="http://schemas.microsoft.com/office/drawing/2014/main" id="{87B3A5A9-086E-4300-8622-AF441320F6E6}"/>
                </a:ext>
              </a:extLst>
            </p:cNvPr>
            <p:cNvSpPr/>
            <p:nvPr/>
          </p:nvSpPr>
          <p:spPr>
            <a:xfrm>
              <a:off x="18243636" y="10990210"/>
              <a:ext cx="196379" cy="285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493" extrusionOk="0">
                  <a:moveTo>
                    <a:pt x="21164" y="0"/>
                  </a:moveTo>
                  <a:cubicBezTo>
                    <a:pt x="19700" y="762"/>
                    <a:pt x="18235" y="1525"/>
                    <a:pt x="15123" y="4828"/>
                  </a:cubicBezTo>
                  <a:cubicBezTo>
                    <a:pt x="12011" y="8132"/>
                    <a:pt x="7252" y="13976"/>
                    <a:pt x="4140" y="17280"/>
                  </a:cubicBezTo>
                  <a:cubicBezTo>
                    <a:pt x="1028" y="20584"/>
                    <a:pt x="-436" y="21346"/>
                    <a:pt x="113" y="21473"/>
                  </a:cubicBezTo>
                  <a:cubicBezTo>
                    <a:pt x="662" y="21600"/>
                    <a:pt x="3225" y="21092"/>
                    <a:pt x="5788" y="20584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65" name="Line">
              <a:extLst>
                <a:ext uri="{FF2B5EF4-FFF2-40B4-BE49-F238E27FC236}">
                  <a16:creationId xmlns:a16="http://schemas.microsoft.com/office/drawing/2014/main" id="{2027C9CF-08B0-45B8-9C43-9B3068BC8EBE}"/>
                </a:ext>
              </a:extLst>
            </p:cNvPr>
            <p:cNvSpPr/>
            <p:nvPr/>
          </p:nvSpPr>
          <p:spPr>
            <a:xfrm>
              <a:off x="15686777" y="11645401"/>
              <a:ext cx="223874" cy="29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564" y="2400"/>
                    <a:pt x="11127" y="4800"/>
                    <a:pt x="14727" y="8400"/>
                  </a:cubicBezTo>
                  <a:cubicBezTo>
                    <a:pt x="18327" y="12000"/>
                    <a:pt x="19964" y="16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66" name="Line">
              <a:extLst>
                <a:ext uri="{FF2B5EF4-FFF2-40B4-BE49-F238E27FC236}">
                  <a16:creationId xmlns:a16="http://schemas.microsoft.com/office/drawing/2014/main" id="{B44B9B10-BC04-4378-A66E-4A7DEC6A77ED}"/>
                </a:ext>
              </a:extLst>
            </p:cNvPr>
            <p:cNvSpPr/>
            <p:nvPr/>
          </p:nvSpPr>
          <p:spPr>
            <a:xfrm>
              <a:off x="15655356" y="11856397"/>
              <a:ext cx="243510" cy="18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67" name="Line">
              <a:extLst>
                <a:ext uri="{FF2B5EF4-FFF2-40B4-BE49-F238E27FC236}">
                  <a16:creationId xmlns:a16="http://schemas.microsoft.com/office/drawing/2014/main" id="{08E3C922-3D8D-4A13-B2ED-8AC06713666C}"/>
                </a:ext>
              </a:extLst>
            </p:cNvPr>
            <p:cNvSpPr/>
            <p:nvPr/>
          </p:nvSpPr>
          <p:spPr>
            <a:xfrm>
              <a:off x="16550845" y="11271535"/>
              <a:ext cx="82481" cy="421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600" extrusionOk="0">
                  <a:moveTo>
                    <a:pt x="21235" y="0"/>
                  </a:moveTo>
                  <a:cubicBezTo>
                    <a:pt x="16051" y="3429"/>
                    <a:pt x="10867" y="6857"/>
                    <a:pt x="6979" y="10114"/>
                  </a:cubicBezTo>
                  <a:cubicBezTo>
                    <a:pt x="3091" y="13371"/>
                    <a:pt x="499" y="16457"/>
                    <a:pt x="67" y="18343"/>
                  </a:cubicBezTo>
                  <a:cubicBezTo>
                    <a:pt x="-365" y="20229"/>
                    <a:pt x="1363" y="20914"/>
                    <a:pt x="3091" y="21600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68" name="Line">
              <a:extLst>
                <a:ext uri="{FF2B5EF4-FFF2-40B4-BE49-F238E27FC236}">
                  <a16:creationId xmlns:a16="http://schemas.microsoft.com/office/drawing/2014/main" id="{BD962327-7AA6-46E6-AB30-6062F012FCB8}"/>
                </a:ext>
              </a:extLst>
            </p:cNvPr>
            <p:cNvSpPr/>
            <p:nvPr/>
          </p:nvSpPr>
          <p:spPr>
            <a:xfrm>
              <a:off x="16774719" y="11301149"/>
              <a:ext cx="39276" cy="392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600" extrusionOk="0">
                  <a:moveTo>
                    <a:pt x="21200" y="0"/>
                  </a:moveTo>
                  <a:cubicBezTo>
                    <a:pt x="14000" y="2954"/>
                    <a:pt x="6800" y="5908"/>
                    <a:pt x="3200" y="9323"/>
                  </a:cubicBezTo>
                  <a:cubicBezTo>
                    <a:pt x="-400" y="12738"/>
                    <a:pt x="-400" y="16615"/>
                    <a:pt x="500" y="18738"/>
                  </a:cubicBezTo>
                  <a:cubicBezTo>
                    <a:pt x="1400" y="20862"/>
                    <a:pt x="3200" y="21231"/>
                    <a:pt x="5000" y="21600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69" name="Line">
              <a:extLst>
                <a:ext uri="{FF2B5EF4-FFF2-40B4-BE49-F238E27FC236}">
                  <a16:creationId xmlns:a16="http://schemas.microsoft.com/office/drawing/2014/main" id="{47C43B2E-0D2E-4300-8821-96685A8711B1}"/>
                </a:ext>
              </a:extLst>
            </p:cNvPr>
            <p:cNvSpPr/>
            <p:nvPr/>
          </p:nvSpPr>
          <p:spPr>
            <a:xfrm>
              <a:off x="16456583" y="11286342"/>
              <a:ext cx="483094" cy="118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238" extrusionOk="0">
                  <a:moveTo>
                    <a:pt x="725" y="21238"/>
                  </a:moveTo>
                  <a:cubicBezTo>
                    <a:pt x="281" y="18769"/>
                    <a:pt x="-163" y="16301"/>
                    <a:pt x="59" y="15067"/>
                  </a:cubicBezTo>
                  <a:cubicBezTo>
                    <a:pt x="281" y="13832"/>
                    <a:pt x="1169" y="13832"/>
                    <a:pt x="3758" y="11981"/>
                  </a:cubicBezTo>
                  <a:cubicBezTo>
                    <a:pt x="6347" y="10129"/>
                    <a:pt x="10637" y="6427"/>
                    <a:pt x="13522" y="4267"/>
                  </a:cubicBezTo>
                  <a:cubicBezTo>
                    <a:pt x="16407" y="2107"/>
                    <a:pt x="17886" y="1489"/>
                    <a:pt x="19070" y="872"/>
                  </a:cubicBezTo>
                  <a:cubicBezTo>
                    <a:pt x="20253" y="255"/>
                    <a:pt x="21141" y="-362"/>
                    <a:pt x="21289" y="255"/>
                  </a:cubicBezTo>
                  <a:cubicBezTo>
                    <a:pt x="21437" y="872"/>
                    <a:pt x="20845" y="2724"/>
                    <a:pt x="20253" y="4575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70" name="Line">
              <a:extLst>
                <a:ext uri="{FF2B5EF4-FFF2-40B4-BE49-F238E27FC236}">
                  <a16:creationId xmlns:a16="http://schemas.microsoft.com/office/drawing/2014/main" id="{71FA718B-C40B-49B2-B88C-B9BC78954263}"/>
                </a:ext>
              </a:extLst>
            </p:cNvPr>
            <p:cNvSpPr/>
            <p:nvPr/>
          </p:nvSpPr>
          <p:spPr>
            <a:xfrm>
              <a:off x="17041795" y="11182696"/>
              <a:ext cx="306352" cy="503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378" extrusionOk="0">
                  <a:moveTo>
                    <a:pt x="16526" y="12366"/>
                  </a:moveTo>
                  <a:cubicBezTo>
                    <a:pt x="15364" y="12223"/>
                    <a:pt x="14203" y="12080"/>
                    <a:pt x="11880" y="12795"/>
                  </a:cubicBezTo>
                  <a:cubicBezTo>
                    <a:pt x="9558" y="13510"/>
                    <a:pt x="6074" y="15084"/>
                    <a:pt x="3867" y="16157"/>
                  </a:cubicBezTo>
                  <a:cubicBezTo>
                    <a:pt x="1661" y="17230"/>
                    <a:pt x="732" y="17802"/>
                    <a:pt x="268" y="18446"/>
                  </a:cubicBezTo>
                  <a:cubicBezTo>
                    <a:pt x="-197" y="19089"/>
                    <a:pt x="-197" y="19804"/>
                    <a:pt x="1429" y="20305"/>
                  </a:cubicBezTo>
                  <a:cubicBezTo>
                    <a:pt x="3055" y="20806"/>
                    <a:pt x="6306" y="21092"/>
                    <a:pt x="9442" y="20234"/>
                  </a:cubicBezTo>
                  <a:cubicBezTo>
                    <a:pt x="12577" y="19375"/>
                    <a:pt x="15597" y="17373"/>
                    <a:pt x="17571" y="14583"/>
                  </a:cubicBezTo>
                  <a:cubicBezTo>
                    <a:pt x="19545" y="11794"/>
                    <a:pt x="20474" y="8218"/>
                    <a:pt x="20938" y="5857"/>
                  </a:cubicBezTo>
                  <a:cubicBezTo>
                    <a:pt x="21403" y="3497"/>
                    <a:pt x="21403" y="2353"/>
                    <a:pt x="21287" y="1423"/>
                  </a:cubicBezTo>
                  <a:cubicBezTo>
                    <a:pt x="21171" y="493"/>
                    <a:pt x="20938" y="-222"/>
                    <a:pt x="20474" y="64"/>
                  </a:cubicBezTo>
                  <a:cubicBezTo>
                    <a:pt x="20009" y="350"/>
                    <a:pt x="19313" y="1638"/>
                    <a:pt x="19197" y="4499"/>
                  </a:cubicBezTo>
                  <a:cubicBezTo>
                    <a:pt x="19080" y="7359"/>
                    <a:pt x="19545" y="11794"/>
                    <a:pt x="20009" y="14869"/>
                  </a:cubicBezTo>
                  <a:cubicBezTo>
                    <a:pt x="20474" y="17945"/>
                    <a:pt x="20938" y="19661"/>
                    <a:pt x="21403" y="21378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71" name="Line">
              <a:extLst>
                <a:ext uri="{FF2B5EF4-FFF2-40B4-BE49-F238E27FC236}">
                  <a16:creationId xmlns:a16="http://schemas.microsoft.com/office/drawing/2014/main" id="{91C0B8BA-1214-444B-9605-813A5718DEAD}"/>
                </a:ext>
              </a:extLst>
            </p:cNvPr>
            <p:cNvSpPr/>
            <p:nvPr/>
          </p:nvSpPr>
          <p:spPr>
            <a:xfrm>
              <a:off x="16601905" y="11874904"/>
              <a:ext cx="840503" cy="29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188" extrusionOk="0">
                  <a:moveTo>
                    <a:pt x="782" y="14400"/>
                  </a:moveTo>
                  <a:cubicBezTo>
                    <a:pt x="354" y="16800"/>
                    <a:pt x="-75" y="19200"/>
                    <a:pt x="11" y="20400"/>
                  </a:cubicBezTo>
                  <a:cubicBezTo>
                    <a:pt x="96" y="21600"/>
                    <a:pt x="696" y="21600"/>
                    <a:pt x="2239" y="19200"/>
                  </a:cubicBezTo>
                  <a:cubicBezTo>
                    <a:pt x="3782" y="16800"/>
                    <a:pt x="6268" y="12000"/>
                    <a:pt x="9054" y="9600"/>
                  </a:cubicBezTo>
                  <a:cubicBezTo>
                    <a:pt x="11839" y="7200"/>
                    <a:pt x="14925" y="7200"/>
                    <a:pt x="16811" y="7200"/>
                  </a:cubicBezTo>
                  <a:cubicBezTo>
                    <a:pt x="18696" y="7200"/>
                    <a:pt x="19382" y="7200"/>
                    <a:pt x="19982" y="7200"/>
                  </a:cubicBezTo>
                  <a:cubicBezTo>
                    <a:pt x="20582" y="7200"/>
                    <a:pt x="21096" y="7200"/>
                    <a:pt x="21311" y="6000"/>
                  </a:cubicBezTo>
                  <a:cubicBezTo>
                    <a:pt x="21525" y="4800"/>
                    <a:pt x="21439" y="2400"/>
                    <a:pt x="21354" y="0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72" name="Line">
              <a:extLst>
                <a:ext uri="{FF2B5EF4-FFF2-40B4-BE49-F238E27FC236}">
                  <a16:creationId xmlns:a16="http://schemas.microsoft.com/office/drawing/2014/main" id="{1E303F89-6E72-41C4-A331-3F9F409A1AAF}"/>
                </a:ext>
              </a:extLst>
            </p:cNvPr>
            <p:cNvSpPr/>
            <p:nvPr/>
          </p:nvSpPr>
          <p:spPr>
            <a:xfrm>
              <a:off x="16896473" y="12067390"/>
              <a:ext cx="341701" cy="266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0555" extrusionOk="0">
                  <a:moveTo>
                    <a:pt x="750" y="10098"/>
                  </a:moveTo>
                  <a:cubicBezTo>
                    <a:pt x="330" y="8812"/>
                    <a:pt x="-89" y="7526"/>
                    <a:pt x="16" y="6369"/>
                  </a:cubicBezTo>
                  <a:cubicBezTo>
                    <a:pt x="121" y="5212"/>
                    <a:pt x="750" y="4184"/>
                    <a:pt x="1589" y="3155"/>
                  </a:cubicBezTo>
                  <a:cubicBezTo>
                    <a:pt x="2427" y="2126"/>
                    <a:pt x="3476" y="1098"/>
                    <a:pt x="4525" y="455"/>
                  </a:cubicBezTo>
                  <a:cubicBezTo>
                    <a:pt x="5573" y="-188"/>
                    <a:pt x="6622" y="-445"/>
                    <a:pt x="8509" y="1741"/>
                  </a:cubicBezTo>
                  <a:cubicBezTo>
                    <a:pt x="10396" y="3926"/>
                    <a:pt x="13123" y="8555"/>
                    <a:pt x="15429" y="12412"/>
                  </a:cubicBezTo>
                  <a:cubicBezTo>
                    <a:pt x="17736" y="16269"/>
                    <a:pt x="19624" y="19355"/>
                    <a:pt x="20567" y="20255"/>
                  </a:cubicBezTo>
                  <a:cubicBezTo>
                    <a:pt x="21511" y="21155"/>
                    <a:pt x="21511" y="19869"/>
                    <a:pt x="21511" y="18584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73" name="Line">
              <a:extLst>
                <a:ext uri="{FF2B5EF4-FFF2-40B4-BE49-F238E27FC236}">
                  <a16:creationId xmlns:a16="http://schemas.microsoft.com/office/drawing/2014/main" id="{E9328477-232A-40E4-A26C-535124BD4A32}"/>
                </a:ext>
              </a:extLst>
            </p:cNvPr>
            <p:cNvSpPr/>
            <p:nvPr/>
          </p:nvSpPr>
          <p:spPr>
            <a:xfrm>
              <a:off x="16900402" y="12182142"/>
              <a:ext cx="247437" cy="255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046" extrusionOk="0">
                  <a:moveTo>
                    <a:pt x="21204" y="554"/>
                  </a:moveTo>
                  <a:cubicBezTo>
                    <a:pt x="19188" y="0"/>
                    <a:pt x="17172" y="-554"/>
                    <a:pt x="14868" y="1108"/>
                  </a:cubicBezTo>
                  <a:cubicBezTo>
                    <a:pt x="12564" y="2769"/>
                    <a:pt x="9972" y="6646"/>
                    <a:pt x="7668" y="9969"/>
                  </a:cubicBezTo>
                  <a:cubicBezTo>
                    <a:pt x="5364" y="13292"/>
                    <a:pt x="3348" y="16061"/>
                    <a:pt x="1908" y="18000"/>
                  </a:cubicBezTo>
                  <a:cubicBezTo>
                    <a:pt x="468" y="19938"/>
                    <a:pt x="-396" y="21046"/>
                    <a:pt x="180" y="21046"/>
                  </a:cubicBezTo>
                  <a:cubicBezTo>
                    <a:pt x="756" y="21046"/>
                    <a:pt x="2772" y="19938"/>
                    <a:pt x="4788" y="18831"/>
                  </a:cubicBezTo>
                </a:path>
              </a:pathLst>
            </a:custGeom>
            <a:noFill/>
            <a:ln w="254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74" name="Line">
              <a:extLst>
                <a:ext uri="{FF2B5EF4-FFF2-40B4-BE49-F238E27FC236}">
                  <a16:creationId xmlns:a16="http://schemas.microsoft.com/office/drawing/2014/main" id="{5F332526-A30B-404F-8FD6-C2005F5F3B26}"/>
                </a:ext>
              </a:extLst>
            </p:cNvPr>
            <p:cNvSpPr/>
            <p:nvPr/>
          </p:nvSpPr>
          <p:spPr>
            <a:xfrm>
              <a:off x="14359253" y="2280218"/>
              <a:ext cx="3365942" cy="1262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521" extrusionOk="0">
                  <a:moveTo>
                    <a:pt x="16061" y="3669"/>
                  </a:moveTo>
                  <a:cubicBezTo>
                    <a:pt x="15932" y="3153"/>
                    <a:pt x="15803" y="2638"/>
                    <a:pt x="15545" y="2151"/>
                  </a:cubicBezTo>
                  <a:cubicBezTo>
                    <a:pt x="15286" y="1664"/>
                    <a:pt x="14899" y="1205"/>
                    <a:pt x="14480" y="833"/>
                  </a:cubicBezTo>
                  <a:cubicBezTo>
                    <a:pt x="14060" y="461"/>
                    <a:pt x="13608" y="174"/>
                    <a:pt x="13124" y="60"/>
                  </a:cubicBezTo>
                  <a:cubicBezTo>
                    <a:pt x="12640" y="-55"/>
                    <a:pt x="12124" y="2"/>
                    <a:pt x="11532" y="174"/>
                  </a:cubicBezTo>
                  <a:cubicBezTo>
                    <a:pt x="10941" y="346"/>
                    <a:pt x="10274" y="633"/>
                    <a:pt x="9682" y="1005"/>
                  </a:cubicBezTo>
                  <a:cubicBezTo>
                    <a:pt x="9090" y="1377"/>
                    <a:pt x="8574" y="1836"/>
                    <a:pt x="7993" y="2265"/>
                  </a:cubicBezTo>
                  <a:cubicBezTo>
                    <a:pt x="7412" y="2695"/>
                    <a:pt x="6767" y="3096"/>
                    <a:pt x="6208" y="3555"/>
                  </a:cubicBezTo>
                  <a:cubicBezTo>
                    <a:pt x="5648" y="4013"/>
                    <a:pt x="5175" y="4529"/>
                    <a:pt x="4669" y="5245"/>
                  </a:cubicBezTo>
                  <a:cubicBezTo>
                    <a:pt x="4164" y="5961"/>
                    <a:pt x="3626" y="6878"/>
                    <a:pt x="3045" y="7852"/>
                  </a:cubicBezTo>
                  <a:cubicBezTo>
                    <a:pt x="2464" y="8826"/>
                    <a:pt x="1840" y="9857"/>
                    <a:pt x="1356" y="10716"/>
                  </a:cubicBezTo>
                  <a:cubicBezTo>
                    <a:pt x="872" y="11576"/>
                    <a:pt x="528" y="12263"/>
                    <a:pt x="323" y="12722"/>
                  </a:cubicBezTo>
                  <a:cubicBezTo>
                    <a:pt x="119" y="13180"/>
                    <a:pt x="55" y="13409"/>
                    <a:pt x="22" y="13810"/>
                  </a:cubicBezTo>
                  <a:cubicBezTo>
                    <a:pt x="-10" y="14211"/>
                    <a:pt x="-10" y="14784"/>
                    <a:pt x="44" y="15558"/>
                  </a:cubicBezTo>
                  <a:cubicBezTo>
                    <a:pt x="98" y="16331"/>
                    <a:pt x="205" y="17305"/>
                    <a:pt x="442" y="18107"/>
                  </a:cubicBezTo>
                  <a:cubicBezTo>
                    <a:pt x="678" y="18909"/>
                    <a:pt x="1044" y="19540"/>
                    <a:pt x="1496" y="19941"/>
                  </a:cubicBezTo>
                  <a:cubicBezTo>
                    <a:pt x="1948" y="20342"/>
                    <a:pt x="2486" y="20514"/>
                    <a:pt x="2916" y="20714"/>
                  </a:cubicBezTo>
                  <a:cubicBezTo>
                    <a:pt x="3346" y="20915"/>
                    <a:pt x="3669" y="21144"/>
                    <a:pt x="4174" y="21230"/>
                  </a:cubicBezTo>
                  <a:cubicBezTo>
                    <a:pt x="4680" y="21316"/>
                    <a:pt x="5368" y="21259"/>
                    <a:pt x="6143" y="21230"/>
                  </a:cubicBezTo>
                  <a:cubicBezTo>
                    <a:pt x="6917" y="21201"/>
                    <a:pt x="7778" y="21201"/>
                    <a:pt x="8563" y="21173"/>
                  </a:cubicBezTo>
                  <a:cubicBezTo>
                    <a:pt x="9349" y="21144"/>
                    <a:pt x="10059" y="21087"/>
                    <a:pt x="10693" y="21029"/>
                  </a:cubicBezTo>
                  <a:cubicBezTo>
                    <a:pt x="11328" y="20972"/>
                    <a:pt x="11887" y="20915"/>
                    <a:pt x="12393" y="20829"/>
                  </a:cubicBezTo>
                  <a:cubicBezTo>
                    <a:pt x="12898" y="20743"/>
                    <a:pt x="13350" y="20628"/>
                    <a:pt x="13856" y="20686"/>
                  </a:cubicBezTo>
                  <a:cubicBezTo>
                    <a:pt x="14361" y="20743"/>
                    <a:pt x="14921" y="20972"/>
                    <a:pt x="15362" y="21144"/>
                  </a:cubicBezTo>
                  <a:cubicBezTo>
                    <a:pt x="15803" y="21316"/>
                    <a:pt x="16125" y="21430"/>
                    <a:pt x="16502" y="21488"/>
                  </a:cubicBezTo>
                  <a:cubicBezTo>
                    <a:pt x="16878" y="21545"/>
                    <a:pt x="17309" y="21545"/>
                    <a:pt x="17804" y="21344"/>
                  </a:cubicBezTo>
                  <a:cubicBezTo>
                    <a:pt x="18298" y="21144"/>
                    <a:pt x="18858" y="20743"/>
                    <a:pt x="19310" y="20399"/>
                  </a:cubicBezTo>
                  <a:cubicBezTo>
                    <a:pt x="19761" y="20055"/>
                    <a:pt x="20106" y="19769"/>
                    <a:pt x="20396" y="19511"/>
                  </a:cubicBezTo>
                  <a:cubicBezTo>
                    <a:pt x="20686" y="19253"/>
                    <a:pt x="20923" y="19024"/>
                    <a:pt x="21106" y="18852"/>
                  </a:cubicBezTo>
                  <a:cubicBezTo>
                    <a:pt x="21289" y="18680"/>
                    <a:pt x="21418" y="18566"/>
                    <a:pt x="21493" y="18365"/>
                  </a:cubicBezTo>
                  <a:cubicBezTo>
                    <a:pt x="21568" y="18165"/>
                    <a:pt x="21590" y="17878"/>
                    <a:pt x="21547" y="17162"/>
                  </a:cubicBezTo>
                  <a:cubicBezTo>
                    <a:pt x="21504" y="16446"/>
                    <a:pt x="21396" y="15300"/>
                    <a:pt x="21192" y="14125"/>
                  </a:cubicBezTo>
                  <a:cubicBezTo>
                    <a:pt x="20988" y="12951"/>
                    <a:pt x="20686" y="11748"/>
                    <a:pt x="20428" y="10745"/>
                  </a:cubicBezTo>
                  <a:cubicBezTo>
                    <a:pt x="20170" y="9742"/>
                    <a:pt x="19955" y="8940"/>
                    <a:pt x="19643" y="8195"/>
                  </a:cubicBezTo>
                  <a:cubicBezTo>
                    <a:pt x="19331" y="7451"/>
                    <a:pt x="18922" y="6763"/>
                    <a:pt x="18492" y="6161"/>
                  </a:cubicBezTo>
                  <a:cubicBezTo>
                    <a:pt x="18062" y="5560"/>
                    <a:pt x="17610" y="5044"/>
                    <a:pt x="17169" y="4672"/>
                  </a:cubicBezTo>
                  <a:cubicBezTo>
                    <a:pt x="16728" y="4299"/>
                    <a:pt x="16298" y="4070"/>
                    <a:pt x="16029" y="3927"/>
                  </a:cubicBezTo>
                  <a:cubicBezTo>
                    <a:pt x="15760" y="3784"/>
                    <a:pt x="15652" y="3726"/>
                    <a:pt x="15609" y="3669"/>
                  </a:cubicBezTo>
                  <a:cubicBezTo>
                    <a:pt x="15566" y="3612"/>
                    <a:pt x="15588" y="3555"/>
                    <a:pt x="15609" y="3497"/>
                  </a:cubicBezTo>
                </a:path>
              </a:pathLst>
            </a:custGeom>
            <a:noFill/>
            <a:ln w="254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75" name="Line">
              <a:extLst>
                <a:ext uri="{FF2B5EF4-FFF2-40B4-BE49-F238E27FC236}">
                  <a16:creationId xmlns:a16="http://schemas.microsoft.com/office/drawing/2014/main" id="{4BF1AC2A-4ADE-48C4-8339-FB0839E98ADB}"/>
                </a:ext>
              </a:extLst>
            </p:cNvPr>
            <p:cNvSpPr/>
            <p:nvPr/>
          </p:nvSpPr>
          <p:spPr>
            <a:xfrm>
              <a:off x="16755080" y="2365358"/>
              <a:ext cx="31421" cy="29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76" name="Line">
              <a:extLst>
                <a:ext uri="{FF2B5EF4-FFF2-40B4-BE49-F238E27FC236}">
                  <a16:creationId xmlns:a16="http://schemas.microsoft.com/office/drawing/2014/main" id="{774CB9B3-6395-4194-9291-38817398C619}"/>
                </a:ext>
              </a:extLst>
            </p:cNvPr>
            <p:cNvSpPr/>
            <p:nvPr/>
          </p:nvSpPr>
          <p:spPr>
            <a:xfrm>
              <a:off x="16747225" y="1806407"/>
              <a:ext cx="1107579" cy="607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523" extrusionOk="0">
                  <a:moveTo>
                    <a:pt x="122" y="21523"/>
                  </a:moveTo>
                  <a:cubicBezTo>
                    <a:pt x="-7" y="20811"/>
                    <a:pt x="-137" y="20099"/>
                    <a:pt x="317" y="18971"/>
                  </a:cubicBezTo>
                  <a:cubicBezTo>
                    <a:pt x="771" y="17844"/>
                    <a:pt x="1809" y="16301"/>
                    <a:pt x="3236" y="14580"/>
                  </a:cubicBezTo>
                  <a:cubicBezTo>
                    <a:pt x="4663" y="12859"/>
                    <a:pt x="6479" y="10960"/>
                    <a:pt x="8620" y="9002"/>
                  </a:cubicBezTo>
                  <a:cubicBezTo>
                    <a:pt x="10760" y="7044"/>
                    <a:pt x="13225" y="5026"/>
                    <a:pt x="15236" y="3543"/>
                  </a:cubicBezTo>
                  <a:cubicBezTo>
                    <a:pt x="17247" y="2059"/>
                    <a:pt x="18804" y="1110"/>
                    <a:pt x="19809" y="576"/>
                  </a:cubicBezTo>
                  <a:cubicBezTo>
                    <a:pt x="20814" y="42"/>
                    <a:pt x="21268" y="-77"/>
                    <a:pt x="21366" y="42"/>
                  </a:cubicBezTo>
                  <a:cubicBezTo>
                    <a:pt x="21463" y="160"/>
                    <a:pt x="21204" y="516"/>
                    <a:pt x="20814" y="1050"/>
                  </a:cubicBezTo>
                  <a:cubicBezTo>
                    <a:pt x="20425" y="1585"/>
                    <a:pt x="19906" y="2297"/>
                    <a:pt x="19387" y="3009"/>
                  </a:cubicBezTo>
                </a:path>
              </a:pathLst>
            </a:custGeom>
            <a:noFill/>
            <a:ln w="254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77" name="Line">
              <a:extLst>
                <a:ext uri="{FF2B5EF4-FFF2-40B4-BE49-F238E27FC236}">
                  <a16:creationId xmlns:a16="http://schemas.microsoft.com/office/drawing/2014/main" id="{BB7BD1F3-B3D3-44E8-A526-BEEDEE6EE3DB}"/>
                </a:ext>
              </a:extLst>
            </p:cNvPr>
            <p:cNvSpPr/>
            <p:nvPr/>
          </p:nvSpPr>
          <p:spPr>
            <a:xfrm>
              <a:off x="16707949" y="2180275"/>
              <a:ext cx="408469" cy="207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5" extrusionOk="0">
                  <a:moveTo>
                    <a:pt x="5134" y="3218"/>
                  </a:moveTo>
                  <a:cubicBezTo>
                    <a:pt x="4957" y="1530"/>
                    <a:pt x="4780" y="-157"/>
                    <a:pt x="4692" y="12"/>
                  </a:cubicBezTo>
                  <a:cubicBezTo>
                    <a:pt x="4603" y="180"/>
                    <a:pt x="4603" y="2205"/>
                    <a:pt x="4072" y="4905"/>
                  </a:cubicBezTo>
                  <a:cubicBezTo>
                    <a:pt x="3541" y="7605"/>
                    <a:pt x="2479" y="10980"/>
                    <a:pt x="1593" y="14018"/>
                  </a:cubicBezTo>
                  <a:cubicBezTo>
                    <a:pt x="708" y="17055"/>
                    <a:pt x="0" y="19755"/>
                    <a:pt x="0" y="20599"/>
                  </a:cubicBezTo>
                  <a:cubicBezTo>
                    <a:pt x="0" y="21443"/>
                    <a:pt x="708" y="20431"/>
                    <a:pt x="3098" y="18912"/>
                  </a:cubicBezTo>
                  <a:cubicBezTo>
                    <a:pt x="5489" y="17393"/>
                    <a:pt x="9561" y="15368"/>
                    <a:pt x="12925" y="14693"/>
                  </a:cubicBezTo>
                  <a:cubicBezTo>
                    <a:pt x="16289" y="14018"/>
                    <a:pt x="18944" y="14693"/>
                    <a:pt x="21600" y="15368"/>
                  </a:cubicBezTo>
                </a:path>
              </a:pathLst>
            </a:custGeom>
            <a:noFill/>
            <a:ln w="254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78" name="Line">
              <a:extLst>
                <a:ext uri="{FF2B5EF4-FFF2-40B4-BE49-F238E27FC236}">
                  <a16:creationId xmlns:a16="http://schemas.microsoft.com/office/drawing/2014/main" id="{C88DE7DE-35E2-4274-82BF-354614673675}"/>
                </a:ext>
              </a:extLst>
            </p:cNvPr>
            <p:cNvSpPr/>
            <p:nvPr/>
          </p:nvSpPr>
          <p:spPr>
            <a:xfrm>
              <a:off x="18059038" y="1425138"/>
              <a:ext cx="66770" cy="425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7" extrusionOk="0">
                  <a:moveTo>
                    <a:pt x="15120" y="2552"/>
                  </a:moveTo>
                  <a:cubicBezTo>
                    <a:pt x="16200" y="1371"/>
                    <a:pt x="17280" y="189"/>
                    <a:pt x="17820" y="21"/>
                  </a:cubicBezTo>
                  <a:cubicBezTo>
                    <a:pt x="18360" y="-148"/>
                    <a:pt x="18360" y="696"/>
                    <a:pt x="15660" y="3649"/>
                  </a:cubicBezTo>
                  <a:cubicBezTo>
                    <a:pt x="12960" y="6602"/>
                    <a:pt x="7560" y="11664"/>
                    <a:pt x="4320" y="14618"/>
                  </a:cubicBezTo>
                  <a:cubicBezTo>
                    <a:pt x="1080" y="17571"/>
                    <a:pt x="0" y="18414"/>
                    <a:pt x="0" y="19258"/>
                  </a:cubicBezTo>
                  <a:cubicBezTo>
                    <a:pt x="0" y="20102"/>
                    <a:pt x="1080" y="20946"/>
                    <a:pt x="4860" y="21199"/>
                  </a:cubicBezTo>
                  <a:cubicBezTo>
                    <a:pt x="8640" y="21452"/>
                    <a:pt x="15120" y="21115"/>
                    <a:pt x="21600" y="20777"/>
                  </a:cubicBezTo>
                </a:path>
              </a:pathLst>
            </a:custGeom>
            <a:noFill/>
            <a:ln w="254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79" name="Line">
              <a:extLst>
                <a:ext uri="{FF2B5EF4-FFF2-40B4-BE49-F238E27FC236}">
                  <a16:creationId xmlns:a16="http://schemas.microsoft.com/office/drawing/2014/main" id="{242A4E7F-5490-4788-86D5-5FC009A3C1DB}"/>
                </a:ext>
              </a:extLst>
            </p:cNvPr>
            <p:cNvSpPr/>
            <p:nvPr/>
          </p:nvSpPr>
          <p:spPr>
            <a:xfrm>
              <a:off x="18278983" y="1436241"/>
              <a:ext cx="11784" cy="373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99" y="0"/>
                  </a:moveTo>
                  <a:cubicBezTo>
                    <a:pt x="10799" y="3308"/>
                    <a:pt x="5400" y="6616"/>
                    <a:pt x="8100" y="9827"/>
                  </a:cubicBezTo>
                  <a:cubicBezTo>
                    <a:pt x="10800" y="13038"/>
                    <a:pt x="21600" y="16151"/>
                    <a:pt x="21600" y="18097"/>
                  </a:cubicBezTo>
                  <a:cubicBezTo>
                    <a:pt x="21600" y="20043"/>
                    <a:pt x="10800" y="2082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80" name="Line">
              <a:extLst>
                <a:ext uri="{FF2B5EF4-FFF2-40B4-BE49-F238E27FC236}">
                  <a16:creationId xmlns:a16="http://schemas.microsoft.com/office/drawing/2014/main" id="{7E31DE10-6FB4-4AFB-A89C-F0054D86EB57}"/>
                </a:ext>
              </a:extLst>
            </p:cNvPr>
            <p:cNvSpPr/>
            <p:nvPr/>
          </p:nvSpPr>
          <p:spPr>
            <a:xfrm>
              <a:off x="18031546" y="1373315"/>
              <a:ext cx="274931" cy="12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3" extrusionOk="0">
                  <a:moveTo>
                    <a:pt x="2634" y="21353"/>
                  </a:moveTo>
                  <a:cubicBezTo>
                    <a:pt x="1317" y="19602"/>
                    <a:pt x="0" y="17850"/>
                    <a:pt x="0" y="16391"/>
                  </a:cubicBezTo>
                  <a:cubicBezTo>
                    <a:pt x="0" y="14931"/>
                    <a:pt x="1317" y="13764"/>
                    <a:pt x="4083" y="11721"/>
                  </a:cubicBezTo>
                  <a:cubicBezTo>
                    <a:pt x="6849" y="9677"/>
                    <a:pt x="11063" y="6758"/>
                    <a:pt x="14093" y="4423"/>
                  </a:cubicBezTo>
                  <a:cubicBezTo>
                    <a:pt x="17122" y="2088"/>
                    <a:pt x="18966" y="337"/>
                    <a:pt x="20020" y="45"/>
                  </a:cubicBezTo>
                  <a:cubicBezTo>
                    <a:pt x="21073" y="-247"/>
                    <a:pt x="21337" y="921"/>
                    <a:pt x="21600" y="2088"/>
                  </a:cubicBezTo>
                </a:path>
              </a:pathLst>
            </a:custGeom>
            <a:noFill/>
            <a:ln w="254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81" name="Line">
              <a:extLst>
                <a:ext uri="{FF2B5EF4-FFF2-40B4-BE49-F238E27FC236}">
                  <a16:creationId xmlns:a16="http://schemas.microsoft.com/office/drawing/2014/main" id="{CCB79998-448F-4724-A2D1-6DAA7B778CB3}"/>
                </a:ext>
              </a:extLst>
            </p:cNvPr>
            <p:cNvSpPr/>
            <p:nvPr/>
          </p:nvSpPr>
          <p:spPr>
            <a:xfrm>
              <a:off x="18487146" y="1032762"/>
              <a:ext cx="333844" cy="892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365" extrusionOk="0">
                  <a:moveTo>
                    <a:pt x="12201" y="1256"/>
                  </a:moveTo>
                  <a:cubicBezTo>
                    <a:pt x="11989" y="774"/>
                    <a:pt x="11777" y="292"/>
                    <a:pt x="11142" y="92"/>
                  </a:cubicBezTo>
                  <a:cubicBezTo>
                    <a:pt x="10507" y="-109"/>
                    <a:pt x="9448" y="-29"/>
                    <a:pt x="7648" y="814"/>
                  </a:cubicBezTo>
                  <a:cubicBezTo>
                    <a:pt x="5848" y="1658"/>
                    <a:pt x="3307" y="3263"/>
                    <a:pt x="1719" y="5432"/>
                  </a:cubicBezTo>
                  <a:cubicBezTo>
                    <a:pt x="130" y="7600"/>
                    <a:pt x="-505" y="10330"/>
                    <a:pt x="448" y="12819"/>
                  </a:cubicBezTo>
                  <a:cubicBezTo>
                    <a:pt x="1401" y="15308"/>
                    <a:pt x="3942" y="17556"/>
                    <a:pt x="6695" y="19002"/>
                  </a:cubicBezTo>
                  <a:cubicBezTo>
                    <a:pt x="9448" y="20447"/>
                    <a:pt x="12413" y="21090"/>
                    <a:pt x="14848" y="21290"/>
                  </a:cubicBezTo>
                  <a:cubicBezTo>
                    <a:pt x="17283" y="21491"/>
                    <a:pt x="19189" y="21250"/>
                    <a:pt x="21095" y="21009"/>
                  </a:cubicBezTo>
                </a:path>
              </a:pathLst>
            </a:custGeom>
            <a:noFill/>
            <a:ln w="254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82" name="Line">
              <a:extLst>
                <a:ext uri="{FF2B5EF4-FFF2-40B4-BE49-F238E27FC236}">
                  <a16:creationId xmlns:a16="http://schemas.microsoft.com/office/drawing/2014/main" id="{E22F0EC0-38B0-4FC1-9B8E-F78A1F4AE2C3}"/>
                </a:ext>
              </a:extLst>
            </p:cNvPr>
            <p:cNvSpPr/>
            <p:nvPr/>
          </p:nvSpPr>
          <p:spPr>
            <a:xfrm>
              <a:off x="18742438" y="999446"/>
              <a:ext cx="231729" cy="632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441" extrusionOk="0">
                  <a:moveTo>
                    <a:pt x="15713" y="12794"/>
                  </a:moveTo>
                  <a:cubicBezTo>
                    <a:pt x="15400" y="11771"/>
                    <a:pt x="15087" y="10748"/>
                    <a:pt x="14148" y="10236"/>
                  </a:cubicBezTo>
                  <a:cubicBezTo>
                    <a:pt x="13209" y="9725"/>
                    <a:pt x="11644" y="9725"/>
                    <a:pt x="9765" y="10293"/>
                  </a:cubicBezTo>
                  <a:cubicBezTo>
                    <a:pt x="7887" y="10862"/>
                    <a:pt x="5696" y="11999"/>
                    <a:pt x="3818" y="13761"/>
                  </a:cubicBezTo>
                  <a:cubicBezTo>
                    <a:pt x="1939" y="15523"/>
                    <a:pt x="374" y="17910"/>
                    <a:pt x="61" y="19331"/>
                  </a:cubicBezTo>
                  <a:cubicBezTo>
                    <a:pt x="-252" y="20752"/>
                    <a:pt x="687" y="21207"/>
                    <a:pt x="1939" y="21377"/>
                  </a:cubicBezTo>
                  <a:cubicBezTo>
                    <a:pt x="3191" y="21548"/>
                    <a:pt x="4757" y="21434"/>
                    <a:pt x="7418" y="20297"/>
                  </a:cubicBezTo>
                  <a:cubicBezTo>
                    <a:pt x="10078" y="19161"/>
                    <a:pt x="13835" y="17001"/>
                    <a:pt x="16026" y="13931"/>
                  </a:cubicBezTo>
                  <a:cubicBezTo>
                    <a:pt x="18218" y="10862"/>
                    <a:pt x="18844" y="6883"/>
                    <a:pt x="19000" y="4552"/>
                  </a:cubicBezTo>
                  <a:cubicBezTo>
                    <a:pt x="19157" y="2222"/>
                    <a:pt x="18844" y="1540"/>
                    <a:pt x="18218" y="971"/>
                  </a:cubicBezTo>
                  <a:cubicBezTo>
                    <a:pt x="17591" y="403"/>
                    <a:pt x="16652" y="-52"/>
                    <a:pt x="15870" y="5"/>
                  </a:cubicBezTo>
                  <a:cubicBezTo>
                    <a:pt x="15087" y="62"/>
                    <a:pt x="14461" y="630"/>
                    <a:pt x="13835" y="2506"/>
                  </a:cubicBezTo>
                  <a:cubicBezTo>
                    <a:pt x="13209" y="4382"/>
                    <a:pt x="12583" y="7565"/>
                    <a:pt x="13835" y="10805"/>
                  </a:cubicBezTo>
                  <a:cubicBezTo>
                    <a:pt x="15087" y="14045"/>
                    <a:pt x="18218" y="17342"/>
                    <a:pt x="21348" y="20639"/>
                  </a:cubicBezTo>
                </a:path>
              </a:pathLst>
            </a:custGeom>
            <a:noFill/>
            <a:ln w="254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83" name="Line">
              <a:extLst>
                <a:ext uri="{FF2B5EF4-FFF2-40B4-BE49-F238E27FC236}">
                  <a16:creationId xmlns:a16="http://schemas.microsoft.com/office/drawing/2014/main" id="{FBAEA8E9-BE3F-4A8D-843C-200F4453CD7F}"/>
                </a:ext>
              </a:extLst>
            </p:cNvPr>
            <p:cNvSpPr/>
            <p:nvPr/>
          </p:nvSpPr>
          <p:spPr>
            <a:xfrm>
              <a:off x="18891686" y="1647237"/>
              <a:ext cx="290641" cy="99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221" y="15840"/>
                    <a:pt x="8441" y="10080"/>
                    <a:pt x="12041" y="6480"/>
                  </a:cubicBezTo>
                  <a:cubicBezTo>
                    <a:pt x="15641" y="2880"/>
                    <a:pt x="18621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84" name="Line">
              <a:extLst>
                <a:ext uri="{FF2B5EF4-FFF2-40B4-BE49-F238E27FC236}">
                  <a16:creationId xmlns:a16="http://schemas.microsoft.com/office/drawing/2014/main" id="{03EA48E3-0E6E-4872-A554-5D0AD01FD074}"/>
                </a:ext>
              </a:extLst>
            </p:cNvPr>
            <p:cNvSpPr/>
            <p:nvPr/>
          </p:nvSpPr>
          <p:spPr>
            <a:xfrm>
              <a:off x="19044863" y="1824916"/>
              <a:ext cx="231726" cy="173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5" extrusionOk="0">
                  <a:moveTo>
                    <a:pt x="0" y="9116"/>
                  </a:moveTo>
                  <a:cubicBezTo>
                    <a:pt x="0" y="7078"/>
                    <a:pt x="0" y="5040"/>
                    <a:pt x="626" y="3410"/>
                  </a:cubicBezTo>
                  <a:cubicBezTo>
                    <a:pt x="1252" y="1780"/>
                    <a:pt x="2504" y="557"/>
                    <a:pt x="4226" y="150"/>
                  </a:cubicBezTo>
                  <a:cubicBezTo>
                    <a:pt x="5948" y="-258"/>
                    <a:pt x="8139" y="150"/>
                    <a:pt x="9078" y="1576"/>
                  </a:cubicBezTo>
                  <a:cubicBezTo>
                    <a:pt x="10017" y="3002"/>
                    <a:pt x="9704" y="5448"/>
                    <a:pt x="9391" y="8097"/>
                  </a:cubicBezTo>
                  <a:cubicBezTo>
                    <a:pt x="9078" y="10746"/>
                    <a:pt x="8765" y="13599"/>
                    <a:pt x="7983" y="15840"/>
                  </a:cubicBezTo>
                  <a:cubicBezTo>
                    <a:pt x="7200" y="18082"/>
                    <a:pt x="5948" y="19712"/>
                    <a:pt x="6104" y="20527"/>
                  </a:cubicBezTo>
                  <a:cubicBezTo>
                    <a:pt x="6261" y="21342"/>
                    <a:pt x="7826" y="21342"/>
                    <a:pt x="10644" y="20323"/>
                  </a:cubicBezTo>
                  <a:cubicBezTo>
                    <a:pt x="13461" y="19304"/>
                    <a:pt x="17530" y="17267"/>
                    <a:pt x="21600" y="15229"/>
                  </a:cubicBezTo>
                </a:path>
              </a:pathLst>
            </a:custGeom>
            <a:noFill/>
            <a:ln w="254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85" name="Line">
              <a:extLst>
                <a:ext uri="{FF2B5EF4-FFF2-40B4-BE49-F238E27FC236}">
                  <a16:creationId xmlns:a16="http://schemas.microsoft.com/office/drawing/2014/main" id="{4E9BA221-DFBB-4CD5-92BD-A60D0DF1402E}"/>
                </a:ext>
              </a:extLst>
            </p:cNvPr>
            <p:cNvSpPr/>
            <p:nvPr/>
          </p:nvSpPr>
          <p:spPr>
            <a:xfrm>
              <a:off x="19091994" y="910607"/>
              <a:ext cx="306352" cy="1362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600" extrusionOk="0">
                  <a:moveTo>
                    <a:pt x="0" y="0"/>
                  </a:moveTo>
                  <a:cubicBezTo>
                    <a:pt x="1187" y="0"/>
                    <a:pt x="2374" y="0"/>
                    <a:pt x="4391" y="453"/>
                  </a:cubicBezTo>
                  <a:cubicBezTo>
                    <a:pt x="6409" y="907"/>
                    <a:pt x="9257" y="1813"/>
                    <a:pt x="11868" y="3120"/>
                  </a:cubicBezTo>
                  <a:cubicBezTo>
                    <a:pt x="14479" y="4427"/>
                    <a:pt x="16853" y="6133"/>
                    <a:pt x="18514" y="8027"/>
                  </a:cubicBezTo>
                  <a:cubicBezTo>
                    <a:pt x="20176" y="9920"/>
                    <a:pt x="21125" y="12000"/>
                    <a:pt x="21363" y="13920"/>
                  </a:cubicBezTo>
                  <a:cubicBezTo>
                    <a:pt x="21600" y="15840"/>
                    <a:pt x="21125" y="17600"/>
                    <a:pt x="20294" y="18800"/>
                  </a:cubicBezTo>
                  <a:cubicBezTo>
                    <a:pt x="19464" y="20000"/>
                    <a:pt x="18277" y="20640"/>
                    <a:pt x="17090" y="21013"/>
                  </a:cubicBezTo>
                  <a:cubicBezTo>
                    <a:pt x="15903" y="21387"/>
                    <a:pt x="14717" y="21493"/>
                    <a:pt x="13530" y="21600"/>
                  </a:cubicBezTo>
                </a:path>
              </a:pathLst>
            </a:custGeom>
            <a:noFill/>
            <a:ln w="254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86" name="Line">
              <a:extLst>
                <a:ext uri="{FF2B5EF4-FFF2-40B4-BE49-F238E27FC236}">
                  <a16:creationId xmlns:a16="http://schemas.microsoft.com/office/drawing/2014/main" id="{A1CAE7F4-49D8-4C07-ACED-C07E9212A75D}"/>
                </a:ext>
              </a:extLst>
            </p:cNvPr>
            <p:cNvSpPr/>
            <p:nvPr/>
          </p:nvSpPr>
          <p:spPr>
            <a:xfrm>
              <a:off x="19308010" y="721824"/>
              <a:ext cx="451674" cy="355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237" extrusionOk="0">
                  <a:moveTo>
                    <a:pt x="1827" y="1850"/>
                  </a:moveTo>
                  <a:cubicBezTo>
                    <a:pt x="1350" y="2650"/>
                    <a:pt x="874" y="3450"/>
                    <a:pt x="874" y="4250"/>
                  </a:cubicBezTo>
                  <a:cubicBezTo>
                    <a:pt x="874" y="5050"/>
                    <a:pt x="1350" y="5850"/>
                    <a:pt x="1271" y="6750"/>
                  </a:cubicBezTo>
                  <a:cubicBezTo>
                    <a:pt x="1192" y="7650"/>
                    <a:pt x="556" y="8650"/>
                    <a:pt x="239" y="8550"/>
                  </a:cubicBezTo>
                  <a:cubicBezTo>
                    <a:pt x="-79" y="8450"/>
                    <a:pt x="-79" y="7250"/>
                    <a:pt x="239" y="5750"/>
                  </a:cubicBezTo>
                  <a:cubicBezTo>
                    <a:pt x="556" y="4250"/>
                    <a:pt x="1192" y="2450"/>
                    <a:pt x="1906" y="1350"/>
                  </a:cubicBezTo>
                  <a:cubicBezTo>
                    <a:pt x="2621" y="250"/>
                    <a:pt x="3415" y="-150"/>
                    <a:pt x="4130" y="50"/>
                  </a:cubicBezTo>
                  <a:cubicBezTo>
                    <a:pt x="4845" y="250"/>
                    <a:pt x="5480" y="1050"/>
                    <a:pt x="5480" y="4250"/>
                  </a:cubicBezTo>
                  <a:cubicBezTo>
                    <a:pt x="5480" y="7450"/>
                    <a:pt x="4845" y="13050"/>
                    <a:pt x="4289" y="16350"/>
                  </a:cubicBezTo>
                  <a:cubicBezTo>
                    <a:pt x="3733" y="19650"/>
                    <a:pt x="3256" y="20650"/>
                    <a:pt x="3495" y="21050"/>
                  </a:cubicBezTo>
                  <a:cubicBezTo>
                    <a:pt x="3733" y="21450"/>
                    <a:pt x="4686" y="21250"/>
                    <a:pt x="7148" y="20050"/>
                  </a:cubicBezTo>
                  <a:cubicBezTo>
                    <a:pt x="9609" y="18850"/>
                    <a:pt x="13580" y="16650"/>
                    <a:pt x="15962" y="15450"/>
                  </a:cubicBezTo>
                  <a:cubicBezTo>
                    <a:pt x="18345" y="14250"/>
                    <a:pt x="19139" y="14050"/>
                    <a:pt x="19933" y="13650"/>
                  </a:cubicBezTo>
                  <a:cubicBezTo>
                    <a:pt x="20727" y="13250"/>
                    <a:pt x="21521" y="12650"/>
                    <a:pt x="21442" y="12450"/>
                  </a:cubicBezTo>
                  <a:cubicBezTo>
                    <a:pt x="21362" y="12250"/>
                    <a:pt x="20409" y="12450"/>
                    <a:pt x="19456" y="12650"/>
                  </a:cubicBezTo>
                </a:path>
              </a:pathLst>
            </a:custGeom>
            <a:noFill/>
            <a:ln w="254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87" name="Line">
              <a:extLst>
                <a:ext uri="{FF2B5EF4-FFF2-40B4-BE49-F238E27FC236}">
                  <a16:creationId xmlns:a16="http://schemas.microsoft.com/office/drawing/2014/main" id="{A9219919-CBC7-4718-BF03-EEADB30E7FD5}"/>
                </a:ext>
              </a:extLst>
            </p:cNvPr>
            <p:cNvSpPr/>
            <p:nvPr/>
          </p:nvSpPr>
          <p:spPr>
            <a:xfrm>
              <a:off x="3483770" y="48123"/>
              <a:ext cx="66768" cy="755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extrusionOk="0">
                  <a:moveTo>
                    <a:pt x="19440" y="3383"/>
                  </a:moveTo>
                  <a:cubicBezTo>
                    <a:pt x="20520" y="2905"/>
                    <a:pt x="21600" y="2428"/>
                    <a:pt x="21600" y="1759"/>
                  </a:cubicBezTo>
                  <a:cubicBezTo>
                    <a:pt x="21600" y="1089"/>
                    <a:pt x="20520" y="229"/>
                    <a:pt x="19980" y="38"/>
                  </a:cubicBezTo>
                  <a:cubicBezTo>
                    <a:pt x="19440" y="-153"/>
                    <a:pt x="19440" y="325"/>
                    <a:pt x="18900" y="2380"/>
                  </a:cubicBezTo>
                  <a:cubicBezTo>
                    <a:pt x="18360" y="4435"/>
                    <a:pt x="17280" y="8066"/>
                    <a:pt x="16200" y="11220"/>
                  </a:cubicBezTo>
                  <a:cubicBezTo>
                    <a:pt x="15120" y="14374"/>
                    <a:pt x="14040" y="17051"/>
                    <a:pt x="12960" y="18628"/>
                  </a:cubicBezTo>
                  <a:cubicBezTo>
                    <a:pt x="11880" y="20205"/>
                    <a:pt x="10800" y="20682"/>
                    <a:pt x="8640" y="20969"/>
                  </a:cubicBezTo>
                  <a:cubicBezTo>
                    <a:pt x="6480" y="21256"/>
                    <a:pt x="3240" y="21351"/>
                    <a:pt x="0" y="21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88" name="Line">
              <a:extLst>
                <a:ext uri="{FF2B5EF4-FFF2-40B4-BE49-F238E27FC236}">
                  <a16:creationId xmlns:a16="http://schemas.microsoft.com/office/drawing/2014/main" id="{74ED28F0-94B6-4DE3-9040-E83FEB19D7EC}"/>
                </a:ext>
              </a:extLst>
            </p:cNvPr>
            <p:cNvSpPr/>
            <p:nvPr/>
          </p:nvSpPr>
          <p:spPr>
            <a:xfrm>
              <a:off x="3204910" y="0"/>
              <a:ext cx="769807" cy="980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381" extrusionOk="0">
                  <a:moveTo>
                    <a:pt x="1306" y="4733"/>
                  </a:moveTo>
                  <a:cubicBezTo>
                    <a:pt x="840" y="4001"/>
                    <a:pt x="375" y="3268"/>
                    <a:pt x="142" y="2719"/>
                  </a:cubicBezTo>
                  <a:cubicBezTo>
                    <a:pt x="-91" y="2170"/>
                    <a:pt x="-91" y="1804"/>
                    <a:pt x="561" y="1401"/>
                  </a:cubicBezTo>
                  <a:cubicBezTo>
                    <a:pt x="1212" y="999"/>
                    <a:pt x="2516" y="559"/>
                    <a:pt x="4238" y="266"/>
                  </a:cubicBezTo>
                  <a:cubicBezTo>
                    <a:pt x="5961" y="-27"/>
                    <a:pt x="8102" y="-173"/>
                    <a:pt x="10569" y="340"/>
                  </a:cubicBezTo>
                  <a:cubicBezTo>
                    <a:pt x="13037" y="852"/>
                    <a:pt x="15830" y="2024"/>
                    <a:pt x="17878" y="3744"/>
                  </a:cubicBezTo>
                  <a:cubicBezTo>
                    <a:pt x="19926" y="5465"/>
                    <a:pt x="21230" y="7735"/>
                    <a:pt x="21369" y="9968"/>
                  </a:cubicBezTo>
                  <a:cubicBezTo>
                    <a:pt x="21509" y="12201"/>
                    <a:pt x="20485" y="14398"/>
                    <a:pt x="18856" y="16119"/>
                  </a:cubicBezTo>
                  <a:cubicBezTo>
                    <a:pt x="17226" y="17839"/>
                    <a:pt x="14992" y="19084"/>
                    <a:pt x="12711" y="19889"/>
                  </a:cubicBezTo>
                  <a:cubicBezTo>
                    <a:pt x="10430" y="20695"/>
                    <a:pt x="8102" y="21061"/>
                    <a:pt x="6706" y="21244"/>
                  </a:cubicBezTo>
                  <a:cubicBezTo>
                    <a:pt x="5309" y="21427"/>
                    <a:pt x="4843" y="21427"/>
                    <a:pt x="4425" y="21244"/>
                  </a:cubicBezTo>
                  <a:cubicBezTo>
                    <a:pt x="4006" y="21061"/>
                    <a:pt x="3633" y="20695"/>
                    <a:pt x="3680" y="20109"/>
                  </a:cubicBezTo>
                  <a:cubicBezTo>
                    <a:pt x="3726" y="19523"/>
                    <a:pt x="4192" y="18718"/>
                    <a:pt x="5030" y="18095"/>
                  </a:cubicBezTo>
                  <a:cubicBezTo>
                    <a:pt x="5868" y="17473"/>
                    <a:pt x="7078" y="17034"/>
                    <a:pt x="8288" y="165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89" name="Line">
              <a:extLst>
                <a:ext uri="{FF2B5EF4-FFF2-40B4-BE49-F238E27FC236}">
                  <a16:creationId xmlns:a16="http://schemas.microsoft.com/office/drawing/2014/main" id="{CD798DE4-BF61-4E4F-8C6F-7B563EB553F8}"/>
                </a:ext>
              </a:extLst>
            </p:cNvPr>
            <p:cNvSpPr/>
            <p:nvPr/>
          </p:nvSpPr>
          <p:spPr>
            <a:xfrm>
              <a:off x="4167169" y="362762"/>
              <a:ext cx="43202" cy="429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5" extrusionOk="0">
                  <a:moveTo>
                    <a:pt x="21600" y="3301"/>
                  </a:moveTo>
                  <a:cubicBezTo>
                    <a:pt x="14400" y="1794"/>
                    <a:pt x="7200" y="287"/>
                    <a:pt x="3600" y="36"/>
                  </a:cubicBezTo>
                  <a:cubicBezTo>
                    <a:pt x="0" y="-215"/>
                    <a:pt x="0" y="790"/>
                    <a:pt x="0" y="4222"/>
                  </a:cubicBezTo>
                  <a:cubicBezTo>
                    <a:pt x="0" y="7655"/>
                    <a:pt x="0" y="13515"/>
                    <a:pt x="0" y="16948"/>
                  </a:cubicBezTo>
                  <a:cubicBezTo>
                    <a:pt x="0" y="20380"/>
                    <a:pt x="0" y="21385"/>
                    <a:pt x="900" y="21385"/>
                  </a:cubicBezTo>
                  <a:cubicBezTo>
                    <a:pt x="1800" y="21385"/>
                    <a:pt x="3600" y="20380"/>
                    <a:pt x="5400" y="193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90" name="Line">
              <a:extLst>
                <a:ext uri="{FF2B5EF4-FFF2-40B4-BE49-F238E27FC236}">
                  <a16:creationId xmlns:a16="http://schemas.microsoft.com/office/drawing/2014/main" id="{043F9425-8AE6-47D3-ABDA-072BE593333D}"/>
                </a:ext>
              </a:extLst>
            </p:cNvPr>
            <p:cNvSpPr/>
            <p:nvPr/>
          </p:nvSpPr>
          <p:spPr>
            <a:xfrm>
              <a:off x="4108254" y="203592"/>
              <a:ext cx="51060" cy="33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0702" extrusionOk="0">
                  <a:moveTo>
                    <a:pt x="3818" y="20702"/>
                  </a:moveTo>
                  <a:cubicBezTo>
                    <a:pt x="1118" y="10884"/>
                    <a:pt x="-1582" y="1066"/>
                    <a:pt x="1118" y="84"/>
                  </a:cubicBezTo>
                  <a:cubicBezTo>
                    <a:pt x="3818" y="-898"/>
                    <a:pt x="11918" y="6957"/>
                    <a:pt x="20018" y="14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91" name="Line">
              <a:extLst>
                <a:ext uri="{FF2B5EF4-FFF2-40B4-BE49-F238E27FC236}">
                  <a16:creationId xmlns:a16="http://schemas.microsoft.com/office/drawing/2014/main" id="{3019B691-ED01-40F2-8E19-A2B2885708BE}"/>
                </a:ext>
              </a:extLst>
            </p:cNvPr>
            <p:cNvSpPr/>
            <p:nvPr/>
          </p:nvSpPr>
          <p:spPr>
            <a:xfrm>
              <a:off x="4351765" y="425691"/>
              <a:ext cx="239584" cy="277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1" extrusionOk="0">
                  <a:moveTo>
                    <a:pt x="0" y="16772"/>
                  </a:moveTo>
                  <a:cubicBezTo>
                    <a:pt x="1200" y="17526"/>
                    <a:pt x="2400" y="18279"/>
                    <a:pt x="3600" y="18153"/>
                  </a:cubicBezTo>
                  <a:cubicBezTo>
                    <a:pt x="4800" y="18028"/>
                    <a:pt x="6000" y="17023"/>
                    <a:pt x="7950" y="14637"/>
                  </a:cubicBezTo>
                  <a:cubicBezTo>
                    <a:pt x="9900" y="12251"/>
                    <a:pt x="12600" y="8484"/>
                    <a:pt x="13950" y="5846"/>
                  </a:cubicBezTo>
                  <a:cubicBezTo>
                    <a:pt x="15300" y="3209"/>
                    <a:pt x="15300" y="1702"/>
                    <a:pt x="14550" y="823"/>
                  </a:cubicBezTo>
                  <a:cubicBezTo>
                    <a:pt x="13800" y="-56"/>
                    <a:pt x="12300" y="-307"/>
                    <a:pt x="10500" y="446"/>
                  </a:cubicBezTo>
                  <a:cubicBezTo>
                    <a:pt x="8700" y="1200"/>
                    <a:pt x="6600" y="2958"/>
                    <a:pt x="4650" y="5595"/>
                  </a:cubicBezTo>
                  <a:cubicBezTo>
                    <a:pt x="2700" y="8233"/>
                    <a:pt x="900" y="11749"/>
                    <a:pt x="600" y="14637"/>
                  </a:cubicBezTo>
                  <a:cubicBezTo>
                    <a:pt x="300" y="17526"/>
                    <a:pt x="1500" y="19786"/>
                    <a:pt x="5250" y="20540"/>
                  </a:cubicBezTo>
                  <a:cubicBezTo>
                    <a:pt x="9000" y="21293"/>
                    <a:pt x="15300" y="20540"/>
                    <a:pt x="21600" y="197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92" name="Line">
              <a:extLst>
                <a:ext uri="{FF2B5EF4-FFF2-40B4-BE49-F238E27FC236}">
                  <a16:creationId xmlns:a16="http://schemas.microsoft.com/office/drawing/2014/main" id="{F749BE08-3BE0-459A-BDC1-5814C172F80D}"/>
                </a:ext>
              </a:extLst>
            </p:cNvPr>
            <p:cNvSpPr/>
            <p:nvPr/>
          </p:nvSpPr>
          <p:spPr>
            <a:xfrm>
              <a:off x="4469592" y="399779"/>
              <a:ext cx="384903" cy="322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4" extrusionOk="0">
                  <a:moveTo>
                    <a:pt x="21600" y="3914"/>
                  </a:moveTo>
                  <a:cubicBezTo>
                    <a:pt x="21411" y="2564"/>
                    <a:pt x="21221" y="1214"/>
                    <a:pt x="20653" y="539"/>
                  </a:cubicBezTo>
                  <a:cubicBezTo>
                    <a:pt x="20084" y="-136"/>
                    <a:pt x="19137" y="-136"/>
                    <a:pt x="17716" y="314"/>
                  </a:cubicBezTo>
                  <a:cubicBezTo>
                    <a:pt x="16295" y="764"/>
                    <a:pt x="14400" y="1664"/>
                    <a:pt x="12979" y="3127"/>
                  </a:cubicBezTo>
                  <a:cubicBezTo>
                    <a:pt x="11558" y="4589"/>
                    <a:pt x="10611" y="6614"/>
                    <a:pt x="10989" y="8414"/>
                  </a:cubicBezTo>
                  <a:cubicBezTo>
                    <a:pt x="11368" y="10214"/>
                    <a:pt x="13074" y="11789"/>
                    <a:pt x="14589" y="13139"/>
                  </a:cubicBezTo>
                  <a:cubicBezTo>
                    <a:pt x="16105" y="14489"/>
                    <a:pt x="17432" y="15614"/>
                    <a:pt x="18284" y="16739"/>
                  </a:cubicBezTo>
                  <a:cubicBezTo>
                    <a:pt x="19137" y="17864"/>
                    <a:pt x="19516" y="18989"/>
                    <a:pt x="19137" y="19776"/>
                  </a:cubicBezTo>
                  <a:cubicBezTo>
                    <a:pt x="18758" y="20564"/>
                    <a:pt x="17621" y="21014"/>
                    <a:pt x="14305" y="21239"/>
                  </a:cubicBezTo>
                  <a:cubicBezTo>
                    <a:pt x="10989" y="21464"/>
                    <a:pt x="5495" y="21464"/>
                    <a:pt x="0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93" name="Line">
              <a:extLst>
                <a:ext uri="{FF2B5EF4-FFF2-40B4-BE49-F238E27FC236}">
                  <a16:creationId xmlns:a16="http://schemas.microsoft.com/office/drawing/2014/main" id="{F75E95B9-C31A-4CDF-B897-955387CA012D}"/>
                </a:ext>
              </a:extLst>
            </p:cNvPr>
            <p:cNvSpPr/>
            <p:nvPr/>
          </p:nvSpPr>
          <p:spPr>
            <a:xfrm>
              <a:off x="5247254" y="259116"/>
              <a:ext cx="106046" cy="1021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404" extrusionOk="0">
                  <a:moveTo>
                    <a:pt x="16200" y="1629"/>
                  </a:moveTo>
                  <a:cubicBezTo>
                    <a:pt x="17550" y="923"/>
                    <a:pt x="18900" y="217"/>
                    <a:pt x="19575" y="40"/>
                  </a:cubicBezTo>
                  <a:cubicBezTo>
                    <a:pt x="20250" y="-136"/>
                    <a:pt x="20250" y="217"/>
                    <a:pt x="20250" y="1946"/>
                  </a:cubicBezTo>
                  <a:cubicBezTo>
                    <a:pt x="20250" y="3676"/>
                    <a:pt x="20250" y="6782"/>
                    <a:pt x="20588" y="9570"/>
                  </a:cubicBezTo>
                  <a:cubicBezTo>
                    <a:pt x="20925" y="12358"/>
                    <a:pt x="21600" y="14829"/>
                    <a:pt x="20925" y="16664"/>
                  </a:cubicBezTo>
                  <a:cubicBezTo>
                    <a:pt x="20250" y="18499"/>
                    <a:pt x="18225" y="19699"/>
                    <a:pt x="16200" y="20440"/>
                  </a:cubicBezTo>
                  <a:cubicBezTo>
                    <a:pt x="14175" y="21182"/>
                    <a:pt x="12150" y="21464"/>
                    <a:pt x="9450" y="21393"/>
                  </a:cubicBezTo>
                  <a:cubicBezTo>
                    <a:pt x="6750" y="21323"/>
                    <a:pt x="3375" y="20899"/>
                    <a:pt x="0" y="20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94" name="Line">
              <a:extLst>
                <a:ext uri="{FF2B5EF4-FFF2-40B4-BE49-F238E27FC236}">
                  <a16:creationId xmlns:a16="http://schemas.microsoft.com/office/drawing/2014/main" id="{08BD2DB9-9FBE-480B-83FE-F9FB80623DC8}"/>
                </a:ext>
              </a:extLst>
            </p:cNvPr>
            <p:cNvSpPr/>
            <p:nvPr/>
          </p:nvSpPr>
          <p:spPr>
            <a:xfrm>
              <a:off x="5298314" y="496022"/>
              <a:ext cx="365264" cy="351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0839" extrusionOk="0">
                  <a:moveTo>
                    <a:pt x="0" y="8570"/>
                  </a:moveTo>
                  <a:cubicBezTo>
                    <a:pt x="2335" y="5399"/>
                    <a:pt x="4670" y="2228"/>
                    <a:pt x="7297" y="841"/>
                  </a:cubicBezTo>
                  <a:cubicBezTo>
                    <a:pt x="9924" y="-546"/>
                    <a:pt x="12843" y="-150"/>
                    <a:pt x="15373" y="1535"/>
                  </a:cubicBezTo>
                  <a:cubicBezTo>
                    <a:pt x="17903" y="3219"/>
                    <a:pt x="20043" y="6192"/>
                    <a:pt x="20822" y="8966"/>
                  </a:cubicBezTo>
                  <a:cubicBezTo>
                    <a:pt x="21600" y="11740"/>
                    <a:pt x="21016" y="14316"/>
                    <a:pt x="18584" y="16298"/>
                  </a:cubicBezTo>
                  <a:cubicBezTo>
                    <a:pt x="16151" y="18280"/>
                    <a:pt x="11870" y="19667"/>
                    <a:pt x="8854" y="20360"/>
                  </a:cubicBezTo>
                  <a:cubicBezTo>
                    <a:pt x="5838" y="21054"/>
                    <a:pt x="4086" y="21054"/>
                    <a:pt x="2822" y="19964"/>
                  </a:cubicBezTo>
                  <a:cubicBezTo>
                    <a:pt x="1557" y="18874"/>
                    <a:pt x="778" y="16694"/>
                    <a:pt x="778" y="15109"/>
                  </a:cubicBezTo>
                  <a:cubicBezTo>
                    <a:pt x="778" y="13524"/>
                    <a:pt x="1557" y="12533"/>
                    <a:pt x="2335" y="11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95" name="Line">
              <a:extLst>
                <a:ext uri="{FF2B5EF4-FFF2-40B4-BE49-F238E27FC236}">
                  <a16:creationId xmlns:a16="http://schemas.microsoft.com/office/drawing/2014/main" id="{28447E34-6CA9-4027-935B-94B7DECDEA6A}"/>
                </a:ext>
              </a:extLst>
            </p:cNvPr>
            <p:cNvSpPr/>
            <p:nvPr/>
          </p:nvSpPr>
          <p:spPr>
            <a:xfrm>
              <a:off x="5801045" y="484918"/>
              <a:ext cx="322062" cy="262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98" extrusionOk="0">
                  <a:moveTo>
                    <a:pt x="0" y="16929"/>
                  </a:moveTo>
                  <a:cubicBezTo>
                    <a:pt x="1125" y="16929"/>
                    <a:pt x="2250" y="16929"/>
                    <a:pt x="3938" y="15481"/>
                  </a:cubicBezTo>
                  <a:cubicBezTo>
                    <a:pt x="5625" y="14032"/>
                    <a:pt x="7875" y="11134"/>
                    <a:pt x="8550" y="8237"/>
                  </a:cubicBezTo>
                  <a:cubicBezTo>
                    <a:pt x="9225" y="5339"/>
                    <a:pt x="8325" y="2442"/>
                    <a:pt x="7313" y="993"/>
                  </a:cubicBezTo>
                  <a:cubicBezTo>
                    <a:pt x="6300" y="-456"/>
                    <a:pt x="5175" y="-456"/>
                    <a:pt x="3713" y="1915"/>
                  </a:cubicBezTo>
                  <a:cubicBezTo>
                    <a:pt x="2250" y="4285"/>
                    <a:pt x="450" y="9027"/>
                    <a:pt x="900" y="12715"/>
                  </a:cubicBezTo>
                  <a:cubicBezTo>
                    <a:pt x="1350" y="16403"/>
                    <a:pt x="4050" y="19037"/>
                    <a:pt x="7875" y="20090"/>
                  </a:cubicBezTo>
                  <a:cubicBezTo>
                    <a:pt x="11700" y="21144"/>
                    <a:pt x="16650" y="20617"/>
                    <a:pt x="21600" y="200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96" name="Line">
              <a:extLst>
                <a:ext uri="{FF2B5EF4-FFF2-40B4-BE49-F238E27FC236}">
                  <a16:creationId xmlns:a16="http://schemas.microsoft.com/office/drawing/2014/main" id="{0E837859-F64C-4AF9-B7E1-48FD29F5ABA1}"/>
                </a:ext>
              </a:extLst>
            </p:cNvPr>
            <p:cNvSpPr/>
            <p:nvPr/>
          </p:nvSpPr>
          <p:spPr>
            <a:xfrm>
              <a:off x="6134889" y="366465"/>
              <a:ext cx="373122" cy="436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535"/>
                  </a:moveTo>
                  <a:cubicBezTo>
                    <a:pt x="1362" y="7367"/>
                    <a:pt x="2724" y="7200"/>
                    <a:pt x="4378" y="8456"/>
                  </a:cubicBezTo>
                  <a:cubicBezTo>
                    <a:pt x="6032" y="9712"/>
                    <a:pt x="7978" y="12391"/>
                    <a:pt x="9049" y="14651"/>
                  </a:cubicBezTo>
                  <a:cubicBezTo>
                    <a:pt x="10119" y="16912"/>
                    <a:pt x="10314" y="18753"/>
                    <a:pt x="9924" y="19926"/>
                  </a:cubicBezTo>
                  <a:cubicBezTo>
                    <a:pt x="9535" y="21098"/>
                    <a:pt x="8562" y="21600"/>
                    <a:pt x="7686" y="21600"/>
                  </a:cubicBezTo>
                  <a:cubicBezTo>
                    <a:pt x="6811" y="21600"/>
                    <a:pt x="6032" y="21098"/>
                    <a:pt x="5546" y="19674"/>
                  </a:cubicBezTo>
                  <a:cubicBezTo>
                    <a:pt x="5059" y="18251"/>
                    <a:pt x="4865" y="15907"/>
                    <a:pt x="6519" y="12726"/>
                  </a:cubicBezTo>
                  <a:cubicBezTo>
                    <a:pt x="8173" y="9544"/>
                    <a:pt x="11676" y="5526"/>
                    <a:pt x="14497" y="3265"/>
                  </a:cubicBezTo>
                  <a:cubicBezTo>
                    <a:pt x="17319" y="1005"/>
                    <a:pt x="19459" y="50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97" name="Line">
              <a:extLst>
                <a:ext uri="{FF2B5EF4-FFF2-40B4-BE49-F238E27FC236}">
                  <a16:creationId xmlns:a16="http://schemas.microsoft.com/office/drawing/2014/main" id="{66574B55-F507-4F76-A334-1A8281DAEB62}"/>
                </a:ext>
              </a:extLst>
            </p:cNvPr>
            <p:cNvSpPr/>
            <p:nvPr/>
          </p:nvSpPr>
          <p:spPr>
            <a:xfrm>
              <a:off x="6885059" y="299835"/>
              <a:ext cx="475237" cy="440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183" extrusionOk="0">
                  <a:moveTo>
                    <a:pt x="3760" y="10034"/>
                  </a:moveTo>
                  <a:cubicBezTo>
                    <a:pt x="3160" y="9551"/>
                    <a:pt x="2560" y="9067"/>
                    <a:pt x="1960" y="9228"/>
                  </a:cubicBezTo>
                  <a:cubicBezTo>
                    <a:pt x="1360" y="9389"/>
                    <a:pt x="760" y="10195"/>
                    <a:pt x="385" y="11485"/>
                  </a:cubicBezTo>
                  <a:cubicBezTo>
                    <a:pt x="10" y="12775"/>
                    <a:pt x="-140" y="14548"/>
                    <a:pt x="160" y="16321"/>
                  </a:cubicBezTo>
                  <a:cubicBezTo>
                    <a:pt x="460" y="18094"/>
                    <a:pt x="1210" y="19867"/>
                    <a:pt x="2710" y="20673"/>
                  </a:cubicBezTo>
                  <a:cubicBezTo>
                    <a:pt x="4210" y="21479"/>
                    <a:pt x="6460" y="21318"/>
                    <a:pt x="8185" y="20270"/>
                  </a:cubicBezTo>
                  <a:cubicBezTo>
                    <a:pt x="9910" y="19222"/>
                    <a:pt x="11110" y="17288"/>
                    <a:pt x="11710" y="15676"/>
                  </a:cubicBezTo>
                  <a:cubicBezTo>
                    <a:pt x="12310" y="14064"/>
                    <a:pt x="12310" y="12775"/>
                    <a:pt x="11935" y="11888"/>
                  </a:cubicBezTo>
                  <a:cubicBezTo>
                    <a:pt x="11560" y="11001"/>
                    <a:pt x="10810" y="10518"/>
                    <a:pt x="10135" y="10518"/>
                  </a:cubicBezTo>
                  <a:cubicBezTo>
                    <a:pt x="9460" y="10518"/>
                    <a:pt x="8860" y="11001"/>
                    <a:pt x="8485" y="11727"/>
                  </a:cubicBezTo>
                  <a:cubicBezTo>
                    <a:pt x="8110" y="12452"/>
                    <a:pt x="7960" y="13419"/>
                    <a:pt x="7885" y="14386"/>
                  </a:cubicBezTo>
                  <a:cubicBezTo>
                    <a:pt x="7810" y="15354"/>
                    <a:pt x="7810" y="16321"/>
                    <a:pt x="8560" y="17449"/>
                  </a:cubicBezTo>
                  <a:cubicBezTo>
                    <a:pt x="9310" y="18578"/>
                    <a:pt x="10810" y="19867"/>
                    <a:pt x="12835" y="20270"/>
                  </a:cubicBezTo>
                  <a:cubicBezTo>
                    <a:pt x="14860" y="20673"/>
                    <a:pt x="17410" y="20189"/>
                    <a:pt x="19060" y="18819"/>
                  </a:cubicBezTo>
                  <a:cubicBezTo>
                    <a:pt x="20710" y="17449"/>
                    <a:pt x="21460" y="15192"/>
                    <a:pt x="21085" y="12372"/>
                  </a:cubicBezTo>
                  <a:cubicBezTo>
                    <a:pt x="20710" y="9551"/>
                    <a:pt x="19210" y="6166"/>
                    <a:pt x="17860" y="3989"/>
                  </a:cubicBezTo>
                  <a:cubicBezTo>
                    <a:pt x="16510" y="1813"/>
                    <a:pt x="15310" y="846"/>
                    <a:pt x="14335" y="363"/>
                  </a:cubicBezTo>
                  <a:cubicBezTo>
                    <a:pt x="13360" y="-121"/>
                    <a:pt x="12610" y="-121"/>
                    <a:pt x="12610" y="363"/>
                  </a:cubicBezTo>
                  <a:cubicBezTo>
                    <a:pt x="12610" y="846"/>
                    <a:pt x="13360" y="1813"/>
                    <a:pt x="14110" y="27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98" name="Line">
              <a:extLst>
                <a:ext uri="{FF2B5EF4-FFF2-40B4-BE49-F238E27FC236}">
                  <a16:creationId xmlns:a16="http://schemas.microsoft.com/office/drawing/2014/main" id="{7CCD895A-DFA5-4685-A6C9-86EF7D0B88E5}"/>
                </a:ext>
              </a:extLst>
            </p:cNvPr>
            <p:cNvSpPr/>
            <p:nvPr/>
          </p:nvSpPr>
          <p:spPr>
            <a:xfrm>
              <a:off x="7568459" y="129559"/>
              <a:ext cx="1095795" cy="112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571" extrusionOk="0">
                  <a:moveTo>
                    <a:pt x="5259" y="6893"/>
                  </a:moveTo>
                  <a:cubicBezTo>
                    <a:pt x="4203" y="6573"/>
                    <a:pt x="3146" y="6252"/>
                    <a:pt x="2320" y="6220"/>
                  </a:cubicBezTo>
                  <a:cubicBezTo>
                    <a:pt x="1494" y="6188"/>
                    <a:pt x="900" y="6445"/>
                    <a:pt x="503" y="6957"/>
                  </a:cubicBezTo>
                  <a:cubicBezTo>
                    <a:pt x="107" y="7470"/>
                    <a:pt x="-91" y="8239"/>
                    <a:pt x="41" y="8912"/>
                  </a:cubicBezTo>
                  <a:cubicBezTo>
                    <a:pt x="173" y="9585"/>
                    <a:pt x="636" y="10162"/>
                    <a:pt x="1362" y="10322"/>
                  </a:cubicBezTo>
                  <a:cubicBezTo>
                    <a:pt x="2089" y="10483"/>
                    <a:pt x="3080" y="10226"/>
                    <a:pt x="3740" y="9810"/>
                  </a:cubicBezTo>
                  <a:cubicBezTo>
                    <a:pt x="4401" y="9393"/>
                    <a:pt x="4731" y="8816"/>
                    <a:pt x="4896" y="8367"/>
                  </a:cubicBezTo>
                  <a:cubicBezTo>
                    <a:pt x="5061" y="7919"/>
                    <a:pt x="5061" y="7598"/>
                    <a:pt x="4962" y="7598"/>
                  </a:cubicBezTo>
                  <a:cubicBezTo>
                    <a:pt x="4863" y="7598"/>
                    <a:pt x="4665" y="7919"/>
                    <a:pt x="4533" y="8335"/>
                  </a:cubicBezTo>
                  <a:cubicBezTo>
                    <a:pt x="4401" y="8752"/>
                    <a:pt x="4335" y="9265"/>
                    <a:pt x="4302" y="9778"/>
                  </a:cubicBezTo>
                  <a:cubicBezTo>
                    <a:pt x="4269" y="10290"/>
                    <a:pt x="4269" y="10803"/>
                    <a:pt x="4665" y="10995"/>
                  </a:cubicBezTo>
                  <a:cubicBezTo>
                    <a:pt x="5061" y="11188"/>
                    <a:pt x="5854" y="11059"/>
                    <a:pt x="6944" y="10451"/>
                  </a:cubicBezTo>
                  <a:cubicBezTo>
                    <a:pt x="8034" y="9842"/>
                    <a:pt x="9421" y="8752"/>
                    <a:pt x="10412" y="7310"/>
                  </a:cubicBezTo>
                  <a:cubicBezTo>
                    <a:pt x="11403" y="5868"/>
                    <a:pt x="11997" y="4073"/>
                    <a:pt x="12294" y="2855"/>
                  </a:cubicBezTo>
                  <a:cubicBezTo>
                    <a:pt x="12592" y="1637"/>
                    <a:pt x="12592" y="997"/>
                    <a:pt x="12459" y="580"/>
                  </a:cubicBezTo>
                  <a:cubicBezTo>
                    <a:pt x="12327" y="163"/>
                    <a:pt x="12063" y="-29"/>
                    <a:pt x="11799" y="3"/>
                  </a:cubicBezTo>
                  <a:cubicBezTo>
                    <a:pt x="11535" y="35"/>
                    <a:pt x="11270" y="291"/>
                    <a:pt x="10907" y="1445"/>
                  </a:cubicBezTo>
                  <a:cubicBezTo>
                    <a:pt x="10544" y="2599"/>
                    <a:pt x="10081" y="4650"/>
                    <a:pt x="9718" y="6797"/>
                  </a:cubicBezTo>
                  <a:cubicBezTo>
                    <a:pt x="9355" y="8944"/>
                    <a:pt x="9091" y="11188"/>
                    <a:pt x="8926" y="13239"/>
                  </a:cubicBezTo>
                  <a:cubicBezTo>
                    <a:pt x="8760" y="15290"/>
                    <a:pt x="8694" y="17148"/>
                    <a:pt x="8826" y="18462"/>
                  </a:cubicBezTo>
                  <a:cubicBezTo>
                    <a:pt x="8959" y="19776"/>
                    <a:pt x="9289" y="20545"/>
                    <a:pt x="9619" y="20994"/>
                  </a:cubicBezTo>
                  <a:cubicBezTo>
                    <a:pt x="9949" y="21443"/>
                    <a:pt x="10280" y="21571"/>
                    <a:pt x="10610" y="21571"/>
                  </a:cubicBezTo>
                  <a:cubicBezTo>
                    <a:pt x="10940" y="21571"/>
                    <a:pt x="11270" y="21443"/>
                    <a:pt x="11634" y="20866"/>
                  </a:cubicBezTo>
                  <a:cubicBezTo>
                    <a:pt x="11997" y="20289"/>
                    <a:pt x="12393" y="19264"/>
                    <a:pt x="12360" y="18046"/>
                  </a:cubicBezTo>
                  <a:cubicBezTo>
                    <a:pt x="12327" y="16828"/>
                    <a:pt x="11865" y="15418"/>
                    <a:pt x="11436" y="14392"/>
                  </a:cubicBezTo>
                  <a:cubicBezTo>
                    <a:pt x="11006" y="13367"/>
                    <a:pt x="10610" y="12726"/>
                    <a:pt x="10280" y="12021"/>
                  </a:cubicBezTo>
                  <a:cubicBezTo>
                    <a:pt x="9949" y="11316"/>
                    <a:pt x="9685" y="10547"/>
                    <a:pt x="9718" y="10130"/>
                  </a:cubicBezTo>
                  <a:cubicBezTo>
                    <a:pt x="9751" y="9713"/>
                    <a:pt x="10081" y="9649"/>
                    <a:pt x="11337" y="9521"/>
                  </a:cubicBezTo>
                  <a:cubicBezTo>
                    <a:pt x="12592" y="9393"/>
                    <a:pt x="14771" y="9201"/>
                    <a:pt x="16126" y="9040"/>
                  </a:cubicBezTo>
                  <a:cubicBezTo>
                    <a:pt x="17480" y="8880"/>
                    <a:pt x="18008" y="8752"/>
                    <a:pt x="18470" y="8624"/>
                  </a:cubicBezTo>
                  <a:cubicBezTo>
                    <a:pt x="18933" y="8496"/>
                    <a:pt x="19329" y="8367"/>
                    <a:pt x="19428" y="8175"/>
                  </a:cubicBezTo>
                  <a:cubicBezTo>
                    <a:pt x="19527" y="7983"/>
                    <a:pt x="19329" y="7726"/>
                    <a:pt x="18801" y="7534"/>
                  </a:cubicBezTo>
                  <a:cubicBezTo>
                    <a:pt x="18272" y="7342"/>
                    <a:pt x="17414" y="7214"/>
                    <a:pt x="16753" y="7214"/>
                  </a:cubicBezTo>
                  <a:cubicBezTo>
                    <a:pt x="16092" y="7214"/>
                    <a:pt x="15630" y="7342"/>
                    <a:pt x="15366" y="7662"/>
                  </a:cubicBezTo>
                  <a:cubicBezTo>
                    <a:pt x="15102" y="7983"/>
                    <a:pt x="15036" y="8496"/>
                    <a:pt x="15333" y="9105"/>
                  </a:cubicBezTo>
                  <a:cubicBezTo>
                    <a:pt x="15630" y="9713"/>
                    <a:pt x="16291" y="10418"/>
                    <a:pt x="17381" y="11027"/>
                  </a:cubicBezTo>
                  <a:cubicBezTo>
                    <a:pt x="18470" y="11636"/>
                    <a:pt x="19990" y="12149"/>
                    <a:pt x="21509" y="126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99" name="Line">
              <a:extLst>
                <a:ext uri="{FF2B5EF4-FFF2-40B4-BE49-F238E27FC236}">
                  <a16:creationId xmlns:a16="http://schemas.microsoft.com/office/drawing/2014/main" id="{BD0C2517-5FA1-4B99-90ED-2125F168664A}"/>
                </a:ext>
              </a:extLst>
            </p:cNvPr>
            <p:cNvSpPr/>
            <p:nvPr/>
          </p:nvSpPr>
          <p:spPr>
            <a:xfrm>
              <a:off x="8703530" y="447901"/>
              <a:ext cx="302425" cy="340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8" extrusionOk="0">
                  <a:moveTo>
                    <a:pt x="0" y="5663"/>
                  </a:moveTo>
                  <a:cubicBezTo>
                    <a:pt x="960" y="5040"/>
                    <a:pt x="1920" y="4417"/>
                    <a:pt x="2880" y="4521"/>
                  </a:cubicBezTo>
                  <a:cubicBezTo>
                    <a:pt x="3840" y="4625"/>
                    <a:pt x="4800" y="5456"/>
                    <a:pt x="6120" y="7740"/>
                  </a:cubicBezTo>
                  <a:cubicBezTo>
                    <a:pt x="7440" y="10025"/>
                    <a:pt x="9120" y="13763"/>
                    <a:pt x="9960" y="16152"/>
                  </a:cubicBezTo>
                  <a:cubicBezTo>
                    <a:pt x="10800" y="18540"/>
                    <a:pt x="10800" y="19579"/>
                    <a:pt x="9960" y="20306"/>
                  </a:cubicBezTo>
                  <a:cubicBezTo>
                    <a:pt x="9120" y="21033"/>
                    <a:pt x="7440" y="21448"/>
                    <a:pt x="6600" y="20825"/>
                  </a:cubicBezTo>
                  <a:cubicBezTo>
                    <a:pt x="5760" y="20202"/>
                    <a:pt x="5760" y="18540"/>
                    <a:pt x="7320" y="15217"/>
                  </a:cubicBezTo>
                  <a:cubicBezTo>
                    <a:pt x="8880" y="11894"/>
                    <a:pt x="12000" y="6910"/>
                    <a:pt x="14040" y="4002"/>
                  </a:cubicBezTo>
                  <a:cubicBezTo>
                    <a:pt x="16080" y="1094"/>
                    <a:pt x="17040" y="263"/>
                    <a:pt x="18120" y="56"/>
                  </a:cubicBezTo>
                  <a:cubicBezTo>
                    <a:pt x="19200" y="-152"/>
                    <a:pt x="20400" y="263"/>
                    <a:pt x="21600" y="6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00" name="Line">
              <a:extLst>
                <a:ext uri="{FF2B5EF4-FFF2-40B4-BE49-F238E27FC236}">
                  <a16:creationId xmlns:a16="http://schemas.microsoft.com/office/drawing/2014/main" id="{7CC9924F-A7F8-4E8C-8B21-F8A0B6BA3F64}"/>
                </a:ext>
              </a:extLst>
            </p:cNvPr>
            <p:cNvSpPr/>
            <p:nvPr/>
          </p:nvSpPr>
          <p:spPr>
            <a:xfrm>
              <a:off x="9347654" y="544144"/>
              <a:ext cx="82481" cy="37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extrusionOk="0">
                  <a:moveTo>
                    <a:pt x="0" y="2484"/>
                  </a:moveTo>
                  <a:cubicBezTo>
                    <a:pt x="4500" y="521"/>
                    <a:pt x="9000" y="-1443"/>
                    <a:pt x="12600" y="1502"/>
                  </a:cubicBezTo>
                  <a:cubicBezTo>
                    <a:pt x="16200" y="4448"/>
                    <a:pt x="18900" y="12302"/>
                    <a:pt x="21600" y="20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01" name="Line">
              <a:extLst>
                <a:ext uri="{FF2B5EF4-FFF2-40B4-BE49-F238E27FC236}">
                  <a16:creationId xmlns:a16="http://schemas.microsoft.com/office/drawing/2014/main" id="{396687EF-1FFC-4191-B39A-82B0EE2CEDA0}"/>
                </a:ext>
              </a:extLst>
            </p:cNvPr>
            <p:cNvSpPr/>
            <p:nvPr/>
          </p:nvSpPr>
          <p:spPr>
            <a:xfrm>
              <a:off x="9359438" y="762541"/>
              <a:ext cx="98188" cy="18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02" name="Line">
              <a:extLst>
                <a:ext uri="{FF2B5EF4-FFF2-40B4-BE49-F238E27FC236}">
                  <a16:creationId xmlns:a16="http://schemas.microsoft.com/office/drawing/2014/main" id="{AC154C75-1C6E-45B7-A804-76EBE6DFA39E}"/>
                </a:ext>
              </a:extLst>
            </p:cNvPr>
            <p:cNvSpPr/>
            <p:nvPr/>
          </p:nvSpPr>
          <p:spPr>
            <a:xfrm>
              <a:off x="10144955" y="303536"/>
              <a:ext cx="302423" cy="425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086"/>
                  </a:moveTo>
                  <a:cubicBezTo>
                    <a:pt x="240" y="10629"/>
                    <a:pt x="480" y="6171"/>
                    <a:pt x="840" y="3514"/>
                  </a:cubicBezTo>
                  <a:cubicBezTo>
                    <a:pt x="1200" y="857"/>
                    <a:pt x="1680" y="0"/>
                    <a:pt x="2160" y="0"/>
                  </a:cubicBezTo>
                  <a:cubicBezTo>
                    <a:pt x="2640" y="0"/>
                    <a:pt x="3120" y="857"/>
                    <a:pt x="4560" y="3943"/>
                  </a:cubicBezTo>
                  <a:cubicBezTo>
                    <a:pt x="6000" y="7029"/>
                    <a:pt x="8400" y="12343"/>
                    <a:pt x="9840" y="15429"/>
                  </a:cubicBezTo>
                  <a:cubicBezTo>
                    <a:pt x="11280" y="18514"/>
                    <a:pt x="11760" y="19371"/>
                    <a:pt x="12360" y="20143"/>
                  </a:cubicBezTo>
                  <a:cubicBezTo>
                    <a:pt x="12960" y="20914"/>
                    <a:pt x="13680" y="21600"/>
                    <a:pt x="14400" y="21600"/>
                  </a:cubicBezTo>
                  <a:cubicBezTo>
                    <a:pt x="15120" y="21600"/>
                    <a:pt x="15840" y="20914"/>
                    <a:pt x="16680" y="18514"/>
                  </a:cubicBezTo>
                  <a:cubicBezTo>
                    <a:pt x="17520" y="16114"/>
                    <a:pt x="18480" y="12000"/>
                    <a:pt x="18960" y="9514"/>
                  </a:cubicBezTo>
                  <a:cubicBezTo>
                    <a:pt x="19440" y="7029"/>
                    <a:pt x="19440" y="6171"/>
                    <a:pt x="19800" y="6086"/>
                  </a:cubicBezTo>
                  <a:cubicBezTo>
                    <a:pt x="20160" y="6000"/>
                    <a:pt x="20880" y="6686"/>
                    <a:pt x="21600" y="7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03" name="Line">
              <a:extLst>
                <a:ext uri="{FF2B5EF4-FFF2-40B4-BE49-F238E27FC236}">
                  <a16:creationId xmlns:a16="http://schemas.microsoft.com/office/drawing/2014/main" id="{50D91154-0214-487C-8FED-5942C7F2CE93}"/>
                </a:ext>
              </a:extLst>
            </p:cNvPr>
            <p:cNvSpPr/>
            <p:nvPr/>
          </p:nvSpPr>
          <p:spPr>
            <a:xfrm>
              <a:off x="10093895" y="588564"/>
              <a:ext cx="35350" cy="436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extrusionOk="0">
                  <a:moveTo>
                    <a:pt x="0" y="0"/>
                  </a:moveTo>
                  <a:cubicBezTo>
                    <a:pt x="7855" y="3157"/>
                    <a:pt x="15709" y="6314"/>
                    <a:pt x="18655" y="9637"/>
                  </a:cubicBezTo>
                  <a:cubicBezTo>
                    <a:pt x="21600" y="12960"/>
                    <a:pt x="19636" y="16449"/>
                    <a:pt x="17673" y="18609"/>
                  </a:cubicBezTo>
                  <a:cubicBezTo>
                    <a:pt x="15709" y="20769"/>
                    <a:pt x="13745" y="21600"/>
                    <a:pt x="11782" y="21600"/>
                  </a:cubicBezTo>
                  <a:cubicBezTo>
                    <a:pt x="9818" y="21600"/>
                    <a:pt x="7854" y="20769"/>
                    <a:pt x="5891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04" name="Line">
              <a:extLst>
                <a:ext uri="{FF2B5EF4-FFF2-40B4-BE49-F238E27FC236}">
                  <a16:creationId xmlns:a16="http://schemas.microsoft.com/office/drawing/2014/main" id="{E9132023-B7F8-4EEE-8F42-7C4D12D18039}"/>
                </a:ext>
              </a:extLst>
            </p:cNvPr>
            <p:cNvSpPr/>
            <p:nvPr/>
          </p:nvSpPr>
          <p:spPr>
            <a:xfrm>
              <a:off x="10447377" y="459005"/>
              <a:ext cx="35350" cy="533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1388" extrusionOk="0">
                  <a:moveTo>
                    <a:pt x="0" y="0"/>
                  </a:moveTo>
                  <a:cubicBezTo>
                    <a:pt x="5891" y="4050"/>
                    <a:pt x="11782" y="8100"/>
                    <a:pt x="14727" y="11475"/>
                  </a:cubicBezTo>
                  <a:cubicBezTo>
                    <a:pt x="17673" y="14850"/>
                    <a:pt x="17673" y="17550"/>
                    <a:pt x="18654" y="19238"/>
                  </a:cubicBezTo>
                  <a:cubicBezTo>
                    <a:pt x="19636" y="20925"/>
                    <a:pt x="21600" y="21600"/>
                    <a:pt x="20618" y="21330"/>
                  </a:cubicBezTo>
                  <a:cubicBezTo>
                    <a:pt x="19636" y="21060"/>
                    <a:pt x="15709" y="19845"/>
                    <a:pt x="11782" y="186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05" name="Line">
              <a:extLst>
                <a:ext uri="{FF2B5EF4-FFF2-40B4-BE49-F238E27FC236}">
                  <a16:creationId xmlns:a16="http://schemas.microsoft.com/office/drawing/2014/main" id="{5B4FBCBC-D57D-44C7-92F4-C4E459BBEA97}"/>
                </a:ext>
              </a:extLst>
            </p:cNvPr>
            <p:cNvSpPr/>
            <p:nvPr/>
          </p:nvSpPr>
          <p:spPr>
            <a:xfrm>
              <a:off x="10616265" y="644088"/>
              <a:ext cx="247437" cy="27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2" h="21097" extrusionOk="0">
                  <a:moveTo>
                    <a:pt x="17899" y="3646"/>
                  </a:moveTo>
                  <a:cubicBezTo>
                    <a:pt x="16777" y="2360"/>
                    <a:pt x="15655" y="1075"/>
                    <a:pt x="13410" y="432"/>
                  </a:cubicBezTo>
                  <a:cubicBezTo>
                    <a:pt x="11166" y="-211"/>
                    <a:pt x="7800" y="-211"/>
                    <a:pt x="5135" y="946"/>
                  </a:cubicBezTo>
                  <a:cubicBezTo>
                    <a:pt x="2470" y="2103"/>
                    <a:pt x="507" y="4418"/>
                    <a:pt x="86" y="7760"/>
                  </a:cubicBezTo>
                  <a:cubicBezTo>
                    <a:pt x="-335" y="11103"/>
                    <a:pt x="787" y="15475"/>
                    <a:pt x="3592" y="18046"/>
                  </a:cubicBezTo>
                  <a:cubicBezTo>
                    <a:pt x="6397" y="20618"/>
                    <a:pt x="10886" y="21389"/>
                    <a:pt x="14252" y="21003"/>
                  </a:cubicBezTo>
                  <a:cubicBezTo>
                    <a:pt x="17618" y="20618"/>
                    <a:pt x="19862" y="19075"/>
                    <a:pt x="20564" y="16760"/>
                  </a:cubicBezTo>
                  <a:cubicBezTo>
                    <a:pt x="21265" y="14446"/>
                    <a:pt x="20423" y="11360"/>
                    <a:pt x="17057" y="8918"/>
                  </a:cubicBezTo>
                  <a:cubicBezTo>
                    <a:pt x="13691" y="6475"/>
                    <a:pt x="7800" y="4675"/>
                    <a:pt x="1909" y="28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06" name="Line">
              <a:extLst>
                <a:ext uri="{FF2B5EF4-FFF2-40B4-BE49-F238E27FC236}">
                  <a16:creationId xmlns:a16="http://schemas.microsoft.com/office/drawing/2014/main" id="{B82571F0-0CC8-4A6E-9105-2764FC3B023B}"/>
                </a:ext>
              </a:extLst>
            </p:cNvPr>
            <p:cNvSpPr/>
            <p:nvPr/>
          </p:nvSpPr>
          <p:spPr>
            <a:xfrm>
              <a:off x="10910833" y="588564"/>
              <a:ext cx="149248" cy="303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7" extrusionOk="0">
                  <a:moveTo>
                    <a:pt x="0" y="8640"/>
                  </a:moveTo>
                  <a:cubicBezTo>
                    <a:pt x="1920" y="9360"/>
                    <a:pt x="3840" y="10080"/>
                    <a:pt x="5280" y="11640"/>
                  </a:cubicBezTo>
                  <a:cubicBezTo>
                    <a:pt x="6720" y="13200"/>
                    <a:pt x="7680" y="15600"/>
                    <a:pt x="8160" y="17640"/>
                  </a:cubicBezTo>
                  <a:cubicBezTo>
                    <a:pt x="8640" y="19680"/>
                    <a:pt x="8640" y="21360"/>
                    <a:pt x="8160" y="21480"/>
                  </a:cubicBezTo>
                  <a:cubicBezTo>
                    <a:pt x="7680" y="21600"/>
                    <a:pt x="6720" y="20160"/>
                    <a:pt x="7680" y="16560"/>
                  </a:cubicBezTo>
                  <a:cubicBezTo>
                    <a:pt x="8640" y="12960"/>
                    <a:pt x="11520" y="7200"/>
                    <a:pt x="14160" y="4080"/>
                  </a:cubicBezTo>
                  <a:cubicBezTo>
                    <a:pt x="16800" y="960"/>
                    <a:pt x="19200" y="4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07" name="Line">
              <a:extLst>
                <a:ext uri="{FF2B5EF4-FFF2-40B4-BE49-F238E27FC236}">
                  <a16:creationId xmlns:a16="http://schemas.microsoft.com/office/drawing/2014/main" id="{725A11DB-50DC-42A6-ADD6-7A6547C29CE6}"/>
                </a:ext>
              </a:extLst>
            </p:cNvPr>
            <p:cNvSpPr/>
            <p:nvPr/>
          </p:nvSpPr>
          <p:spPr>
            <a:xfrm>
              <a:off x="11130777" y="629281"/>
              <a:ext cx="322062" cy="325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3" h="20927" extrusionOk="0">
                  <a:moveTo>
                    <a:pt x="3895" y="15539"/>
                  </a:moveTo>
                  <a:cubicBezTo>
                    <a:pt x="5191" y="15755"/>
                    <a:pt x="6487" y="15971"/>
                    <a:pt x="7999" y="14243"/>
                  </a:cubicBezTo>
                  <a:cubicBezTo>
                    <a:pt x="9511" y="12515"/>
                    <a:pt x="11239" y="8843"/>
                    <a:pt x="11455" y="5927"/>
                  </a:cubicBezTo>
                  <a:cubicBezTo>
                    <a:pt x="11671" y="3011"/>
                    <a:pt x="10375" y="851"/>
                    <a:pt x="8431" y="203"/>
                  </a:cubicBezTo>
                  <a:cubicBezTo>
                    <a:pt x="6487" y="-445"/>
                    <a:pt x="3895" y="419"/>
                    <a:pt x="2059" y="3335"/>
                  </a:cubicBezTo>
                  <a:cubicBezTo>
                    <a:pt x="223" y="6251"/>
                    <a:pt x="-857" y="11219"/>
                    <a:pt x="871" y="14567"/>
                  </a:cubicBezTo>
                  <a:cubicBezTo>
                    <a:pt x="2599" y="17915"/>
                    <a:pt x="7135" y="19643"/>
                    <a:pt x="10915" y="20399"/>
                  </a:cubicBezTo>
                  <a:cubicBezTo>
                    <a:pt x="14695" y="21155"/>
                    <a:pt x="17719" y="20939"/>
                    <a:pt x="20743" y="207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08" name="Line">
              <a:extLst>
                <a:ext uri="{FF2B5EF4-FFF2-40B4-BE49-F238E27FC236}">
                  <a16:creationId xmlns:a16="http://schemas.microsoft.com/office/drawing/2014/main" id="{8B96C611-C0B6-4669-9F78-4ED7BFCF1E05}"/>
                </a:ext>
              </a:extLst>
            </p:cNvPr>
            <p:cNvSpPr/>
            <p:nvPr/>
          </p:nvSpPr>
          <p:spPr>
            <a:xfrm>
              <a:off x="11963426" y="558951"/>
              <a:ext cx="396687" cy="351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072" extrusionOk="0">
                  <a:moveTo>
                    <a:pt x="18176" y="13272"/>
                  </a:moveTo>
                  <a:cubicBezTo>
                    <a:pt x="19076" y="10272"/>
                    <a:pt x="19976" y="7272"/>
                    <a:pt x="20426" y="5172"/>
                  </a:cubicBezTo>
                  <a:cubicBezTo>
                    <a:pt x="20876" y="3072"/>
                    <a:pt x="20876" y="1872"/>
                    <a:pt x="19526" y="972"/>
                  </a:cubicBezTo>
                  <a:cubicBezTo>
                    <a:pt x="18176" y="72"/>
                    <a:pt x="15476" y="-528"/>
                    <a:pt x="12326" y="672"/>
                  </a:cubicBezTo>
                  <a:cubicBezTo>
                    <a:pt x="9176" y="1872"/>
                    <a:pt x="5576" y="4872"/>
                    <a:pt x="3416" y="6972"/>
                  </a:cubicBezTo>
                  <a:cubicBezTo>
                    <a:pt x="1256" y="9072"/>
                    <a:pt x="536" y="10272"/>
                    <a:pt x="176" y="11372"/>
                  </a:cubicBezTo>
                  <a:cubicBezTo>
                    <a:pt x="-184" y="12472"/>
                    <a:pt x="-184" y="13472"/>
                    <a:pt x="2066" y="13972"/>
                  </a:cubicBezTo>
                  <a:cubicBezTo>
                    <a:pt x="4316" y="14472"/>
                    <a:pt x="8816" y="14472"/>
                    <a:pt x="12416" y="13972"/>
                  </a:cubicBezTo>
                  <a:cubicBezTo>
                    <a:pt x="16016" y="13472"/>
                    <a:pt x="18716" y="12472"/>
                    <a:pt x="20066" y="11472"/>
                  </a:cubicBezTo>
                  <a:cubicBezTo>
                    <a:pt x="21416" y="10472"/>
                    <a:pt x="21416" y="9472"/>
                    <a:pt x="21236" y="8472"/>
                  </a:cubicBezTo>
                  <a:cubicBezTo>
                    <a:pt x="21056" y="7472"/>
                    <a:pt x="20696" y="6472"/>
                    <a:pt x="20066" y="5772"/>
                  </a:cubicBezTo>
                  <a:cubicBezTo>
                    <a:pt x="19436" y="5072"/>
                    <a:pt x="18536" y="4672"/>
                    <a:pt x="17816" y="5172"/>
                  </a:cubicBezTo>
                  <a:cubicBezTo>
                    <a:pt x="17096" y="5672"/>
                    <a:pt x="16556" y="7072"/>
                    <a:pt x="16466" y="9572"/>
                  </a:cubicBezTo>
                  <a:cubicBezTo>
                    <a:pt x="16376" y="12072"/>
                    <a:pt x="16736" y="15672"/>
                    <a:pt x="17366" y="17772"/>
                  </a:cubicBezTo>
                  <a:cubicBezTo>
                    <a:pt x="17996" y="19872"/>
                    <a:pt x="18896" y="20472"/>
                    <a:pt x="19796" y="210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09" name="Line">
              <a:extLst>
                <a:ext uri="{FF2B5EF4-FFF2-40B4-BE49-F238E27FC236}">
                  <a16:creationId xmlns:a16="http://schemas.microsoft.com/office/drawing/2014/main" id="{076D33DD-2065-4D72-A635-1AEB57DB7CB5}"/>
                </a:ext>
              </a:extLst>
            </p:cNvPr>
            <p:cNvSpPr/>
            <p:nvPr/>
          </p:nvSpPr>
          <p:spPr>
            <a:xfrm>
              <a:off x="12548637" y="573757"/>
              <a:ext cx="408469" cy="288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430" extrusionOk="0">
                  <a:moveTo>
                    <a:pt x="21379" y="2809"/>
                  </a:moveTo>
                  <a:cubicBezTo>
                    <a:pt x="20852" y="1816"/>
                    <a:pt x="20325" y="823"/>
                    <a:pt x="18920" y="327"/>
                  </a:cubicBezTo>
                  <a:cubicBezTo>
                    <a:pt x="17516" y="-170"/>
                    <a:pt x="15233" y="-170"/>
                    <a:pt x="12598" y="823"/>
                  </a:cubicBezTo>
                  <a:cubicBezTo>
                    <a:pt x="9964" y="1816"/>
                    <a:pt x="6979" y="3802"/>
                    <a:pt x="4784" y="6533"/>
                  </a:cubicBezTo>
                  <a:cubicBezTo>
                    <a:pt x="2589" y="9264"/>
                    <a:pt x="1184" y="12740"/>
                    <a:pt x="481" y="15099"/>
                  </a:cubicBezTo>
                  <a:cubicBezTo>
                    <a:pt x="-221" y="17458"/>
                    <a:pt x="-221" y="18699"/>
                    <a:pt x="920" y="19692"/>
                  </a:cubicBezTo>
                  <a:cubicBezTo>
                    <a:pt x="2062" y="20685"/>
                    <a:pt x="4345" y="21430"/>
                    <a:pt x="7418" y="21430"/>
                  </a:cubicBezTo>
                  <a:cubicBezTo>
                    <a:pt x="10491" y="21430"/>
                    <a:pt x="14355" y="20685"/>
                    <a:pt x="18218" y="199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10" name="Line">
              <a:extLst>
                <a:ext uri="{FF2B5EF4-FFF2-40B4-BE49-F238E27FC236}">
                  <a16:creationId xmlns:a16="http://schemas.microsoft.com/office/drawing/2014/main" id="{968131F7-2101-440D-8631-CA9927E6502D}"/>
                </a:ext>
              </a:extLst>
            </p:cNvPr>
            <p:cNvSpPr/>
            <p:nvPr/>
          </p:nvSpPr>
          <p:spPr>
            <a:xfrm>
              <a:off x="12992453" y="592265"/>
              <a:ext cx="377048" cy="262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0982" extrusionOk="0">
                  <a:moveTo>
                    <a:pt x="8749" y="3828"/>
                  </a:moveTo>
                  <a:cubicBezTo>
                    <a:pt x="8937" y="2478"/>
                    <a:pt x="9125" y="1128"/>
                    <a:pt x="8374" y="453"/>
                  </a:cubicBezTo>
                  <a:cubicBezTo>
                    <a:pt x="7623" y="-222"/>
                    <a:pt x="5932" y="-222"/>
                    <a:pt x="4430" y="993"/>
                  </a:cubicBezTo>
                  <a:cubicBezTo>
                    <a:pt x="2927" y="2208"/>
                    <a:pt x="1612" y="4638"/>
                    <a:pt x="767" y="7338"/>
                  </a:cubicBezTo>
                  <a:cubicBezTo>
                    <a:pt x="-78" y="10038"/>
                    <a:pt x="-454" y="13008"/>
                    <a:pt x="861" y="15573"/>
                  </a:cubicBezTo>
                  <a:cubicBezTo>
                    <a:pt x="2176" y="18138"/>
                    <a:pt x="5181" y="20298"/>
                    <a:pt x="8843" y="20838"/>
                  </a:cubicBezTo>
                  <a:cubicBezTo>
                    <a:pt x="12506" y="21378"/>
                    <a:pt x="16826" y="20298"/>
                    <a:pt x="21146" y="19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11" name="Line">
              <a:extLst>
                <a:ext uri="{FF2B5EF4-FFF2-40B4-BE49-F238E27FC236}">
                  <a16:creationId xmlns:a16="http://schemas.microsoft.com/office/drawing/2014/main" id="{5E382A46-8740-4A1D-B7DE-D4536DF8A898}"/>
                </a:ext>
              </a:extLst>
            </p:cNvPr>
            <p:cNvSpPr/>
            <p:nvPr/>
          </p:nvSpPr>
          <p:spPr>
            <a:xfrm>
              <a:off x="13412706" y="566354"/>
              <a:ext cx="361338" cy="296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7" extrusionOk="0">
                  <a:moveTo>
                    <a:pt x="1615" y="1709"/>
                  </a:moveTo>
                  <a:cubicBezTo>
                    <a:pt x="807" y="7291"/>
                    <a:pt x="0" y="12873"/>
                    <a:pt x="0" y="16149"/>
                  </a:cubicBezTo>
                  <a:cubicBezTo>
                    <a:pt x="0" y="19425"/>
                    <a:pt x="807" y="20396"/>
                    <a:pt x="2221" y="20760"/>
                  </a:cubicBezTo>
                  <a:cubicBezTo>
                    <a:pt x="3634" y="21124"/>
                    <a:pt x="5652" y="20882"/>
                    <a:pt x="7873" y="18576"/>
                  </a:cubicBezTo>
                  <a:cubicBezTo>
                    <a:pt x="10093" y="16270"/>
                    <a:pt x="12516" y="11902"/>
                    <a:pt x="13727" y="9111"/>
                  </a:cubicBezTo>
                  <a:cubicBezTo>
                    <a:pt x="14938" y="6320"/>
                    <a:pt x="14938" y="5106"/>
                    <a:pt x="14837" y="3893"/>
                  </a:cubicBezTo>
                  <a:cubicBezTo>
                    <a:pt x="14736" y="2679"/>
                    <a:pt x="14535" y="1466"/>
                    <a:pt x="13929" y="738"/>
                  </a:cubicBezTo>
                  <a:cubicBezTo>
                    <a:pt x="13323" y="10"/>
                    <a:pt x="12314" y="-233"/>
                    <a:pt x="11708" y="252"/>
                  </a:cubicBezTo>
                  <a:cubicBezTo>
                    <a:pt x="11103" y="738"/>
                    <a:pt x="10901" y="1951"/>
                    <a:pt x="11305" y="4742"/>
                  </a:cubicBezTo>
                  <a:cubicBezTo>
                    <a:pt x="11708" y="7533"/>
                    <a:pt x="12718" y="11902"/>
                    <a:pt x="14535" y="14936"/>
                  </a:cubicBezTo>
                  <a:cubicBezTo>
                    <a:pt x="16351" y="17969"/>
                    <a:pt x="18976" y="19668"/>
                    <a:pt x="21600" y="21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12" name="Line">
              <a:extLst>
                <a:ext uri="{FF2B5EF4-FFF2-40B4-BE49-F238E27FC236}">
                  <a16:creationId xmlns:a16="http://schemas.microsoft.com/office/drawing/2014/main" id="{6C9674EA-D29D-4A53-8D94-4603706156FE}"/>
                </a:ext>
              </a:extLst>
            </p:cNvPr>
            <p:cNvSpPr/>
            <p:nvPr/>
          </p:nvSpPr>
          <p:spPr>
            <a:xfrm>
              <a:off x="13844740" y="536741"/>
              <a:ext cx="412395" cy="322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7" extrusionOk="0">
                  <a:moveTo>
                    <a:pt x="0" y="4821"/>
                  </a:moveTo>
                  <a:cubicBezTo>
                    <a:pt x="351" y="3707"/>
                    <a:pt x="702" y="2594"/>
                    <a:pt x="1493" y="2037"/>
                  </a:cubicBezTo>
                  <a:cubicBezTo>
                    <a:pt x="2283" y="1480"/>
                    <a:pt x="3512" y="1480"/>
                    <a:pt x="4829" y="3262"/>
                  </a:cubicBezTo>
                  <a:cubicBezTo>
                    <a:pt x="6146" y="5043"/>
                    <a:pt x="7551" y="8606"/>
                    <a:pt x="8254" y="11612"/>
                  </a:cubicBezTo>
                  <a:cubicBezTo>
                    <a:pt x="8956" y="14619"/>
                    <a:pt x="8956" y="17068"/>
                    <a:pt x="8605" y="18738"/>
                  </a:cubicBezTo>
                  <a:cubicBezTo>
                    <a:pt x="8254" y="20408"/>
                    <a:pt x="7551" y="21299"/>
                    <a:pt x="6937" y="21188"/>
                  </a:cubicBezTo>
                  <a:cubicBezTo>
                    <a:pt x="6322" y="21076"/>
                    <a:pt x="5795" y="19963"/>
                    <a:pt x="5532" y="18181"/>
                  </a:cubicBezTo>
                  <a:cubicBezTo>
                    <a:pt x="5268" y="16400"/>
                    <a:pt x="5268" y="13951"/>
                    <a:pt x="6937" y="10722"/>
                  </a:cubicBezTo>
                  <a:cubicBezTo>
                    <a:pt x="8605" y="7493"/>
                    <a:pt x="11941" y="3485"/>
                    <a:pt x="14663" y="1592"/>
                  </a:cubicBezTo>
                  <a:cubicBezTo>
                    <a:pt x="17385" y="-301"/>
                    <a:pt x="19493" y="-78"/>
                    <a:pt x="21600" y="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13" name="Line">
              <a:extLst>
                <a:ext uri="{FF2B5EF4-FFF2-40B4-BE49-F238E27FC236}">
                  <a16:creationId xmlns:a16="http://schemas.microsoft.com/office/drawing/2014/main" id="{52E3B745-4F36-4ADD-BB49-2C10CDF4480E}"/>
                </a:ext>
              </a:extLst>
            </p:cNvPr>
            <p:cNvSpPr/>
            <p:nvPr/>
          </p:nvSpPr>
          <p:spPr>
            <a:xfrm>
              <a:off x="14194294" y="148066"/>
              <a:ext cx="1119363" cy="703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460" extrusionOk="0">
                  <a:moveTo>
                    <a:pt x="4114" y="15671"/>
                  </a:moveTo>
                  <a:cubicBezTo>
                    <a:pt x="3856" y="15261"/>
                    <a:pt x="3598" y="14852"/>
                    <a:pt x="2986" y="14954"/>
                  </a:cubicBezTo>
                  <a:cubicBezTo>
                    <a:pt x="2373" y="15057"/>
                    <a:pt x="1406" y="15671"/>
                    <a:pt x="793" y="16285"/>
                  </a:cubicBezTo>
                  <a:cubicBezTo>
                    <a:pt x="181" y="16899"/>
                    <a:pt x="-77" y="17514"/>
                    <a:pt x="20" y="18179"/>
                  </a:cubicBezTo>
                  <a:cubicBezTo>
                    <a:pt x="116" y="18844"/>
                    <a:pt x="568" y="19561"/>
                    <a:pt x="1116" y="19919"/>
                  </a:cubicBezTo>
                  <a:cubicBezTo>
                    <a:pt x="1664" y="20278"/>
                    <a:pt x="2309" y="20278"/>
                    <a:pt x="2889" y="19663"/>
                  </a:cubicBezTo>
                  <a:cubicBezTo>
                    <a:pt x="3469" y="19049"/>
                    <a:pt x="3985" y="17821"/>
                    <a:pt x="4211" y="16951"/>
                  </a:cubicBezTo>
                  <a:cubicBezTo>
                    <a:pt x="4436" y="16080"/>
                    <a:pt x="4372" y="15569"/>
                    <a:pt x="4275" y="15620"/>
                  </a:cubicBezTo>
                  <a:cubicBezTo>
                    <a:pt x="4179" y="15671"/>
                    <a:pt x="4050" y="16285"/>
                    <a:pt x="3985" y="17206"/>
                  </a:cubicBezTo>
                  <a:cubicBezTo>
                    <a:pt x="3921" y="18128"/>
                    <a:pt x="3921" y="19356"/>
                    <a:pt x="4017" y="20175"/>
                  </a:cubicBezTo>
                  <a:cubicBezTo>
                    <a:pt x="4114" y="20994"/>
                    <a:pt x="4307" y="21404"/>
                    <a:pt x="4920" y="21455"/>
                  </a:cubicBezTo>
                  <a:cubicBezTo>
                    <a:pt x="5533" y="21506"/>
                    <a:pt x="6564" y="21199"/>
                    <a:pt x="7531" y="19868"/>
                  </a:cubicBezTo>
                  <a:cubicBezTo>
                    <a:pt x="8499" y="18537"/>
                    <a:pt x="9401" y="16183"/>
                    <a:pt x="10143" y="13265"/>
                  </a:cubicBezTo>
                  <a:cubicBezTo>
                    <a:pt x="10884" y="10348"/>
                    <a:pt x="11465" y="6867"/>
                    <a:pt x="11787" y="4820"/>
                  </a:cubicBezTo>
                  <a:cubicBezTo>
                    <a:pt x="12109" y="2772"/>
                    <a:pt x="12174" y="2158"/>
                    <a:pt x="12206" y="1442"/>
                  </a:cubicBezTo>
                  <a:cubicBezTo>
                    <a:pt x="12238" y="725"/>
                    <a:pt x="12238" y="-94"/>
                    <a:pt x="12109" y="8"/>
                  </a:cubicBezTo>
                  <a:cubicBezTo>
                    <a:pt x="11980" y="111"/>
                    <a:pt x="11722" y="1134"/>
                    <a:pt x="11336" y="3131"/>
                  </a:cubicBezTo>
                  <a:cubicBezTo>
                    <a:pt x="10949" y="5127"/>
                    <a:pt x="10433" y="8096"/>
                    <a:pt x="10175" y="10860"/>
                  </a:cubicBezTo>
                  <a:cubicBezTo>
                    <a:pt x="9917" y="13624"/>
                    <a:pt x="9917" y="16183"/>
                    <a:pt x="10239" y="17974"/>
                  </a:cubicBezTo>
                  <a:cubicBezTo>
                    <a:pt x="10562" y="19766"/>
                    <a:pt x="11207" y="20789"/>
                    <a:pt x="12206" y="21045"/>
                  </a:cubicBezTo>
                  <a:cubicBezTo>
                    <a:pt x="13205" y="21301"/>
                    <a:pt x="14559" y="20789"/>
                    <a:pt x="15591" y="19561"/>
                  </a:cubicBezTo>
                  <a:cubicBezTo>
                    <a:pt x="16623" y="18333"/>
                    <a:pt x="17332" y="16388"/>
                    <a:pt x="17654" y="14903"/>
                  </a:cubicBezTo>
                  <a:cubicBezTo>
                    <a:pt x="17977" y="13419"/>
                    <a:pt x="17912" y="12395"/>
                    <a:pt x="17687" y="11781"/>
                  </a:cubicBezTo>
                  <a:cubicBezTo>
                    <a:pt x="17461" y="11167"/>
                    <a:pt x="17074" y="10962"/>
                    <a:pt x="16590" y="11218"/>
                  </a:cubicBezTo>
                  <a:cubicBezTo>
                    <a:pt x="16107" y="11474"/>
                    <a:pt x="15527" y="12190"/>
                    <a:pt x="15011" y="13112"/>
                  </a:cubicBezTo>
                  <a:cubicBezTo>
                    <a:pt x="14495" y="14033"/>
                    <a:pt x="14044" y="15159"/>
                    <a:pt x="13818" y="16029"/>
                  </a:cubicBezTo>
                  <a:cubicBezTo>
                    <a:pt x="13592" y="16899"/>
                    <a:pt x="13592" y="17514"/>
                    <a:pt x="14398" y="18281"/>
                  </a:cubicBezTo>
                  <a:cubicBezTo>
                    <a:pt x="15204" y="19049"/>
                    <a:pt x="16816" y="19970"/>
                    <a:pt x="18138" y="20124"/>
                  </a:cubicBezTo>
                  <a:cubicBezTo>
                    <a:pt x="19460" y="20278"/>
                    <a:pt x="20491" y="19663"/>
                    <a:pt x="21523" y="190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14" name="Line">
              <a:extLst>
                <a:ext uri="{FF2B5EF4-FFF2-40B4-BE49-F238E27FC236}">
                  <a16:creationId xmlns:a16="http://schemas.microsoft.com/office/drawing/2014/main" id="{93B178F3-8A2B-4BA3-B560-6D23C0BF54E2}"/>
                </a:ext>
              </a:extLst>
            </p:cNvPr>
            <p:cNvSpPr/>
            <p:nvPr/>
          </p:nvSpPr>
          <p:spPr>
            <a:xfrm>
              <a:off x="14539922" y="336852"/>
              <a:ext cx="683400" cy="70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18" y="17486"/>
                    <a:pt x="635" y="13371"/>
                    <a:pt x="1800" y="10800"/>
                  </a:cubicBezTo>
                  <a:cubicBezTo>
                    <a:pt x="2965" y="8229"/>
                    <a:pt x="4976" y="7200"/>
                    <a:pt x="8418" y="5657"/>
                  </a:cubicBezTo>
                  <a:cubicBezTo>
                    <a:pt x="11859" y="4114"/>
                    <a:pt x="16729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15" name="Line">
              <a:extLst>
                <a:ext uri="{FF2B5EF4-FFF2-40B4-BE49-F238E27FC236}">
                  <a16:creationId xmlns:a16="http://schemas.microsoft.com/office/drawing/2014/main" id="{60EAB5FC-815F-428D-B73C-C17575444C15}"/>
                </a:ext>
              </a:extLst>
            </p:cNvPr>
            <p:cNvSpPr/>
            <p:nvPr/>
          </p:nvSpPr>
          <p:spPr>
            <a:xfrm>
              <a:off x="15726052" y="514531"/>
              <a:ext cx="318136" cy="359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429" extrusionOk="0">
                  <a:moveTo>
                    <a:pt x="0" y="9317"/>
                  </a:moveTo>
                  <a:cubicBezTo>
                    <a:pt x="5175" y="9115"/>
                    <a:pt x="10350" y="8913"/>
                    <a:pt x="13950" y="8106"/>
                  </a:cubicBezTo>
                  <a:cubicBezTo>
                    <a:pt x="17550" y="7298"/>
                    <a:pt x="19575" y="5885"/>
                    <a:pt x="20588" y="4674"/>
                  </a:cubicBezTo>
                  <a:cubicBezTo>
                    <a:pt x="21600" y="3463"/>
                    <a:pt x="21600" y="2453"/>
                    <a:pt x="20475" y="1545"/>
                  </a:cubicBezTo>
                  <a:cubicBezTo>
                    <a:pt x="19350" y="636"/>
                    <a:pt x="17100" y="-171"/>
                    <a:pt x="14062" y="31"/>
                  </a:cubicBezTo>
                  <a:cubicBezTo>
                    <a:pt x="11025" y="233"/>
                    <a:pt x="7200" y="1444"/>
                    <a:pt x="4950" y="4371"/>
                  </a:cubicBezTo>
                  <a:cubicBezTo>
                    <a:pt x="2700" y="7298"/>
                    <a:pt x="2025" y="11941"/>
                    <a:pt x="4275" y="15070"/>
                  </a:cubicBezTo>
                  <a:cubicBezTo>
                    <a:pt x="6525" y="18199"/>
                    <a:pt x="11700" y="19814"/>
                    <a:pt x="16875" y="21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16" name="Line">
              <a:extLst>
                <a:ext uri="{FF2B5EF4-FFF2-40B4-BE49-F238E27FC236}">
                  <a16:creationId xmlns:a16="http://schemas.microsoft.com/office/drawing/2014/main" id="{B16426AF-0FBB-4C33-AFE6-93FC360C9CA1}"/>
                </a:ext>
              </a:extLst>
            </p:cNvPr>
            <p:cNvSpPr/>
            <p:nvPr/>
          </p:nvSpPr>
          <p:spPr>
            <a:xfrm>
              <a:off x="16004912" y="540441"/>
              <a:ext cx="424179" cy="325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376" extrusionOk="0">
                  <a:moveTo>
                    <a:pt x="19413" y="0"/>
                  </a:moveTo>
                  <a:cubicBezTo>
                    <a:pt x="17051" y="441"/>
                    <a:pt x="14688" y="882"/>
                    <a:pt x="13085" y="1322"/>
                  </a:cubicBezTo>
                  <a:cubicBezTo>
                    <a:pt x="11482" y="1763"/>
                    <a:pt x="10638" y="2204"/>
                    <a:pt x="9794" y="2865"/>
                  </a:cubicBezTo>
                  <a:cubicBezTo>
                    <a:pt x="8950" y="3527"/>
                    <a:pt x="8107" y="4408"/>
                    <a:pt x="8107" y="5180"/>
                  </a:cubicBezTo>
                  <a:cubicBezTo>
                    <a:pt x="8107" y="5951"/>
                    <a:pt x="8950" y="6612"/>
                    <a:pt x="10975" y="7604"/>
                  </a:cubicBezTo>
                  <a:cubicBezTo>
                    <a:pt x="13000" y="8596"/>
                    <a:pt x="16207" y="9918"/>
                    <a:pt x="18147" y="11131"/>
                  </a:cubicBezTo>
                  <a:cubicBezTo>
                    <a:pt x="20088" y="12343"/>
                    <a:pt x="20763" y="13445"/>
                    <a:pt x="21101" y="14547"/>
                  </a:cubicBezTo>
                  <a:cubicBezTo>
                    <a:pt x="21438" y="15649"/>
                    <a:pt x="21438" y="16751"/>
                    <a:pt x="20510" y="17963"/>
                  </a:cubicBezTo>
                  <a:cubicBezTo>
                    <a:pt x="19582" y="19176"/>
                    <a:pt x="17726" y="20498"/>
                    <a:pt x="14604" y="21049"/>
                  </a:cubicBezTo>
                  <a:cubicBezTo>
                    <a:pt x="11482" y="21600"/>
                    <a:pt x="7094" y="21380"/>
                    <a:pt x="4479" y="20939"/>
                  </a:cubicBezTo>
                  <a:cubicBezTo>
                    <a:pt x="1863" y="20498"/>
                    <a:pt x="1019" y="19837"/>
                    <a:pt x="513" y="18955"/>
                  </a:cubicBezTo>
                  <a:cubicBezTo>
                    <a:pt x="7" y="18073"/>
                    <a:pt x="-162" y="16971"/>
                    <a:pt x="175" y="16090"/>
                  </a:cubicBezTo>
                  <a:cubicBezTo>
                    <a:pt x="513" y="15208"/>
                    <a:pt x="1357" y="14547"/>
                    <a:pt x="2200" y="13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17" name="Line">
              <a:extLst>
                <a:ext uri="{FF2B5EF4-FFF2-40B4-BE49-F238E27FC236}">
                  <a16:creationId xmlns:a16="http://schemas.microsoft.com/office/drawing/2014/main" id="{9C8231A4-6182-4D82-AAEB-21CC99C7F533}"/>
                </a:ext>
              </a:extLst>
            </p:cNvPr>
            <p:cNvSpPr/>
            <p:nvPr/>
          </p:nvSpPr>
          <p:spPr>
            <a:xfrm>
              <a:off x="16542990" y="266519"/>
              <a:ext cx="31421" cy="625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6" extrusionOk="0">
                  <a:moveTo>
                    <a:pt x="21600" y="1448"/>
                  </a:moveTo>
                  <a:cubicBezTo>
                    <a:pt x="19200" y="755"/>
                    <a:pt x="16800" y="62"/>
                    <a:pt x="13200" y="4"/>
                  </a:cubicBezTo>
                  <a:cubicBezTo>
                    <a:pt x="9600" y="-54"/>
                    <a:pt x="4800" y="524"/>
                    <a:pt x="2400" y="2603"/>
                  </a:cubicBezTo>
                  <a:cubicBezTo>
                    <a:pt x="0" y="4682"/>
                    <a:pt x="0" y="8263"/>
                    <a:pt x="2400" y="11381"/>
                  </a:cubicBezTo>
                  <a:cubicBezTo>
                    <a:pt x="4800" y="14500"/>
                    <a:pt x="9600" y="17157"/>
                    <a:pt x="9600" y="18774"/>
                  </a:cubicBezTo>
                  <a:cubicBezTo>
                    <a:pt x="9600" y="20391"/>
                    <a:pt x="4800" y="20968"/>
                    <a:pt x="0" y="21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18" name="Line">
              <a:extLst>
                <a:ext uri="{FF2B5EF4-FFF2-40B4-BE49-F238E27FC236}">
                  <a16:creationId xmlns:a16="http://schemas.microsoft.com/office/drawing/2014/main" id="{630185A9-14E8-46B3-B306-A013A2187A74}"/>
                </a:ext>
              </a:extLst>
            </p:cNvPr>
            <p:cNvSpPr/>
            <p:nvPr/>
          </p:nvSpPr>
          <p:spPr>
            <a:xfrm>
              <a:off x="16433018" y="629281"/>
              <a:ext cx="380977" cy="251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extrusionOk="0">
                  <a:moveTo>
                    <a:pt x="0" y="5979"/>
                  </a:moveTo>
                  <a:cubicBezTo>
                    <a:pt x="379" y="4539"/>
                    <a:pt x="758" y="3099"/>
                    <a:pt x="2558" y="2235"/>
                  </a:cubicBezTo>
                  <a:cubicBezTo>
                    <a:pt x="4358" y="1371"/>
                    <a:pt x="7579" y="1083"/>
                    <a:pt x="10326" y="795"/>
                  </a:cubicBezTo>
                  <a:cubicBezTo>
                    <a:pt x="13074" y="507"/>
                    <a:pt x="15347" y="219"/>
                    <a:pt x="16958" y="75"/>
                  </a:cubicBezTo>
                  <a:cubicBezTo>
                    <a:pt x="18568" y="-69"/>
                    <a:pt x="19516" y="-69"/>
                    <a:pt x="20084" y="651"/>
                  </a:cubicBezTo>
                  <a:cubicBezTo>
                    <a:pt x="20653" y="1371"/>
                    <a:pt x="20842" y="2811"/>
                    <a:pt x="21032" y="6411"/>
                  </a:cubicBezTo>
                  <a:cubicBezTo>
                    <a:pt x="21221" y="10011"/>
                    <a:pt x="21411" y="15771"/>
                    <a:pt x="21600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19" name="Line">
              <a:extLst>
                <a:ext uri="{FF2B5EF4-FFF2-40B4-BE49-F238E27FC236}">
                  <a16:creationId xmlns:a16="http://schemas.microsoft.com/office/drawing/2014/main" id="{116EA851-98F3-4835-A200-7E241F3B8AA2}"/>
                </a:ext>
              </a:extLst>
            </p:cNvPr>
            <p:cNvSpPr/>
            <p:nvPr/>
          </p:nvSpPr>
          <p:spPr>
            <a:xfrm>
              <a:off x="16790429" y="325745"/>
              <a:ext cx="23566" cy="114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7" h="21046" extrusionOk="0">
                  <a:moveTo>
                    <a:pt x="19987" y="9611"/>
                  </a:moveTo>
                  <a:cubicBezTo>
                    <a:pt x="14587" y="5164"/>
                    <a:pt x="9187" y="717"/>
                    <a:pt x="5137" y="81"/>
                  </a:cubicBezTo>
                  <a:cubicBezTo>
                    <a:pt x="1087" y="-554"/>
                    <a:pt x="-1613" y="2622"/>
                    <a:pt x="1087" y="6752"/>
                  </a:cubicBezTo>
                  <a:cubicBezTo>
                    <a:pt x="3787" y="10881"/>
                    <a:pt x="11887" y="15964"/>
                    <a:pt x="19987" y="210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20" name="Line">
              <a:extLst>
                <a:ext uri="{FF2B5EF4-FFF2-40B4-BE49-F238E27FC236}">
                  <a16:creationId xmlns:a16="http://schemas.microsoft.com/office/drawing/2014/main" id="{E9FB9383-EB7D-4524-8433-3B476995B97E}"/>
                </a:ext>
              </a:extLst>
            </p:cNvPr>
            <p:cNvSpPr/>
            <p:nvPr/>
          </p:nvSpPr>
          <p:spPr>
            <a:xfrm>
              <a:off x="16927894" y="229503"/>
              <a:ext cx="1135073" cy="655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330" extrusionOk="0">
                  <a:moveTo>
                    <a:pt x="0" y="13367"/>
                  </a:moveTo>
                  <a:cubicBezTo>
                    <a:pt x="319" y="13367"/>
                    <a:pt x="637" y="13367"/>
                    <a:pt x="796" y="13640"/>
                  </a:cubicBezTo>
                  <a:cubicBezTo>
                    <a:pt x="956" y="13913"/>
                    <a:pt x="956" y="14458"/>
                    <a:pt x="956" y="15604"/>
                  </a:cubicBezTo>
                  <a:cubicBezTo>
                    <a:pt x="956" y="16749"/>
                    <a:pt x="956" y="18494"/>
                    <a:pt x="956" y="19640"/>
                  </a:cubicBezTo>
                  <a:cubicBezTo>
                    <a:pt x="956" y="20785"/>
                    <a:pt x="956" y="21331"/>
                    <a:pt x="924" y="21331"/>
                  </a:cubicBezTo>
                  <a:cubicBezTo>
                    <a:pt x="892" y="21331"/>
                    <a:pt x="828" y="20785"/>
                    <a:pt x="988" y="19258"/>
                  </a:cubicBezTo>
                  <a:cubicBezTo>
                    <a:pt x="1147" y="17731"/>
                    <a:pt x="1529" y="15222"/>
                    <a:pt x="1816" y="13749"/>
                  </a:cubicBezTo>
                  <a:cubicBezTo>
                    <a:pt x="2103" y="12276"/>
                    <a:pt x="2294" y="11840"/>
                    <a:pt x="2676" y="11567"/>
                  </a:cubicBezTo>
                  <a:cubicBezTo>
                    <a:pt x="3058" y="11294"/>
                    <a:pt x="3632" y="11185"/>
                    <a:pt x="3982" y="11894"/>
                  </a:cubicBezTo>
                  <a:cubicBezTo>
                    <a:pt x="4333" y="12604"/>
                    <a:pt x="4460" y="14131"/>
                    <a:pt x="4428" y="15767"/>
                  </a:cubicBezTo>
                  <a:cubicBezTo>
                    <a:pt x="4396" y="17404"/>
                    <a:pt x="4205" y="19149"/>
                    <a:pt x="3950" y="20185"/>
                  </a:cubicBezTo>
                  <a:cubicBezTo>
                    <a:pt x="3696" y="21222"/>
                    <a:pt x="3377" y="21549"/>
                    <a:pt x="3218" y="21058"/>
                  </a:cubicBezTo>
                  <a:cubicBezTo>
                    <a:pt x="3058" y="20567"/>
                    <a:pt x="3058" y="19258"/>
                    <a:pt x="3536" y="17513"/>
                  </a:cubicBezTo>
                  <a:cubicBezTo>
                    <a:pt x="4014" y="15767"/>
                    <a:pt x="4970" y="13585"/>
                    <a:pt x="5575" y="12276"/>
                  </a:cubicBezTo>
                  <a:cubicBezTo>
                    <a:pt x="6181" y="10967"/>
                    <a:pt x="6435" y="10531"/>
                    <a:pt x="6722" y="10149"/>
                  </a:cubicBezTo>
                  <a:cubicBezTo>
                    <a:pt x="7009" y="9767"/>
                    <a:pt x="7327" y="9440"/>
                    <a:pt x="7582" y="9494"/>
                  </a:cubicBezTo>
                  <a:cubicBezTo>
                    <a:pt x="7837" y="9549"/>
                    <a:pt x="8028" y="9985"/>
                    <a:pt x="8219" y="11294"/>
                  </a:cubicBezTo>
                  <a:cubicBezTo>
                    <a:pt x="8411" y="12604"/>
                    <a:pt x="8602" y="14785"/>
                    <a:pt x="8984" y="16313"/>
                  </a:cubicBezTo>
                  <a:cubicBezTo>
                    <a:pt x="9366" y="17840"/>
                    <a:pt x="9940" y="18713"/>
                    <a:pt x="10545" y="19149"/>
                  </a:cubicBezTo>
                  <a:cubicBezTo>
                    <a:pt x="11150" y="19585"/>
                    <a:pt x="11788" y="19585"/>
                    <a:pt x="12329" y="18985"/>
                  </a:cubicBezTo>
                  <a:cubicBezTo>
                    <a:pt x="12871" y="18385"/>
                    <a:pt x="13317" y="17185"/>
                    <a:pt x="13540" y="16040"/>
                  </a:cubicBezTo>
                  <a:cubicBezTo>
                    <a:pt x="13763" y="14894"/>
                    <a:pt x="13763" y="13804"/>
                    <a:pt x="13667" y="13040"/>
                  </a:cubicBezTo>
                  <a:cubicBezTo>
                    <a:pt x="13572" y="12276"/>
                    <a:pt x="13381" y="11840"/>
                    <a:pt x="13126" y="11567"/>
                  </a:cubicBezTo>
                  <a:cubicBezTo>
                    <a:pt x="12871" y="11294"/>
                    <a:pt x="12552" y="11185"/>
                    <a:pt x="11947" y="11513"/>
                  </a:cubicBezTo>
                  <a:cubicBezTo>
                    <a:pt x="11342" y="11840"/>
                    <a:pt x="10450" y="12604"/>
                    <a:pt x="9844" y="13531"/>
                  </a:cubicBezTo>
                  <a:cubicBezTo>
                    <a:pt x="9239" y="14458"/>
                    <a:pt x="8920" y="15549"/>
                    <a:pt x="8761" y="16367"/>
                  </a:cubicBezTo>
                  <a:cubicBezTo>
                    <a:pt x="8602" y="17185"/>
                    <a:pt x="8602" y="17731"/>
                    <a:pt x="8793" y="18058"/>
                  </a:cubicBezTo>
                  <a:cubicBezTo>
                    <a:pt x="8984" y="18385"/>
                    <a:pt x="9366" y="18494"/>
                    <a:pt x="9876" y="18385"/>
                  </a:cubicBezTo>
                  <a:cubicBezTo>
                    <a:pt x="10386" y="18276"/>
                    <a:pt x="11023" y="17949"/>
                    <a:pt x="11501" y="17567"/>
                  </a:cubicBezTo>
                  <a:cubicBezTo>
                    <a:pt x="11979" y="17185"/>
                    <a:pt x="12297" y="16749"/>
                    <a:pt x="12712" y="16313"/>
                  </a:cubicBezTo>
                  <a:cubicBezTo>
                    <a:pt x="13126" y="15876"/>
                    <a:pt x="13635" y="15440"/>
                    <a:pt x="13890" y="15494"/>
                  </a:cubicBezTo>
                  <a:cubicBezTo>
                    <a:pt x="14145" y="15549"/>
                    <a:pt x="14145" y="16094"/>
                    <a:pt x="14145" y="16694"/>
                  </a:cubicBezTo>
                  <a:cubicBezTo>
                    <a:pt x="14145" y="17294"/>
                    <a:pt x="14145" y="17949"/>
                    <a:pt x="14145" y="18549"/>
                  </a:cubicBezTo>
                  <a:cubicBezTo>
                    <a:pt x="14145" y="19149"/>
                    <a:pt x="14145" y="19694"/>
                    <a:pt x="14304" y="20022"/>
                  </a:cubicBezTo>
                  <a:cubicBezTo>
                    <a:pt x="14464" y="20349"/>
                    <a:pt x="14782" y="20458"/>
                    <a:pt x="15101" y="20294"/>
                  </a:cubicBezTo>
                  <a:cubicBezTo>
                    <a:pt x="15419" y="20131"/>
                    <a:pt x="15738" y="19694"/>
                    <a:pt x="16184" y="17731"/>
                  </a:cubicBezTo>
                  <a:cubicBezTo>
                    <a:pt x="16630" y="15767"/>
                    <a:pt x="17204" y="12276"/>
                    <a:pt x="17681" y="9276"/>
                  </a:cubicBezTo>
                  <a:cubicBezTo>
                    <a:pt x="18159" y="6276"/>
                    <a:pt x="18542" y="3767"/>
                    <a:pt x="18733" y="2185"/>
                  </a:cubicBezTo>
                  <a:cubicBezTo>
                    <a:pt x="18924" y="604"/>
                    <a:pt x="18924" y="-51"/>
                    <a:pt x="18828" y="4"/>
                  </a:cubicBezTo>
                  <a:cubicBezTo>
                    <a:pt x="18733" y="58"/>
                    <a:pt x="18542" y="822"/>
                    <a:pt x="18319" y="3167"/>
                  </a:cubicBezTo>
                  <a:cubicBezTo>
                    <a:pt x="18096" y="5513"/>
                    <a:pt x="17841" y="9440"/>
                    <a:pt x="17745" y="12004"/>
                  </a:cubicBezTo>
                  <a:cubicBezTo>
                    <a:pt x="17650" y="14567"/>
                    <a:pt x="17713" y="15767"/>
                    <a:pt x="17745" y="16640"/>
                  </a:cubicBezTo>
                  <a:cubicBezTo>
                    <a:pt x="17777" y="17513"/>
                    <a:pt x="17777" y="18058"/>
                    <a:pt x="17618" y="18222"/>
                  </a:cubicBezTo>
                  <a:cubicBezTo>
                    <a:pt x="17458" y="18385"/>
                    <a:pt x="17140" y="18167"/>
                    <a:pt x="16853" y="17840"/>
                  </a:cubicBezTo>
                  <a:cubicBezTo>
                    <a:pt x="16566" y="17513"/>
                    <a:pt x="16312" y="17076"/>
                    <a:pt x="16152" y="16313"/>
                  </a:cubicBezTo>
                  <a:cubicBezTo>
                    <a:pt x="15993" y="15549"/>
                    <a:pt x="15929" y="14458"/>
                    <a:pt x="16184" y="13476"/>
                  </a:cubicBezTo>
                  <a:cubicBezTo>
                    <a:pt x="16439" y="12494"/>
                    <a:pt x="17012" y="11622"/>
                    <a:pt x="17681" y="11185"/>
                  </a:cubicBezTo>
                  <a:cubicBezTo>
                    <a:pt x="18350" y="10749"/>
                    <a:pt x="19115" y="10749"/>
                    <a:pt x="19689" y="10749"/>
                  </a:cubicBezTo>
                  <a:cubicBezTo>
                    <a:pt x="20262" y="10749"/>
                    <a:pt x="20644" y="10749"/>
                    <a:pt x="20931" y="11022"/>
                  </a:cubicBezTo>
                  <a:cubicBezTo>
                    <a:pt x="21218" y="11294"/>
                    <a:pt x="21409" y="11840"/>
                    <a:pt x="21504" y="12876"/>
                  </a:cubicBezTo>
                  <a:cubicBezTo>
                    <a:pt x="21600" y="13913"/>
                    <a:pt x="21600" y="15440"/>
                    <a:pt x="21536" y="16694"/>
                  </a:cubicBezTo>
                  <a:cubicBezTo>
                    <a:pt x="21473" y="17949"/>
                    <a:pt x="21345" y="18931"/>
                    <a:pt x="21122" y="19531"/>
                  </a:cubicBezTo>
                  <a:cubicBezTo>
                    <a:pt x="20899" y="20131"/>
                    <a:pt x="20581" y="20349"/>
                    <a:pt x="20421" y="20185"/>
                  </a:cubicBezTo>
                  <a:cubicBezTo>
                    <a:pt x="20262" y="20022"/>
                    <a:pt x="20262" y="19476"/>
                    <a:pt x="20262" y="189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21" name="Line">
              <a:extLst>
                <a:ext uri="{FF2B5EF4-FFF2-40B4-BE49-F238E27FC236}">
                  <a16:creationId xmlns:a16="http://schemas.microsoft.com/office/drawing/2014/main" id="{D6DF9F69-984A-4460-9EF4-183AF6AAF4A5}"/>
                </a:ext>
              </a:extLst>
            </p:cNvPr>
            <p:cNvSpPr/>
            <p:nvPr/>
          </p:nvSpPr>
          <p:spPr>
            <a:xfrm>
              <a:off x="18015836" y="310939"/>
              <a:ext cx="90333" cy="166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4" h="21027" extrusionOk="0">
                  <a:moveTo>
                    <a:pt x="9024" y="1968"/>
                  </a:moveTo>
                  <a:cubicBezTo>
                    <a:pt x="5824" y="698"/>
                    <a:pt x="2624" y="-573"/>
                    <a:pt x="1024" y="274"/>
                  </a:cubicBezTo>
                  <a:cubicBezTo>
                    <a:pt x="-576" y="1121"/>
                    <a:pt x="-576" y="4086"/>
                    <a:pt x="3024" y="7898"/>
                  </a:cubicBezTo>
                  <a:cubicBezTo>
                    <a:pt x="6624" y="11709"/>
                    <a:pt x="13824" y="16368"/>
                    <a:pt x="21024" y="210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22" name="Line">
              <a:extLst>
                <a:ext uri="{FF2B5EF4-FFF2-40B4-BE49-F238E27FC236}">
                  <a16:creationId xmlns:a16="http://schemas.microsoft.com/office/drawing/2014/main" id="{8B8DC821-F612-419C-9403-BE3255D86AA5}"/>
                </a:ext>
              </a:extLst>
            </p:cNvPr>
            <p:cNvSpPr/>
            <p:nvPr/>
          </p:nvSpPr>
          <p:spPr>
            <a:xfrm>
              <a:off x="18188650" y="355359"/>
              <a:ext cx="683400" cy="410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0731" extrusionOk="0">
                  <a:moveTo>
                    <a:pt x="5689" y="10841"/>
                  </a:moveTo>
                  <a:cubicBezTo>
                    <a:pt x="4947" y="9991"/>
                    <a:pt x="4206" y="9140"/>
                    <a:pt x="3306" y="9225"/>
                  </a:cubicBezTo>
                  <a:cubicBezTo>
                    <a:pt x="2406" y="9310"/>
                    <a:pt x="1347" y="10331"/>
                    <a:pt x="765" y="11862"/>
                  </a:cubicBezTo>
                  <a:cubicBezTo>
                    <a:pt x="183" y="13392"/>
                    <a:pt x="77" y="15433"/>
                    <a:pt x="24" y="16879"/>
                  </a:cubicBezTo>
                  <a:cubicBezTo>
                    <a:pt x="-29" y="18325"/>
                    <a:pt x="-29" y="19175"/>
                    <a:pt x="395" y="19940"/>
                  </a:cubicBezTo>
                  <a:cubicBezTo>
                    <a:pt x="818" y="20706"/>
                    <a:pt x="1665" y="21386"/>
                    <a:pt x="2777" y="19600"/>
                  </a:cubicBezTo>
                  <a:cubicBezTo>
                    <a:pt x="3889" y="17814"/>
                    <a:pt x="5265" y="13562"/>
                    <a:pt x="6324" y="10246"/>
                  </a:cubicBezTo>
                  <a:cubicBezTo>
                    <a:pt x="7383" y="6929"/>
                    <a:pt x="8124" y="4548"/>
                    <a:pt x="8653" y="2932"/>
                  </a:cubicBezTo>
                  <a:cubicBezTo>
                    <a:pt x="9183" y="1317"/>
                    <a:pt x="9500" y="466"/>
                    <a:pt x="9924" y="126"/>
                  </a:cubicBezTo>
                  <a:cubicBezTo>
                    <a:pt x="10347" y="-214"/>
                    <a:pt x="10877" y="-44"/>
                    <a:pt x="11195" y="2932"/>
                  </a:cubicBezTo>
                  <a:cubicBezTo>
                    <a:pt x="11512" y="5909"/>
                    <a:pt x="11618" y="11692"/>
                    <a:pt x="11565" y="15093"/>
                  </a:cubicBezTo>
                  <a:cubicBezTo>
                    <a:pt x="11512" y="18495"/>
                    <a:pt x="11300" y="19515"/>
                    <a:pt x="11300" y="19600"/>
                  </a:cubicBezTo>
                  <a:cubicBezTo>
                    <a:pt x="11300" y="19685"/>
                    <a:pt x="11512" y="18835"/>
                    <a:pt x="12518" y="16199"/>
                  </a:cubicBezTo>
                  <a:cubicBezTo>
                    <a:pt x="13524" y="13562"/>
                    <a:pt x="15324" y="9140"/>
                    <a:pt x="16436" y="6589"/>
                  </a:cubicBezTo>
                  <a:cubicBezTo>
                    <a:pt x="17548" y="4038"/>
                    <a:pt x="17971" y="3358"/>
                    <a:pt x="18448" y="3017"/>
                  </a:cubicBezTo>
                  <a:cubicBezTo>
                    <a:pt x="18924" y="2677"/>
                    <a:pt x="19453" y="2677"/>
                    <a:pt x="19877" y="4378"/>
                  </a:cubicBezTo>
                  <a:cubicBezTo>
                    <a:pt x="20300" y="6079"/>
                    <a:pt x="20618" y="9480"/>
                    <a:pt x="20883" y="11947"/>
                  </a:cubicBezTo>
                  <a:cubicBezTo>
                    <a:pt x="21147" y="14413"/>
                    <a:pt x="21359" y="15943"/>
                    <a:pt x="21571" y="17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658" name="Drawing">
            <a:extLst>
              <a:ext uri="{FF2B5EF4-FFF2-40B4-BE49-F238E27FC236}">
                <a16:creationId xmlns:a16="http://schemas.microsoft.com/office/drawing/2014/main" id="{06635FFA-32D2-46A3-997C-250AF641D0F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609600"/>
            <a:ext cx="7567613" cy="5413375"/>
            <a:chOff x="0" y="0"/>
            <a:chExt cx="19046675" cy="12108526"/>
          </a:xfrm>
        </p:grpSpPr>
        <p:sp>
          <p:nvSpPr>
            <p:cNvPr id="973" name="Line">
              <a:extLst>
                <a:ext uri="{FF2B5EF4-FFF2-40B4-BE49-F238E27FC236}">
                  <a16:creationId xmlns:a16="http://schemas.microsoft.com/office/drawing/2014/main" id="{4F49EAD7-1F4C-4BD0-892C-A6E8B001328D}"/>
                </a:ext>
              </a:extLst>
            </p:cNvPr>
            <p:cNvSpPr/>
            <p:nvPr/>
          </p:nvSpPr>
          <p:spPr>
            <a:xfrm>
              <a:off x="982899" y="806053"/>
              <a:ext cx="167812" cy="965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008" extrusionOk="0">
                  <a:moveTo>
                    <a:pt x="14956" y="1242"/>
                  </a:moveTo>
                  <a:cubicBezTo>
                    <a:pt x="14524" y="364"/>
                    <a:pt x="14092" y="-515"/>
                    <a:pt x="13228" y="364"/>
                  </a:cubicBezTo>
                  <a:cubicBezTo>
                    <a:pt x="12364" y="1242"/>
                    <a:pt x="11068" y="3878"/>
                    <a:pt x="9124" y="6587"/>
                  </a:cubicBezTo>
                  <a:cubicBezTo>
                    <a:pt x="7180" y="9297"/>
                    <a:pt x="4588" y="12079"/>
                    <a:pt x="2860" y="14349"/>
                  </a:cubicBezTo>
                  <a:cubicBezTo>
                    <a:pt x="1132" y="16619"/>
                    <a:pt x="268" y="18376"/>
                    <a:pt x="52" y="19438"/>
                  </a:cubicBezTo>
                  <a:cubicBezTo>
                    <a:pt x="-164" y="20499"/>
                    <a:pt x="268" y="20865"/>
                    <a:pt x="1780" y="20975"/>
                  </a:cubicBezTo>
                  <a:cubicBezTo>
                    <a:pt x="3292" y="21085"/>
                    <a:pt x="5884" y="20939"/>
                    <a:pt x="9340" y="20133"/>
                  </a:cubicBezTo>
                  <a:cubicBezTo>
                    <a:pt x="12796" y="19328"/>
                    <a:pt x="17116" y="17863"/>
                    <a:pt x="21436" y="1639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74" name="Line">
              <a:extLst>
                <a:ext uri="{FF2B5EF4-FFF2-40B4-BE49-F238E27FC236}">
                  <a16:creationId xmlns:a16="http://schemas.microsoft.com/office/drawing/2014/main" id="{5439A1F0-8615-4B69-A2FA-7B3B7B8BEAA5}"/>
                </a:ext>
              </a:extLst>
            </p:cNvPr>
            <p:cNvSpPr/>
            <p:nvPr/>
          </p:nvSpPr>
          <p:spPr>
            <a:xfrm>
              <a:off x="1342497" y="632058"/>
              <a:ext cx="111875" cy="969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5" extrusionOk="0">
                  <a:moveTo>
                    <a:pt x="0" y="3179"/>
                  </a:moveTo>
                  <a:cubicBezTo>
                    <a:pt x="655" y="2431"/>
                    <a:pt x="1309" y="1684"/>
                    <a:pt x="2945" y="1086"/>
                  </a:cubicBezTo>
                  <a:cubicBezTo>
                    <a:pt x="4582" y="488"/>
                    <a:pt x="7200" y="40"/>
                    <a:pt x="9164" y="2"/>
                  </a:cubicBezTo>
                  <a:cubicBezTo>
                    <a:pt x="11127" y="-35"/>
                    <a:pt x="12436" y="339"/>
                    <a:pt x="13091" y="1908"/>
                  </a:cubicBezTo>
                  <a:cubicBezTo>
                    <a:pt x="13745" y="3478"/>
                    <a:pt x="13745" y="6243"/>
                    <a:pt x="14073" y="9195"/>
                  </a:cubicBezTo>
                  <a:cubicBezTo>
                    <a:pt x="14400" y="12148"/>
                    <a:pt x="15055" y="15287"/>
                    <a:pt x="16364" y="17380"/>
                  </a:cubicBezTo>
                  <a:cubicBezTo>
                    <a:pt x="17673" y="19472"/>
                    <a:pt x="19636" y="20519"/>
                    <a:pt x="21600" y="2156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75" name="Line">
              <a:extLst>
                <a:ext uri="{FF2B5EF4-FFF2-40B4-BE49-F238E27FC236}">
                  <a16:creationId xmlns:a16="http://schemas.microsoft.com/office/drawing/2014/main" id="{8E9B4759-A02B-4328-801E-A9D1CCBDD798}"/>
                </a:ext>
              </a:extLst>
            </p:cNvPr>
            <p:cNvSpPr/>
            <p:nvPr/>
          </p:nvSpPr>
          <p:spPr>
            <a:xfrm>
              <a:off x="998882" y="1043961"/>
              <a:ext cx="1130735" cy="355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124" extrusionOk="0">
                  <a:moveTo>
                    <a:pt x="970" y="21115"/>
                  </a:moveTo>
                  <a:cubicBezTo>
                    <a:pt x="521" y="20715"/>
                    <a:pt x="72" y="20315"/>
                    <a:pt x="8" y="19815"/>
                  </a:cubicBezTo>
                  <a:cubicBezTo>
                    <a:pt x="-56" y="19315"/>
                    <a:pt x="264" y="18715"/>
                    <a:pt x="1482" y="17615"/>
                  </a:cubicBezTo>
                  <a:cubicBezTo>
                    <a:pt x="2700" y="16515"/>
                    <a:pt x="4815" y="14915"/>
                    <a:pt x="7026" y="13615"/>
                  </a:cubicBezTo>
                  <a:cubicBezTo>
                    <a:pt x="9238" y="12315"/>
                    <a:pt x="11545" y="11315"/>
                    <a:pt x="13212" y="10315"/>
                  </a:cubicBezTo>
                  <a:cubicBezTo>
                    <a:pt x="14878" y="9315"/>
                    <a:pt x="15904" y="8315"/>
                    <a:pt x="16641" y="7315"/>
                  </a:cubicBezTo>
                  <a:cubicBezTo>
                    <a:pt x="17378" y="6315"/>
                    <a:pt x="17826" y="5315"/>
                    <a:pt x="18083" y="4315"/>
                  </a:cubicBezTo>
                  <a:cubicBezTo>
                    <a:pt x="18339" y="3315"/>
                    <a:pt x="18403" y="2315"/>
                    <a:pt x="18307" y="1515"/>
                  </a:cubicBezTo>
                  <a:cubicBezTo>
                    <a:pt x="18211" y="715"/>
                    <a:pt x="17955" y="115"/>
                    <a:pt x="17474" y="15"/>
                  </a:cubicBezTo>
                  <a:cubicBezTo>
                    <a:pt x="16993" y="-85"/>
                    <a:pt x="16288" y="315"/>
                    <a:pt x="15647" y="1515"/>
                  </a:cubicBezTo>
                  <a:cubicBezTo>
                    <a:pt x="15006" y="2715"/>
                    <a:pt x="14429" y="4715"/>
                    <a:pt x="14205" y="7315"/>
                  </a:cubicBezTo>
                  <a:cubicBezTo>
                    <a:pt x="13981" y="9915"/>
                    <a:pt x="14109" y="13115"/>
                    <a:pt x="14718" y="15715"/>
                  </a:cubicBezTo>
                  <a:cubicBezTo>
                    <a:pt x="15327" y="18315"/>
                    <a:pt x="16416" y="20315"/>
                    <a:pt x="17634" y="20915"/>
                  </a:cubicBezTo>
                  <a:cubicBezTo>
                    <a:pt x="18852" y="21515"/>
                    <a:pt x="20198" y="20715"/>
                    <a:pt x="21544" y="1991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76" name="Line">
              <a:extLst>
                <a:ext uri="{FF2B5EF4-FFF2-40B4-BE49-F238E27FC236}">
                  <a16:creationId xmlns:a16="http://schemas.microsoft.com/office/drawing/2014/main" id="{A27BC9CF-5660-4A2A-A549-C85F266FBDAD}"/>
                </a:ext>
              </a:extLst>
            </p:cNvPr>
            <p:cNvSpPr/>
            <p:nvPr/>
          </p:nvSpPr>
          <p:spPr>
            <a:xfrm>
              <a:off x="2197539" y="983597"/>
              <a:ext cx="1210646" cy="50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328" extrusionOk="0">
                  <a:moveTo>
                    <a:pt x="888" y="4803"/>
                  </a:moveTo>
                  <a:cubicBezTo>
                    <a:pt x="648" y="8665"/>
                    <a:pt x="408" y="12527"/>
                    <a:pt x="258" y="14816"/>
                  </a:cubicBezTo>
                  <a:cubicBezTo>
                    <a:pt x="108" y="17105"/>
                    <a:pt x="48" y="17820"/>
                    <a:pt x="18" y="18535"/>
                  </a:cubicBezTo>
                  <a:cubicBezTo>
                    <a:pt x="-12" y="19250"/>
                    <a:pt x="-12" y="19966"/>
                    <a:pt x="78" y="20037"/>
                  </a:cubicBezTo>
                  <a:cubicBezTo>
                    <a:pt x="168" y="20109"/>
                    <a:pt x="348" y="19536"/>
                    <a:pt x="708" y="17605"/>
                  </a:cubicBezTo>
                  <a:cubicBezTo>
                    <a:pt x="1068" y="15674"/>
                    <a:pt x="1608" y="12384"/>
                    <a:pt x="1938" y="10238"/>
                  </a:cubicBezTo>
                  <a:cubicBezTo>
                    <a:pt x="2268" y="8093"/>
                    <a:pt x="2388" y="7091"/>
                    <a:pt x="2568" y="6233"/>
                  </a:cubicBezTo>
                  <a:cubicBezTo>
                    <a:pt x="2748" y="5375"/>
                    <a:pt x="2988" y="4660"/>
                    <a:pt x="3168" y="4660"/>
                  </a:cubicBezTo>
                  <a:cubicBezTo>
                    <a:pt x="3348" y="4660"/>
                    <a:pt x="3468" y="5375"/>
                    <a:pt x="3678" y="7163"/>
                  </a:cubicBezTo>
                  <a:cubicBezTo>
                    <a:pt x="3888" y="8951"/>
                    <a:pt x="4188" y="11812"/>
                    <a:pt x="4458" y="13528"/>
                  </a:cubicBezTo>
                  <a:cubicBezTo>
                    <a:pt x="4728" y="15245"/>
                    <a:pt x="4968" y="15817"/>
                    <a:pt x="5508" y="15817"/>
                  </a:cubicBezTo>
                  <a:cubicBezTo>
                    <a:pt x="6048" y="15817"/>
                    <a:pt x="6888" y="15245"/>
                    <a:pt x="7818" y="13314"/>
                  </a:cubicBezTo>
                  <a:cubicBezTo>
                    <a:pt x="8748" y="11383"/>
                    <a:pt x="9768" y="8093"/>
                    <a:pt x="10338" y="6019"/>
                  </a:cubicBezTo>
                  <a:cubicBezTo>
                    <a:pt x="10908" y="3944"/>
                    <a:pt x="11028" y="3086"/>
                    <a:pt x="11088" y="3015"/>
                  </a:cubicBezTo>
                  <a:cubicBezTo>
                    <a:pt x="11148" y="2943"/>
                    <a:pt x="11148" y="3658"/>
                    <a:pt x="11148" y="4373"/>
                  </a:cubicBezTo>
                  <a:cubicBezTo>
                    <a:pt x="11148" y="5089"/>
                    <a:pt x="11148" y="5804"/>
                    <a:pt x="11238" y="5875"/>
                  </a:cubicBezTo>
                  <a:cubicBezTo>
                    <a:pt x="11328" y="5947"/>
                    <a:pt x="11508" y="5375"/>
                    <a:pt x="11628" y="4731"/>
                  </a:cubicBezTo>
                  <a:cubicBezTo>
                    <a:pt x="11748" y="4087"/>
                    <a:pt x="11808" y="3372"/>
                    <a:pt x="11838" y="2514"/>
                  </a:cubicBezTo>
                  <a:cubicBezTo>
                    <a:pt x="11868" y="1656"/>
                    <a:pt x="11868" y="654"/>
                    <a:pt x="11658" y="225"/>
                  </a:cubicBezTo>
                  <a:cubicBezTo>
                    <a:pt x="11448" y="-204"/>
                    <a:pt x="11028" y="-61"/>
                    <a:pt x="10488" y="1012"/>
                  </a:cubicBezTo>
                  <a:cubicBezTo>
                    <a:pt x="9948" y="2085"/>
                    <a:pt x="9288" y="4087"/>
                    <a:pt x="8808" y="6805"/>
                  </a:cubicBezTo>
                  <a:cubicBezTo>
                    <a:pt x="8328" y="9523"/>
                    <a:pt x="8028" y="12956"/>
                    <a:pt x="8238" y="15173"/>
                  </a:cubicBezTo>
                  <a:cubicBezTo>
                    <a:pt x="8448" y="17391"/>
                    <a:pt x="9168" y="18392"/>
                    <a:pt x="10398" y="18249"/>
                  </a:cubicBezTo>
                  <a:cubicBezTo>
                    <a:pt x="11628" y="18106"/>
                    <a:pt x="13368" y="16819"/>
                    <a:pt x="14808" y="14601"/>
                  </a:cubicBezTo>
                  <a:cubicBezTo>
                    <a:pt x="16248" y="12384"/>
                    <a:pt x="17388" y="9237"/>
                    <a:pt x="17988" y="7306"/>
                  </a:cubicBezTo>
                  <a:cubicBezTo>
                    <a:pt x="18588" y="5375"/>
                    <a:pt x="18648" y="4660"/>
                    <a:pt x="18588" y="4016"/>
                  </a:cubicBezTo>
                  <a:cubicBezTo>
                    <a:pt x="18528" y="3372"/>
                    <a:pt x="18348" y="2800"/>
                    <a:pt x="17808" y="2657"/>
                  </a:cubicBezTo>
                  <a:cubicBezTo>
                    <a:pt x="17268" y="2514"/>
                    <a:pt x="16368" y="2800"/>
                    <a:pt x="15618" y="4087"/>
                  </a:cubicBezTo>
                  <a:cubicBezTo>
                    <a:pt x="14868" y="5375"/>
                    <a:pt x="14268" y="7664"/>
                    <a:pt x="14178" y="10381"/>
                  </a:cubicBezTo>
                  <a:cubicBezTo>
                    <a:pt x="14088" y="13099"/>
                    <a:pt x="14508" y="16246"/>
                    <a:pt x="15228" y="18321"/>
                  </a:cubicBezTo>
                  <a:cubicBezTo>
                    <a:pt x="15948" y="20395"/>
                    <a:pt x="16968" y="21396"/>
                    <a:pt x="18078" y="21324"/>
                  </a:cubicBezTo>
                  <a:cubicBezTo>
                    <a:pt x="19188" y="21253"/>
                    <a:pt x="20388" y="20109"/>
                    <a:pt x="21588" y="1896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77" name="Line">
              <a:extLst>
                <a:ext uri="{FF2B5EF4-FFF2-40B4-BE49-F238E27FC236}">
                  <a16:creationId xmlns:a16="http://schemas.microsoft.com/office/drawing/2014/main" id="{E3E74B21-7D73-4450-9510-C2A26784C85A}"/>
                </a:ext>
              </a:extLst>
            </p:cNvPr>
            <p:cNvSpPr/>
            <p:nvPr/>
          </p:nvSpPr>
          <p:spPr>
            <a:xfrm>
              <a:off x="3396197" y="1388398"/>
              <a:ext cx="215758" cy="514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1534" extrusionOk="0">
                  <a:moveTo>
                    <a:pt x="18941" y="1628"/>
                  </a:moveTo>
                  <a:cubicBezTo>
                    <a:pt x="19606" y="781"/>
                    <a:pt x="20271" y="-66"/>
                    <a:pt x="20769" y="5"/>
                  </a:cubicBezTo>
                  <a:cubicBezTo>
                    <a:pt x="21268" y="75"/>
                    <a:pt x="21600" y="1063"/>
                    <a:pt x="19772" y="3816"/>
                  </a:cubicBezTo>
                  <a:cubicBezTo>
                    <a:pt x="17945" y="6569"/>
                    <a:pt x="13957" y="11087"/>
                    <a:pt x="10302" y="14334"/>
                  </a:cubicBezTo>
                  <a:cubicBezTo>
                    <a:pt x="6646" y="17581"/>
                    <a:pt x="3323" y="19558"/>
                    <a:pt x="0" y="2153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78" name="Line">
              <a:extLst>
                <a:ext uri="{FF2B5EF4-FFF2-40B4-BE49-F238E27FC236}">
                  <a16:creationId xmlns:a16="http://schemas.microsoft.com/office/drawing/2014/main" id="{687D8B57-BE41-4F44-B914-336DF45E373B}"/>
                </a:ext>
              </a:extLst>
            </p:cNvPr>
            <p:cNvSpPr/>
            <p:nvPr/>
          </p:nvSpPr>
          <p:spPr>
            <a:xfrm>
              <a:off x="1230622" y="2648962"/>
              <a:ext cx="59934" cy="742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extrusionOk="0">
                  <a:moveTo>
                    <a:pt x="21600" y="1413"/>
                  </a:moveTo>
                  <a:cubicBezTo>
                    <a:pt x="20400" y="732"/>
                    <a:pt x="19200" y="51"/>
                    <a:pt x="18000" y="3"/>
                  </a:cubicBezTo>
                  <a:cubicBezTo>
                    <a:pt x="16800" y="-46"/>
                    <a:pt x="15600" y="538"/>
                    <a:pt x="13800" y="2143"/>
                  </a:cubicBezTo>
                  <a:cubicBezTo>
                    <a:pt x="12000" y="3749"/>
                    <a:pt x="9600" y="6376"/>
                    <a:pt x="7200" y="9295"/>
                  </a:cubicBezTo>
                  <a:cubicBezTo>
                    <a:pt x="4800" y="12213"/>
                    <a:pt x="2400" y="15424"/>
                    <a:pt x="1200" y="17322"/>
                  </a:cubicBezTo>
                  <a:cubicBezTo>
                    <a:pt x="0" y="19219"/>
                    <a:pt x="0" y="19803"/>
                    <a:pt x="0" y="20338"/>
                  </a:cubicBezTo>
                  <a:cubicBezTo>
                    <a:pt x="0" y="20873"/>
                    <a:pt x="0" y="21359"/>
                    <a:pt x="0" y="21457"/>
                  </a:cubicBezTo>
                  <a:cubicBezTo>
                    <a:pt x="0" y="21554"/>
                    <a:pt x="0" y="21262"/>
                    <a:pt x="0" y="2097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79" name="Line">
              <a:extLst>
                <a:ext uri="{FF2B5EF4-FFF2-40B4-BE49-F238E27FC236}">
                  <a16:creationId xmlns:a16="http://schemas.microsoft.com/office/drawing/2014/main" id="{28384682-3D1F-4165-8995-9950AB594BF1}"/>
                </a:ext>
              </a:extLst>
            </p:cNvPr>
            <p:cNvSpPr/>
            <p:nvPr/>
          </p:nvSpPr>
          <p:spPr>
            <a:xfrm>
              <a:off x="1010869" y="2531784"/>
              <a:ext cx="595332" cy="103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500" extrusionOk="0">
                  <a:moveTo>
                    <a:pt x="1002" y="2825"/>
                  </a:moveTo>
                  <a:cubicBezTo>
                    <a:pt x="642" y="2476"/>
                    <a:pt x="282" y="2128"/>
                    <a:pt x="102" y="1780"/>
                  </a:cubicBezTo>
                  <a:cubicBezTo>
                    <a:pt x="-78" y="1431"/>
                    <a:pt x="-78" y="1083"/>
                    <a:pt x="582" y="734"/>
                  </a:cubicBezTo>
                  <a:cubicBezTo>
                    <a:pt x="1242" y="386"/>
                    <a:pt x="2562" y="38"/>
                    <a:pt x="5082" y="3"/>
                  </a:cubicBezTo>
                  <a:cubicBezTo>
                    <a:pt x="7602" y="-32"/>
                    <a:pt x="11322" y="247"/>
                    <a:pt x="14262" y="1327"/>
                  </a:cubicBezTo>
                  <a:cubicBezTo>
                    <a:pt x="17202" y="2407"/>
                    <a:pt x="19362" y="4288"/>
                    <a:pt x="20442" y="6518"/>
                  </a:cubicBezTo>
                  <a:cubicBezTo>
                    <a:pt x="21522" y="8747"/>
                    <a:pt x="21522" y="11325"/>
                    <a:pt x="20262" y="13660"/>
                  </a:cubicBezTo>
                  <a:cubicBezTo>
                    <a:pt x="19002" y="15994"/>
                    <a:pt x="16482" y="18084"/>
                    <a:pt x="14502" y="19338"/>
                  </a:cubicBezTo>
                  <a:cubicBezTo>
                    <a:pt x="12522" y="20593"/>
                    <a:pt x="11082" y="21011"/>
                    <a:pt x="9882" y="21254"/>
                  </a:cubicBezTo>
                  <a:cubicBezTo>
                    <a:pt x="8682" y="21498"/>
                    <a:pt x="7722" y="21568"/>
                    <a:pt x="7002" y="21429"/>
                  </a:cubicBezTo>
                  <a:cubicBezTo>
                    <a:pt x="6282" y="21289"/>
                    <a:pt x="5802" y="20941"/>
                    <a:pt x="5562" y="20593"/>
                  </a:cubicBezTo>
                  <a:cubicBezTo>
                    <a:pt x="5322" y="20244"/>
                    <a:pt x="5322" y="19896"/>
                    <a:pt x="6042" y="19582"/>
                  </a:cubicBezTo>
                  <a:cubicBezTo>
                    <a:pt x="6762" y="19269"/>
                    <a:pt x="8202" y="18990"/>
                    <a:pt x="9642" y="1871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80" name="Line">
              <a:extLst>
                <a:ext uri="{FF2B5EF4-FFF2-40B4-BE49-F238E27FC236}">
                  <a16:creationId xmlns:a16="http://schemas.microsoft.com/office/drawing/2014/main" id="{B09C6F9B-9D6D-4DC7-B345-970358B82304}"/>
                </a:ext>
              </a:extLst>
            </p:cNvPr>
            <p:cNvSpPr/>
            <p:nvPr/>
          </p:nvSpPr>
          <p:spPr>
            <a:xfrm>
              <a:off x="1789996" y="3000501"/>
              <a:ext cx="67925" cy="458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280" y="3653"/>
                    <a:pt x="12960" y="7306"/>
                    <a:pt x="9720" y="10641"/>
                  </a:cubicBezTo>
                  <a:cubicBezTo>
                    <a:pt x="6480" y="13976"/>
                    <a:pt x="4320" y="16994"/>
                    <a:pt x="2700" y="18900"/>
                  </a:cubicBezTo>
                  <a:cubicBezTo>
                    <a:pt x="1080" y="20806"/>
                    <a:pt x="0" y="21600"/>
                    <a:pt x="0" y="21600"/>
                  </a:cubicBezTo>
                  <a:cubicBezTo>
                    <a:pt x="0" y="21600"/>
                    <a:pt x="1080" y="20806"/>
                    <a:pt x="2160" y="2001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81" name="Line">
              <a:extLst>
                <a:ext uri="{FF2B5EF4-FFF2-40B4-BE49-F238E27FC236}">
                  <a16:creationId xmlns:a16="http://schemas.microsoft.com/office/drawing/2014/main" id="{A13A9E78-146F-4D75-AD4D-65A503EDB266}"/>
                </a:ext>
              </a:extLst>
            </p:cNvPr>
            <p:cNvSpPr/>
            <p:nvPr/>
          </p:nvSpPr>
          <p:spPr>
            <a:xfrm>
              <a:off x="1813969" y="2798099"/>
              <a:ext cx="23973" cy="71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82" name="Line">
              <a:extLst>
                <a:ext uri="{FF2B5EF4-FFF2-40B4-BE49-F238E27FC236}">
                  <a16:creationId xmlns:a16="http://schemas.microsoft.com/office/drawing/2014/main" id="{42C5C452-46E2-4300-8613-A04A342246A0}"/>
                </a:ext>
              </a:extLst>
            </p:cNvPr>
            <p:cNvSpPr/>
            <p:nvPr/>
          </p:nvSpPr>
          <p:spPr>
            <a:xfrm>
              <a:off x="2057697" y="2986297"/>
              <a:ext cx="231741" cy="408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7" extrusionOk="0">
                  <a:moveTo>
                    <a:pt x="0" y="9512"/>
                  </a:moveTo>
                  <a:cubicBezTo>
                    <a:pt x="939" y="10204"/>
                    <a:pt x="1878" y="10895"/>
                    <a:pt x="3130" y="11240"/>
                  </a:cubicBezTo>
                  <a:cubicBezTo>
                    <a:pt x="4383" y="11586"/>
                    <a:pt x="5948" y="11586"/>
                    <a:pt x="8609" y="10463"/>
                  </a:cubicBezTo>
                  <a:cubicBezTo>
                    <a:pt x="11270" y="9340"/>
                    <a:pt x="15026" y="7093"/>
                    <a:pt x="17061" y="5365"/>
                  </a:cubicBezTo>
                  <a:cubicBezTo>
                    <a:pt x="19096" y="3637"/>
                    <a:pt x="19409" y="2428"/>
                    <a:pt x="18000" y="1391"/>
                  </a:cubicBezTo>
                  <a:cubicBezTo>
                    <a:pt x="16591" y="354"/>
                    <a:pt x="13461" y="-510"/>
                    <a:pt x="10643" y="354"/>
                  </a:cubicBezTo>
                  <a:cubicBezTo>
                    <a:pt x="7826" y="1218"/>
                    <a:pt x="5322" y="3810"/>
                    <a:pt x="4226" y="7093"/>
                  </a:cubicBezTo>
                  <a:cubicBezTo>
                    <a:pt x="3130" y="10376"/>
                    <a:pt x="3443" y="14351"/>
                    <a:pt x="5791" y="16856"/>
                  </a:cubicBezTo>
                  <a:cubicBezTo>
                    <a:pt x="8139" y="19362"/>
                    <a:pt x="12522" y="20399"/>
                    <a:pt x="15496" y="20744"/>
                  </a:cubicBezTo>
                  <a:cubicBezTo>
                    <a:pt x="18470" y="21090"/>
                    <a:pt x="20035" y="20744"/>
                    <a:pt x="21600" y="2039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83" name="Line">
              <a:extLst>
                <a:ext uri="{FF2B5EF4-FFF2-40B4-BE49-F238E27FC236}">
                  <a16:creationId xmlns:a16="http://schemas.microsoft.com/office/drawing/2014/main" id="{DE17DB2A-007B-4F2E-A743-C114E2D52BF7}"/>
                </a:ext>
              </a:extLst>
            </p:cNvPr>
            <p:cNvSpPr/>
            <p:nvPr/>
          </p:nvSpPr>
          <p:spPr>
            <a:xfrm>
              <a:off x="2521178" y="2986297"/>
              <a:ext cx="283681" cy="468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417" extrusionOk="0">
                  <a:moveTo>
                    <a:pt x="12809" y="2440"/>
                  </a:moveTo>
                  <a:cubicBezTo>
                    <a:pt x="13060" y="1668"/>
                    <a:pt x="13312" y="897"/>
                    <a:pt x="12809" y="434"/>
                  </a:cubicBezTo>
                  <a:cubicBezTo>
                    <a:pt x="12307" y="-29"/>
                    <a:pt x="11051" y="-183"/>
                    <a:pt x="9293" y="280"/>
                  </a:cubicBezTo>
                  <a:cubicBezTo>
                    <a:pt x="7535" y="743"/>
                    <a:pt x="5274" y="1823"/>
                    <a:pt x="3893" y="2748"/>
                  </a:cubicBezTo>
                  <a:cubicBezTo>
                    <a:pt x="2512" y="3674"/>
                    <a:pt x="2009" y="4446"/>
                    <a:pt x="2260" y="5063"/>
                  </a:cubicBezTo>
                  <a:cubicBezTo>
                    <a:pt x="2512" y="5680"/>
                    <a:pt x="3516" y="6143"/>
                    <a:pt x="6279" y="6837"/>
                  </a:cubicBezTo>
                  <a:cubicBezTo>
                    <a:pt x="9042" y="7531"/>
                    <a:pt x="13563" y="8457"/>
                    <a:pt x="16326" y="9306"/>
                  </a:cubicBezTo>
                  <a:cubicBezTo>
                    <a:pt x="19088" y="10154"/>
                    <a:pt x="20093" y="10926"/>
                    <a:pt x="20721" y="11774"/>
                  </a:cubicBezTo>
                  <a:cubicBezTo>
                    <a:pt x="21349" y="12623"/>
                    <a:pt x="21600" y="13548"/>
                    <a:pt x="19716" y="14937"/>
                  </a:cubicBezTo>
                  <a:cubicBezTo>
                    <a:pt x="17833" y="16326"/>
                    <a:pt x="13814" y="18177"/>
                    <a:pt x="10172" y="19334"/>
                  </a:cubicBezTo>
                  <a:cubicBezTo>
                    <a:pt x="6530" y="20491"/>
                    <a:pt x="3265" y="20954"/>
                    <a:pt x="0" y="2141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84" name="Line">
              <a:extLst>
                <a:ext uri="{FF2B5EF4-FFF2-40B4-BE49-F238E27FC236}">
                  <a16:creationId xmlns:a16="http://schemas.microsoft.com/office/drawing/2014/main" id="{E6EA4E91-04D2-4310-A2DF-DA0C9D7618D4}"/>
                </a:ext>
              </a:extLst>
            </p:cNvPr>
            <p:cNvSpPr/>
            <p:nvPr/>
          </p:nvSpPr>
          <p:spPr>
            <a:xfrm>
              <a:off x="331630" y="3011153"/>
              <a:ext cx="439508" cy="110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600" extrusionOk="0">
                  <a:moveTo>
                    <a:pt x="3025" y="0"/>
                  </a:moveTo>
                  <a:cubicBezTo>
                    <a:pt x="1716" y="655"/>
                    <a:pt x="407" y="1309"/>
                    <a:pt x="79" y="2618"/>
                  </a:cubicBezTo>
                  <a:cubicBezTo>
                    <a:pt x="-248" y="3927"/>
                    <a:pt x="407" y="5891"/>
                    <a:pt x="2534" y="6545"/>
                  </a:cubicBezTo>
                  <a:cubicBezTo>
                    <a:pt x="4661" y="7200"/>
                    <a:pt x="8261" y="6545"/>
                    <a:pt x="11452" y="5891"/>
                  </a:cubicBezTo>
                  <a:cubicBezTo>
                    <a:pt x="14643" y="5236"/>
                    <a:pt x="17425" y="4582"/>
                    <a:pt x="19061" y="5564"/>
                  </a:cubicBezTo>
                  <a:cubicBezTo>
                    <a:pt x="20697" y="6545"/>
                    <a:pt x="21188" y="9164"/>
                    <a:pt x="21270" y="12109"/>
                  </a:cubicBezTo>
                  <a:cubicBezTo>
                    <a:pt x="21352" y="15055"/>
                    <a:pt x="21025" y="18327"/>
                    <a:pt x="20697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85" name="Line">
              <a:extLst>
                <a:ext uri="{FF2B5EF4-FFF2-40B4-BE49-F238E27FC236}">
                  <a16:creationId xmlns:a16="http://schemas.microsoft.com/office/drawing/2014/main" id="{D402AE3B-315F-49D6-A9D5-A1107F2A4DE7}"/>
                </a:ext>
              </a:extLst>
            </p:cNvPr>
            <p:cNvSpPr/>
            <p:nvPr/>
          </p:nvSpPr>
          <p:spPr>
            <a:xfrm>
              <a:off x="323639" y="3245511"/>
              <a:ext cx="423526" cy="106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354" extrusionOk="0">
                  <a:moveTo>
                    <a:pt x="0" y="21354"/>
                  </a:moveTo>
                  <a:cubicBezTo>
                    <a:pt x="4082" y="15463"/>
                    <a:pt x="8164" y="9572"/>
                    <a:pt x="11140" y="5972"/>
                  </a:cubicBezTo>
                  <a:cubicBezTo>
                    <a:pt x="14117" y="2372"/>
                    <a:pt x="15987" y="1063"/>
                    <a:pt x="17603" y="409"/>
                  </a:cubicBezTo>
                  <a:cubicBezTo>
                    <a:pt x="19219" y="-246"/>
                    <a:pt x="20580" y="-246"/>
                    <a:pt x="21090" y="1390"/>
                  </a:cubicBezTo>
                  <a:cubicBezTo>
                    <a:pt x="21600" y="3027"/>
                    <a:pt x="21260" y="6299"/>
                    <a:pt x="20665" y="8918"/>
                  </a:cubicBezTo>
                  <a:cubicBezTo>
                    <a:pt x="20069" y="11536"/>
                    <a:pt x="19219" y="13499"/>
                    <a:pt x="18368" y="1546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86" name="Line">
              <a:extLst>
                <a:ext uri="{FF2B5EF4-FFF2-40B4-BE49-F238E27FC236}">
                  <a16:creationId xmlns:a16="http://schemas.microsoft.com/office/drawing/2014/main" id="{09AF54E4-287C-4118-80B1-454A2D947A59}"/>
                </a:ext>
              </a:extLst>
            </p:cNvPr>
            <p:cNvSpPr/>
            <p:nvPr/>
          </p:nvSpPr>
          <p:spPr>
            <a:xfrm>
              <a:off x="547388" y="2748387"/>
              <a:ext cx="15982" cy="816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9" h="21600" extrusionOk="0">
                  <a:moveTo>
                    <a:pt x="12960" y="0"/>
                  </a:moveTo>
                  <a:cubicBezTo>
                    <a:pt x="12960" y="2222"/>
                    <a:pt x="12960" y="4444"/>
                    <a:pt x="15120" y="7022"/>
                  </a:cubicBezTo>
                  <a:cubicBezTo>
                    <a:pt x="17280" y="9600"/>
                    <a:pt x="21600" y="12533"/>
                    <a:pt x="19440" y="15022"/>
                  </a:cubicBezTo>
                  <a:cubicBezTo>
                    <a:pt x="17280" y="17511"/>
                    <a:pt x="8640" y="1955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87" name="Line">
              <a:extLst>
                <a:ext uri="{FF2B5EF4-FFF2-40B4-BE49-F238E27FC236}">
                  <a16:creationId xmlns:a16="http://schemas.microsoft.com/office/drawing/2014/main" id="{1625CA3D-2F4C-4D9D-8AAB-3AF48B6B3ED3}"/>
                </a:ext>
              </a:extLst>
            </p:cNvPr>
            <p:cNvSpPr/>
            <p:nvPr/>
          </p:nvSpPr>
          <p:spPr>
            <a:xfrm>
              <a:off x="691227" y="2798099"/>
              <a:ext cx="47946" cy="80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600" extrusionOk="0">
                  <a:moveTo>
                    <a:pt x="21021" y="0"/>
                  </a:moveTo>
                  <a:cubicBezTo>
                    <a:pt x="14850" y="2520"/>
                    <a:pt x="8678" y="5040"/>
                    <a:pt x="4821" y="7965"/>
                  </a:cubicBezTo>
                  <a:cubicBezTo>
                    <a:pt x="964" y="10890"/>
                    <a:pt x="-579" y="14220"/>
                    <a:pt x="192" y="16560"/>
                  </a:cubicBezTo>
                  <a:cubicBezTo>
                    <a:pt x="964" y="18900"/>
                    <a:pt x="4050" y="20250"/>
                    <a:pt x="7135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88" name="Line">
              <a:extLst>
                <a:ext uri="{FF2B5EF4-FFF2-40B4-BE49-F238E27FC236}">
                  <a16:creationId xmlns:a16="http://schemas.microsoft.com/office/drawing/2014/main" id="{A0A0643E-040E-48CA-92A6-0FACF88526C4}"/>
                </a:ext>
              </a:extLst>
            </p:cNvPr>
            <p:cNvSpPr/>
            <p:nvPr/>
          </p:nvSpPr>
          <p:spPr>
            <a:xfrm>
              <a:off x="3540036" y="2748387"/>
              <a:ext cx="219755" cy="1097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458" extrusionOk="0">
                  <a:moveTo>
                    <a:pt x="2901" y="4959"/>
                  </a:moveTo>
                  <a:cubicBezTo>
                    <a:pt x="2579" y="3514"/>
                    <a:pt x="2257" y="2070"/>
                    <a:pt x="2096" y="1184"/>
                  </a:cubicBezTo>
                  <a:cubicBezTo>
                    <a:pt x="1934" y="297"/>
                    <a:pt x="1934" y="-31"/>
                    <a:pt x="2257" y="2"/>
                  </a:cubicBezTo>
                  <a:cubicBezTo>
                    <a:pt x="2579" y="35"/>
                    <a:pt x="3224" y="429"/>
                    <a:pt x="3869" y="1840"/>
                  </a:cubicBezTo>
                  <a:cubicBezTo>
                    <a:pt x="4513" y="3252"/>
                    <a:pt x="5158" y="5681"/>
                    <a:pt x="5319" y="8110"/>
                  </a:cubicBezTo>
                  <a:cubicBezTo>
                    <a:pt x="5481" y="10539"/>
                    <a:pt x="5158" y="12968"/>
                    <a:pt x="4513" y="15036"/>
                  </a:cubicBezTo>
                  <a:cubicBezTo>
                    <a:pt x="3869" y="17105"/>
                    <a:pt x="2902" y="18812"/>
                    <a:pt x="2257" y="19928"/>
                  </a:cubicBezTo>
                  <a:cubicBezTo>
                    <a:pt x="1612" y="21044"/>
                    <a:pt x="1290" y="21569"/>
                    <a:pt x="1290" y="21438"/>
                  </a:cubicBezTo>
                  <a:cubicBezTo>
                    <a:pt x="1290" y="21306"/>
                    <a:pt x="1612" y="20519"/>
                    <a:pt x="1773" y="18976"/>
                  </a:cubicBezTo>
                  <a:cubicBezTo>
                    <a:pt x="1934" y="17433"/>
                    <a:pt x="1934" y="15135"/>
                    <a:pt x="1451" y="12968"/>
                  </a:cubicBezTo>
                  <a:cubicBezTo>
                    <a:pt x="967" y="10802"/>
                    <a:pt x="0" y="8767"/>
                    <a:pt x="0" y="7355"/>
                  </a:cubicBezTo>
                  <a:cubicBezTo>
                    <a:pt x="0" y="5943"/>
                    <a:pt x="967" y="5156"/>
                    <a:pt x="2257" y="4696"/>
                  </a:cubicBezTo>
                  <a:cubicBezTo>
                    <a:pt x="3546" y="4236"/>
                    <a:pt x="5158" y="4105"/>
                    <a:pt x="7254" y="4236"/>
                  </a:cubicBezTo>
                  <a:cubicBezTo>
                    <a:pt x="9349" y="4368"/>
                    <a:pt x="11928" y="4762"/>
                    <a:pt x="14669" y="5878"/>
                  </a:cubicBezTo>
                  <a:cubicBezTo>
                    <a:pt x="17409" y="6994"/>
                    <a:pt x="20310" y="8832"/>
                    <a:pt x="20955" y="10112"/>
                  </a:cubicBezTo>
                  <a:cubicBezTo>
                    <a:pt x="21600" y="11393"/>
                    <a:pt x="19988" y="12115"/>
                    <a:pt x="17248" y="12574"/>
                  </a:cubicBezTo>
                  <a:cubicBezTo>
                    <a:pt x="14507" y="13034"/>
                    <a:pt x="10639" y="13231"/>
                    <a:pt x="7899" y="13297"/>
                  </a:cubicBezTo>
                  <a:cubicBezTo>
                    <a:pt x="5158" y="13362"/>
                    <a:pt x="3546" y="13297"/>
                    <a:pt x="2418" y="13067"/>
                  </a:cubicBezTo>
                  <a:cubicBezTo>
                    <a:pt x="1290" y="12837"/>
                    <a:pt x="645" y="12443"/>
                    <a:pt x="0" y="1204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89" name="Line">
              <a:extLst>
                <a:ext uri="{FF2B5EF4-FFF2-40B4-BE49-F238E27FC236}">
                  <a16:creationId xmlns:a16="http://schemas.microsoft.com/office/drawing/2014/main" id="{719D78ED-8770-4D2C-8CF6-07D8C262ED05}"/>
                </a:ext>
              </a:extLst>
            </p:cNvPr>
            <p:cNvSpPr/>
            <p:nvPr/>
          </p:nvSpPr>
          <p:spPr>
            <a:xfrm>
              <a:off x="3943586" y="3000501"/>
              <a:ext cx="783123" cy="372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4" extrusionOk="0">
                  <a:moveTo>
                    <a:pt x="0" y="14080"/>
                  </a:moveTo>
                  <a:cubicBezTo>
                    <a:pt x="923" y="12577"/>
                    <a:pt x="1846" y="11074"/>
                    <a:pt x="2446" y="9290"/>
                  </a:cubicBezTo>
                  <a:cubicBezTo>
                    <a:pt x="3046" y="7506"/>
                    <a:pt x="3323" y="5440"/>
                    <a:pt x="3415" y="3843"/>
                  </a:cubicBezTo>
                  <a:cubicBezTo>
                    <a:pt x="3508" y="2247"/>
                    <a:pt x="3415" y="1120"/>
                    <a:pt x="3138" y="462"/>
                  </a:cubicBezTo>
                  <a:cubicBezTo>
                    <a:pt x="2862" y="-195"/>
                    <a:pt x="2400" y="-383"/>
                    <a:pt x="1800" y="1495"/>
                  </a:cubicBezTo>
                  <a:cubicBezTo>
                    <a:pt x="1200" y="3374"/>
                    <a:pt x="462" y="7318"/>
                    <a:pt x="415" y="10699"/>
                  </a:cubicBezTo>
                  <a:cubicBezTo>
                    <a:pt x="369" y="14080"/>
                    <a:pt x="1015" y="16897"/>
                    <a:pt x="1892" y="18681"/>
                  </a:cubicBezTo>
                  <a:cubicBezTo>
                    <a:pt x="2769" y="20466"/>
                    <a:pt x="3877" y="21217"/>
                    <a:pt x="5123" y="20747"/>
                  </a:cubicBezTo>
                  <a:cubicBezTo>
                    <a:pt x="6369" y="20278"/>
                    <a:pt x="7754" y="18587"/>
                    <a:pt x="8538" y="16334"/>
                  </a:cubicBezTo>
                  <a:cubicBezTo>
                    <a:pt x="9323" y="14080"/>
                    <a:pt x="9508" y="11262"/>
                    <a:pt x="9600" y="9290"/>
                  </a:cubicBezTo>
                  <a:cubicBezTo>
                    <a:pt x="9692" y="7318"/>
                    <a:pt x="9692" y="6191"/>
                    <a:pt x="9415" y="4876"/>
                  </a:cubicBezTo>
                  <a:cubicBezTo>
                    <a:pt x="9138" y="3561"/>
                    <a:pt x="8585" y="2059"/>
                    <a:pt x="8538" y="1401"/>
                  </a:cubicBezTo>
                  <a:cubicBezTo>
                    <a:pt x="8492" y="744"/>
                    <a:pt x="8954" y="932"/>
                    <a:pt x="9692" y="1683"/>
                  </a:cubicBezTo>
                  <a:cubicBezTo>
                    <a:pt x="10431" y="2434"/>
                    <a:pt x="11446" y="3749"/>
                    <a:pt x="12138" y="4782"/>
                  </a:cubicBezTo>
                  <a:cubicBezTo>
                    <a:pt x="12831" y="5815"/>
                    <a:pt x="13200" y="6567"/>
                    <a:pt x="13431" y="7412"/>
                  </a:cubicBezTo>
                  <a:cubicBezTo>
                    <a:pt x="13662" y="8257"/>
                    <a:pt x="13754" y="9196"/>
                    <a:pt x="13754" y="10135"/>
                  </a:cubicBezTo>
                  <a:cubicBezTo>
                    <a:pt x="13754" y="11074"/>
                    <a:pt x="13662" y="12014"/>
                    <a:pt x="13292" y="13140"/>
                  </a:cubicBezTo>
                  <a:cubicBezTo>
                    <a:pt x="12923" y="14267"/>
                    <a:pt x="12277" y="15582"/>
                    <a:pt x="11908" y="16709"/>
                  </a:cubicBezTo>
                  <a:cubicBezTo>
                    <a:pt x="11538" y="17836"/>
                    <a:pt x="11446" y="18775"/>
                    <a:pt x="11677" y="19339"/>
                  </a:cubicBezTo>
                  <a:cubicBezTo>
                    <a:pt x="11908" y="19902"/>
                    <a:pt x="12462" y="20090"/>
                    <a:pt x="13846" y="19527"/>
                  </a:cubicBezTo>
                  <a:cubicBezTo>
                    <a:pt x="15231" y="18963"/>
                    <a:pt x="17446" y="17648"/>
                    <a:pt x="18877" y="16709"/>
                  </a:cubicBezTo>
                  <a:cubicBezTo>
                    <a:pt x="20308" y="15770"/>
                    <a:pt x="20954" y="15207"/>
                    <a:pt x="21600" y="1464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90" name="Line">
              <a:extLst>
                <a:ext uri="{FF2B5EF4-FFF2-40B4-BE49-F238E27FC236}">
                  <a16:creationId xmlns:a16="http://schemas.microsoft.com/office/drawing/2014/main" id="{F1512D62-9ACC-4D11-83F0-460DF844E540}"/>
                </a:ext>
              </a:extLst>
            </p:cNvPr>
            <p:cNvSpPr/>
            <p:nvPr/>
          </p:nvSpPr>
          <p:spPr>
            <a:xfrm>
              <a:off x="5158226" y="2830058"/>
              <a:ext cx="443502" cy="447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228" extrusionOk="0">
                  <a:moveTo>
                    <a:pt x="2058" y="9970"/>
                  </a:moveTo>
                  <a:cubicBezTo>
                    <a:pt x="2058" y="9176"/>
                    <a:pt x="2058" y="8381"/>
                    <a:pt x="1813" y="8461"/>
                  </a:cubicBezTo>
                  <a:cubicBezTo>
                    <a:pt x="1567" y="8540"/>
                    <a:pt x="1076" y="9493"/>
                    <a:pt x="667" y="11002"/>
                  </a:cubicBezTo>
                  <a:cubicBezTo>
                    <a:pt x="258" y="12511"/>
                    <a:pt x="-69" y="14576"/>
                    <a:pt x="13" y="16402"/>
                  </a:cubicBezTo>
                  <a:cubicBezTo>
                    <a:pt x="95" y="18229"/>
                    <a:pt x="586" y="19817"/>
                    <a:pt x="1322" y="20611"/>
                  </a:cubicBezTo>
                  <a:cubicBezTo>
                    <a:pt x="2058" y="21405"/>
                    <a:pt x="3040" y="21405"/>
                    <a:pt x="4267" y="20770"/>
                  </a:cubicBezTo>
                  <a:cubicBezTo>
                    <a:pt x="5495" y="20134"/>
                    <a:pt x="6967" y="18864"/>
                    <a:pt x="7949" y="17355"/>
                  </a:cubicBezTo>
                  <a:cubicBezTo>
                    <a:pt x="8931" y="15846"/>
                    <a:pt x="9422" y="14099"/>
                    <a:pt x="9667" y="13623"/>
                  </a:cubicBezTo>
                  <a:cubicBezTo>
                    <a:pt x="9913" y="13146"/>
                    <a:pt x="9913" y="13940"/>
                    <a:pt x="10404" y="15131"/>
                  </a:cubicBezTo>
                  <a:cubicBezTo>
                    <a:pt x="10895" y="16323"/>
                    <a:pt x="11876" y="17911"/>
                    <a:pt x="13104" y="19023"/>
                  </a:cubicBezTo>
                  <a:cubicBezTo>
                    <a:pt x="14331" y="20134"/>
                    <a:pt x="15804" y="20770"/>
                    <a:pt x="16949" y="21008"/>
                  </a:cubicBezTo>
                  <a:cubicBezTo>
                    <a:pt x="18095" y="21246"/>
                    <a:pt x="18913" y="21087"/>
                    <a:pt x="19731" y="20214"/>
                  </a:cubicBezTo>
                  <a:cubicBezTo>
                    <a:pt x="20549" y="19340"/>
                    <a:pt x="21367" y="17752"/>
                    <a:pt x="21449" y="15290"/>
                  </a:cubicBezTo>
                  <a:cubicBezTo>
                    <a:pt x="21531" y="12829"/>
                    <a:pt x="20876" y="9493"/>
                    <a:pt x="20304" y="7270"/>
                  </a:cubicBezTo>
                  <a:cubicBezTo>
                    <a:pt x="19731" y="5046"/>
                    <a:pt x="19240" y="3934"/>
                    <a:pt x="18504" y="2743"/>
                  </a:cubicBezTo>
                  <a:cubicBezTo>
                    <a:pt x="17767" y="1552"/>
                    <a:pt x="16786" y="281"/>
                    <a:pt x="16458" y="43"/>
                  </a:cubicBezTo>
                  <a:cubicBezTo>
                    <a:pt x="16131" y="-195"/>
                    <a:pt x="16458" y="599"/>
                    <a:pt x="16786" y="139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91" name="Line">
              <a:extLst>
                <a:ext uri="{FF2B5EF4-FFF2-40B4-BE49-F238E27FC236}">
                  <a16:creationId xmlns:a16="http://schemas.microsoft.com/office/drawing/2014/main" id="{289C3493-30A7-4505-9583-2090CF2BE228}"/>
                </a:ext>
              </a:extLst>
            </p:cNvPr>
            <p:cNvSpPr/>
            <p:nvPr/>
          </p:nvSpPr>
          <p:spPr>
            <a:xfrm>
              <a:off x="5797510" y="2496275"/>
              <a:ext cx="703213" cy="1264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547" extrusionOk="0">
                  <a:moveTo>
                    <a:pt x="6114" y="9802"/>
                  </a:moveTo>
                  <a:cubicBezTo>
                    <a:pt x="5703" y="9402"/>
                    <a:pt x="5292" y="9002"/>
                    <a:pt x="4829" y="8744"/>
                  </a:cubicBezTo>
                  <a:cubicBezTo>
                    <a:pt x="4366" y="8487"/>
                    <a:pt x="3852" y="8373"/>
                    <a:pt x="3234" y="8602"/>
                  </a:cubicBezTo>
                  <a:cubicBezTo>
                    <a:pt x="2617" y="8830"/>
                    <a:pt x="1897" y="9402"/>
                    <a:pt x="1332" y="10144"/>
                  </a:cubicBezTo>
                  <a:cubicBezTo>
                    <a:pt x="766" y="10887"/>
                    <a:pt x="354" y="11802"/>
                    <a:pt x="149" y="12402"/>
                  </a:cubicBezTo>
                  <a:cubicBezTo>
                    <a:pt x="-57" y="13002"/>
                    <a:pt x="-57" y="13287"/>
                    <a:pt x="200" y="13430"/>
                  </a:cubicBezTo>
                  <a:cubicBezTo>
                    <a:pt x="457" y="13573"/>
                    <a:pt x="972" y="13573"/>
                    <a:pt x="1640" y="13373"/>
                  </a:cubicBezTo>
                  <a:cubicBezTo>
                    <a:pt x="2309" y="13173"/>
                    <a:pt x="3132" y="12773"/>
                    <a:pt x="3800" y="12202"/>
                  </a:cubicBezTo>
                  <a:cubicBezTo>
                    <a:pt x="4469" y="11630"/>
                    <a:pt x="4983" y="10887"/>
                    <a:pt x="5394" y="10402"/>
                  </a:cubicBezTo>
                  <a:cubicBezTo>
                    <a:pt x="5806" y="9916"/>
                    <a:pt x="6114" y="9687"/>
                    <a:pt x="6372" y="9716"/>
                  </a:cubicBezTo>
                  <a:cubicBezTo>
                    <a:pt x="6629" y="9744"/>
                    <a:pt x="6834" y="10030"/>
                    <a:pt x="7040" y="10516"/>
                  </a:cubicBezTo>
                  <a:cubicBezTo>
                    <a:pt x="7246" y="11002"/>
                    <a:pt x="7452" y="11687"/>
                    <a:pt x="7657" y="12173"/>
                  </a:cubicBezTo>
                  <a:cubicBezTo>
                    <a:pt x="7863" y="12659"/>
                    <a:pt x="8069" y="12944"/>
                    <a:pt x="8480" y="13059"/>
                  </a:cubicBezTo>
                  <a:cubicBezTo>
                    <a:pt x="8892" y="13173"/>
                    <a:pt x="9509" y="13116"/>
                    <a:pt x="10589" y="12544"/>
                  </a:cubicBezTo>
                  <a:cubicBezTo>
                    <a:pt x="11669" y="11973"/>
                    <a:pt x="13212" y="10887"/>
                    <a:pt x="14343" y="9573"/>
                  </a:cubicBezTo>
                  <a:cubicBezTo>
                    <a:pt x="15474" y="8259"/>
                    <a:pt x="16194" y="6716"/>
                    <a:pt x="16606" y="5202"/>
                  </a:cubicBezTo>
                  <a:cubicBezTo>
                    <a:pt x="17017" y="3687"/>
                    <a:pt x="17120" y="2202"/>
                    <a:pt x="17069" y="1287"/>
                  </a:cubicBezTo>
                  <a:cubicBezTo>
                    <a:pt x="17017" y="373"/>
                    <a:pt x="16812" y="30"/>
                    <a:pt x="16606" y="2"/>
                  </a:cubicBezTo>
                  <a:cubicBezTo>
                    <a:pt x="16400" y="-27"/>
                    <a:pt x="16194" y="259"/>
                    <a:pt x="15834" y="1344"/>
                  </a:cubicBezTo>
                  <a:cubicBezTo>
                    <a:pt x="15474" y="2430"/>
                    <a:pt x="14960" y="4316"/>
                    <a:pt x="14446" y="6430"/>
                  </a:cubicBezTo>
                  <a:cubicBezTo>
                    <a:pt x="13932" y="8544"/>
                    <a:pt x="13417" y="10887"/>
                    <a:pt x="13109" y="13002"/>
                  </a:cubicBezTo>
                  <a:cubicBezTo>
                    <a:pt x="12800" y="15116"/>
                    <a:pt x="12697" y="17002"/>
                    <a:pt x="12749" y="18316"/>
                  </a:cubicBezTo>
                  <a:cubicBezTo>
                    <a:pt x="12800" y="19630"/>
                    <a:pt x="13006" y="20373"/>
                    <a:pt x="13263" y="20859"/>
                  </a:cubicBezTo>
                  <a:cubicBezTo>
                    <a:pt x="13520" y="21344"/>
                    <a:pt x="13829" y="21573"/>
                    <a:pt x="14189" y="21544"/>
                  </a:cubicBezTo>
                  <a:cubicBezTo>
                    <a:pt x="14549" y="21516"/>
                    <a:pt x="14960" y="21230"/>
                    <a:pt x="15217" y="20344"/>
                  </a:cubicBezTo>
                  <a:cubicBezTo>
                    <a:pt x="15474" y="19459"/>
                    <a:pt x="15577" y="17973"/>
                    <a:pt x="15372" y="16687"/>
                  </a:cubicBezTo>
                  <a:cubicBezTo>
                    <a:pt x="15166" y="15402"/>
                    <a:pt x="14652" y="14316"/>
                    <a:pt x="14240" y="13573"/>
                  </a:cubicBezTo>
                  <a:cubicBezTo>
                    <a:pt x="13829" y="12830"/>
                    <a:pt x="13520" y="12430"/>
                    <a:pt x="13726" y="12230"/>
                  </a:cubicBezTo>
                  <a:cubicBezTo>
                    <a:pt x="13932" y="12030"/>
                    <a:pt x="14652" y="12030"/>
                    <a:pt x="16040" y="12002"/>
                  </a:cubicBezTo>
                  <a:cubicBezTo>
                    <a:pt x="17429" y="11973"/>
                    <a:pt x="19486" y="11916"/>
                    <a:pt x="21543" y="1185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92" name="Line">
              <a:extLst>
                <a:ext uri="{FF2B5EF4-FFF2-40B4-BE49-F238E27FC236}">
                  <a16:creationId xmlns:a16="http://schemas.microsoft.com/office/drawing/2014/main" id="{465401EB-6A77-4181-9978-92C1A4BDA9B0}"/>
                </a:ext>
              </a:extLst>
            </p:cNvPr>
            <p:cNvSpPr/>
            <p:nvPr/>
          </p:nvSpPr>
          <p:spPr>
            <a:xfrm>
              <a:off x="6520699" y="2925931"/>
              <a:ext cx="167812" cy="426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8" extrusionOk="0">
                  <a:moveTo>
                    <a:pt x="0" y="8742"/>
                  </a:moveTo>
                  <a:cubicBezTo>
                    <a:pt x="6612" y="7392"/>
                    <a:pt x="13224" y="6042"/>
                    <a:pt x="16971" y="4945"/>
                  </a:cubicBezTo>
                  <a:cubicBezTo>
                    <a:pt x="20718" y="3848"/>
                    <a:pt x="21600" y="3004"/>
                    <a:pt x="21600" y="2160"/>
                  </a:cubicBezTo>
                  <a:cubicBezTo>
                    <a:pt x="21600" y="1317"/>
                    <a:pt x="20718" y="473"/>
                    <a:pt x="18735" y="135"/>
                  </a:cubicBezTo>
                  <a:cubicBezTo>
                    <a:pt x="16751" y="-202"/>
                    <a:pt x="13665" y="-33"/>
                    <a:pt x="10800" y="2076"/>
                  </a:cubicBezTo>
                  <a:cubicBezTo>
                    <a:pt x="7935" y="4185"/>
                    <a:pt x="5290" y="8235"/>
                    <a:pt x="5510" y="11526"/>
                  </a:cubicBezTo>
                  <a:cubicBezTo>
                    <a:pt x="5731" y="14817"/>
                    <a:pt x="8816" y="17348"/>
                    <a:pt x="11461" y="18867"/>
                  </a:cubicBezTo>
                  <a:cubicBezTo>
                    <a:pt x="14106" y="20386"/>
                    <a:pt x="16310" y="20892"/>
                    <a:pt x="18514" y="2139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93" name="Line">
              <a:extLst>
                <a:ext uri="{FF2B5EF4-FFF2-40B4-BE49-F238E27FC236}">
                  <a16:creationId xmlns:a16="http://schemas.microsoft.com/office/drawing/2014/main" id="{C6BDBD4F-C6B2-40FC-BB51-B1F81AF03CB7}"/>
                </a:ext>
              </a:extLst>
            </p:cNvPr>
            <p:cNvSpPr/>
            <p:nvPr/>
          </p:nvSpPr>
          <p:spPr>
            <a:xfrm>
              <a:off x="6764427" y="2940135"/>
              <a:ext cx="239732" cy="401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9" extrusionOk="0">
                  <a:moveTo>
                    <a:pt x="0" y="5355"/>
                  </a:moveTo>
                  <a:cubicBezTo>
                    <a:pt x="1500" y="6962"/>
                    <a:pt x="3000" y="8569"/>
                    <a:pt x="4200" y="10979"/>
                  </a:cubicBezTo>
                  <a:cubicBezTo>
                    <a:pt x="5400" y="13388"/>
                    <a:pt x="6300" y="16602"/>
                    <a:pt x="6750" y="18655"/>
                  </a:cubicBezTo>
                  <a:cubicBezTo>
                    <a:pt x="7200" y="20707"/>
                    <a:pt x="7200" y="21600"/>
                    <a:pt x="6750" y="21332"/>
                  </a:cubicBezTo>
                  <a:cubicBezTo>
                    <a:pt x="6300" y="21064"/>
                    <a:pt x="5400" y="19636"/>
                    <a:pt x="5850" y="16602"/>
                  </a:cubicBezTo>
                  <a:cubicBezTo>
                    <a:pt x="6300" y="13567"/>
                    <a:pt x="8100" y="8926"/>
                    <a:pt x="10950" y="5891"/>
                  </a:cubicBezTo>
                  <a:cubicBezTo>
                    <a:pt x="13800" y="2856"/>
                    <a:pt x="17700" y="1428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94" name="Line">
              <a:extLst>
                <a:ext uri="{FF2B5EF4-FFF2-40B4-BE49-F238E27FC236}">
                  <a16:creationId xmlns:a16="http://schemas.microsoft.com/office/drawing/2014/main" id="{53A441F9-F9F9-4F48-861C-45781A2CB12B}"/>
                </a:ext>
              </a:extLst>
            </p:cNvPr>
            <p:cNvSpPr/>
            <p:nvPr/>
          </p:nvSpPr>
          <p:spPr>
            <a:xfrm>
              <a:off x="7531568" y="3085722"/>
              <a:ext cx="351606" cy="85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113" extrusionOk="0">
                  <a:moveTo>
                    <a:pt x="6074" y="1175"/>
                  </a:moveTo>
                  <a:cubicBezTo>
                    <a:pt x="5046" y="344"/>
                    <a:pt x="4017" y="-487"/>
                    <a:pt x="2783" y="344"/>
                  </a:cubicBezTo>
                  <a:cubicBezTo>
                    <a:pt x="1549" y="1175"/>
                    <a:pt x="109" y="3667"/>
                    <a:pt x="6" y="4913"/>
                  </a:cubicBezTo>
                  <a:cubicBezTo>
                    <a:pt x="-97" y="6159"/>
                    <a:pt x="1137" y="6159"/>
                    <a:pt x="4120" y="6159"/>
                  </a:cubicBezTo>
                  <a:cubicBezTo>
                    <a:pt x="7103" y="6159"/>
                    <a:pt x="11834" y="6159"/>
                    <a:pt x="15023" y="8651"/>
                  </a:cubicBezTo>
                  <a:cubicBezTo>
                    <a:pt x="18212" y="11144"/>
                    <a:pt x="19857" y="16128"/>
                    <a:pt x="21503" y="2111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95" name="Line">
              <a:extLst>
                <a:ext uri="{FF2B5EF4-FFF2-40B4-BE49-F238E27FC236}">
                  <a16:creationId xmlns:a16="http://schemas.microsoft.com/office/drawing/2014/main" id="{8CFE9B43-EA97-49AD-AF2A-50462A5B64E8}"/>
                </a:ext>
              </a:extLst>
            </p:cNvPr>
            <p:cNvSpPr/>
            <p:nvPr/>
          </p:nvSpPr>
          <p:spPr>
            <a:xfrm>
              <a:off x="7591500" y="3323631"/>
              <a:ext cx="279687" cy="21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371" y="10800"/>
                    <a:pt x="8743" y="0"/>
                    <a:pt x="12343" y="0"/>
                  </a:cubicBezTo>
                  <a:cubicBezTo>
                    <a:pt x="15943" y="0"/>
                    <a:pt x="18771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96" name="Line">
              <a:extLst>
                <a:ext uri="{FF2B5EF4-FFF2-40B4-BE49-F238E27FC236}">
                  <a16:creationId xmlns:a16="http://schemas.microsoft.com/office/drawing/2014/main" id="{7BF8D402-1C15-4848-AD88-8BAB3E26E22E}"/>
                </a:ext>
              </a:extLst>
            </p:cNvPr>
            <p:cNvSpPr/>
            <p:nvPr/>
          </p:nvSpPr>
          <p:spPr>
            <a:xfrm>
              <a:off x="8750203" y="2151838"/>
              <a:ext cx="139845" cy="525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536" extrusionOk="0">
                  <a:moveTo>
                    <a:pt x="21355" y="1312"/>
                  </a:moveTo>
                  <a:cubicBezTo>
                    <a:pt x="21355" y="624"/>
                    <a:pt x="21355" y="-64"/>
                    <a:pt x="20584" y="5"/>
                  </a:cubicBezTo>
                  <a:cubicBezTo>
                    <a:pt x="19812" y="74"/>
                    <a:pt x="18269" y="899"/>
                    <a:pt x="15441" y="3375"/>
                  </a:cubicBezTo>
                  <a:cubicBezTo>
                    <a:pt x="12612" y="5852"/>
                    <a:pt x="8498" y="9979"/>
                    <a:pt x="5669" y="12937"/>
                  </a:cubicBezTo>
                  <a:cubicBezTo>
                    <a:pt x="2841" y="15895"/>
                    <a:pt x="1298" y="17684"/>
                    <a:pt x="526" y="18922"/>
                  </a:cubicBezTo>
                  <a:cubicBezTo>
                    <a:pt x="-245" y="20160"/>
                    <a:pt x="-245" y="20848"/>
                    <a:pt x="1041" y="21192"/>
                  </a:cubicBezTo>
                  <a:cubicBezTo>
                    <a:pt x="2326" y="21536"/>
                    <a:pt x="4898" y="21536"/>
                    <a:pt x="7469" y="2153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97" name="Line">
              <a:extLst>
                <a:ext uri="{FF2B5EF4-FFF2-40B4-BE49-F238E27FC236}">
                  <a16:creationId xmlns:a16="http://schemas.microsoft.com/office/drawing/2014/main" id="{022EE356-D4E6-40FF-80B6-E1D77A97AABB}"/>
                </a:ext>
              </a:extLst>
            </p:cNvPr>
            <p:cNvSpPr/>
            <p:nvPr/>
          </p:nvSpPr>
          <p:spPr>
            <a:xfrm>
              <a:off x="9041877" y="2162492"/>
              <a:ext cx="39955" cy="536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200" y="4211"/>
                    <a:pt x="10800" y="8423"/>
                    <a:pt x="7200" y="12023"/>
                  </a:cubicBezTo>
                  <a:cubicBezTo>
                    <a:pt x="3600" y="15623"/>
                    <a:pt x="1800" y="18611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98" name="Line">
              <a:extLst>
                <a:ext uri="{FF2B5EF4-FFF2-40B4-BE49-F238E27FC236}">
                  <a16:creationId xmlns:a16="http://schemas.microsoft.com/office/drawing/2014/main" id="{472D5509-1E74-4DE3-A083-B02D1518570F}"/>
                </a:ext>
              </a:extLst>
            </p:cNvPr>
            <p:cNvSpPr/>
            <p:nvPr/>
          </p:nvSpPr>
          <p:spPr>
            <a:xfrm>
              <a:off x="8574399" y="2048863"/>
              <a:ext cx="671248" cy="145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140" extrusionOk="0">
                  <a:moveTo>
                    <a:pt x="1767" y="21140"/>
                  </a:moveTo>
                  <a:cubicBezTo>
                    <a:pt x="911" y="20158"/>
                    <a:pt x="56" y="19176"/>
                    <a:pt x="2" y="18685"/>
                  </a:cubicBezTo>
                  <a:cubicBezTo>
                    <a:pt x="-51" y="18195"/>
                    <a:pt x="698" y="18195"/>
                    <a:pt x="2997" y="16231"/>
                  </a:cubicBezTo>
                  <a:cubicBezTo>
                    <a:pt x="5296" y="14267"/>
                    <a:pt x="9145" y="10340"/>
                    <a:pt x="12193" y="7395"/>
                  </a:cubicBezTo>
                  <a:cubicBezTo>
                    <a:pt x="15240" y="4449"/>
                    <a:pt x="17486" y="2485"/>
                    <a:pt x="18983" y="1258"/>
                  </a:cubicBezTo>
                  <a:cubicBezTo>
                    <a:pt x="20480" y="31"/>
                    <a:pt x="21228" y="-460"/>
                    <a:pt x="21389" y="522"/>
                  </a:cubicBezTo>
                  <a:cubicBezTo>
                    <a:pt x="21549" y="1504"/>
                    <a:pt x="21121" y="3958"/>
                    <a:pt x="20694" y="5922"/>
                  </a:cubicBezTo>
                  <a:cubicBezTo>
                    <a:pt x="20266" y="7885"/>
                    <a:pt x="19838" y="9358"/>
                    <a:pt x="19410" y="1083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99" name="Line">
              <a:extLst>
                <a:ext uri="{FF2B5EF4-FFF2-40B4-BE49-F238E27FC236}">
                  <a16:creationId xmlns:a16="http://schemas.microsoft.com/office/drawing/2014/main" id="{981B0251-5EBC-4D30-9D10-051524870C1A}"/>
                </a:ext>
              </a:extLst>
            </p:cNvPr>
            <p:cNvSpPr/>
            <p:nvPr/>
          </p:nvSpPr>
          <p:spPr>
            <a:xfrm>
              <a:off x="9605245" y="2169593"/>
              <a:ext cx="223749" cy="37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8" extrusionOk="0">
                  <a:moveTo>
                    <a:pt x="21600" y="3139"/>
                  </a:moveTo>
                  <a:cubicBezTo>
                    <a:pt x="21273" y="1812"/>
                    <a:pt x="20945" y="486"/>
                    <a:pt x="20127" y="107"/>
                  </a:cubicBezTo>
                  <a:cubicBezTo>
                    <a:pt x="19309" y="-272"/>
                    <a:pt x="18000" y="296"/>
                    <a:pt x="15382" y="2760"/>
                  </a:cubicBezTo>
                  <a:cubicBezTo>
                    <a:pt x="12764" y="5223"/>
                    <a:pt x="8836" y="9581"/>
                    <a:pt x="6055" y="12991"/>
                  </a:cubicBezTo>
                  <a:cubicBezTo>
                    <a:pt x="3273" y="16402"/>
                    <a:pt x="1636" y="18865"/>
                    <a:pt x="0" y="2132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00" name="Line">
              <a:extLst>
                <a:ext uri="{FF2B5EF4-FFF2-40B4-BE49-F238E27FC236}">
                  <a16:creationId xmlns:a16="http://schemas.microsoft.com/office/drawing/2014/main" id="{AA9899C0-7BB1-4227-AB3D-01527F0DDADF}"/>
                </a:ext>
              </a:extLst>
            </p:cNvPr>
            <p:cNvSpPr/>
            <p:nvPr/>
          </p:nvSpPr>
          <p:spPr>
            <a:xfrm>
              <a:off x="9553305" y="2219306"/>
              <a:ext cx="255714" cy="358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" y="1615"/>
                  </a:moveTo>
                  <a:cubicBezTo>
                    <a:pt x="864" y="807"/>
                    <a:pt x="0" y="0"/>
                    <a:pt x="0" y="0"/>
                  </a:cubicBezTo>
                  <a:cubicBezTo>
                    <a:pt x="0" y="0"/>
                    <a:pt x="864" y="807"/>
                    <a:pt x="4032" y="3432"/>
                  </a:cubicBezTo>
                  <a:cubicBezTo>
                    <a:pt x="7200" y="6056"/>
                    <a:pt x="12672" y="10497"/>
                    <a:pt x="15984" y="13828"/>
                  </a:cubicBezTo>
                  <a:cubicBezTo>
                    <a:pt x="19296" y="17159"/>
                    <a:pt x="20448" y="1937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01" name="Line">
              <a:extLst>
                <a:ext uri="{FF2B5EF4-FFF2-40B4-BE49-F238E27FC236}">
                  <a16:creationId xmlns:a16="http://schemas.microsoft.com/office/drawing/2014/main" id="{C14C3284-86FF-4E3A-8A53-273F8978891E}"/>
                </a:ext>
              </a:extLst>
            </p:cNvPr>
            <p:cNvSpPr/>
            <p:nvPr/>
          </p:nvSpPr>
          <p:spPr>
            <a:xfrm>
              <a:off x="9505358" y="2347138"/>
              <a:ext cx="371583" cy="49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02" name="Line">
              <a:extLst>
                <a:ext uri="{FF2B5EF4-FFF2-40B4-BE49-F238E27FC236}">
                  <a16:creationId xmlns:a16="http://schemas.microsoft.com/office/drawing/2014/main" id="{44ECBA2C-A74F-4968-951D-F1FB23B87B33}"/>
                </a:ext>
              </a:extLst>
            </p:cNvPr>
            <p:cNvSpPr/>
            <p:nvPr/>
          </p:nvSpPr>
          <p:spPr>
            <a:xfrm>
              <a:off x="10304464" y="1697324"/>
              <a:ext cx="267699" cy="1083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485" extrusionOk="0">
                  <a:moveTo>
                    <a:pt x="18962" y="1285"/>
                  </a:moveTo>
                  <a:cubicBezTo>
                    <a:pt x="18695" y="752"/>
                    <a:pt x="18429" y="218"/>
                    <a:pt x="17629" y="52"/>
                  </a:cubicBezTo>
                  <a:cubicBezTo>
                    <a:pt x="16829" y="-115"/>
                    <a:pt x="15495" y="85"/>
                    <a:pt x="12962" y="1185"/>
                  </a:cubicBezTo>
                  <a:cubicBezTo>
                    <a:pt x="10429" y="2285"/>
                    <a:pt x="6695" y="4285"/>
                    <a:pt x="4029" y="6518"/>
                  </a:cubicBezTo>
                  <a:cubicBezTo>
                    <a:pt x="1362" y="8752"/>
                    <a:pt x="-238" y="11218"/>
                    <a:pt x="29" y="13385"/>
                  </a:cubicBezTo>
                  <a:cubicBezTo>
                    <a:pt x="295" y="15552"/>
                    <a:pt x="2429" y="17418"/>
                    <a:pt x="6295" y="18718"/>
                  </a:cubicBezTo>
                  <a:cubicBezTo>
                    <a:pt x="10162" y="20018"/>
                    <a:pt x="15762" y="20752"/>
                    <a:pt x="21362" y="2148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03" name="Line">
              <a:extLst>
                <a:ext uri="{FF2B5EF4-FFF2-40B4-BE49-F238E27FC236}">
                  <a16:creationId xmlns:a16="http://schemas.microsoft.com/office/drawing/2014/main" id="{312F0290-9B2F-43E2-8250-F4151520F66F}"/>
                </a:ext>
              </a:extLst>
            </p:cNvPr>
            <p:cNvSpPr/>
            <p:nvPr/>
          </p:nvSpPr>
          <p:spPr>
            <a:xfrm>
              <a:off x="10552186" y="1789647"/>
              <a:ext cx="351606" cy="65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600" extrusionOk="0">
                  <a:moveTo>
                    <a:pt x="15331" y="12960"/>
                  </a:moveTo>
                  <a:cubicBezTo>
                    <a:pt x="15738" y="12406"/>
                    <a:pt x="16146" y="11852"/>
                    <a:pt x="16553" y="11077"/>
                  </a:cubicBezTo>
                  <a:cubicBezTo>
                    <a:pt x="16961" y="10302"/>
                    <a:pt x="17369" y="9305"/>
                    <a:pt x="16452" y="8806"/>
                  </a:cubicBezTo>
                  <a:cubicBezTo>
                    <a:pt x="15535" y="8308"/>
                    <a:pt x="13293" y="8308"/>
                    <a:pt x="10440" y="9360"/>
                  </a:cubicBezTo>
                  <a:cubicBezTo>
                    <a:pt x="7587" y="10412"/>
                    <a:pt x="4123" y="12517"/>
                    <a:pt x="2187" y="14234"/>
                  </a:cubicBezTo>
                  <a:cubicBezTo>
                    <a:pt x="252" y="15951"/>
                    <a:pt x="-156" y="17280"/>
                    <a:pt x="48" y="18111"/>
                  </a:cubicBezTo>
                  <a:cubicBezTo>
                    <a:pt x="252" y="18942"/>
                    <a:pt x="1067" y="19274"/>
                    <a:pt x="2595" y="19274"/>
                  </a:cubicBezTo>
                  <a:cubicBezTo>
                    <a:pt x="4123" y="19274"/>
                    <a:pt x="6365" y="18942"/>
                    <a:pt x="9014" y="17778"/>
                  </a:cubicBezTo>
                  <a:cubicBezTo>
                    <a:pt x="11663" y="16615"/>
                    <a:pt x="14720" y="14622"/>
                    <a:pt x="16859" y="12018"/>
                  </a:cubicBezTo>
                  <a:cubicBezTo>
                    <a:pt x="18999" y="9415"/>
                    <a:pt x="20221" y="6203"/>
                    <a:pt x="20833" y="4320"/>
                  </a:cubicBezTo>
                  <a:cubicBezTo>
                    <a:pt x="21444" y="2437"/>
                    <a:pt x="21444" y="1883"/>
                    <a:pt x="21342" y="1274"/>
                  </a:cubicBezTo>
                  <a:cubicBezTo>
                    <a:pt x="21240" y="665"/>
                    <a:pt x="21036" y="0"/>
                    <a:pt x="20629" y="0"/>
                  </a:cubicBezTo>
                  <a:cubicBezTo>
                    <a:pt x="20221" y="0"/>
                    <a:pt x="19610" y="665"/>
                    <a:pt x="18693" y="3102"/>
                  </a:cubicBezTo>
                  <a:cubicBezTo>
                    <a:pt x="17776" y="5538"/>
                    <a:pt x="16553" y="9748"/>
                    <a:pt x="16350" y="13126"/>
                  </a:cubicBezTo>
                  <a:cubicBezTo>
                    <a:pt x="16146" y="16505"/>
                    <a:pt x="16961" y="19052"/>
                    <a:pt x="17776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04" name="Line">
              <a:extLst>
                <a:ext uri="{FF2B5EF4-FFF2-40B4-BE49-F238E27FC236}">
                  <a16:creationId xmlns:a16="http://schemas.microsoft.com/office/drawing/2014/main" id="{CF5E037A-C54E-4CD2-9228-C0CCE6E30E88}"/>
                </a:ext>
              </a:extLst>
            </p:cNvPr>
            <p:cNvSpPr/>
            <p:nvPr/>
          </p:nvSpPr>
          <p:spPr>
            <a:xfrm>
              <a:off x="10943748" y="1739935"/>
              <a:ext cx="223749" cy="958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600" extrusionOk="0">
                  <a:moveTo>
                    <a:pt x="21464" y="0"/>
                  </a:moveTo>
                  <a:cubicBezTo>
                    <a:pt x="18240" y="2577"/>
                    <a:pt x="15016" y="5154"/>
                    <a:pt x="11792" y="7768"/>
                  </a:cubicBezTo>
                  <a:cubicBezTo>
                    <a:pt x="8568" y="10383"/>
                    <a:pt x="5345" y="13036"/>
                    <a:pt x="3249" y="15272"/>
                  </a:cubicBezTo>
                  <a:cubicBezTo>
                    <a:pt x="1154" y="17507"/>
                    <a:pt x="186" y="19326"/>
                    <a:pt x="25" y="20312"/>
                  </a:cubicBezTo>
                  <a:cubicBezTo>
                    <a:pt x="-136" y="21297"/>
                    <a:pt x="509" y="21448"/>
                    <a:pt x="1154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05" name="Line">
              <a:extLst>
                <a:ext uri="{FF2B5EF4-FFF2-40B4-BE49-F238E27FC236}">
                  <a16:creationId xmlns:a16="http://schemas.microsoft.com/office/drawing/2014/main" id="{9FD8F2D8-FF68-4956-8A6C-D775BF726CD7}"/>
                </a:ext>
              </a:extLst>
            </p:cNvPr>
            <p:cNvSpPr/>
            <p:nvPr/>
          </p:nvSpPr>
          <p:spPr>
            <a:xfrm>
              <a:off x="11139527" y="2080820"/>
              <a:ext cx="299666" cy="415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431" extrusionOk="0">
                  <a:moveTo>
                    <a:pt x="4846" y="5361"/>
                  </a:moveTo>
                  <a:cubicBezTo>
                    <a:pt x="4366" y="4497"/>
                    <a:pt x="3886" y="3633"/>
                    <a:pt x="4126" y="2941"/>
                  </a:cubicBezTo>
                  <a:cubicBezTo>
                    <a:pt x="4366" y="2250"/>
                    <a:pt x="5326" y="1732"/>
                    <a:pt x="6406" y="1300"/>
                  </a:cubicBezTo>
                  <a:cubicBezTo>
                    <a:pt x="7486" y="868"/>
                    <a:pt x="8686" y="522"/>
                    <a:pt x="10126" y="263"/>
                  </a:cubicBezTo>
                  <a:cubicBezTo>
                    <a:pt x="11566" y="4"/>
                    <a:pt x="13246" y="-169"/>
                    <a:pt x="14206" y="263"/>
                  </a:cubicBezTo>
                  <a:cubicBezTo>
                    <a:pt x="15166" y="695"/>
                    <a:pt x="15406" y="1732"/>
                    <a:pt x="14086" y="4237"/>
                  </a:cubicBezTo>
                  <a:cubicBezTo>
                    <a:pt x="12766" y="6743"/>
                    <a:pt x="9886" y="10717"/>
                    <a:pt x="7486" y="13396"/>
                  </a:cubicBezTo>
                  <a:cubicBezTo>
                    <a:pt x="5086" y="16074"/>
                    <a:pt x="3166" y="17457"/>
                    <a:pt x="1846" y="18493"/>
                  </a:cubicBezTo>
                  <a:cubicBezTo>
                    <a:pt x="526" y="19530"/>
                    <a:pt x="-194" y="20221"/>
                    <a:pt x="46" y="20567"/>
                  </a:cubicBezTo>
                  <a:cubicBezTo>
                    <a:pt x="286" y="20913"/>
                    <a:pt x="1486" y="20913"/>
                    <a:pt x="4126" y="20740"/>
                  </a:cubicBezTo>
                  <a:cubicBezTo>
                    <a:pt x="6766" y="20567"/>
                    <a:pt x="10846" y="20221"/>
                    <a:pt x="13966" y="20308"/>
                  </a:cubicBezTo>
                  <a:cubicBezTo>
                    <a:pt x="17086" y="20394"/>
                    <a:pt x="19246" y="20913"/>
                    <a:pt x="21406" y="2143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06" name="Line">
              <a:extLst>
                <a:ext uri="{FF2B5EF4-FFF2-40B4-BE49-F238E27FC236}">
                  <a16:creationId xmlns:a16="http://schemas.microsoft.com/office/drawing/2014/main" id="{362F9F7B-35E2-47CF-8C7F-DAA232799E7B}"/>
                </a:ext>
              </a:extLst>
            </p:cNvPr>
            <p:cNvSpPr/>
            <p:nvPr/>
          </p:nvSpPr>
          <p:spPr>
            <a:xfrm>
              <a:off x="11419214" y="1537535"/>
              <a:ext cx="187791" cy="1221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311" extrusionOk="0">
                  <a:moveTo>
                    <a:pt x="0" y="377"/>
                  </a:moveTo>
                  <a:cubicBezTo>
                    <a:pt x="0" y="85"/>
                    <a:pt x="0" y="-208"/>
                    <a:pt x="2274" y="202"/>
                  </a:cubicBezTo>
                  <a:cubicBezTo>
                    <a:pt x="4547" y="612"/>
                    <a:pt x="9095" y="1724"/>
                    <a:pt x="12695" y="3216"/>
                  </a:cubicBezTo>
                  <a:cubicBezTo>
                    <a:pt x="16295" y="4709"/>
                    <a:pt x="18947" y="6582"/>
                    <a:pt x="20274" y="8602"/>
                  </a:cubicBezTo>
                  <a:cubicBezTo>
                    <a:pt x="21600" y="10621"/>
                    <a:pt x="21600" y="12787"/>
                    <a:pt x="20463" y="14690"/>
                  </a:cubicBezTo>
                  <a:cubicBezTo>
                    <a:pt x="19326" y="16592"/>
                    <a:pt x="17053" y="18231"/>
                    <a:pt x="14589" y="19285"/>
                  </a:cubicBezTo>
                  <a:cubicBezTo>
                    <a:pt x="12126" y="20338"/>
                    <a:pt x="9474" y="20807"/>
                    <a:pt x="7200" y="21070"/>
                  </a:cubicBezTo>
                  <a:cubicBezTo>
                    <a:pt x="4926" y="21333"/>
                    <a:pt x="3032" y="21392"/>
                    <a:pt x="2463" y="21187"/>
                  </a:cubicBezTo>
                  <a:cubicBezTo>
                    <a:pt x="1895" y="20982"/>
                    <a:pt x="2653" y="20514"/>
                    <a:pt x="3411" y="2004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07" name="Line">
              <a:extLst>
                <a:ext uri="{FF2B5EF4-FFF2-40B4-BE49-F238E27FC236}">
                  <a16:creationId xmlns:a16="http://schemas.microsoft.com/office/drawing/2014/main" id="{8BD73BCF-8486-4463-8918-E92322F426C3}"/>
                </a:ext>
              </a:extLst>
            </p:cNvPr>
            <p:cNvSpPr/>
            <p:nvPr/>
          </p:nvSpPr>
          <p:spPr>
            <a:xfrm>
              <a:off x="11658946" y="1288973"/>
              <a:ext cx="439508" cy="468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376" extrusionOk="0">
                  <a:moveTo>
                    <a:pt x="3551" y="3105"/>
                  </a:moveTo>
                  <a:cubicBezTo>
                    <a:pt x="2891" y="2492"/>
                    <a:pt x="2231" y="1879"/>
                    <a:pt x="2231" y="1343"/>
                  </a:cubicBezTo>
                  <a:cubicBezTo>
                    <a:pt x="2231" y="807"/>
                    <a:pt x="2891" y="348"/>
                    <a:pt x="3880" y="118"/>
                  </a:cubicBezTo>
                  <a:cubicBezTo>
                    <a:pt x="4870" y="-112"/>
                    <a:pt x="6189" y="-112"/>
                    <a:pt x="7096" y="1114"/>
                  </a:cubicBezTo>
                  <a:cubicBezTo>
                    <a:pt x="8002" y="2339"/>
                    <a:pt x="8497" y="4790"/>
                    <a:pt x="7590" y="8007"/>
                  </a:cubicBezTo>
                  <a:cubicBezTo>
                    <a:pt x="6683" y="11224"/>
                    <a:pt x="4375" y="15207"/>
                    <a:pt x="2726" y="17582"/>
                  </a:cubicBezTo>
                  <a:cubicBezTo>
                    <a:pt x="1077" y="19956"/>
                    <a:pt x="88" y="20722"/>
                    <a:pt x="5" y="21105"/>
                  </a:cubicBezTo>
                  <a:cubicBezTo>
                    <a:pt x="-77" y="21488"/>
                    <a:pt x="747" y="21488"/>
                    <a:pt x="4128" y="20952"/>
                  </a:cubicBezTo>
                  <a:cubicBezTo>
                    <a:pt x="7508" y="20416"/>
                    <a:pt x="13444" y="19343"/>
                    <a:pt x="16906" y="18807"/>
                  </a:cubicBezTo>
                  <a:cubicBezTo>
                    <a:pt x="20369" y="18271"/>
                    <a:pt x="21358" y="18271"/>
                    <a:pt x="21441" y="18348"/>
                  </a:cubicBezTo>
                  <a:cubicBezTo>
                    <a:pt x="21523" y="18424"/>
                    <a:pt x="20699" y="18577"/>
                    <a:pt x="19874" y="1873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08" name="Line">
              <a:extLst>
                <a:ext uri="{FF2B5EF4-FFF2-40B4-BE49-F238E27FC236}">
                  <a16:creationId xmlns:a16="http://schemas.microsoft.com/office/drawing/2014/main" id="{92EF86C9-9AA8-4843-8B18-281E80BBD7CF}"/>
                </a:ext>
              </a:extLst>
            </p:cNvPr>
            <p:cNvSpPr/>
            <p:nvPr/>
          </p:nvSpPr>
          <p:spPr>
            <a:xfrm>
              <a:off x="8598373" y="3071519"/>
              <a:ext cx="3284323" cy="205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473" extrusionOk="0">
                  <a:moveTo>
                    <a:pt x="334" y="20903"/>
                  </a:moveTo>
                  <a:cubicBezTo>
                    <a:pt x="180" y="20903"/>
                    <a:pt x="25" y="20903"/>
                    <a:pt x="3" y="21077"/>
                  </a:cubicBezTo>
                  <a:cubicBezTo>
                    <a:pt x="-19" y="21252"/>
                    <a:pt x="91" y="21600"/>
                    <a:pt x="466" y="21426"/>
                  </a:cubicBezTo>
                  <a:cubicBezTo>
                    <a:pt x="841" y="21252"/>
                    <a:pt x="1481" y="20555"/>
                    <a:pt x="2209" y="19684"/>
                  </a:cubicBezTo>
                  <a:cubicBezTo>
                    <a:pt x="2937" y="18813"/>
                    <a:pt x="3754" y="17768"/>
                    <a:pt x="4548" y="16723"/>
                  </a:cubicBezTo>
                  <a:cubicBezTo>
                    <a:pt x="5342" y="15677"/>
                    <a:pt x="6115" y="14632"/>
                    <a:pt x="6942" y="13413"/>
                  </a:cubicBezTo>
                  <a:cubicBezTo>
                    <a:pt x="7769" y="12194"/>
                    <a:pt x="8652" y="10800"/>
                    <a:pt x="9468" y="9581"/>
                  </a:cubicBezTo>
                  <a:cubicBezTo>
                    <a:pt x="10285" y="8361"/>
                    <a:pt x="11035" y="7316"/>
                    <a:pt x="11785" y="6445"/>
                  </a:cubicBezTo>
                  <a:cubicBezTo>
                    <a:pt x="12535" y="5574"/>
                    <a:pt x="13285" y="4877"/>
                    <a:pt x="14091" y="4355"/>
                  </a:cubicBezTo>
                  <a:cubicBezTo>
                    <a:pt x="14896" y="3832"/>
                    <a:pt x="15756" y="3484"/>
                    <a:pt x="16639" y="3310"/>
                  </a:cubicBezTo>
                  <a:cubicBezTo>
                    <a:pt x="17521" y="3136"/>
                    <a:pt x="18426" y="3136"/>
                    <a:pt x="19198" y="2961"/>
                  </a:cubicBezTo>
                  <a:cubicBezTo>
                    <a:pt x="19970" y="2787"/>
                    <a:pt x="20610" y="2439"/>
                    <a:pt x="20985" y="1916"/>
                  </a:cubicBezTo>
                  <a:cubicBezTo>
                    <a:pt x="21360" y="1394"/>
                    <a:pt x="21471" y="697"/>
                    <a:pt x="21581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09" name="Line">
              <a:extLst>
                <a:ext uri="{FF2B5EF4-FFF2-40B4-BE49-F238E27FC236}">
                  <a16:creationId xmlns:a16="http://schemas.microsoft.com/office/drawing/2014/main" id="{92FB4897-E8F6-4152-9439-48A5CF456E25}"/>
                </a:ext>
              </a:extLst>
            </p:cNvPr>
            <p:cNvSpPr/>
            <p:nvPr/>
          </p:nvSpPr>
          <p:spPr>
            <a:xfrm>
              <a:off x="8778172" y="3742635"/>
              <a:ext cx="383571" cy="347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162" extrusionOk="0">
                  <a:moveTo>
                    <a:pt x="15254" y="8816"/>
                  </a:moveTo>
                  <a:cubicBezTo>
                    <a:pt x="16193" y="6759"/>
                    <a:pt x="17132" y="4702"/>
                    <a:pt x="17508" y="3159"/>
                  </a:cubicBezTo>
                  <a:cubicBezTo>
                    <a:pt x="17883" y="1616"/>
                    <a:pt x="17695" y="588"/>
                    <a:pt x="17038" y="176"/>
                  </a:cubicBezTo>
                  <a:cubicBezTo>
                    <a:pt x="16381" y="-235"/>
                    <a:pt x="15254" y="-29"/>
                    <a:pt x="12624" y="1925"/>
                  </a:cubicBezTo>
                  <a:cubicBezTo>
                    <a:pt x="9995" y="3879"/>
                    <a:pt x="5862" y="7582"/>
                    <a:pt x="3421" y="10668"/>
                  </a:cubicBezTo>
                  <a:cubicBezTo>
                    <a:pt x="979" y="13754"/>
                    <a:pt x="228" y="16222"/>
                    <a:pt x="40" y="17971"/>
                  </a:cubicBezTo>
                  <a:cubicBezTo>
                    <a:pt x="-148" y="19719"/>
                    <a:pt x="228" y="20748"/>
                    <a:pt x="3515" y="21056"/>
                  </a:cubicBezTo>
                  <a:cubicBezTo>
                    <a:pt x="6802" y="21365"/>
                    <a:pt x="13000" y="20954"/>
                    <a:pt x="16475" y="20439"/>
                  </a:cubicBezTo>
                  <a:cubicBezTo>
                    <a:pt x="19949" y="19925"/>
                    <a:pt x="20701" y="19308"/>
                    <a:pt x="21452" y="1869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10" name="Line">
              <a:extLst>
                <a:ext uri="{FF2B5EF4-FFF2-40B4-BE49-F238E27FC236}">
                  <a16:creationId xmlns:a16="http://schemas.microsoft.com/office/drawing/2014/main" id="{7E6A88A3-3803-4C67-AA2F-019AF9BC38F6}"/>
                </a:ext>
              </a:extLst>
            </p:cNvPr>
            <p:cNvSpPr/>
            <p:nvPr/>
          </p:nvSpPr>
          <p:spPr>
            <a:xfrm>
              <a:off x="9145761" y="3611254"/>
              <a:ext cx="11985" cy="600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4" extrusionOk="0">
                  <a:moveTo>
                    <a:pt x="10800" y="1533"/>
                  </a:moveTo>
                  <a:cubicBezTo>
                    <a:pt x="5400" y="689"/>
                    <a:pt x="0" y="-156"/>
                    <a:pt x="0" y="25"/>
                  </a:cubicBezTo>
                  <a:cubicBezTo>
                    <a:pt x="0" y="206"/>
                    <a:pt x="5400" y="1413"/>
                    <a:pt x="10800" y="3947"/>
                  </a:cubicBezTo>
                  <a:cubicBezTo>
                    <a:pt x="16200" y="6481"/>
                    <a:pt x="21600" y="10342"/>
                    <a:pt x="21600" y="13480"/>
                  </a:cubicBezTo>
                  <a:cubicBezTo>
                    <a:pt x="21600" y="16617"/>
                    <a:pt x="16200" y="19031"/>
                    <a:pt x="10800" y="2144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11" name="Line">
              <a:extLst>
                <a:ext uri="{FF2B5EF4-FFF2-40B4-BE49-F238E27FC236}">
                  <a16:creationId xmlns:a16="http://schemas.microsoft.com/office/drawing/2014/main" id="{AB255706-F124-4258-94CB-426C140419D3}"/>
                </a:ext>
              </a:extLst>
            </p:cNvPr>
            <p:cNvSpPr/>
            <p:nvPr/>
          </p:nvSpPr>
          <p:spPr>
            <a:xfrm>
              <a:off x="9421451" y="3817205"/>
              <a:ext cx="23973" cy="291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extrusionOk="0">
                  <a:moveTo>
                    <a:pt x="20297" y="0"/>
                  </a:moveTo>
                  <a:cubicBezTo>
                    <a:pt x="11040" y="993"/>
                    <a:pt x="1783" y="1986"/>
                    <a:pt x="240" y="5586"/>
                  </a:cubicBezTo>
                  <a:cubicBezTo>
                    <a:pt x="-1303" y="9186"/>
                    <a:pt x="4868" y="15393"/>
                    <a:pt x="1104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12" name="Line">
              <a:extLst>
                <a:ext uri="{FF2B5EF4-FFF2-40B4-BE49-F238E27FC236}">
                  <a16:creationId xmlns:a16="http://schemas.microsoft.com/office/drawing/2014/main" id="{CA6B7FF3-D5E9-44A0-80F6-7DB6DCFF14B3}"/>
                </a:ext>
              </a:extLst>
            </p:cNvPr>
            <p:cNvSpPr/>
            <p:nvPr/>
          </p:nvSpPr>
          <p:spPr>
            <a:xfrm>
              <a:off x="9425448" y="3646762"/>
              <a:ext cx="7991" cy="60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13" name="Line">
              <a:extLst>
                <a:ext uri="{FF2B5EF4-FFF2-40B4-BE49-F238E27FC236}">
                  <a16:creationId xmlns:a16="http://schemas.microsoft.com/office/drawing/2014/main" id="{F18046A2-FEB3-45F6-97D2-0F5B4E0E18AB}"/>
                </a:ext>
              </a:extLst>
            </p:cNvPr>
            <p:cNvSpPr/>
            <p:nvPr/>
          </p:nvSpPr>
          <p:spPr>
            <a:xfrm>
              <a:off x="9597254" y="3763941"/>
              <a:ext cx="179800" cy="365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extrusionOk="0">
                  <a:moveTo>
                    <a:pt x="0" y="12007"/>
                  </a:moveTo>
                  <a:cubicBezTo>
                    <a:pt x="4800" y="11614"/>
                    <a:pt x="9600" y="11221"/>
                    <a:pt x="13000" y="10141"/>
                  </a:cubicBezTo>
                  <a:cubicBezTo>
                    <a:pt x="16400" y="9061"/>
                    <a:pt x="18400" y="7294"/>
                    <a:pt x="19400" y="5919"/>
                  </a:cubicBezTo>
                  <a:cubicBezTo>
                    <a:pt x="20400" y="4545"/>
                    <a:pt x="20400" y="3563"/>
                    <a:pt x="18800" y="2483"/>
                  </a:cubicBezTo>
                  <a:cubicBezTo>
                    <a:pt x="17200" y="1403"/>
                    <a:pt x="14000" y="225"/>
                    <a:pt x="11600" y="28"/>
                  </a:cubicBezTo>
                  <a:cubicBezTo>
                    <a:pt x="9200" y="-168"/>
                    <a:pt x="7600" y="617"/>
                    <a:pt x="6200" y="3759"/>
                  </a:cubicBezTo>
                  <a:cubicBezTo>
                    <a:pt x="4800" y="6901"/>
                    <a:pt x="3600" y="12399"/>
                    <a:pt x="3400" y="15639"/>
                  </a:cubicBezTo>
                  <a:cubicBezTo>
                    <a:pt x="3200" y="18879"/>
                    <a:pt x="4000" y="19861"/>
                    <a:pt x="7200" y="20450"/>
                  </a:cubicBezTo>
                  <a:cubicBezTo>
                    <a:pt x="10400" y="21039"/>
                    <a:pt x="16000" y="21236"/>
                    <a:pt x="21600" y="2143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14" name="Line">
              <a:extLst>
                <a:ext uri="{FF2B5EF4-FFF2-40B4-BE49-F238E27FC236}">
                  <a16:creationId xmlns:a16="http://schemas.microsoft.com/office/drawing/2014/main" id="{22384910-5F40-4D91-B7D0-ECE750B6D6A5}"/>
                </a:ext>
              </a:extLst>
            </p:cNvPr>
            <p:cNvSpPr/>
            <p:nvPr/>
          </p:nvSpPr>
          <p:spPr>
            <a:xfrm>
              <a:off x="9976830" y="3987648"/>
              <a:ext cx="43950" cy="21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15" name="Line">
              <a:extLst>
                <a:ext uri="{FF2B5EF4-FFF2-40B4-BE49-F238E27FC236}">
                  <a16:creationId xmlns:a16="http://schemas.microsoft.com/office/drawing/2014/main" id="{BB60AE1E-D25D-4230-99E7-55C2298EC82F}"/>
                </a:ext>
              </a:extLst>
            </p:cNvPr>
            <p:cNvSpPr/>
            <p:nvPr/>
          </p:nvSpPr>
          <p:spPr>
            <a:xfrm>
              <a:off x="10284485" y="3810103"/>
              <a:ext cx="319642" cy="319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3" h="21317" extrusionOk="0">
                  <a:moveTo>
                    <a:pt x="13107" y="8492"/>
                  </a:moveTo>
                  <a:cubicBezTo>
                    <a:pt x="13329" y="7367"/>
                    <a:pt x="13552" y="6242"/>
                    <a:pt x="13775" y="4780"/>
                  </a:cubicBezTo>
                  <a:cubicBezTo>
                    <a:pt x="13997" y="3317"/>
                    <a:pt x="14220" y="1517"/>
                    <a:pt x="12995" y="617"/>
                  </a:cubicBezTo>
                  <a:cubicBezTo>
                    <a:pt x="11770" y="-283"/>
                    <a:pt x="9098" y="-283"/>
                    <a:pt x="6537" y="1179"/>
                  </a:cubicBezTo>
                  <a:cubicBezTo>
                    <a:pt x="3977" y="2642"/>
                    <a:pt x="1527" y="5567"/>
                    <a:pt x="525" y="8379"/>
                  </a:cubicBezTo>
                  <a:cubicBezTo>
                    <a:pt x="-477" y="11192"/>
                    <a:pt x="-32" y="13892"/>
                    <a:pt x="1750" y="14904"/>
                  </a:cubicBezTo>
                  <a:cubicBezTo>
                    <a:pt x="3531" y="15917"/>
                    <a:pt x="6649" y="15242"/>
                    <a:pt x="8542" y="14454"/>
                  </a:cubicBezTo>
                  <a:cubicBezTo>
                    <a:pt x="10434" y="13667"/>
                    <a:pt x="11102" y="12767"/>
                    <a:pt x="11548" y="11642"/>
                  </a:cubicBezTo>
                  <a:cubicBezTo>
                    <a:pt x="11993" y="10517"/>
                    <a:pt x="12216" y="9167"/>
                    <a:pt x="12216" y="9055"/>
                  </a:cubicBezTo>
                  <a:cubicBezTo>
                    <a:pt x="12216" y="8942"/>
                    <a:pt x="11993" y="10067"/>
                    <a:pt x="12327" y="11755"/>
                  </a:cubicBezTo>
                  <a:cubicBezTo>
                    <a:pt x="12661" y="13442"/>
                    <a:pt x="13552" y="15692"/>
                    <a:pt x="15111" y="17380"/>
                  </a:cubicBezTo>
                  <a:cubicBezTo>
                    <a:pt x="16669" y="19067"/>
                    <a:pt x="18896" y="20192"/>
                    <a:pt x="21123" y="2131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16" name="Line">
              <a:extLst>
                <a:ext uri="{FF2B5EF4-FFF2-40B4-BE49-F238E27FC236}">
                  <a16:creationId xmlns:a16="http://schemas.microsoft.com/office/drawing/2014/main" id="{F4F786BB-BEDB-493C-B593-F73F24814D01}"/>
                </a:ext>
              </a:extLst>
            </p:cNvPr>
            <p:cNvSpPr/>
            <p:nvPr/>
          </p:nvSpPr>
          <p:spPr>
            <a:xfrm>
              <a:off x="10684037" y="3746187"/>
              <a:ext cx="211764" cy="344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82"/>
                  </a:moveTo>
                  <a:cubicBezTo>
                    <a:pt x="0" y="3600"/>
                    <a:pt x="0" y="2118"/>
                    <a:pt x="1029" y="1376"/>
                  </a:cubicBezTo>
                  <a:cubicBezTo>
                    <a:pt x="2057" y="635"/>
                    <a:pt x="4114" y="635"/>
                    <a:pt x="6343" y="1694"/>
                  </a:cubicBezTo>
                  <a:cubicBezTo>
                    <a:pt x="8571" y="2753"/>
                    <a:pt x="10971" y="4871"/>
                    <a:pt x="12514" y="7941"/>
                  </a:cubicBezTo>
                  <a:cubicBezTo>
                    <a:pt x="14057" y="11012"/>
                    <a:pt x="14743" y="15035"/>
                    <a:pt x="14400" y="17682"/>
                  </a:cubicBezTo>
                  <a:cubicBezTo>
                    <a:pt x="14057" y="20329"/>
                    <a:pt x="12686" y="21600"/>
                    <a:pt x="11829" y="21600"/>
                  </a:cubicBezTo>
                  <a:cubicBezTo>
                    <a:pt x="10971" y="21600"/>
                    <a:pt x="10629" y="20329"/>
                    <a:pt x="11486" y="16941"/>
                  </a:cubicBezTo>
                  <a:cubicBezTo>
                    <a:pt x="12343" y="13553"/>
                    <a:pt x="14400" y="8047"/>
                    <a:pt x="16286" y="4871"/>
                  </a:cubicBezTo>
                  <a:cubicBezTo>
                    <a:pt x="18171" y="1694"/>
                    <a:pt x="19886" y="847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17" name="Line">
              <a:extLst>
                <a:ext uri="{FF2B5EF4-FFF2-40B4-BE49-F238E27FC236}">
                  <a16:creationId xmlns:a16="http://schemas.microsoft.com/office/drawing/2014/main" id="{62DCC58B-EEA8-4C6A-B622-45754A38A4DD}"/>
                </a:ext>
              </a:extLst>
            </p:cNvPr>
            <p:cNvSpPr/>
            <p:nvPr/>
          </p:nvSpPr>
          <p:spPr>
            <a:xfrm>
              <a:off x="10955733" y="3742635"/>
              <a:ext cx="283684" cy="365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0" extrusionOk="0">
                  <a:moveTo>
                    <a:pt x="0" y="14690"/>
                  </a:moveTo>
                  <a:cubicBezTo>
                    <a:pt x="1029" y="15268"/>
                    <a:pt x="2057" y="15847"/>
                    <a:pt x="4371" y="15365"/>
                  </a:cubicBezTo>
                  <a:cubicBezTo>
                    <a:pt x="6686" y="14883"/>
                    <a:pt x="10286" y="13340"/>
                    <a:pt x="12471" y="11411"/>
                  </a:cubicBezTo>
                  <a:cubicBezTo>
                    <a:pt x="14657" y="9483"/>
                    <a:pt x="15429" y="7168"/>
                    <a:pt x="15429" y="5143"/>
                  </a:cubicBezTo>
                  <a:cubicBezTo>
                    <a:pt x="15429" y="3118"/>
                    <a:pt x="14657" y="1383"/>
                    <a:pt x="13500" y="515"/>
                  </a:cubicBezTo>
                  <a:cubicBezTo>
                    <a:pt x="12343" y="-353"/>
                    <a:pt x="10800" y="-353"/>
                    <a:pt x="8486" y="2347"/>
                  </a:cubicBezTo>
                  <a:cubicBezTo>
                    <a:pt x="6171" y="5047"/>
                    <a:pt x="3086" y="10447"/>
                    <a:pt x="2186" y="14111"/>
                  </a:cubicBezTo>
                  <a:cubicBezTo>
                    <a:pt x="1286" y="17776"/>
                    <a:pt x="2571" y="19704"/>
                    <a:pt x="6171" y="20476"/>
                  </a:cubicBezTo>
                  <a:cubicBezTo>
                    <a:pt x="9771" y="21247"/>
                    <a:pt x="15686" y="20861"/>
                    <a:pt x="21600" y="2047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18" name="Line">
              <a:extLst>
                <a:ext uri="{FF2B5EF4-FFF2-40B4-BE49-F238E27FC236}">
                  <a16:creationId xmlns:a16="http://schemas.microsoft.com/office/drawing/2014/main" id="{4BDEC702-4FEA-4F4F-9807-E527C3B3040E}"/>
                </a:ext>
              </a:extLst>
            </p:cNvPr>
            <p:cNvSpPr/>
            <p:nvPr/>
          </p:nvSpPr>
          <p:spPr>
            <a:xfrm>
              <a:off x="11263390" y="3799450"/>
              <a:ext cx="335624" cy="319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323" extrusionOk="0">
                  <a:moveTo>
                    <a:pt x="16121" y="7148"/>
                  </a:moveTo>
                  <a:cubicBezTo>
                    <a:pt x="16121" y="6023"/>
                    <a:pt x="16121" y="4898"/>
                    <a:pt x="16121" y="3660"/>
                  </a:cubicBezTo>
                  <a:cubicBezTo>
                    <a:pt x="16121" y="2423"/>
                    <a:pt x="16121" y="1073"/>
                    <a:pt x="14956" y="398"/>
                  </a:cubicBezTo>
                  <a:cubicBezTo>
                    <a:pt x="13791" y="-277"/>
                    <a:pt x="11462" y="-277"/>
                    <a:pt x="8709" y="1861"/>
                  </a:cubicBezTo>
                  <a:cubicBezTo>
                    <a:pt x="5956" y="3998"/>
                    <a:pt x="2779" y="8273"/>
                    <a:pt x="1191" y="11423"/>
                  </a:cubicBezTo>
                  <a:cubicBezTo>
                    <a:pt x="-397" y="14573"/>
                    <a:pt x="-397" y="16598"/>
                    <a:pt x="1191" y="17948"/>
                  </a:cubicBezTo>
                  <a:cubicBezTo>
                    <a:pt x="2779" y="19298"/>
                    <a:pt x="5956" y="19973"/>
                    <a:pt x="8497" y="19523"/>
                  </a:cubicBezTo>
                  <a:cubicBezTo>
                    <a:pt x="11038" y="19073"/>
                    <a:pt x="12944" y="17498"/>
                    <a:pt x="14215" y="16035"/>
                  </a:cubicBezTo>
                  <a:cubicBezTo>
                    <a:pt x="15485" y="14573"/>
                    <a:pt x="16121" y="13223"/>
                    <a:pt x="16227" y="11423"/>
                  </a:cubicBezTo>
                  <a:cubicBezTo>
                    <a:pt x="16332" y="9623"/>
                    <a:pt x="15909" y="7373"/>
                    <a:pt x="15591" y="6811"/>
                  </a:cubicBezTo>
                  <a:cubicBezTo>
                    <a:pt x="15274" y="6248"/>
                    <a:pt x="15062" y="7373"/>
                    <a:pt x="15380" y="9623"/>
                  </a:cubicBezTo>
                  <a:cubicBezTo>
                    <a:pt x="15697" y="11873"/>
                    <a:pt x="16544" y="15248"/>
                    <a:pt x="17603" y="17386"/>
                  </a:cubicBezTo>
                  <a:cubicBezTo>
                    <a:pt x="18662" y="19523"/>
                    <a:pt x="19932" y="20423"/>
                    <a:pt x="21203" y="2132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19" name="Line">
              <a:extLst>
                <a:ext uri="{FF2B5EF4-FFF2-40B4-BE49-F238E27FC236}">
                  <a16:creationId xmlns:a16="http://schemas.microsoft.com/office/drawing/2014/main" id="{0DDA3DF9-58D9-46F2-8F10-359BA6EF06DA}"/>
                </a:ext>
              </a:extLst>
            </p:cNvPr>
            <p:cNvSpPr/>
            <p:nvPr/>
          </p:nvSpPr>
          <p:spPr>
            <a:xfrm>
              <a:off x="12298230" y="2893974"/>
              <a:ext cx="763147" cy="95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174" extrusionOk="0">
                  <a:moveTo>
                    <a:pt x="1132" y="21174"/>
                  </a:moveTo>
                  <a:cubicBezTo>
                    <a:pt x="566" y="20429"/>
                    <a:pt x="0" y="19684"/>
                    <a:pt x="0" y="18940"/>
                  </a:cubicBezTo>
                  <a:cubicBezTo>
                    <a:pt x="0" y="18195"/>
                    <a:pt x="566" y="17450"/>
                    <a:pt x="2500" y="15588"/>
                  </a:cubicBezTo>
                  <a:cubicBezTo>
                    <a:pt x="4433" y="13726"/>
                    <a:pt x="7734" y="10746"/>
                    <a:pt x="10800" y="8140"/>
                  </a:cubicBezTo>
                  <a:cubicBezTo>
                    <a:pt x="13865" y="5533"/>
                    <a:pt x="16695" y="3298"/>
                    <a:pt x="18393" y="2181"/>
                  </a:cubicBezTo>
                  <a:cubicBezTo>
                    <a:pt x="20091" y="1064"/>
                    <a:pt x="20657" y="1064"/>
                    <a:pt x="20704" y="691"/>
                  </a:cubicBezTo>
                  <a:cubicBezTo>
                    <a:pt x="20751" y="319"/>
                    <a:pt x="20279" y="-426"/>
                    <a:pt x="19053" y="319"/>
                  </a:cubicBezTo>
                  <a:cubicBezTo>
                    <a:pt x="17827" y="1064"/>
                    <a:pt x="15846" y="3298"/>
                    <a:pt x="13394" y="6277"/>
                  </a:cubicBezTo>
                  <a:cubicBezTo>
                    <a:pt x="10941" y="9257"/>
                    <a:pt x="8017" y="12981"/>
                    <a:pt x="6320" y="15215"/>
                  </a:cubicBezTo>
                  <a:cubicBezTo>
                    <a:pt x="4622" y="17450"/>
                    <a:pt x="4150" y="18195"/>
                    <a:pt x="3679" y="18567"/>
                  </a:cubicBezTo>
                  <a:cubicBezTo>
                    <a:pt x="3207" y="18940"/>
                    <a:pt x="2735" y="18940"/>
                    <a:pt x="2924" y="17822"/>
                  </a:cubicBezTo>
                  <a:cubicBezTo>
                    <a:pt x="3113" y="16705"/>
                    <a:pt x="3962" y="14471"/>
                    <a:pt x="5801" y="12609"/>
                  </a:cubicBezTo>
                  <a:cubicBezTo>
                    <a:pt x="7640" y="10746"/>
                    <a:pt x="10470" y="9257"/>
                    <a:pt x="13111" y="8140"/>
                  </a:cubicBezTo>
                  <a:cubicBezTo>
                    <a:pt x="15752" y="7022"/>
                    <a:pt x="18204" y="6277"/>
                    <a:pt x="19666" y="5533"/>
                  </a:cubicBezTo>
                  <a:cubicBezTo>
                    <a:pt x="21128" y="4788"/>
                    <a:pt x="21600" y="4043"/>
                    <a:pt x="21506" y="4415"/>
                  </a:cubicBezTo>
                  <a:cubicBezTo>
                    <a:pt x="21411" y="4788"/>
                    <a:pt x="20751" y="6277"/>
                    <a:pt x="20091" y="776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20" name="Line">
              <a:extLst>
                <a:ext uri="{FF2B5EF4-FFF2-40B4-BE49-F238E27FC236}">
                  <a16:creationId xmlns:a16="http://schemas.microsoft.com/office/drawing/2014/main" id="{7D9D500B-7ADD-402A-8307-467EF7DB6B84}"/>
                </a:ext>
              </a:extLst>
            </p:cNvPr>
            <p:cNvSpPr/>
            <p:nvPr/>
          </p:nvSpPr>
          <p:spPr>
            <a:xfrm>
              <a:off x="13720637" y="2038209"/>
              <a:ext cx="87902" cy="521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extrusionOk="0">
                  <a:moveTo>
                    <a:pt x="21600" y="1926"/>
                  </a:moveTo>
                  <a:cubicBezTo>
                    <a:pt x="20769" y="963"/>
                    <a:pt x="19938" y="0"/>
                    <a:pt x="19523" y="0"/>
                  </a:cubicBezTo>
                  <a:cubicBezTo>
                    <a:pt x="19107" y="0"/>
                    <a:pt x="19107" y="963"/>
                    <a:pt x="16200" y="3439"/>
                  </a:cubicBezTo>
                  <a:cubicBezTo>
                    <a:pt x="13292" y="5916"/>
                    <a:pt x="7477" y="9906"/>
                    <a:pt x="4154" y="12864"/>
                  </a:cubicBezTo>
                  <a:cubicBezTo>
                    <a:pt x="831" y="15822"/>
                    <a:pt x="0" y="17748"/>
                    <a:pt x="0" y="19055"/>
                  </a:cubicBezTo>
                  <a:cubicBezTo>
                    <a:pt x="0" y="20362"/>
                    <a:pt x="831" y="21050"/>
                    <a:pt x="3739" y="21325"/>
                  </a:cubicBezTo>
                  <a:cubicBezTo>
                    <a:pt x="6646" y="21600"/>
                    <a:pt x="11631" y="21462"/>
                    <a:pt x="16615" y="2132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21" name="Line">
              <a:extLst>
                <a:ext uri="{FF2B5EF4-FFF2-40B4-BE49-F238E27FC236}">
                  <a16:creationId xmlns:a16="http://schemas.microsoft.com/office/drawing/2014/main" id="{CA4FE4C6-0579-486B-983F-2DE2B0876FCE}"/>
                </a:ext>
              </a:extLst>
            </p:cNvPr>
            <p:cNvSpPr/>
            <p:nvPr/>
          </p:nvSpPr>
          <p:spPr>
            <a:xfrm>
              <a:off x="14008315" y="2116329"/>
              <a:ext cx="31964" cy="472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3" extrusionOk="0">
                  <a:moveTo>
                    <a:pt x="0" y="2620"/>
                  </a:moveTo>
                  <a:cubicBezTo>
                    <a:pt x="0" y="1395"/>
                    <a:pt x="0" y="169"/>
                    <a:pt x="1200" y="16"/>
                  </a:cubicBezTo>
                  <a:cubicBezTo>
                    <a:pt x="2400" y="-137"/>
                    <a:pt x="4800" y="782"/>
                    <a:pt x="6001" y="3616"/>
                  </a:cubicBezTo>
                  <a:cubicBezTo>
                    <a:pt x="7201" y="6450"/>
                    <a:pt x="7201" y="11199"/>
                    <a:pt x="9601" y="14493"/>
                  </a:cubicBezTo>
                  <a:cubicBezTo>
                    <a:pt x="12000" y="17786"/>
                    <a:pt x="16800" y="19625"/>
                    <a:pt x="21600" y="2146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22" name="Line">
              <a:extLst>
                <a:ext uri="{FF2B5EF4-FFF2-40B4-BE49-F238E27FC236}">
                  <a16:creationId xmlns:a16="http://schemas.microsoft.com/office/drawing/2014/main" id="{66E289FB-9B74-450D-8680-D5936272A230}"/>
                </a:ext>
              </a:extLst>
            </p:cNvPr>
            <p:cNvSpPr/>
            <p:nvPr/>
          </p:nvSpPr>
          <p:spPr>
            <a:xfrm>
              <a:off x="13524858" y="2045311"/>
              <a:ext cx="539395" cy="117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394" extrusionOk="0">
                  <a:moveTo>
                    <a:pt x="1169" y="21394"/>
                  </a:moveTo>
                  <a:cubicBezTo>
                    <a:pt x="503" y="19594"/>
                    <a:pt x="-164" y="17794"/>
                    <a:pt x="36" y="15994"/>
                  </a:cubicBezTo>
                  <a:cubicBezTo>
                    <a:pt x="236" y="14194"/>
                    <a:pt x="1303" y="12394"/>
                    <a:pt x="3703" y="10294"/>
                  </a:cubicBezTo>
                  <a:cubicBezTo>
                    <a:pt x="6103" y="8194"/>
                    <a:pt x="9836" y="5794"/>
                    <a:pt x="12769" y="3994"/>
                  </a:cubicBezTo>
                  <a:cubicBezTo>
                    <a:pt x="15703" y="2194"/>
                    <a:pt x="17836" y="994"/>
                    <a:pt x="19236" y="394"/>
                  </a:cubicBezTo>
                  <a:cubicBezTo>
                    <a:pt x="20636" y="-206"/>
                    <a:pt x="21303" y="-206"/>
                    <a:pt x="21369" y="994"/>
                  </a:cubicBezTo>
                  <a:cubicBezTo>
                    <a:pt x="21436" y="2194"/>
                    <a:pt x="20903" y="4594"/>
                    <a:pt x="20369" y="699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23" name="Line">
              <a:extLst>
                <a:ext uri="{FF2B5EF4-FFF2-40B4-BE49-F238E27FC236}">
                  <a16:creationId xmlns:a16="http://schemas.microsoft.com/office/drawing/2014/main" id="{E2567D4C-1ACF-4B06-9EED-D92AB27A6F86}"/>
                </a:ext>
              </a:extLst>
            </p:cNvPr>
            <p:cNvSpPr/>
            <p:nvPr/>
          </p:nvSpPr>
          <p:spPr>
            <a:xfrm>
              <a:off x="14331954" y="2325832"/>
              <a:ext cx="11985" cy="39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24" name="Line">
              <a:extLst>
                <a:ext uri="{FF2B5EF4-FFF2-40B4-BE49-F238E27FC236}">
                  <a16:creationId xmlns:a16="http://schemas.microsoft.com/office/drawing/2014/main" id="{6D75F8A2-DF08-4AC8-9E04-3241BB6A626F}"/>
                </a:ext>
              </a:extLst>
            </p:cNvPr>
            <p:cNvSpPr/>
            <p:nvPr/>
          </p:nvSpPr>
          <p:spPr>
            <a:xfrm>
              <a:off x="14659587" y="1707978"/>
              <a:ext cx="355601" cy="869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561" extrusionOk="0">
                  <a:moveTo>
                    <a:pt x="17075" y="14305"/>
                  </a:moveTo>
                  <a:cubicBezTo>
                    <a:pt x="17875" y="13471"/>
                    <a:pt x="18675" y="12637"/>
                    <a:pt x="19075" y="12012"/>
                  </a:cubicBezTo>
                  <a:cubicBezTo>
                    <a:pt x="19475" y="11386"/>
                    <a:pt x="19475" y="10969"/>
                    <a:pt x="18775" y="10719"/>
                  </a:cubicBezTo>
                  <a:cubicBezTo>
                    <a:pt x="18075" y="10469"/>
                    <a:pt x="16675" y="10386"/>
                    <a:pt x="13775" y="10844"/>
                  </a:cubicBezTo>
                  <a:cubicBezTo>
                    <a:pt x="10875" y="11303"/>
                    <a:pt x="6475" y="12304"/>
                    <a:pt x="3675" y="13638"/>
                  </a:cubicBezTo>
                  <a:cubicBezTo>
                    <a:pt x="875" y="14973"/>
                    <a:pt x="-325" y="16641"/>
                    <a:pt x="75" y="17683"/>
                  </a:cubicBezTo>
                  <a:cubicBezTo>
                    <a:pt x="475" y="18725"/>
                    <a:pt x="2475" y="19142"/>
                    <a:pt x="5175" y="19059"/>
                  </a:cubicBezTo>
                  <a:cubicBezTo>
                    <a:pt x="7875" y="18976"/>
                    <a:pt x="11275" y="18392"/>
                    <a:pt x="13875" y="17099"/>
                  </a:cubicBezTo>
                  <a:cubicBezTo>
                    <a:pt x="16475" y="15807"/>
                    <a:pt x="18275" y="13805"/>
                    <a:pt x="19375" y="11261"/>
                  </a:cubicBezTo>
                  <a:cubicBezTo>
                    <a:pt x="20475" y="8718"/>
                    <a:pt x="20875" y="5632"/>
                    <a:pt x="21075" y="3839"/>
                  </a:cubicBezTo>
                  <a:cubicBezTo>
                    <a:pt x="21275" y="2046"/>
                    <a:pt x="21275" y="1546"/>
                    <a:pt x="21075" y="1045"/>
                  </a:cubicBezTo>
                  <a:cubicBezTo>
                    <a:pt x="20875" y="545"/>
                    <a:pt x="20475" y="44"/>
                    <a:pt x="20275" y="3"/>
                  </a:cubicBezTo>
                  <a:cubicBezTo>
                    <a:pt x="20075" y="-39"/>
                    <a:pt x="20075" y="378"/>
                    <a:pt x="19675" y="2046"/>
                  </a:cubicBezTo>
                  <a:cubicBezTo>
                    <a:pt x="19275" y="3714"/>
                    <a:pt x="18475" y="6633"/>
                    <a:pt x="17975" y="9885"/>
                  </a:cubicBezTo>
                  <a:cubicBezTo>
                    <a:pt x="17475" y="13138"/>
                    <a:pt x="17275" y="16724"/>
                    <a:pt x="17275" y="18725"/>
                  </a:cubicBezTo>
                  <a:cubicBezTo>
                    <a:pt x="17275" y="20727"/>
                    <a:pt x="17475" y="21144"/>
                    <a:pt x="17675" y="2156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25" name="Line">
              <a:extLst>
                <a:ext uri="{FF2B5EF4-FFF2-40B4-BE49-F238E27FC236}">
                  <a16:creationId xmlns:a16="http://schemas.microsoft.com/office/drawing/2014/main" id="{828F6CD5-9786-40B3-8EB5-18F49704F9BB}"/>
                </a:ext>
              </a:extLst>
            </p:cNvPr>
            <p:cNvSpPr/>
            <p:nvPr/>
          </p:nvSpPr>
          <p:spPr>
            <a:xfrm>
              <a:off x="13572804" y="2727082"/>
              <a:ext cx="2984657" cy="223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4" extrusionOk="0">
                  <a:moveTo>
                    <a:pt x="243" y="21464"/>
                  </a:moveTo>
                  <a:cubicBezTo>
                    <a:pt x="121" y="21142"/>
                    <a:pt x="0" y="20819"/>
                    <a:pt x="0" y="20658"/>
                  </a:cubicBezTo>
                  <a:cubicBezTo>
                    <a:pt x="0" y="20497"/>
                    <a:pt x="121" y="20497"/>
                    <a:pt x="595" y="20497"/>
                  </a:cubicBezTo>
                  <a:cubicBezTo>
                    <a:pt x="1069" y="20497"/>
                    <a:pt x="1895" y="20497"/>
                    <a:pt x="2733" y="20013"/>
                  </a:cubicBezTo>
                  <a:cubicBezTo>
                    <a:pt x="3572" y="19530"/>
                    <a:pt x="4422" y="18563"/>
                    <a:pt x="5309" y="17595"/>
                  </a:cubicBezTo>
                  <a:cubicBezTo>
                    <a:pt x="6196" y="16628"/>
                    <a:pt x="7119" y="15661"/>
                    <a:pt x="8018" y="14694"/>
                  </a:cubicBezTo>
                  <a:cubicBezTo>
                    <a:pt x="8917" y="13727"/>
                    <a:pt x="9792" y="12760"/>
                    <a:pt x="10691" y="11631"/>
                  </a:cubicBezTo>
                  <a:cubicBezTo>
                    <a:pt x="11590" y="10503"/>
                    <a:pt x="12513" y="9213"/>
                    <a:pt x="13424" y="7924"/>
                  </a:cubicBezTo>
                  <a:cubicBezTo>
                    <a:pt x="14335" y="6634"/>
                    <a:pt x="15234" y="5345"/>
                    <a:pt x="16109" y="4216"/>
                  </a:cubicBezTo>
                  <a:cubicBezTo>
                    <a:pt x="16984" y="3088"/>
                    <a:pt x="17834" y="2121"/>
                    <a:pt x="18636" y="1315"/>
                  </a:cubicBezTo>
                  <a:cubicBezTo>
                    <a:pt x="19438" y="509"/>
                    <a:pt x="20191" y="-136"/>
                    <a:pt x="20677" y="25"/>
                  </a:cubicBezTo>
                  <a:cubicBezTo>
                    <a:pt x="21163" y="186"/>
                    <a:pt x="21381" y="1154"/>
                    <a:pt x="21600" y="212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26" name="Line">
              <a:extLst>
                <a:ext uri="{FF2B5EF4-FFF2-40B4-BE49-F238E27FC236}">
                  <a16:creationId xmlns:a16="http://schemas.microsoft.com/office/drawing/2014/main" id="{5310642D-640F-4AC0-8C42-EDF58C0F2217}"/>
                </a:ext>
              </a:extLst>
            </p:cNvPr>
            <p:cNvSpPr/>
            <p:nvPr/>
          </p:nvSpPr>
          <p:spPr>
            <a:xfrm>
              <a:off x="13664700" y="3149638"/>
              <a:ext cx="455490" cy="1004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519" extrusionOk="0">
                  <a:moveTo>
                    <a:pt x="518" y="11912"/>
                  </a:moveTo>
                  <a:cubicBezTo>
                    <a:pt x="201" y="11482"/>
                    <a:pt x="-117" y="11051"/>
                    <a:pt x="42" y="11123"/>
                  </a:cubicBezTo>
                  <a:cubicBezTo>
                    <a:pt x="201" y="11195"/>
                    <a:pt x="836" y="11769"/>
                    <a:pt x="1868" y="13060"/>
                  </a:cubicBezTo>
                  <a:cubicBezTo>
                    <a:pt x="2901" y="14352"/>
                    <a:pt x="4330" y="16361"/>
                    <a:pt x="5442" y="17833"/>
                  </a:cubicBezTo>
                  <a:cubicBezTo>
                    <a:pt x="6554" y="19304"/>
                    <a:pt x="7348" y="20237"/>
                    <a:pt x="8062" y="20811"/>
                  </a:cubicBezTo>
                  <a:cubicBezTo>
                    <a:pt x="8777" y="21385"/>
                    <a:pt x="9412" y="21600"/>
                    <a:pt x="9889" y="21492"/>
                  </a:cubicBezTo>
                  <a:cubicBezTo>
                    <a:pt x="10365" y="21385"/>
                    <a:pt x="10683" y="20954"/>
                    <a:pt x="11636" y="19375"/>
                  </a:cubicBezTo>
                  <a:cubicBezTo>
                    <a:pt x="12589" y="17797"/>
                    <a:pt x="14177" y="15070"/>
                    <a:pt x="15607" y="12486"/>
                  </a:cubicBezTo>
                  <a:cubicBezTo>
                    <a:pt x="17036" y="9903"/>
                    <a:pt x="18307" y="7463"/>
                    <a:pt x="19259" y="5526"/>
                  </a:cubicBezTo>
                  <a:cubicBezTo>
                    <a:pt x="20212" y="3588"/>
                    <a:pt x="20848" y="2153"/>
                    <a:pt x="21165" y="1256"/>
                  </a:cubicBezTo>
                  <a:cubicBezTo>
                    <a:pt x="21483" y="359"/>
                    <a:pt x="21483" y="0"/>
                    <a:pt x="21404" y="0"/>
                  </a:cubicBezTo>
                  <a:cubicBezTo>
                    <a:pt x="21324" y="0"/>
                    <a:pt x="21165" y="359"/>
                    <a:pt x="21086" y="1005"/>
                  </a:cubicBezTo>
                  <a:cubicBezTo>
                    <a:pt x="21007" y="1650"/>
                    <a:pt x="21007" y="2583"/>
                    <a:pt x="21007" y="351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27" name="Line">
              <a:extLst>
                <a:ext uri="{FF2B5EF4-FFF2-40B4-BE49-F238E27FC236}">
                  <a16:creationId xmlns:a16="http://schemas.microsoft.com/office/drawing/2014/main" id="{BC22FE02-975E-40FB-B8DE-0C00803BE5D5}"/>
                </a:ext>
              </a:extLst>
            </p:cNvPr>
            <p:cNvSpPr/>
            <p:nvPr/>
          </p:nvSpPr>
          <p:spPr>
            <a:xfrm>
              <a:off x="14132178" y="3305877"/>
              <a:ext cx="31964" cy="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194" y="14403"/>
                    <a:pt x="14387" y="7207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28" name="Line">
              <a:extLst>
                <a:ext uri="{FF2B5EF4-FFF2-40B4-BE49-F238E27FC236}">
                  <a16:creationId xmlns:a16="http://schemas.microsoft.com/office/drawing/2014/main" id="{6F5FADA9-90F0-4747-B1B3-9C7D1C8800DE}"/>
                </a:ext>
              </a:extLst>
            </p:cNvPr>
            <p:cNvSpPr/>
            <p:nvPr/>
          </p:nvSpPr>
          <p:spPr>
            <a:xfrm>
              <a:off x="14152154" y="3614803"/>
              <a:ext cx="351606" cy="674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423" extrusionOk="0">
                  <a:moveTo>
                    <a:pt x="10216" y="2590"/>
                  </a:moveTo>
                  <a:cubicBezTo>
                    <a:pt x="8790" y="3760"/>
                    <a:pt x="7364" y="4930"/>
                    <a:pt x="6752" y="5196"/>
                  </a:cubicBezTo>
                  <a:cubicBezTo>
                    <a:pt x="6141" y="5462"/>
                    <a:pt x="6345" y="4824"/>
                    <a:pt x="7466" y="3813"/>
                  </a:cubicBezTo>
                  <a:cubicBezTo>
                    <a:pt x="8586" y="2802"/>
                    <a:pt x="10624" y="1419"/>
                    <a:pt x="12662" y="674"/>
                  </a:cubicBezTo>
                  <a:cubicBezTo>
                    <a:pt x="14700" y="-71"/>
                    <a:pt x="16737" y="-177"/>
                    <a:pt x="18367" y="249"/>
                  </a:cubicBezTo>
                  <a:cubicBezTo>
                    <a:pt x="19998" y="674"/>
                    <a:pt x="21220" y="1632"/>
                    <a:pt x="21322" y="3441"/>
                  </a:cubicBezTo>
                  <a:cubicBezTo>
                    <a:pt x="21424" y="5250"/>
                    <a:pt x="20405" y="7910"/>
                    <a:pt x="17858" y="10357"/>
                  </a:cubicBezTo>
                  <a:cubicBezTo>
                    <a:pt x="15311" y="12804"/>
                    <a:pt x="11235" y="15039"/>
                    <a:pt x="8586" y="16316"/>
                  </a:cubicBezTo>
                  <a:cubicBezTo>
                    <a:pt x="5937" y="17592"/>
                    <a:pt x="4715" y="17912"/>
                    <a:pt x="3492" y="18124"/>
                  </a:cubicBezTo>
                  <a:cubicBezTo>
                    <a:pt x="2269" y="18337"/>
                    <a:pt x="1047" y="18444"/>
                    <a:pt x="435" y="18231"/>
                  </a:cubicBezTo>
                  <a:cubicBezTo>
                    <a:pt x="-176" y="18018"/>
                    <a:pt x="-176" y="17486"/>
                    <a:pt x="639" y="16741"/>
                  </a:cubicBezTo>
                  <a:cubicBezTo>
                    <a:pt x="1454" y="15996"/>
                    <a:pt x="3084" y="15039"/>
                    <a:pt x="4511" y="14507"/>
                  </a:cubicBezTo>
                  <a:cubicBezTo>
                    <a:pt x="5937" y="13975"/>
                    <a:pt x="7160" y="13868"/>
                    <a:pt x="8688" y="14241"/>
                  </a:cubicBezTo>
                  <a:cubicBezTo>
                    <a:pt x="10216" y="14613"/>
                    <a:pt x="12050" y="15464"/>
                    <a:pt x="14088" y="16741"/>
                  </a:cubicBezTo>
                  <a:cubicBezTo>
                    <a:pt x="16126" y="18018"/>
                    <a:pt x="18367" y="19721"/>
                    <a:pt x="20609" y="2142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29" name="Line">
              <a:extLst>
                <a:ext uri="{FF2B5EF4-FFF2-40B4-BE49-F238E27FC236}">
                  <a16:creationId xmlns:a16="http://schemas.microsoft.com/office/drawing/2014/main" id="{9EB37A57-54C7-4FEF-BADA-4404F833BBC2}"/>
                </a:ext>
              </a:extLst>
            </p:cNvPr>
            <p:cNvSpPr/>
            <p:nvPr/>
          </p:nvSpPr>
          <p:spPr>
            <a:xfrm>
              <a:off x="14875346" y="3700025"/>
              <a:ext cx="147833" cy="397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439" extrusionOk="0">
                  <a:moveTo>
                    <a:pt x="14727" y="5779"/>
                  </a:moveTo>
                  <a:cubicBezTo>
                    <a:pt x="15709" y="4879"/>
                    <a:pt x="16691" y="3979"/>
                    <a:pt x="17918" y="2809"/>
                  </a:cubicBezTo>
                  <a:cubicBezTo>
                    <a:pt x="19145" y="1639"/>
                    <a:pt x="20618" y="199"/>
                    <a:pt x="21109" y="19"/>
                  </a:cubicBezTo>
                  <a:cubicBezTo>
                    <a:pt x="21600" y="-161"/>
                    <a:pt x="21109" y="919"/>
                    <a:pt x="19391" y="3529"/>
                  </a:cubicBezTo>
                  <a:cubicBezTo>
                    <a:pt x="17673" y="6139"/>
                    <a:pt x="14727" y="10279"/>
                    <a:pt x="11291" y="13519"/>
                  </a:cubicBezTo>
                  <a:cubicBezTo>
                    <a:pt x="7855" y="16759"/>
                    <a:pt x="3927" y="19099"/>
                    <a:pt x="0" y="2143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30" name="Line">
              <a:extLst>
                <a:ext uri="{FF2B5EF4-FFF2-40B4-BE49-F238E27FC236}">
                  <a16:creationId xmlns:a16="http://schemas.microsoft.com/office/drawing/2014/main" id="{3F770441-47A7-4820-A607-9FDDB29F45CB}"/>
                </a:ext>
              </a:extLst>
            </p:cNvPr>
            <p:cNvSpPr/>
            <p:nvPr/>
          </p:nvSpPr>
          <p:spPr>
            <a:xfrm>
              <a:off x="14799429" y="3778144"/>
              <a:ext cx="167812" cy="422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600" extrusionOk="0">
                  <a:moveTo>
                    <a:pt x="3258" y="0"/>
                  </a:moveTo>
                  <a:cubicBezTo>
                    <a:pt x="1530" y="514"/>
                    <a:pt x="-198" y="1029"/>
                    <a:pt x="18" y="1543"/>
                  </a:cubicBezTo>
                  <a:cubicBezTo>
                    <a:pt x="234" y="2057"/>
                    <a:pt x="2394" y="2571"/>
                    <a:pt x="5634" y="4971"/>
                  </a:cubicBezTo>
                  <a:cubicBezTo>
                    <a:pt x="8874" y="7371"/>
                    <a:pt x="13194" y="11657"/>
                    <a:pt x="16002" y="14743"/>
                  </a:cubicBezTo>
                  <a:cubicBezTo>
                    <a:pt x="18810" y="17829"/>
                    <a:pt x="20106" y="19714"/>
                    <a:pt x="21402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31" name="Line">
              <a:extLst>
                <a:ext uri="{FF2B5EF4-FFF2-40B4-BE49-F238E27FC236}">
                  <a16:creationId xmlns:a16="http://schemas.microsoft.com/office/drawing/2014/main" id="{6F672998-3505-470F-BDC8-DF69A6DEB670}"/>
                </a:ext>
              </a:extLst>
            </p:cNvPr>
            <p:cNvSpPr/>
            <p:nvPr/>
          </p:nvSpPr>
          <p:spPr>
            <a:xfrm>
              <a:off x="14783447" y="3881121"/>
              <a:ext cx="307657" cy="149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7" extrusionOk="0">
                  <a:moveTo>
                    <a:pt x="0" y="21297"/>
                  </a:moveTo>
                  <a:cubicBezTo>
                    <a:pt x="3798" y="16388"/>
                    <a:pt x="7596" y="11479"/>
                    <a:pt x="10800" y="8042"/>
                  </a:cubicBezTo>
                  <a:cubicBezTo>
                    <a:pt x="14004" y="4606"/>
                    <a:pt x="16615" y="2642"/>
                    <a:pt x="18514" y="1415"/>
                  </a:cubicBezTo>
                  <a:cubicBezTo>
                    <a:pt x="20413" y="188"/>
                    <a:pt x="21600" y="-303"/>
                    <a:pt x="21600" y="188"/>
                  </a:cubicBezTo>
                  <a:cubicBezTo>
                    <a:pt x="21600" y="679"/>
                    <a:pt x="20413" y="2152"/>
                    <a:pt x="19226" y="362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32" name="Line">
              <a:extLst>
                <a:ext uri="{FF2B5EF4-FFF2-40B4-BE49-F238E27FC236}">
                  <a16:creationId xmlns:a16="http://schemas.microsoft.com/office/drawing/2014/main" id="{CBE17E40-97E9-4FF8-9BB0-9ECCD4D6ABAC}"/>
                </a:ext>
              </a:extLst>
            </p:cNvPr>
            <p:cNvSpPr/>
            <p:nvPr/>
          </p:nvSpPr>
          <p:spPr>
            <a:xfrm>
              <a:off x="15378782" y="3543786"/>
              <a:ext cx="567365" cy="536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297" extrusionOk="0">
                  <a:moveTo>
                    <a:pt x="8775" y="14097"/>
                  </a:moveTo>
                  <a:cubicBezTo>
                    <a:pt x="8775" y="13164"/>
                    <a:pt x="8775" y="12230"/>
                    <a:pt x="8394" y="11697"/>
                  </a:cubicBezTo>
                  <a:cubicBezTo>
                    <a:pt x="8013" y="11164"/>
                    <a:pt x="7250" y="11030"/>
                    <a:pt x="6107" y="11630"/>
                  </a:cubicBezTo>
                  <a:cubicBezTo>
                    <a:pt x="4963" y="12230"/>
                    <a:pt x="3439" y="13564"/>
                    <a:pt x="2359" y="14897"/>
                  </a:cubicBezTo>
                  <a:cubicBezTo>
                    <a:pt x="1279" y="16230"/>
                    <a:pt x="643" y="17564"/>
                    <a:pt x="262" y="18697"/>
                  </a:cubicBezTo>
                  <a:cubicBezTo>
                    <a:pt x="-119" y="19830"/>
                    <a:pt x="-246" y="20764"/>
                    <a:pt x="1025" y="21030"/>
                  </a:cubicBezTo>
                  <a:cubicBezTo>
                    <a:pt x="2295" y="21297"/>
                    <a:pt x="4963" y="20897"/>
                    <a:pt x="7250" y="19297"/>
                  </a:cubicBezTo>
                  <a:cubicBezTo>
                    <a:pt x="9538" y="17697"/>
                    <a:pt x="11443" y="14897"/>
                    <a:pt x="12650" y="11964"/>
                  </a:cubicBezTo>
                  <a:cubicBezTo>
                    <a:pt x="13858" y="9030"/>
                    <a:pt x="14366" y="5964"/>
                    <a:pt x="14620" y="4030"/>
                  </a:cubicBezTo>
                  <a:cubicBezTo>
                    <a:pt x="14874" y="2097"/>
                    <a:pt x="14874" y="1297"/>
                    <a:pt x="14620" y="697"/>
                  </a:cubicBezTo>
                  <a:cubicBezTo>
                    <a:pt x="14366" y="97"/>
                    <a:pt x="13858" y="-303"/>
                    <a:pt x="13413" y="297"/>
                  </a:cubicBezTo>
                  <a:cubicBezTo>
                    <a:pt x="12968" y="897"/>
                    <a:pt x="12587" y="2497"/>
                    <a:pt x="12269" y="5497"/>
                  </a:cubicBezTo>
                  <a:cubicBezTo>
                    <a:pt x="11952" y="8497"/>
                    <a:pt x="11698" y="12897"/>
                    <a:pt x="11634" y="15430"/>
                  </a:cubicBezTo>
                  <a:cubicBezTo>
                    <a:pt x="11570" y="17964"/>
                    <a:pt x="11698" y="18630"/>
                    <a:pt x="11952" y="19230"/>
                  </a:cubicBezTo>
                  <a:cubicBezTo>
                    <a:pt x="12206" y="19830"/>
                    <a:pt x="12587" y="20364"/>
                    <a:pt x="13159" y="20630"/>
                  </a:cubicBezTo>
                  <a:cubicBezTo>
                    <a:pt x="13730" y="20897"/>
                    <a:pt x="14493" y="20897"/>
                    <a:pt x="15700" y="19964"/>
                  </a:cubicBezTo>
                  <a:cubicBezTo>
                    <a:pt x="16907" y="19030"/>
                    <a:pt x="18559" y="17164"/>
                    <a:pt x="19512" y="15897"/>
                  </a:cubicBezTo>
                  <a:cubicBezTo>
                    <a:pt x="20465" y="14630"/>
                    <a:pt x="20719" y="13964"/>
                    <a:pt x="20846" y="13297"/>
                  </a:cubicBezTo>
                  <a:cubicBezTo>
                    <a:pt x="20973" y="12630"/>
                    <a:pt x="20973" y="11964"/>
                    <a:pt x="20782" y="11897"/>
                  </a:cubicBezTo>
                  <a:cubicBezTo>
                    <a:pt x="20592" y="11830"/>
                    <a:pt x="20210" y="12364"/>
                    <a:pt x="19956" y="13430"/>
                  </a:cubicBezTo>
                  <a:cubicBezTo>
                    <a:pt x="19702" y="14497"/>
                    <a:pt x="19575" y="16097"/>
                    <a:pt x="19829" y="17497"/>
                  </a:cubicBezTo>
                  <a:cubicBezTo>
                    <a:pt x="20083" y="18897"/>
                    <a:pt x="20719" y="20097"/>
                    <a:pt x="21354" y="2129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33" name="Line">
              <a:extLst>
                <a:ext uri="{FF2B5EF4-FFF2-40B4-BE49-F238E27FC236}">
                  <a16:creationId xmlns:a16="http://schemas.microsoft.com/office/drawing/2014/main" id="{D68FF258-F926-4FAE-AF26-55D76ABBD115}"/>
                </a:ext>
              </a:extLst>
            </p:cNvPr>
            <p:cNvSpPr/>
            <p:nvPr/>
          </p:nvSpPr>
          <p:spPr>
            <a:xfrm>
              <a:off x="15882218" y="3646762"/>
              <a:ext cx="19976" cy="78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34" name="Line">
              <a:extLst>
                <a:ext uri="{FF2B5EF4-FFF2-40B4-BE49-F238E27FC236}">
                  <a16:creationId xmlns:a16="http://schemas.microsoft.com/office/drawing/2014/main" id="{1063BCA4-8FD2-4750-B035-70DD32573EB3}"/>
                </a:ext>
              </a:extLst>
            </p:cNvPr>
            <p:cNvSpPr/>
            <p:nvPr/>
          </p:nvSpPr>
          <p:spPr>
            <a:xfrm>
              <a:off x="16066012" y="3771042"/>
              <a:ext cx="151830" cy="276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3" extrusionOk="0">
                  <a:moveTo>
                    <a:pt x="0" y="14152"/>
                  </a:moveTo>
                  <a:cubicBezTo>
                    <a:pt x="2400" y="14406"/>
                    <a:pt x="4800" y="14660"/>
                    <a:pt x="7680" y="13771"/>
                  </a:cubicBezTo>
                  <a:cubicBezTo>
                    <a:pt x="10560" y="12881"/>
                    <a:pt x="13920" y="10848"/>
                    <a:pt x="16080" y="9069"/>
                  </a:cubicBezTo>
                  <a:cubicBezTo>
                    <a:pt x="18240" y="7291"/>
                    <a:pt x="19200" y="5766"/>
                    <a:pt x="19680" y="4368"/>
                  </a:cubicBezTo>
                  <a:cubicBezTo>
                    <a:pt x="20160" y="2971"/>
                    <a:pt x="20160" y="1700"/>
                    <a:pt x="18960" y="811"/>
                  </a:cubicBezTo>
                  <a:cubicBezTo>
                    <a:pt x="17760" y="-79"/>
                    <a:pt x="15360" y="-587"/>
                    <a:pt x="12480" y="1192"/>
                  </a:cubicBezTo>
                  <a:cubicBezTo>
                    <a:pt x="9600" y="2971"/>
                    <a:pt x="6240" y="7037"/>
                    <a:pt x="5520" y="10467"/>
                  </a:cubicBezTo>
                  <a:cubicBezTo>
                    <a:pt x="4800" y="13898"/>
                    <a:pt x="6720" y="16693"/>
                    <a:pt x="9840" y="18345"/>
                  </a:cubicBezTo>
                  <a:cubicBezTo>
                    <a:pt x="12960" y="19997"/>
                    <a:pt x="17280" y="20505"/>
                    <a:pt x="21600" y="2101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35" name="Line">
              <a:extLst>
                <a:ext uri="{FF2B5EF4-FFF2-40B4-BE49-F238E27FC236}">
                  <a16:creationId xmlns:a16="http://schemas.microsoft.com/office/drawing/2014/main" id="{11DCD824-A981-46B6-91DD-51F399767651}"/>
                </a:ext>
              </a:extLst>
            </p:cNvPr>
            <p:cNvSpPr/>
            <p:nvPr/>
          </p:nvSpPr>
          <p:spPr>
            <a:xfrm>
              <a:off x="16417619" y="3767493"/>
              <a:ext cx="231741" cy="280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100" extrusionOk="0">
                  <a:moveTo>
                    <a:pt x="14909" y="9044"/>
                  </a:moveTo>
                  <a:cubicBezTo>
                    <a:pt x="15848" y="8040"/>
                    <a:pt x="16787" y="7035"/>
                    <a:pt x="17570" y="5528"/>
                  </a:cubicBezTo>
                  <a:cubicBezTo>
                    <a:pt x="18352" y="4021"/>
                    <a:pt x="18979" y="2012"/>
                    <a:pt x="18196" y="881"/>
                  </a:cubicBezTo>
                  <a:cubicBezTo>
                    <a:pt x="17413" y="-249"/>
                    <a:pt x="15222" y="-500"/>
                    <a:pt x="12248" y="1384"/>
                  </a:cubicBezTo>
                  <a:cubicBezTo>
                    <a:pt x="9274" y="3267"/>
                    <a:pt x="5518" y="7286"/>
                    <a:pt x="3327" y="9923"/>
                  </a:cubicBezTo>
                  <a:cubicBezTo>
                    <a:pt x="1135" y="12560"/>
                    <a:pt x="509" y="13816"/>
                    <a:pt x="196" y="15072"/>
                  </a:cubicBezTo>
                  <a:cubicBezTo>
                    <a:pt x="-117" y="16328"/>
                    <a:pt x="-117" y="17584"/>
                    <a:pt x="666" y="18337"/>
                  </a:cubicBezTo>
                  <a:cubicBezTo>
                    <a:pt x="1448" y="19091"/>
                    <a:pt x="3013" y="19342"/>
                    <a:pt x="5361" y="18840"/>
                  </a:cubicBezTo>
                  <a:cubicBezTo>
                    <a:pt x="7709" y="18337"/>
                    <a:pt x="10839" y="17081"/>
                    <a:pt x="13031" y="15323"/>
                  </a:cubicBezTo>
                  <a:cubicBezTo>
                    <a:pt x="15222" y="13565"/>
                    <a:pt x="16474" y="11305"/>
                    <a:pt x="16787" y="9421"/>
                  </a:cubicBezTo>
                  <a:cubicBezTo>
                    <a:pt x="17100" y="7537"/>
                    <a:pt x="16474" y="6030"/>
                    <a:pt x="16005" y="5905"/>
                  </a:cubicBezTo>
                  <a:cubicBezTo>
                    <a:pt x="15535" y="5779"/>
                    <a:pt x="15222" y="7035"/>
                    <a:pt x="15379" y="9421"/>
                  </a:cubicBezTo>
                  <a:cubicBezTo>
                    <a:pt x="15535" y="11807"/>
                    <a:pt x="16161" y="15323"/>
                    <a:pt x="17257" y="17458"/>
                  </a:cubicBezTo>
                  <a:cubicBezTo>
                    <a:pt x="18353" y="19593"/>
                    <a:pt x="19918" y="20347"/>
                    <a:pt x="21483" y="211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36" name="Line">
              <a:extLst>
                <a:ext uri="{FF2B5EF4-FFF2-40B4-BE49-F238E27FC236}">
                  <a16:creationId xmlns:a16="http://schemas.microsoft.com/office/drawing/2014/main" id="{2AB6B8F6-2C4C-45DF-8920-7E4B57BF9B97}"/>
                </a:ext>
              </a:extLst>
            </p:cNvPr>
            <p:cNvSpPr/>
            <p:nvPr/>
          </p:nvSpPr>
          <p:spPr>
            <a:xfrm>
              <a:off x="16741255" y="3685821"/>
              <a:ext cx="171809" cy="323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extrusionOk="0">
                  <a:moveTo>
                    <a:pt x="0" y="10021"/>
                  </a:moveTo>
                  <a:cubicBezTo>
                    <a:pt x="847" y="8685"/>
                    <a:pt x="1694" y="7348"/>
                    <a:pt x="2753" y="7237"/>
                  </a:cubicBezTo>
                  <a:cubicBezTo>
                    <a:pt x="3812" y="7126"/>
                    <a:pt x="5082" y="8239"/>
                    <a:pt x="5929" y="10466"/>
                  </a:cubicBezTo>
                  <a:cubicBezTo>
                    <a:pt x="6776" y="12693"/>
                    <a:pt x="7200" y="16033"/>
                    <a:pt x="6988" y="18260"/>
                  </a:cubicBezTo>
                  <a:cubicBezTo>
                    <a:pt x="6776" y="20487"/>
                    <a:pt x="5929" y="21600"/>
                    <a:pt x="5294" y="21489"/>
                  </a:cubicBezTo>
                  <a:cubicBezTo>
                    <a:pt x="4659" y="21377"/>
                    <a:pt x="4235" y="20041"/>
                    <a:pt x="5294" y="17035"/>
                  </a:cubicBezTo>
                  <a:cubicBezTo>
                    <a:pt x="6353" y="14029"/>
                    <a:pt x="8894" y="9353"/>
                    <a:pt x="10800" y="6346"/>
                  </a:cubicBezTo>
                  <a:cubicBezTo>
                    <a:pt x="12706" y="3340"/>
                    <a:pt x="13976" y="2004"/>
                    <a:pt x="15670" y="1225"/>
                  </a:cubicBezTo>
                  <a:cubicBezTo>
                    <a:pt x="17365" y="445"/>
                    <a:pt x="19482" y="223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37" name="Line">
              <a:extLst>
                <a:ext uri="{FF2B5EF4-FFF2-40B4-BE49-F238E27FC236}">
                  <a16:creationId xmlns:a16="http://schemas.microsoft.com/office/drawing/2014/main" id="{E39598DC-E905-4362-AF4B-AE7D772C31E0}"/>
                </a:ext>
              </a:extLst>
            </p:cNvPr>
            <p:cNvSpPr/>
            <p:nvPr/>
          </p:nvSpPr>
          <p:spPr>
            <a:xfrm>
              <a:off x="16953019" y="3774594"/>
              <a:ext cx="119866" cy="273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3" h="21287" extrusionOk="0">
                  <a:moveTo>
                    <a:pt x="0" y="13480"/>
                  </a:moveTo>
                  <a:cubicBezTo>
                    <a:pt x="2919" y="13480"/>
                    <a:pt x="5838" y="13480"/>
                    <a:pt x="9632" y="12569"/>
                  </a:cubicBezTo>
                  <a:cubicBezTo>
                    <a:pt x="13427" y="11658"/>
                    <a:pt x="18097" y="9836"/>
                    <a:pt x="19849" y="7624"/>
                  </a:cubicBezTo>
                  <a:cubicBezTo>
                    <a:pt x="21600" y="5412"/>
                    <a:pt x="20432" y="2810"/>
                    <a:pt x="18389" y="1379"/>
                  </a:cubicBezTo>
                  <a:cubicBezTo>
                    <a:pt x="16346" y="-53"/>
                    <a:pt x="13427" y="-313"/>
                    <a:pt x="11092" y="338"/>
                  </a:cubicBezTo>
                  <a:cubicBezTo>
                    <a:pt x="8757" y="988"/>
                    <a:pt x="7005" y="2550"/>
                    <a:pt x="5838" y="4892"/>
                  </a:cubicBezTo>
                  <a:cubicBezTo>
                    <a:pt x="4670" y="7234"/>
                    <a:pt x="4086" y="10357"/>
                    <a:pt x="5838" y="13220"/>
                  </a:cubicBezTo>
                  <a:cubicBezTo>
                    <a:pt x="7589" y="16082"/>
                    <a:pt x="11676" y="18685"/>
                    <a:pt x="15762" y="2128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38" name="Line">
              <a:extLst>
                <a:ext uri="{FF2B5EF4-FFF2-40B4-BE49-F238E27FC236}">
                  <a16:creationId xmlns:a16="http://schemas.microsoft.com/office/drawing/2014/main" id="{E786FFC4-5E8F-4421-B435-84A61B5CFEDF}"/>
                </a:ext>
              </a:extLst>
            </p:cNvPr>
            <p:cNvSpPr/>
            <p:nvPr/>
          </p:nvSpPr>
          <p:spPr>
            <a:xfrm>
              <a:off x="17128822" y="3795900"/>
              <a:ext cx="187788" cy="301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24" extrusionOk="0">
                  <a:moveTo>
                    <a:pt x="21353" y="3622"/>
                  </a:moveTo>
                  <a:cubicBezTo>
                    <a:pt x="20196" y="2672"/>
                    <a:pt x="19039" y="1723"/>
                    <a:pt x="17496" y="1011"/>
                  </a:cubicBezTo>
                  <a:cubicBezTo>
                    <a:pt x="15953" y="299"/>
                    <a:pt x="14024" y="-176"/>
                    <a:pt x="12482" y="61"/>
                  </a:cubicBezTo>
                  <a:cubicBezTo>
                    <a:pt x="10939" y="299"/>
                    <a:pt x="9782" y="1248"/>
                    <a:pt x="7853" y="2910"/>
                  </a:cubicBezTo>
                  <a:cubicBezTo>
                    <a:pt x="5924" y="4571"/>
                    <a:pt x="3225" y="6945"/>
                    <a:pt x="1682" y="8962"/>
                  </a:cubicBezTo>
                  <a:cubicBezTo>
                    <a:pt x="139" y="10980"/>
                    <a:pt x="-247" y="12642"/>
                    <a:pt x="139" y="13947"/>
                  </a:cubicBezTo>
                  <a:cubicBezTo>
                    <a:pt x="524" y="15253"/>
                    <a:pt x="1682" y="16202"/>
                    <a:pt x="3417" y="16321"/>
                  </a:cubicBezTo>
                  <a:cubicBezTo>
                    <a:pt x="5153" y="16439"/>
                    <a:pt x="7467" y="15727"/>
                    <a:pt x="9396" y="14184"/>
                  </a:cubicBezTo>
                  <a:cubicBezTo>
                    <a:pt x="11324" y="12642"/>
                    <a:pt x="12867" y="10268"/>
                    <a:pt x="13832" y="8250"/>
                  </a:cubicBezTo>
                  <a:cubicBezTo>
                    <a:pt x="14796" y="6233"/>
                    <a:pt x="15182" y="4571"/>
                    <a:pt x="15182" y="4453"/>
                  </a:cubicBezTo>
                  <a:cubicBezTo>
                    <a:pt x="15182" y="4334"/>
                    <a:pt x="14796" y="5758"/>
                    <a:pt x="15182" y="8844"/>
                  </a:cubicBezTo>
                  <a:cubicBezTo>
                    <a:pt x="15567" y="11929"/>
                    <a:pt x="16724" y="16677"/>
                    <a:pt x="17882" y="2142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39" name="Line">
              <a:extLst>
                <a:ext uri="{FF2B5EF4-FFF2-40B4-BE49-F238E27FC236}">
                  <a16:creationId xmlns:a16="http://schemas.microsoft.com/office/drawing/2014/main" id="{B34B63E6-55A1-46FC-A227-B832EDB9E69E}"/>
                </a:ext>
              </a:extLst>
            </p:cNvPr>
            <p:cNvSpPr/>
            <p:nvPr/>
          </p:nvSpPr>
          <p:spPr>
            <a:xfrm>
              <a:off x="16929046" y="3153188"/>
              <a:ext cx="0" cy="3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42" h="21600" extrusionOk="0">
                  <a:moveTo>
                    <a:pt x="12118" y="0"/>
                  </a:moveTo>
                  <a:cubicBezTo>
                    <a:pt x="20755" y="4219"/>
                    <a:pt x="21600" y="8858"/>
                    <a:pt x="14903" y="13938"/>
                  </a:cubicBezTo>
                  <a:cubicBezTo>
                    <a:pt x="11669" y="16391"/>
                    <a:pt x="6677" y="1894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40" name="Line">
              <a:extLst>
                <a:ext uri="{FF2B5EF4-FFF2-40B4-BE49-F238E27FC236}">
                  <a16:creationId xmlns:a16="http://schemas.microsoft.com/office/drawing/2014/main" id="{45F55258-6D07-4316-AC81-A8EBB1A89224}"/>
                </a:ext>
              </a:extLst>
            </p:cNvPr>
            <p:cNvSpPr/>
            <p:nvPr/>
          </p:nvSpPr>
          <p:spPr>
            <a:xfrm>
              <a:off x="14152154" y="2979196"/>
              <a:ext cx="2908743" cy="234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47" y="20661"/>
                    <a:pt x="1495" y="19722"/>
                    <a:pt x="2280" y="18783"/>
                  </a:cubicBezTo>
                  <a:cubicBezTo>
                    <a:pt x="3064" y="17843"/>
                    <a:pt x="3887" y="16904"/>
                    <a:pt x="4771" y="16278"/>
                  </a:cubicBezTo>
                  <a:cubicBezTo>
                    <a:pt x="5655" y="15652"/>
                    <a:pt x="6602" y="15339"/>
                    <a:pt x="7449" y="15026"/>
                  </a:cubicBezTo>
                  <a:cubicBezTo>
                    <a:pt x="8296" y="14713"/>
                    <a:pt x="9044" y="14400"/>
                    <a:pt x="9754" y="13930"/>
                  </a:cubicBezTo>
                  <a:cubicBezTo>
                    <a:pt x="10464" y="13461"/>
                    <a:pt x="11136" y="12835"/>
                    <a:pt x="11784" y="12052"/>
                  </a:cubicBezTo>
                  <a:cubicBezTo>
                    <a:pt x="12432" y="11270"/>
                    <a:pt x="13055" y="10330"/>
                    <a:pt x="13702" y="9391"/>
                  </a:cubicBezTo>
                  <a:cubicBezTo>
                    <a:pt x="14350" y="8452"/>
                    <a:pt x="15023" y="7513"/>
                    <a:pt x="15696" y="6574"/>
                  </a:cubicBezTo>
                  <a:cubicBezTo>
                    <a:pt x="16368" y="5635"/>
                    <a:pt x="17041" y="4696"/>
                    <a:pt x="17701" y="3913"/>
                  </a:cubicBezTo>
                  <a:cubicBezTo>
                    <a:pt x="18361" y="3130"/>
                    <a:pt x="19009" y="2504"/>
                    <a:pt x="19657" y="1878"/>
                  </a:cubicBezTo>
                  <a:cubicBezTo>
                    <a:pt x="20304" y="1252"/>
                    <a:pt x="20952" y="626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41" name="Line">
              <a:extLst>
                <a:ext uri="{FF2B5EF4-FFF2-40B4-BE49-F238E27FC236}">
                  <a16:creationId xmlns:a16="http://schemas.microsoft.com/office/drawing/2014/main" id="{32DD852E-E770-497E-B17A-48C4D580008D}"/>
                </a:ext>
              </a:extLst>
            </p:cNvPr>
            <p:cNvSpPr/>
            <p:nvPr/>
          </p:nvSpPr>
          <p:spPr>
            <a:xfrm>
              <a:off x="16537485" y="2709328"/>
              <a:ext cx="667252" cy="49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164" y="17280"/>
                    <a:pt x="6327" y="12960"/>
                    <a:pt x="9927" y="9360"/>
                  </a:cubicBezTo>
                  <a:cubicBezTo>
                    <a:pt x="13527" y="5760"/>
                    <a:pt x="17564" y="288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42" name="Line">
              <a:extLst>
                <a:ext uri="{FF2B5EF4-FFF2-40B4-BE49-F238E27FC236}">
                  <a16:creationId xmlns:a16="http://schemas.microsoft.com/office/drawing/2014/main" id="{426F7902-DC3F-4C3C-A45B-F89902A0DE29}"/>
                </a:ext>
              </a:extLst>
            </p:cNvPr>
            <p:cNvSpPr/>
            <p:nvPr/>
          </p:nvSpPr>
          <p:spPr>
            <a:xfrm>
              <a:off x="13656709" y="149137"/>
              <a:ext cx="579353" cy="472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170" extrusionOk="0">
                  <a:moveTo>
                    <a:pt x="4908" y="7636"/>
                  </a:moveTo>
                  <a:cubicBezTo>
                    <a:pt x="4287" y="7032"/>
                    <a:pt x="3666" y="6428"/>
                    <a:pt x="3108" y="6428"/>
                  </a:cubicBezTo>
                  <a:cubicBezTo>
                    <a:pt x="2549" y="6428"/>
                    <a:pt x="2052" y="7032"/>
                    <a:pt x="1432" y="8845"/>
                  </a:cubicBezTo>
                  <a:cubicBezTo>
                    <a:pt x="811" y="10657"/>
                    <a:pt x="66" y="13678"/>
                    <a:pt x="4" y="15944"/>
                  </a:cubicBezTo>
                  <a:cubicBezTo>
                    <a:pt x="-58" y="18210"/>
                    <a:pt x="563" y="19720"/>
                    <a:pt x="1494" y="20551"/>
                  </a:cubicBezTo>
                  <a:cubicBezTo>
                    <a:pt x="2425" y="21382"/>
                    <a:pt x="3666" y="21533"/>
                    <a:pt x="5342" y="20023"/>
                  </a:cubicBezTo>
                  <a:cubicBezTo>
                    <a:pt x="7018" y="18512"/>
                    <a:pt x="9128" y="15340"/>
                    <a:pt x="10245" y="13376"/>
                  </a:cubicBezTo>
                  <a:cubicBezTo>
                    <a:pt x="11363" y="11413"/>
                    <a:pt x="11487" y="10657"/>
                    <a:pt x="11549" y="10733"/>
                  </a:cubicBezTo>
                  <a:cubicBezTo>
                    <a:pt x="11611" y="10809"/>
                    <a:pt x="11611" y="11715"/>
                    <a:pt x="12356" y="12923"/>
                  </a:cubicBezTo>
                  <a:cubicBezTo>
                    <a:pt x="13101" y="14132"/>
                    <a:pt x="14590" y="15642"/>
                    <a:pt x="15956" y="16171"/>
                  </a:cubicBezTo>
                  <a:cubicBezTo>
                    <a:pt x="17321" y="16699"/>
                    <a:pt x="18563" y="16246"/>
                    <a:pt x="19556" y="15416"/>
                  </a:cubicBezTo>
                  <a:cubicBezTo>
                    <a:pt x="20549" y="14585"/>
                    <a:pt x="21294" y="13376"/>
                    <a:pt x="21418" y="11413"/>
                  </a:cubicBezTo>
                  <a:cubicBezTo>
                    <a:pt x="21542" y="9449"/>
                    <a:pt x="21045" y="6730"/>
                    <a:pt x="20549" y="4918"/>
                  </a:cubicBezTo>
                  <a:cubicBezTo>
                    <a:pt x="20052" y="3105"/>
                    <a:pt x="19556" y="2199"/>
                    <a:pt x="19059" y="1443"/>
                  </a:cubicBezTo>
                  <a:cubicBezTo>
                    <a:pt x="18563" y="688"/>
                    <a:pt x="18066" y="84"/>
                    <a:pt x="17570" y="9"/>
                  </a:cubicBezTo>
                  <a:cubicBezTo>
                    <a:pt x="17073" y="-67"/>
                    <a:pt x="16576" y="386"/>
                    <a:pt x="16328" y="1141"/>
                  </a:cubicBezTo>
                  <a:cubicBezTo>
                    <a:pt x="16080" y="1897"/>
                    <a:pt x="16080" y="2954"/>
                    <a:pt x="16080" y="4011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43" name="Line">
              <a:extLst>
                <a:ext uri="{FF2B5EF4-FFF2-40B4-BE49-F238E27FC236}">
                  <a16:creationId xmlns:a16="http://schemas.microsoft.com/office/drawing/2014/main" id="{6C3A18A2-12CC-476C-9AB9-AF3768591841}"/>
                </a:ext>
              </a:extLst>
            </p:cNvPr>
            <p:cNvSpPr/>
            <p:nvPr/>
          </p:nvSpPr>
          <p:spPr>
            <a:xfrm>
              <a:off x="14407868" y="312478"/>
              <a:ext cx="399553" cy="330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6" extrusionOk="0">
                  <a:moveTo>
                    <a:pt x="11715" y="6301"/>
                  </a:moveTo>
                  <a:cubicBezTo>
                    <a:pt x="11715" y="5211"/>
                    <a:pt x="11715" y="4120"/>
                    <a:pt x="11075" y="2920"/>
                  </a:cubicBezTo>
                  <a:cubicBezTo>
                    <a:pt x="10434" y="1720"/>
                    <a:pt x="9153" y="411"/>
                    <a:pt x="7505" y="83"/>
                  </a:cubicBezTo>
                  <a:cubicBezTo>
                    <a:pt x="5858" y="-244"/>
                    <a:pt x="3844" y="411"/>
                    <a:pt x="2380" y="1829"/>
                  </a:cubicBezTo>
                  <a:cubicBezTo>
                    <a:pt x="915" y="3247"/>
                    <a:pt x="0" y="5429"/>
                    <a:pt x="0" y="7611"/>
                  </a:cubicBezTo>
                  <a:cubicBezTo>
                    <a:pt x="0" y="9792"/>
                    <a:pt x="915" y="11974"/>
                    <a:pt x="2929" y="13065"/>
                  </a:cubicBezTo>
                  <a:cubicBezTo>
                    <a:pt x="4942" y="14156"/>
                    <a:pt x="8054" y="14156"/>
                    <a:pt x="10251" y="13174"/>
                  </a:cubicBezTo>
                  <a:cubicBezTo>
                    <a:pt x="12447" y="12192"/>
                    <a:pt x="13729" y="10229"/>
                    <a:pt x="14461" y="8701"/>
                  </a:cubicBezTo>
                  <a:cubicBezTo>
                    <a:pt x="15193" y="7174"/>
                    <a:pt x="15376" y="6083"/>
                    <a:pt x="15285" y="4992"/>
                  </a:cubicBezTo>
                  <a:cubicBezTo>
                    <a:pt x="15193" y="3901"/>
                    <a:pt x="14827" y="2811"/>
                    <a:pt x="14369" y="2701"/>
                  </a:cubicBezTo>
                  <a:cubicBezTo>
                    <a:pt x="13912" y="2592"/>
                    <a:pt x="13363" y="3465"/>
                    <a:pt x="13271" y="4992"/>
                  </a:cubicBezTo>
                  <a:cubicBezTo>
                    <a:pt x="13180" y="6520"/>
                    <a:pt x="13546" y="8701"/>
                    <a:pt x="15010" y="11538"/>
                  </a:cubicBezTo>
                  <a:cubicBezTo>
                    <a:pt x="16475" y="14374"/>
                    <a:pt x="19037" y="17865"/>
                    <a:pt x="21600" y="21356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44" name="Line">
              <a:extLst>
                <a:ext uri="{FF2B5EF4-FFF2-40B4-BE49-F238E27FC236}">
                  <a16:creationId xmlns:a16="http://schemas.microsoft.com/office/drawing/2014/main" id="{FBCAAE97-B456-4F9F-9DDB-5DE892FDD745}"/>
                </a:ext>
              </a:extLst>
            </p:cNvPr>
            <p:cNvSpPr/>
            <p:nvPr/>
          </p:nvSpPr>
          <p:spPr>
            <a:xfrm>
              <a:off x="14835390" y="0"/>
              <a:ext cx="303660" cy="859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21600" y="2200"/>
                  </a:moveTo>
                  <a:cubicBezTo>
                    <a:pt x="19920" y="1447"/>
                    <a:pt x="18240" y="693"/>
                    <a:pt x="16800" y="317"/>
                  </a:cubicBezTo>
                  <a:cubicBezTo>
                    <a:pt x="15360" y="-60"/>
                    <a:pt x="14160" y="-60"/>
                    <a:pt x="13200" y="107"/>
                  </a:cubicBezTo>
                  <a:cubicBezTo>
                    <a:pt x="12240" y="275"/>
                    <a:pt x="11520" y="610"/>
                    <a:pt x="10800" y="1991"/>
                  </a:cubicBezTo>
                  <a:cubicBezTo>
                    <a:pt x="10080" y="3373"/>
                    <a:pt x="9360" y="5800"/>
                    <a:pt x="9600" y="8480"/>
                  </a:cubicBezTo>
                  <a:cubicBezTo>
                    <a:pt x="9840" y="11159"/>
                    <a:pt x="11040" y="14089"/>
                    <a:pt x="11640" y="16014"/>
                  </a:cubicBezTo>
                  <a:cubicBezTo>
                    <a:pt x="12240" y="17940"/>
                    <a:pt x="12240" y="18861"/>
                    <a:pt x="11640" y="19656"/>
                  </a:cubicBezTo>
                  <a:cubicBezTo>
                    <a:pt x="11040" y="20452"/>
                    <a:pt x="9840" y="21121"/>
                    <a:pt x="7920" y="21331"/>
                  </a:cubicBezTo>
                  <a:cubicBezTo>
                    <a:pt x="6000" y="21540"/>
                    <a:pt x="3360" y="21289"/>
                    <a:pt x="1920" y="20954"/>
                  </a:cubicBezTo>
                  <a:cubicBezTo>
                    <a:pt x="480" y="20619"/>
                    <a:pt x="240" y="20200"/>
                    <a:pt x="0" y="19782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45" name="Line">
              <a:extLst>
                <a:ext uri="{FF2B5EF4-FFF2-40B4-BE49-F238E27FC236}">
                  <a16:creationId xmlns:a16="http://schemas.microsoft.com/office/drawing/2014/main" id="{9E5799DC-BACC-441A-93F4-F66D77DBAB14}"/>
                </a:ext>
              </a:extLst>
            </p:cNvPr>
            <p:cNvSpPr/>
            <p:nvPr/>
          </p:nvSpPr>
          <p:spPr>
            <a:xfrm>
              <a:off x="14891328" y="514880"/>
              <a:ext cx="275690" cy="78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242" extrusionOk="0">
                  <a:moveTo>
                    <a:pt x="1260" y="21242"/>
                  </a:moveTo>
                  <a:cubicBezTo>
                    <a:pt x="488" y="14668"/>
                    <a:pt x="-283" y="8094"/>
                    <a:pt x="103" y="4338"/>
                  </a:cubicBezTo>
                  <a:cubicBezTo>
                    <a:pt x="488" y="581"/>
                    <a:pt x="2031" y="-358"/>
                    <a:pt x="5374" y="112"/>
                  </a:cubicBezTo>
                  <a:cubicBezTo>
                    <a:pt x="8717" y="581"/>
                    <a:pt x="13860" y="2459"/>
                    <a:pt x="16817" y="4338"/>
                  </a:cubicBezTo>
                  <a:cubicBezTo>
                    <a:pt x="19774" y="6216"/>
                    <a:pt x="20546" y="8094"/>
                    <a:pt x="21317" y="9972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46" name="Line">
              <a:extLst>
                <a:ext uri="{FF2B5EF4-FFF2-40B4-BE49-F238E27FC236}">
                  <a16:creationId xmlns:a16="http://schemas.microsoft.com/office/drawing/2014/main" id="{F7DD9704-3925-4A8B-A9BD-D53AA1212AFB}"/>
                </a:ext>
              </a:extLst>
            </p:cNvPr>
            <p:cNvSpPr/>
            <p:nvPr/>
          </p:nvSpPr>
          <p:spPr>
            <a:xfrm>
              <a:off x="15194988" y="372844"/>
              <a:ext cx="163815" cy="298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4" h="21272" extrusionOk="0">
                  <a:moveTo>
                    <a:pt x="4384" y="10591"/>
                  </a:moveTo>
                  <a:cubicBezTo>
                    <a:pt x="8196" y="9167"/>
                    <a:pt x="12008" y="7742"/>
                    <a:pt x="14761" y="6674"/>
                  </a:cubicBezTo>
                  <a:cubicBezTo>
                    <a:pt x="17514" y="5606"/>
                    <a:pt x="19208" y="4894"/>
                    <a:pt x="20055" y="3945"/>
                  </a:cubicBezTo>
                  <a:cubicBezTo>
                    <a:pt x="20902" y="2995"/>
                    <a:pt x="20902" y="1808"/>
                    <a:pt x="18784" y="977"/>
                  </a:cubicBezTo>
                  <a:cubicBezTo>
                    <a:pt x="16667" y="147"/>
                    <a:pt x="12431" y="-328"/>
                    <a:pt x="8620" y="265"/>
                  </a:cubicBezTo>
                  <a:cubicBezTo>
                    <a:pt x="4808" y="859"/>
                    <a:pt x="1420" y="2520"/>
                    <a:pt x="361" y="5369"/>
                  </a:cubicBezTo>
                  <a:cubicBezTo>
                    <a:pt x="-698" y="8217"/>
                    <a:pt x="573" y="12252"/>
                    <a:pt x="4173" y="15101"/>
                  </a:cubicBezTo>
                  <a:cubicBezTo>
                    <a:pt x="7773" y="17949"/>
                    <a:pt x="13702" y="19610"/>
                    <a:pt x="19631" y="21272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47" name="Line">
              <a:extLst>
                <a:ext uri="{FF2B5EF4-FFF2-40B4-BE49-F238E27FC236}">
                  <a16:creationId xmlns:a16="http://schemas.microsoft.com/office/drawing/2014/main" id="{1725F249-BF7C-4509-8451-B147A2D4B6A2}"/>
                </a:ext>
              </a:extLst>
            </p:cNvPr>
            <p:cNvSpPr/>
            <p:nvPr/>
          </p:nvSpPr>
          <p:spPr>
            <a:xfrm>
              <a:off x="15470678" y="351539"/>
              <a:ext cx="231741" cy="280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9" extrusionOk="0">
                  <a:moveTo>
                    <a:pt x="0" y="6664"/>
                  </a:moveTo>
                  <a:cubicBezTo>
                    <a:pt x="1565" y="7166"/>
                    <a:pt x="3130" y="7668"/>
                    <a:pt x="4539" y="9301"/>
                  </a:cubicBezTo>
                  <a:cubicBezTo>
                    <a:pt x="5948" y="10933"/>
                    <a:pt x="7200" y="13696"/>
                    <a:pt x="7983" y="16082"/>
                  </a:cubicBezTo>
                  <a:cubicBezTo>
                    <a:pt x="8765" y="18468"/>
                    <a:pt x="9078" y="20478"/>
                    <a:pt x="8765" y="20854"/>
                  </a:cubicBezTo>
                  <a:cubicBezTo>
                    <a:pt x="8452" y="21231"/>
                    <a:pt x="7513" y="19975"/>
                    <a:pt x="7357" y="17087"/>
                  </a:cubicBezTo>
                  <a:cubicBezTo>
                    <a:pt x="7200" y="14198"/>
                    <a:pt x="7826" y="9678"/>
                    <a:pt x="9548" y="6412"/>
                  </a:cubicBezTo>
                  <a:cubicBezTo>
                    <a:pt x="11270" y="3147"/>
                    <a:pt x="14087" y="1138"/>
                    <a:pt x="16278" y="384"/>
                  </a:cubicBezTo>
                  <a:cubicBezTo>
                    <a:pt x="18470" y="-369"/>
                    <a:pt x="20035" y="133"/>
                    <a:pt x="21600" y="636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48" name="Line">
              <a:extLst>
                <a:ext uri="{FF2B5EF4-FFF2-40B4-BE49-F238E27FC236}">
                  <a16:creationId xmlns:a16="http://schemas.microsoft.com/office/drawing/2014/main" id="{0844C0EE-3F13-4405-AFC2-ED073A9A9128}"/>
                </a:ext>
              </a:extLst>
            </p:cNvPr>
            <p:cNvSpPr/>
            <p:nvPr/>
          </p:nvSpPr>
          <p:spPr>
            <a:xfrm>
              <a:off x="15942150" y="173995"/>
              <a:ext cx="479463" cy="578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543" extrusionOk="0">
                  <a:moveTo>
                    <a:pt x="10064" y="13677"/>
                  </a:moveTo>
                  <a:cubicBezTo>
                    <a:pt x="10064" y="13053"/>
                    <a:pt x="10064" y="12429"/>
                    <a:pt x="9764" y="11929"/>
                  </a:cubicBezTo>
                  <a:cubicBezTo>
                    <a:pt x="9464" y="11430"/>
                    <a:pt x="8864" y="11055"/>
                    <a:pt x="7439" y="11305"/>
                  </a:cubicBezTo>
                  <a:cubicBezTo>
                    <a:pt x="6014" y="11555"/>
                    <a:pt x="3764" y="12429"/>
                    <a:pt x="2339" y="13552"/>
                  </a:cubicBezTo>
                  <a:cubicBezTo>
                    <a:pt x="914" y="14676"/>
                    <a:pt x="314" y="16049"/>
                    <a:pt x="89" y="17111"/>
                  </a:cubicBezTo>
                  <a:cubicBezTo>
                    <a:pt x="-136" y="18172"/>
                    <a:pt x="14" y="18921"/>
                    <a:pt x="1139" y="18983"/>
                  </a:cubicBezTo>
                  <a:cubicBezTo>
                    <a:pt x="2264" y="19046"/>
                    <a:pt x="4364" y="18422"/>
                    <a:pt x="6314" y="16424"/>
                  </a:cubicBezTo>
                  <a:cubicBezTo>
                    <a:pt x="8264" y="14426"/>
                    <a:pt x="10064" y="11055"/>
                    <a:pt x="11039" y="8246"/>
                  </a:cubicBezTo>
                  <a:cubicBezTo>
                    <a:pt x="12014" y="5437"/>
                    <a:pt x="12164" y="3189"/>
                    <a:pt x="11939" y="1816"/>
                  </a:cubicBezTo>
                  <a:cubicBezTo>
                    <a:pt x="11714" y="442"/>
                    <a:pt x="11114" y="-57"/>
                    <a:pt x="10589" y="5"/>
                  </a:cubicBezTo>
                  <a:cubicBezTo>
                    <a:pt x="10064" y="68"/>
                    <a:pt x="9614" y="692"/>
                    <a:pt x="9389" y="2627"/>
                  </a:cubicBezTo>
                  <a:cubicBezTo>
                    <a:pt x="9164" y="4563"/>
                    <a:pt x="9164" y="7809"/>
                    <a:pt x="9914" y="10681"/>
                  </a:cubicBezTo>
                  <a:cubicBezTo>
                    <a:pt x="10664" y="13552"/>
                    <a:pt x="12164" y="16049"/>
                    <a:pt x="13664" y="17360"/>
                  </a:cubicBezTo>
                  <a:cubicBezTo>
                    <a:pt x="15164" y="18671"/>
                    <a:pt x="16664" y="18796"/>
                    <a:pt x="17864" y="18297"/>
                  </a:cubicBezTo>
                  <a:cubicBezTo>
                    <a:pt x="19064" y="17797"/>
                    <a:pt x="19964" y="16674"/>
                    <a:pt x="20564" y="15488"/>
                  </a:cubicBezTo>
                  <a:cubicBezTo>
                    <a:pt x="21164" y="14301"/>
                    <a:pt x="21464" y="13053"/>
                    <a:pt x="21464" y="12116"/>
                  </a:cubicBezTo>
                  <a:cubicBezTo>
                    <a:pt x="21464" y="11180"/>
                    <a:pt x="21164" y="10556"/>
                    <a:pt x="20864" y="10556"/>
                  </a:cubicBezTo>
                  <a:cubicBezTo>
                    <a:pt x="20564" y="10556"/>
                    <a:pt x="20264" y="11180"/>
                    <a:pt x="20114" y="12803"/>
                  </a:cubicBezTo>
                  <a:cubicBezTo>
                    <a:pt x="19964" y="14426"/>
                    <a:pt x="19964" y="17048"/>
                    <a:pt x="20114" y="18671"/>
                  </a:cubicBezTo>
                  <a:cubicBezTo>
                    <a:pt x="20264" y="20294"/>
                    <a:pt x="20564" y="20919"/>
                    <a:pt x="20864" y="21543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49" name="Line">
              <a:extLst>
                <a:ext uri="{FF2B5EF4-FFF2-40B4-BE49-F238E27FC236}">
                  <a16:creationId xmlns:a16="http://schemas.microsoft.com/office/drawing/2014/main" id="{817BEB39-F53C-4B11-8EEF-AE8239B75BF9}"/>
                </a:ext>
              </a:extLst>
            </p:cNvPr>
            <p:cNvSpPr/>
            <p:nvPr/>
          </p:nvSpPr>
          <p:spPr>
            <a:xfrm>
              <a:off x="16381658" y="248562"/>
              <a:ext cx="27970" cy="92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20018" y="0"/>
                  </a:moveTo>
                  <a:cubicBezTo>
                    <a:pt x="11918" y="3200"/>
                    <a:pt x="3818" y="6400"/>
                    <a:pt x="1118" y="10000"/>
                  </a:cubicBezTo>
                  <a:cubicBezTo>
                    <a:pt x="-1582" y="13600"/>
                    <a:pt x="1118" y="17600"/>
                    <a:pt x="3818" y="2160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50" name="Line">
              <a:extLst>
                <a:ext uri="{FF2B5EF4-FFF2-40B4-BE49-F238E27FC236}">
                  <a16:creationId xmlns:a16="http://schemas.microsoft.com/office/drawing/2014/main" id="{DBCD15B0-D331-45B3-B8C4-DDF7482D51C2}"/>
                </a:ext>
              </a:extLst>
            </p:cNvPr>
            <p:cNvSpPr/>
            <p:nvPr/>
          </p:nvSpPr>
          <p:spPr>
            <a:xfrm>
              <a:off x="16521502" y="507778"/>
              <a:ext cx="207767" cy="234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3" extrusionOk="0">
                  <a:moveTo>
                    <a:pt x="17419" y="6740"/>
                  </a:moveTo>
                  <a:cubicBezTo>
                    <a:pt x="17419" y="5219"/>
                    <a:pt x="17419" y="3698"/>
                    <a:pt x="16897" y="2329"/>
                  </a:cubicBezTo>
                  <a:cubicBezTo>
                    <a:pt x="16374" y="960"/>
                    <a:pt x="15329" y="-257"/>
                    <a:pt x="12890" y="47"/>
                  </a:cubicBezTo>
                  <a:cubicBezTo>
                    <a:pt x="10452" y="351"/>
                    <a:pt x="6619" y="2177"/>
                    <a:pt x="4006" y="4002"/>
                  </a:cubicBezTo>
                  <a:cubicBezTo>
                    <a:pt x="1394" y="5828"/>
                    <a:pt x="0" y="7653"/>
                    <a:pt x="0" y="9782"/>
                  </a:cubicBezTo>
                  <a:cubicBezTo>
                    <a:pt x="0" y="11912"/>
                    <a:pt x="1394" y="14346"/>
                    <a:pt x="3658" y="14954"/>
                  </a:cubicBezTo>
                  <a:cubicBezTo>
                    <a:pt x="5923" y="15563"/>
                    <a:pt x="9058" y="14346"/>
                    <a:pt x="11323" y="12368"/>
                  </a:cubicBezTo>
                  <a:cubicBezTo>
                    <a:pt x="13587" y="10391"/>
                    <a:pt x="14981" y="7653"/>
                    <a:pt x="15677" y="5523"/>
                  </a:cubicBezTo>
                  <a:cubicBezTo>
                    <a:pt x="16374" y="3394"/>
                    <a:pt x="16374" y="1873"/>
                    <a:pt x="16374" y="2481"/>
                  </a:cubicBezTo>
                  <a:cubicBezTo>
                    <a:pt x="16374" y="3089"/>
                    <a:pt x="16374" y="5828"/>
                    <a:pt x="17245" y="9326"/>
                  </a:cubicBezTo>
                  <a:cubicBezTo>
                    <a:pt x="18116" y="12825"/>
                    <a:pt x="19858" y="17084"/>
                    <a:pt x="21600" y="21343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51" name="Line">
              <a:extLst>
                <a:ext uri="{FF2B5EF4-FFF2-40B4-BE49-F238E27FC236}">
                  <a16:creationId xmlns:a16="http://schemas.microsoft.com/office/drawing/2014/main" id="{0DE7E062-C33E-4AC5-872A-03CB0D8AEA18}"/>
                </a:ext>
              </a:extLst>
            </p:cNvPr>
            <p:cNvSpPr/>
            <p:nvPr/>
          </p:nvSpPr>
          <p:spPr>
            <a:xfrm>
              <a:off x="16801189" y="245012"/>
              <a:ext cx="531404" cy="518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536" extrusionOk="0">
                  <a:moveTo>
                    <a:pt x="1600" y="11084"/>
                  </a:moveTo>
                  <a:cubicBezTo>
                    <a:pt x="1057" y="11502"/>
                    <a:pt x="513" y="11921"/>
                    <a:pt x="242" y="13244"/>
                  </a:cubicBezTo>
                  <a:cubicBezTo>
                    <a:pt x="-30" y="14568"/>
                    <a:pt x="-30" y="16798"/>
                    <a:pt x="38" y="18331"/>
                  </a:cubicBezTo>
                  <a:cubicBezTo>
                    <a:pt x="106" y="19864"/>
                    <a:pt x="242" y="20700"/>
                    <a:pt x="378" y="20770"/>
                  </a:cubicBezTo>
                  <a:cubicBezTo>
                    <a:pt x="513" y="20839"/>
                    <a:pt x="649" y="20142"/>
                    <a:pt x="1125" y="18679"/>
                  </a:cubicBezTo>
                  <a:cubicBezTo>
                    <a:pt x="1600" y="17216"/>
                    <a:pt x="2415" y="14986"/>
                    <a:pt x="3095" y="13523"/>
                  </a:cubicBezTo>
                  <a:cubicBezTo>
                    <a:pt x="3774" y="12060"/>
                    <a:pt x="4317" y="11363"/>
                    <a:pt x="4725" y="11433"/>
                  </a:cubicBezTo>
                  <a:cubicBezTo>
                    <a:pt x="5132" y="11502"/>
                    <a:pt x="5404" y="12339"/>
                    <a:pt x="5540" y="13453"/>
                  </a:cubicBezTo>
                  <a:cubicBezTo>
                    <a:pt x="5676" y="14568"/>
                    <a:pt x="5676" y="15962"/>
                    <a:pt x="5540" y="17077"/>
                  </a:cubicBezTo>
                  <a:cubicBezTo>
                    <a:pt x="5404" y="18191"/>
                    <a:pt x="5132" y="19028"/>
                    <a:pt x="4996" y="19097"/>
                  </a:cubicBezTo>
                  <a:cubicBezTo>
                    <a:pt x="4861" y="19167"/>
                    <a:pt x="4861" y="18470"/>
                    <a:pt x="5268" y="17425"/>
                  </a:cubicBezTo>
                  <a:cubicBezTo>
                    <a:pt x="5676" y="16380"/>
                    <a:pt x="6491" y="14986"/>
                    <a:pt x="7170" y="14011"/>
                  </a:cubicBezTo>
                  <a:cubicBezTo>
                    <a:pt x="7849" y="13035"/>
                    <a:pt x="8393" y="12478"/>
                    <a:pt x="8664" y="12617"/>
                  </a:cubicBezTo>
                  <a:cubicBezTo>
                    <a:pt x="8936" y="12757"/>
                    <a:pt x="8936" y="13593"/>
                    <a:pt x="8936" y="14359"/>
                  </a:cubicBezTo>
                  <a:cubicBezTo>
                    <a:pt x="8936" y="15126"/>
                    <a:pt x="8936" y="15822"/>
                    <a:pt x="8936" y="16519"/>
                  </a:cubicBezTo>
                  <a:cubicBezTo>
                    <a:pt x="8936" y="17216"/>
                    <a:pt x="8936" y="17913"/>
                    <a:pt x="9615" y="18331"/>
                  </a:cubicBezTo>
                  <a:cubicBezTo>
                    <a:pt x="10295" y="18749"/>
                    <a:pt x="11653" y="18888"/>
                    <a:pt x="12740" y="18331"/>
                  </a:cubicBezTo>
                  <a:cubicBezTo>
                    <a:pt x="13827" y="17773"/>
                    <a:pt x="14642" y="16519"/>
                    <a:pt x="15049" y="15544"/>
                  </a:cubicBezTo>
                  <a:cubicBezTo>
                    <a:pt x="15457" y="14568"/>
                    <a:pt x="15457" y="13871"/>
                    <a:pt x="15117" y="13593"/>
                  </a:cubicBezTo>
                  <a:cubicBezTo>
                    <a:pt x="14778" y="13314"/>
                    <a:pt x="14098" y="13453"/>
                    <a:pt x="13623" y="13871"/>
                  </a:cubicBezTo>
                  <a:cubicBezTo>
                    <a:pt x="13147" y="14290"/>
                    <a:pt x="12876" y="14986"/>
                    <a:pt x="12740" y="15822"/>
                  </a:cubicBezTo>
                  <a:cubicBezTo>
                    <a:pt x="12604" y="16659"/>
                    <a:pt x="12604" y="17634"/>
                    <a:pt x="12672" y="18470"/>
                  </a:cubicBezTo>
                  <a:cubicBezTo>
                    <a:pt x="12740" y="19306"/>
                    <a:pt x="12876" y="20003"/>
                    <a:pt x="13283" y="20351"/>
                  </a:cubicBezTo>
                  <a:cubicBezTo>
                    <a:pt x="13691" y="20700"/>
                    <a:pt x="14370" y="20700"/>
                    <a:pt x="15389" y="19794"/>
                  </a:cubicBezTo>
                  <a:cubicBezTo>
                    <a:pt x="16408" y="18888"/>
                    <a:pt x="17766" y="17077"/>
                    <a:pt x="18853" y="14220"/>
                  </a:cubicBezTo>
                  <a:cubicBezTo>
                    <a:pt x="19940" y="11363"/>
                    <a:pt x="20755" y="7461"/>
                    <a:pt x="21162" y="5162"/>
                  </a:cubicBezTo>
                  <a:cubicBezTo>
                    <a:pt x="21570" y="2862"/>
                    <a:pt x="21570" y="2166"/>
                    <a:pt x="21434" y="1469"/>
                  </a:cubicBezTo>
                  <a:cubicBezTo>
                    <a:pt x="21298" y="772"/>
                    <a:pt x="21027" y="75"/>
                    <a:pt x="20687" y="6"/>
                  </a:cubicBezTo>
                  <a:cubicBezTo>
                    <a:pt x="20347" y="-64"/>
                    <a:pt x="19940" y="493"/>
                    <a:pt x="19600" y="2862"/>
                  </a:cubicBezTo>
                  <a:cubicBezTo>
                    <a:pt x="19261" y="5231"/>
                    <a:pt x="18989" y="9412"/>
                    <a:pt x="18785" y="12826"/>
                  </a:cubicBezTo>
                  <a:cubicBezTo>
                    <a:pt x="18581" y="16241"/>
                    <a:pt x="18445" y="18888"/>
                    <a:pt x="18310" y="21536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52" name="Line">
              <a:extLst>
                <a:ext uri="{FF2B5EF4-FFF2-40B4-BE49-F238E27FC236}">
                  <a16:creationId xmlns:a16="http://schemas.microsoft.com/office/drawing/2014/main" id="{BDE6603F-ECA2-4FF8-B893-86F746B66FBB}"/>
                </a:ext>
              </a:extLst>
            </p:cNvPr>
            <p:cNvSpPr/>
            <p:nvPr/>
          </p:nvSpPr>
          <p:spPr>
            <a:xfrm>
              <a:off x="17236700" y="493574"/>
              <a:ext cx="179800" cy="39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0700" extrusionOk="0">
                  <a:moveTo>
                    <a:pt x="2078" y="20700"/>
                  </a:moveTo>
                  <a:cubicBezTo>
                    <a:pt x="878" y="13500"/>
                    <a:pt x="-322" y="6300"/>
                    <a:pt x="78" y="2700"/>
                  </a:cubicBezTo>
                  <a:cubicBezTo>
                    <a:pt x="478" y="-900"/>
                    <a:pt x="2478" y="-900"/>
                    <a:pt x="6278" y="2700"/>
                  </a:cubicBezTo>
                  <a:cubicBezTo>
                    <a:pt x="10078" y="6300"/>
                    <a:pt x="15678" y="13500"/>
                    <a:pt x="21278" y="2070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53" name="Line">
              <a:extLst>
                <a:ext uri="{FF2B5EF4-FFF2-40B4-BE49-F238E27FC236}">
                  <a16:creationId xmlns:a16="http://schemas.microsoft.com/office/drawing/2014/main" id="{A142A031-6708-4219-923B-5CA321E2EDC7}"/>
                </a:ext>
              </a:extLst>
            </p:cNvPr>
            <p:cNvSpPr/>
            <p:nvPr/>
          </p:nvSpPr>
          <p:spPr>
            <a:xfrm>
              <a:off x="17444468" y="479371"/>
              <a:ext cx="131854" cy="284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278" extrusionOk="0">
                  <a:moveTo>
                    <a:pt x="0" y="10729"/>
                  </a:moveTo>
                  <a:cubicBezTo>
                    <a:pt x="5400" y="9473"/>
                    <a:pt x="10800" y="8218"/>
                    <a:pt x="14580" y="7087"/>
                  </a:cubicBezTo>
                  <a:cubicBezTo>
                    <a:pt x="18360" y="5957"/>
                    <a:pt x="20520" y="4952"/>
                    <a:pt x="21060" y="3822"/>
                  </a:cubicBezTo>
                  <a:cubicBezTo>
                    <a:pt x="21600" y="2692"/>
                    <a:pt x="20520" y="1436"/>
                    <a:pt x="18630" y="683"/>
                  </a:cubicBezTo>
                  <a:cubicBezTo>
                    <a:pt x="16740" y="-71"/>
                    <a:pt x="14040" y="-322"/>
                    <a:pt x="10800" y="557"/>
                  </a:cubicBezTo>
                  <a:cubicBezTo>
                    <a:pt x="7560" y="1436"/>
                    <a:pt x="3780" y="3445"/>
                    <a:pt x="2700" y="5706"/>
                  </a:cubicBezTo>
                  <a:cubicBezTo>
                    <a:pt x="1620" y="7966"/>
                    <a:pt x="3240" y="10478"/>
                    <a:pt x="5940" y="13115"/>
                  </a:cubicBezTo>
                  <a:cubicBezTo>
                    <a:pt x="8640" y="15752"/>
                    <a:pt x="12420" y="18515"/>
                    <a:pt x="16200" y="21278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54" name="Line">
              <a:extLst>
                <a:ext uri="{FF2B5EF4-FFF2-40B4-BE49-F238E27FC236}">
                  <a16:creationId xmlns:a16="http://schemas.microsoft.com/office/drawing/2014/main" id="{1A7CBEE6-E9FC-474B-849B-46EC1E382183}"/>
                </a:ext>
              </a:extLst>
            </p:cNvPr>
            <p:cNvSpPr/>
            <p:nvPr/>
          </p:nvSpPr>
          <p:spPr>
            <a:xfrm>
              <a:off x="17668217" y="411903"/>
              <a:ext cx="139845" cy="305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1" h="21375" extrusionOk="0">
                  <a:moveTo>
                    <a:pt x="4184" y="7043"/>
                  </a:moveTo>
                  <a:cubicBezTo>
                    <a:pt x="3682" y="5870"/>
                    <a:pt x="3180" y="4696"/>
                    <a:pt x="3682" y="4578"/>
                  </a:cubicBezTo>
                  <a:cubicBezTo>
                    <a:pt x="4184" y="4461"/>
                    <a:pt x="5691" y="5400"/>
                    <a:pt x="6947" y="7865"/>
                  </a:cubicBezTo>
                  <a:cubicBezTo>
                    <a:pt x="8203" y="10330"/>
                    <a:pt x="9208" y="14322"/>
                    <a:pt x="9459" y="16904"/>
                  </a:cubicBezTo>
                  <a:cubicBezTo>
                    <a:pt x="9710" y="19487"/>
                    <a:pt x="9208" y="20661"/>
                    <a:pt x="7701" y="21130"/>
                  </a:cubicBezTo>
                  <a:cubicBezTo>
                    <a:pt x="6194" y="21600"/>
                    <a:pt x="3682" y="21365"/>
                    <a:pt x="1924" y="20661"/>
                  </a:cubicBezTo>
                  <a:cubicBezTo>
                    <a:pt x="166" y="19957"/>
                    <a:pt x="-839" y="18783"/>
                    <a:pt x="919" y="15496"/>
                  </a:cubicBezTo>
                  <a:cubicBezTo>
                    <a:pt x="2677" y="12209"/>
                    <a:pt x="7198" y="6809"/>
                    <a:pt x="10966" y="3874"/>
                  </a:cubicBezTo>
                  <a:cubicBezTo>
                    <a:pt x="14733" y="939"/>
                    <a:pt x="17747" y="470"/>
                    <a:pt x="20761" y="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55" name="Line">
              <a:extLst>
                <a:ext uri="{FF2B5EF4-FFF2-40B4-BE49-F238E27FC236}">
                  <a16:creationId xmlns:a16="http://schemas.microsoft.com/office/drawing/2014/main" id="{6A5FF700-228E-4D76-ADA6-3A0616EBC9FF}"/>
                </a:ext>
              </a:extLst>
            </p:cNvPr>
            <p:cNvSpPr/>
            <p:nvPr/>
          </p:nvSpPr>
          <p:spPr>
            <a:xfrm>
              <a:off x="15179006" y="951638"/>
              <a:ext cx="779126" cy="738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554" extrusionOk="0">
                  <a:moveTo>
                    <a:pt x="19746" y="2409"/>
                  </a:moveTo>
                  <a:cubicBezTo>
                    <a:pt x="20024" y="2016"/>
                    <a:pt x="20302" y="1623"/>
                    <a:pt x="20673" y="1132"/>
                  </a:cubicBezTo>
                  <a:cubicBezTo>
                    <a:pt x="21044" y="641"/>
                    <a:pt x="21507" y="52"/>
                    <a:pt x="21554" y="3"/>
                  </a:cubicBezTo>
                  <a:cubicBezTo>
                    <a:pt x="21600" y="-46"/>
                    <a:pt x="21229" y="445"/>
                    <a:pt x="19792" y="1623"/>
                  </a:cubicBezTo>
                  <a:cubicBezTo>
                    <a:pt x="18355" y="2801"/>
                    <a:pt x="15852" y="4667"/>
                    <a:pt x="13720" y="6139"/>
                  </a:cubicBezTo>
                  <a:cubicBezTo>
                    <a:pt x="11588" y="7612"/>
                    <a:pt x="9827" y="8692"/>
                    <a:pt x="8575" y="9576"/>
                  </a:cubicBezTo>
                  <a:cubicBezTo>
                    <a:pt x="7324" y="10459"/>
                    <a:pt x="6582" y="11147"/>
                    <a:pt x="6443" y="11539"/>
                  </a:cubicBezTo>
                  <a:cubicBezTo>
                    <a:pt x="6304" y="11932"/>
                    <a:pt x="6767" y="12030"/>
                    <a:pt x="7231" y="12079"/>
                  </a:cubicBezTo>
                  <a:cubicBezTo>
                    <a:pt x="7694" y="12129"/>
                    <a:pt x="8158" y="12129"/>
                    <a:pt x="8575" y="12276"/>
                  </a:cubicBezTo>
                  <a:cubicBezTo>
                    <a:pt x="8992" y="12423"/>
                    <a:pt x="9363" y="12718"/>
                    <a:pt x="9363" y="13159"/>
                  </a:cubicBezTo>
                  <a:cubicBezTo>
                    <a:pt x="9363" y="13601"/>
                    <a:pt x="8992" y="14190"/>
                    <a:pt x="7833" y="15025"/>
                  </a:cubicBezTo>
                  <a:cubicBezTo>
                    <a:pt x="6675" y="15859"/>
                    <a:pt x="4728" y="16939"/>
                    <a:pt x="3430" y="17676"/>
                  </a:cubicBezTo>
                  <a:cubicBezTo>
                    <a:pt x="2132" y="18412"/>
                    <a:pt x="1483" y="18805"/>
                    <a:pt x="1391" y="19001"/>
                  </a:cubicBezTo>
                  <a:cubicBezTo>
                    <a:pt x="1298" y="19198"/>
                    <a:pt x="1761" y="19198"/>
                    <a:pt x="2364" y="19149"/>
                  </a:cubicBezTo>
                  <a:cubicBezTo>
                    <a:pt x="2967" y="19099"/>
                    <a:pt x="3708" y="19001"/>
                    <a:pt x="3847" y="19099"/>
                  </a:cubicBezTo>
                  <a:cubicBezTo>
                    <a:pt x="3986" y="19198"/>
                    <a:pt x="3523" y="19492"/>
                    <a:pt x="2781" y="19934"/>
                  </a:cubicBezTo>
                  <a:cubicBezTo>
                    <a:pt x="2039" y="20376"/>
                    <a:pt x="1020" y="20965"/>
                    <a:pt x="0" y="21554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56" name="Line">
              <a:extLst>
                <a:ext uri="{FF2B5EF4-FFF2-40B4-BE49-F238E27FC236}">
                  <a16:creationId xmlns:a16="http://schemas.microsoft.com/office/drawing/2014/main" id="{AB616E59-7A1F-4C7B-921F-E6B4F76E5AA0}"/>
                </a:ext>
              </a:extLst>
            </p:cNvPr>
            <p:cNvSpPr/>
            <p:nvPr/>
          </p:nvSpPr>
          <p:spPr>
            <a:xfrm>
              <a:off x="15155032" y="1541085"/>
              <a:ext cx="283681" cy="198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429" extrusionOk="0">
                  <a:moveTo>
                    <a:pt x="3998" y="0"/>
                  </a:moveTo>
                  <a:cubicBezTo>
                    <a:pt x="2742" y="5400"/>
                    <a:pt x="1486" y="10800"/>
                    <a:pt x="733" y="14400"/>
                  </a:cubicBezTo>
                  <a:cubicBezTo>
                    <a:pt x="-21" y="18000"/>
                    <a:pt x="-272" y="19800"/>
                    <a:pt x="356" y="20700"/>
                  </a:cubicBezTo>
                  <a:cubicBezTo>
                    <a:pt x="984" y="21600"/>
                    <a:pt x="2491" y="21600"/>
                    <a:pt x="6133" y="21060"/>
                  </a:cubicBezTo>
                  <a:cubicBezTo>
                    <a:pt x="9775" y="20520"/>
                    <a:pt x="15551" y="19440"/>
                    <a:pt x="21328" y="1836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57" name="Line">
              <a:extLst>
                <a:ext uri="{FF2B5EF4-FFF2-40B4-BE49-F238E27FC236}">
                  <a16:creationId xmlns:a16="http://schemas.microsoft.com/office/drawing/2014/main" id="{B219BF53-7416-4CAA-B59A-B9B31D24D764}"/>
                </a:ext>
              </a:extLst>
            </p:cNvPr>
            <p:cNvSpPr/>
            <p:nvPr/>
          </p:nvSpPr>
          <p:spPr>
            <a:xfrm>
              <a:off x="367588" y="5621056"/>
              <a:ext cx="443505" cy="621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414" extrusionOk="0">
                  <a:moveTo>
                    <a:pt x="4161" y="5905"/>
                  </a:moveTo>
                  <a:cubicBezTo>
                    <a:pt x="4485" y="4288"/>
                    <a:pt x="4810" y="2671"/>
                    <a:pt x="5135" y="1574"/>
                  </a:cubicBezTo>
                  <a:cubicBezTo>
                    <a:pt x="5460" y="477"/>
                    <a:pt x="5785" y="-101"/>
                    <a:pt x="6028" y="15"/>
                  </a:cubicBezTo>
                  <a:cubicBezTo>
                    <a:pt x="6272" y="130"/>
                    <a:pt x="6434" y="939"/>
                    <a:pt x="6028" y="2960"/>
                  </a:cubicBezTo>
                  <a:cubicBezTo>
                    <a:pt x="5622" y="4981"/>
                    <a:pt x="4648" y="8216"/>
                    <a:pt x="3592" y="10930"/>
                  </a:cubicBezTo>
                  <a:cubicBezTo>
                    <a:pt x="2536" y="13644"/>
                    <a:pt x="1400" y="15839"/>
                    <a:pt x="750" y="17225"/>
                  </a:cubicBezTo>
                  <a:cubicBezTo>
                    <a:pt x="100" y="18611"/>
                    <a:pt x="-62" y="19189"/>
                    <a:pt x="19" y="19766"/>
                  </a:cubicBezTo>
                  <a:cubicBezTo>
                    <a:pt x="100" y="20344"/>
                    <a:pt x="425" y="20921"/>
                    <a:pt x="994" y="21210"/>
                  </a:cubicBezTo>
                  <a:cubicBezTo>
                    <a:pt x="1562" y="21499"/>
                    <a:pt x="2374" y="21499"/>
                    <a:pt x="5460" y="21095"/>
                  </a:cubicBezTo>
                  <a:cubicBezTo>
                    <a:pt x="8546" y="20690"/>
                    <a:pt x="13905" y="19882"/>
                    <a:pt x="16991" y="19478"/>
                  </a:cubicBezTo>
                  <a:cubicBezTo>
                    <a:pt x="20076" y="19073"/>
                    <a:pt x="20888" y="19073"/>
                    <a:pt x="21213" y="19016"/>
                  </a:cubicBezTo>
                  <a:cubicBezTo>
                    <a:pt x="21538" y="18958"/>
                    <a:pt x="21376" y="18842"/>
                    <a:pt x="21213" y="1872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58" name="Line">
              <a:extLst>
                <a:ext uri="{FF2B5EF4-FFF2-40B4-BE49-F238E27FC236}">
                  <a16:creationId xmlns:a16="http://schemas.microsoft.com/office/drawing/2014/main" id="{DF5961C7-D6BE-4320-9E1C-D0D463801DA0}"/>
                </a:ext>
              </a:extLst>
            </p:cNvPr>
            <p:cNvSpPr/>
            <p:nvPr/>
          </p:nvSpPr>
          <p:spPr>
            <a:xfrm>
              <a:off x="475469" y="5873168"/>
              <a:ext cx="343615" cy="99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12" y="18000"/>
                    <a:pt x="424" y="14400"/>
                    <a:pt x="2012" y="11880"/>
                  </a:cubicBezTo>
                  <a:cubicBezTo>
                    <a:pt x="3600" y="9360"/>
                    <a:pt x="6565" y="7920"/>
                    <a:pt x="10059" y="6120"/>
                  </a:cubicBezTo>
                  <a:cubicBezTo>
                    <a:pt x="13553" y="4320"/>
                    <a:pt x="17576" y="216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59" name="Line">
              <a:extLst>
                <a:ext uri="{FF2B5EF4-FFF2-40B4-BE49-F238E27FC236}">
                  <a16:creationId xmlns:a16="http://schemas.microsoft.com/office/drawing/2014/main" id="{1A6300FF-9425-493F-88BE-78D77194C525}"/>
                </a:ext>
              </a:extLst>
            </p:cNvPr>
            <p:cNvSpPr/>
            <p:nvPr/>
          </p:nvSpPr>
          <p:spPr>
            <a:xfrm>
              <a:off x="479463" y="5606852"/>
              <a:ext cx="459487" cy="85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125" extrusionOk="0">
                  <a:moveTo>
                    <a:pt x="1771" y="21125"/>
                  </a:moveTo>
                  <a:cubicBezTo>
                    <a:pt x="1145" y="18633"/>
                    <a:pt x="519" y="16140"/>
                    <a:pt x="206" y="12817"/>
                  </a:cubicBezTo>
                  <a:cubicBezTo>
                    <a:pt x="-107" y="9494"/>
                    <a:pt x="-107" y="5340"/>
                    <a:pt x="519" y="3263"/>
                  </a:cubicBezTo>
                  <a:cubicBezTo>
                    <a:pt x="1145" y="1186"/>
                    <a:pt x="2397" y="1186"/>
                    <a:pt x="5450" y="771"/>
                  </a:cubicBezTo>
                  <a:cubicBezTo>
                    <a:pt x="8502" y="356"/>
                    <a:pt x="13354" y="-475"/>
                    <a:pt x="16328" y="356"/>
                  </a:cubicBezTo>
                  <a:cubicBezTo>
                    <a:pt x="19302" y="1187"/>
                    <a:pt x="20397" y="3679"/>
                    <a:pt x="21493" y="617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60" name="Line">
              <a:extLst>
                <a:ext uri="{FF2B5EF4-FFF2-40B4-BE49-F238E27FC236}">
                  <a16:creationId xmlns:a16="http://schemas.microsoft.com/office/drawing/2014/main" id="{5A8A9953-8088-478D-9665-257D34669A8D}"/>
                </a:ext>
              </a:extLst>
            </p:cNvPr>
            <p:cNvSpPr/>
            <p:nvPr/>
          </p:nvSpPr>
          <p:spPr>
            <a:xfrm>
              <a:off x="1018860" y="5770193"/>
              <a:ext cx="311651" cy="394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61" y="2215"/>
                    <a:pt x="2323" y="4431"/>
                    <a:pt x="4761" y="7015"/>
                  </a:cubicBezTo>
                  <a:cubicBezTo>
                    <a:pt x="7200" y="9600"/>
                    <a:pt x="10916" y="12554"/>
                    <a:pt x="13935" y="15046"/>
                  </a:cubicBezTo>
                  <a:cubicBezTo>
                    <a:pt x="16955" y="17538"/>
                    <a:pt x="19277" y="1956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61" name="Line">
              <a:extLst>
                <a:ext uri="{FF2B5EF4-FFF2-40B4-BE49-F238E27FC236}">
                  <a16:creationId xmlns:a16="http://schemas.microsoft.com/office/drawing/2014/main" id="{1331EDF6-4411-421E-9296-3AD5464654E9}"/>
                </a:ext>
              </a:extLst>
            </p:cNvPr>
            <p:cNvSpPr/>
            <p:nvPr/>
          </p:nvSpPr>
          <p:spPr>
            <a:xfrm>
              <a:off x="958926" y="5802150"/>
              <a:ext cx="331630" cy="372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509" y="389"/>
                    <a:pt x="19418" y="778"/>
                    <a:pt x="17673" y="2724"/>
                  </a:cubicBezTo>
                  <a:cubicBezTo>
                    <a:pt x="15927" y="4670"/>
                    <a:pt x="13527" y="8173"/>
                    <a:pt x="10473" y="11578"/>
                  </a:cubicBezTo>
                  <a:cubicBezTo>
                    <a:pt x="7418" y="14984"/>
                    <a:pt x="3709" y="1829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62" name="Line">
              <a:extLst>
                <a:ext uri="{FF2B5EF4-FFF2-40B4-BE49-F238E27FC236}">
                  <a16:creationId xmlns:a16="http://schemas.microsoft.com/office/drawing/2014/main" id="{9DBAC96B-B582-4C62-8AD7-18F97174EF6B}"/>
                </a:ext>
              </a:extLst>
            </p:cNvPr>
            <p:cNvSpPr/>
            <p:nvPr/>
          </p:nvSpPr>
          <p:spPr>
            <a:xfrm>
              <a:off x="1434395" y="5890923"/>
              <a:ext cx="279687" cy="252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0989" extrusionOk="0">
                  <a:moveTo>
                    <a:pt x="18282" y="1051"/>
                  </a:moveTo>
                  <a:cubicBezTo>
                    <a:pt x="17265" y="220"/>
                    <a:pt x="16249" y="-611"/>
                    <a:pt x="13326" y="635"/>
                  </a:cubicBezTo>
                  <a:cubicBezTo>
                    <a:pt x="10404" y="1881"/>
                    <a:pt x="5576" y="5204"/>
                    <a:pt x="2907" y="7558"/>
                  </a:cubicBezTo>
                  <a:cubicBezTo>
                    <a:pt x="239" y="9912"/>
                    <a:pt x="-269" y="11297"/>
                    <a:pt x="112" y="13097"/>
                  </a:cubicBezTo>
                  <a:cubicBezTo>
                    <a:pt x="493" y="14897"/>
                    <a:pt x="1764" y="17112"/>
                    <a:pt x="4178" y="17666"/>
                  </a:cubicBezTo>
                  <a:cubicBezTo>
                    <a:pt x="6592" y="18220"/>
                    <a:pt x="10150" y="17112"/>
                    <a:pt x="12691" y="14897"/>
                  </a:cubicBezTo>
                  <a:cubicBezTo>
                    <a:pt x="15232" y="12681"/>
                    <a:pt x="16757" y="9358"/>
                    <a:pt x="17392" y="7004"/>
                  </a:cubicBezTo>
                  <a:cubicBezTo>
                    <a:pt x="18027" y="4651"/>
                    <a:pt x="17773" y="3266"/>
                    <a:pt x="17011" y="2989"/>
                  </a:cubicBezTo>
                  <a:cubicBezTo>
                    <a:pt x="16249" y="2712"/>
                    <a:pt x="14978" y="3543"/>
                    <a:pt x="14343" y="5204"/>
                  </a:cubicBezTo>
                  <a:cubicBezTo>
                    <a:pt x="13707" y="6866"/>
                    <a:pt x="13707" y="9358"/>
                    <a:pt x="14978" y="12127"/>
                  </a:cubicBezTo>
                  <a:cubicBezTo>
                    <a:pt x="16249" y="14897"/>
                    <a:pt x="18790" y="17943"/>
                    <a:pt x="21331" y="2098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63" name="Line">
              <a:extLst>
                <a:ext uri="{FF2B5EF4-FFF2-40B4-BE49-F238E27FC236}">
                  <a16:creationId xmlns:a16="http://schemas.microsoft.com/office/drawing/2014/main" id="{11BD5F43-6B5A-49FD-9802-E867E37257B3}"/>
                </a:ext>
              </a:extLst>
            </p:cNvPr>
            <p:cNvSpPr/>
            <p:nvPr/>
          </p:nvSpPr>
          <p:spPr>
            <a:xfrm>
              <a:off x="1861915" y="5883822"/>
              <a:ext cx="487454" cy="340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533" extrusionOk="0">
                  <a:moveTo>
                    <a:pt x="171" y="4380"/>
                  </a:moveTo>
                  <a:cubicBezTo>
                    <a:pt x="23" y="3109"/>
                    <a:pt x="-125" y="1839"/>
                    <a:pt x="171" y="1098"/>
                  </a:cubicBezTo>
                  <a:cubicBezTo>
                    <a:pt x="467" y="357"/>
                    <a:pt x="1207" y="145"/>
                    <a:pt x="1946" y="39"/>
                  </a:cubicBezTo>
                  <a:cubicBezTo>
                    <a:pt x="2686" y="-67"/>
                    <a:pt x="3426" y="-67"/>
                    <a:pt x="4165" y="1521"/>
                  </a:cubicBezTo>
                  <a:cubicBezTo>
                    <a:pt x="4905" y="3109"/>
                    <a:pt x="5645" y="6286"/>
                    <a:pt x="5941" y="8404"/>
                  </a:cubicBezTo>
                  <a:cubicBezTo>
                    <a:pt x="6237" y="10521"/>
                    <a:pt x="6089" y="11580"/>
                    <a:pt x="5645" y="12745"/>
                  </a:cubicBezTo>
                  <a:cubicBezTo>
                    <a:pt x="5201" y="13909"/>
                    <a:pt x="4461" y="15180"/>
                    <a:pt x="4091" y="15286"/>
                  </a:cubicBezTo>
                  <a:cubicBezTo>
                    <a:pt x="3722" y="15392"/>
                    <a:pt x="3722" y="14333"/>
                    <a:pt x="4091" y="12639"/>
                  </a:cubicBezTo>
                  <a:cubicBezTo>
                    <a:pt x="4461" y="10945"/>
                    <a:pt x="5201" y="8615"/>
                    <a:pt x="5867" y="7133"/>
                  </a:cubicBezTo>
                  <a:cubicBezTo>
                    <a:pt x="6533" y="5651"/>
                    <a:pt x="7124" y="5015"/>
                    <a:pt x="7790" y="4592"/>
                  </a:cubicBezTo>
                  <a:cubicBezTo>
                    <a:pt x="8456" y="4168"/>
                    <a:pt x="9196" y="3957"/>
                    <a:pt x="9935" y="4804"/>
                  </a:cubicBezTo>
                  <a:cubicBezTo>
                    <a:pt x="10675" y="5651"/>
                    <a:pt x="11415" y="7557"/>
                    <a:pt x="11859" y="9568"/>
                  </a:cubicBezTo>
                  <a:cubicBezTo>
                    <a:pt x="12302" y="11580"/>
                    <a:pt x="12450" y="13698"/>
                    <a:pt x="12450" y="14227"/>
                  </a:cubicBezTo>
                  <a:cubicBezTo>
                    <a:pt x="12450" y="14757"/>
                    <a:pt x="12302" y="13698"/>
                    <a:pt x="12746" y="11368"/>
                  </a:cubicBezTo>
                  <a:cubicBezTo>
                    <a:pt x="13190" y="9039"/>
                    <a:pt x="14226" y="5439"/>
                    <a:pt x="15039" y="3321"/>
                  </a:cubicBezTo>
                  <a:cubicBezTo>
                    <a:pt x="15853" y="1204"/>
                    <a:pt x="16445" y="568"/>
                    <a:pt x="17111" y="462"/>
                  </a:cubicBezTo>
                  <a:cubicBezTo>
                    <a:pt x="17776" y="357"/>
                    <a:pt x="18516" y="780"/>
                    <a:pt x="19108" y="2157"/>
                  </a:cubicBezTo>
                  <a:cubicBezTo>
                    <a:pt x="19700" y="3533"/>
                    <a:pt x="20143" y="5862"/>
                    <a:pt x="20513" y="8615"/>
                  </a:cubicBezTo>
                  <a:cubicBezTo>
                    <a:pt x="20883" y="11368"/>
                    <a:pt x="21179" y="14545"/>
                    <a:pt x="21327" y="16662"/>
                  </a:cubicBezTo>
                  <a:cubicBezTo>
                    <a:pt x="21475" y="18780"/>
                    <a:pt x="21475" y="19839"/>
                    <a:pt x="21401" y="20474"/>
                  </a:cubicBezTo>
                  <a:cubicBezTo>
                    <a:pt x="21327" y="21109"/>
                    <a:pt x="21179" y="21321"/>
                    <a:pt x="21031" y="2153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64" name="Line">
              <a:extLst>
                <a:ext uri="{FF2B5EF4-FFF2-40B4-BE49-F238E27FC236}">
                  <a16:creationId xmlns:a16="http://schemas.microsoft.com/office/drawing/2014/main" id="{D89D61E3-6B2A-48D1-9A53-1A0440D88B92}"/>
                </a:ext>
              </a:extLst>
            </p:cNvPr>
            <p:cNvSpPr/>
            <p:nvPr/>
          </p:nvSpPr>
          <p:spPr>
            <a:xfrm>
              <a:off x="2489214" y="5720481"/>
              <a:ext cx="83905" cy="75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600" extrusionOk="0">
                  <a:moveTo>
                    <a:pt x="21233" y="0"/>
                  </a:moveTo>
                  <a:cubicBezTo>
                    <a:pt x="15185" y="3264"/>
                    <a:pt x="9137" y="6528"/>
                    <a:pt x="5249" y="9456"/>
                  </a:cubicBezTo>
                  <a:cubicBezTo>
                    <a:pt x="1361" y="12384"/>
                    <a:pt x="-367" y="14976"/>
                    <a:pt x="65" y="16944"/>
                  </a:cubicBezTo>
                  <a:cubicBezTo>
                    <a:pt x="497" y="18912"/>
                    <a:pt x="3089" y="20256"/>
                    <a:pt x="5681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65" name="Line">
              <a:extLst>
                <a:ext uri="{FF2B5EF4-FFF2-40B4-BE49-F238E27FC236}">
                  <a16:creationId xmlns:a16="http://schemas.microsoft.com/office/drawing/2014/main" id="{78456BCA-E1B7-4E90-982C-35711D74AD51}"/>
                </a:ext>
              </a:extLst>
            </p:cNvPr>
            <p:cNvSpPr/>
            <p:nvPr/>
          </p:nvSpPr>
          <p:spPr>
            <a:xfrm>
              <a:off x="2457250" y="5965491"/>
              <a:ext cx="207767" cy="241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1" h="20673" extrusionOk="0">
                  <a:moveTo>
                    <a:pt x="1402" y="10162"/>
                  </a:moveTo>
                  <a:cubicBezTo>
                    <a:pt x="3428" y="6751"/>
                    <a:pt x="5453" y="3341"/>
                    <a:pt x="7646" y="1494"/>
                  </a:cubicBezTo>
                  <a:cubicBezTo>
                    <a:pt x="9840" y="-354"/>
                    <a:pt x="12203" y="-638"/>
                    <a:pt x="14565" y="1494"/>
                  </a:cubicBezTo>
                  <a:cubicBezTo>
                    <a:pt x="16928" y="3625"/>
                    <a:pt x="19290" y="8173"/>
                    <a:pt x="20303" y="11157"/>
                  </a:cubicBezTo>
                  <a:cubicBezTo>
                    <a:pt x="21315" y="14141"/>
                    <a:pt x="20978" y="15562"/>
                    <a:pt x="18109" y="16983"/>
                  </a:cubicBezTo>
                  <a:cubicBezTo>
                    <a:pt x="15240" y="18404"/>
                    <a:pt x="9840" y="19825"/>
                    <a:pt x="6296" y="20394"/>
                  </a:cubicBezTo>
                  <a:cubicBezTo>
                    <a:pt x="2753" y="20962"/>
                    <a:pt x="1065" y="20678"/>
                    <a:pt x="390" y="19399"/>
                  </a:cubicBezTo>
                  <a:cubicBezTo>
                    <a:pt x="-285" y="18120"/>
                    <a:pt x="52" y="15846"/>
                    <a:pt x="390" y="1357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66" name="Line">
              <a:extLst>
                <a:ext uri="{FF2B5EF4-FFF2-40B4-BE49-F238E27FC236}">
                  <a16:creationId xmlns:a16="http://schemas.microsoft.com/office/drawing/2014/main" id="{0B8B9D84-8EC4-4951-8C90-7E10B9C7393B}"/>
                </a:ext>
              </a:extLst>
            </p:cNvPr>
            <p:cNvSpPr/>
            <p:nvPr/>
          </p:nvSpPr>
          <p:spPr>
            <a:xfrm>
              <a:off x="2752919" y="5681420"/>
              <a:ext cx="39955" cy="525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600" extrusionOk="0">
                  <a:moveTo>
                    <a:pt x="10400" y="0"/>
                  </a:moveTo>
                  <a:cubicBezTo>
                    <a:pt x="8600" y="3600"/>
                    <a:pt x="6800" y="7200"/>
                    <a:pt x="5000" y="10246"/>
                  </a:cubicBezTo>
                  <a:cubicBezTo>
                    <a:pt x="3200" y="13292"/>
                    <a:pt x="1400" y="15785"/>
                    <a:pt x="500" y="17377"/>
                  </a:cubicBezTo>
                  <a:cubicBezTo>
                    <a:pt x="-400" y="18969"/>
                    <a:pt x="-400" y="19662"/>
                    <a:pt x="3200" y="20215"/>
                  </a:cubicBezTo>
                  <a:cubicBezTo>
                    <a:pt x="6800" y="20769"/>
                    <a:pt x="14000" y="21185"/>
                    <a:pt x="212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67" name="Line">
              <a:extLst>
                <a:ext uri="{FF2B5EF4-FFF2-40B4-BE49-F238E27FC236}">
                  <a16:creationId xmlns:a16="http://schemas.microsoft.com/office/drawing/2014/main" id="{DBE7DE8F-5397-426E-8A16-EB329DE9B10D}"/>
                </a:ext>
              </a:extLst>
            </p:cNvPr>
            <p:cNvSpPr/>
            <p:nvPr/>
          </p:nvSpPr>
          <p:spPr>
            <a:xfrm>
              <a:off x="2924725" y="5809252"/>
              <a:ext cx="271696" cy="397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7" extrusionOk="0">
                  <a:moveTo>
                    <a:pt x="0" y="11007"/>
                  </a:moveTo>
                  <a:cubicBezTo>
                    <a:pt x="2933" y="11367"/>
                    <a:pt x="5867" y="11727"/>
                    <a:pt x="9067" y="11097"/>
                  </a:cubicBezTo>
                  <a:cubicBezTo>
                    <a:pt x="12267" y="10467"/>
                    <a:pt x="15733" y="8847"/>
                    <a:pt x="17467" y="6957"/>
                  </a:cubicBezTo>
                  <a:cubicBezTo>
                    <a:pt x="19200" y="5067"/>
                    <a:pt x="19200" y="2907"/>
                    <a:pt x="18533" y="1557"/>
                  </a:cubicBezTo>
                  <a:cubicBezTo>
                    <a:pt x="17867" y="207"/>
                    <a:pt x="16533" y="-333"/>
                    <a:pt x="14267" y="207"/>
                  </a:cubicBezTo>
                  <a:cubicBezTo>
                    <a:pt x="12000" y="747"/>
                    <a:pt x="8800" y="2367"/>
                    <a:pt x="7600" y="5337"/>
                  </a:cubicBezTo>
                  <a:cubicBezTo>
                    <a:pt x="6400" y="8307"/>
                    <a:pt x="7200" y="12627"/>
                    <a:pt x="9867" y="15507"/>
                  </a:cubicBezTo>
                  <a:cubicBezTo>
                    <a:pt x="12533" y="18387"/>
                    <a:pt x="17067" y="19827"/>
                    <a:pt x="21600" y="2126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68" name="Line">
              <a:extLst>
                <a:ext uri="{FF2B5EF4-FFF2-40B4-BE49-F238E27FC236}">
                  <a16:creationId xmlns:a16="http://schemas.microsoft.com/office/drawing/2014/main" id="{80578A53-DABE-4F3F-B9E4-241C8644872D}"/>
                </a:ext>
              </a:extLst>
            </p:cNvPr>
            <p:cNvSpPr/>
            <p:nvPr/>
          </p:nvSpPr>
          <p:spPr>
            <a:xfrm>
              <a:off x="455490" y="6526531"/>
              <a:ext cx="2756913" cy="213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524" extrusionOk="0">
                  <a:moveTo>
                    <a:pt x="396" y="20571"/>
                  </a:moveTo>
                  <a:cubicBezTo>
                    <a:pt x="213" y="20914"/>
                    <a:pt x="29" y="21257"/>
                    <a:pt x="3" y="21429"/>
                  </a:cubicBezTo>
                  <a:cubicBezTo>
                    <a:pt x="-23" y="21600"/>
                    <a:pt x="108" y="21600"/>
                    <a:pt x="580" y="20914"/>
                  </a:cubicBezTo>
                  <a:cubicBezTo>
                    <a:pt x="1052" y="20229"/>
                    <a:pt x="1864" y="18857"/>
                    <a:pt x="2756" y="17486"/>
                  </a:cubicBezTo>
                  <a:cubicBezTo>
                    <a:pt x="3647" y="16114"/>
                    <a:pt x="4617" y="14743"/>
                    <a:pt x="5613" y="13543"/>
                  </a:cubicBezTo>
                  <a:cubicBezTo>
                    <a:pt x="6609" y="12343"/>
                    <a:pt x="7631" y="11314"/>
                    <a:pt x="8575" y="10457"/>
                  </a:cubicBezTo>
                  <a:cubicBezTo>
                    <a:pt x="9519" y="9600"/>
                    <a:pt x="10384" y="8914"/>
                    <a:pt x="11354" y="8229"/>
                  </a:cubicBezTo>
                  <a:cubicBezTo>
                    <a:pt x="12324" y="7543"/>
                    <a:pt x="13398" y="6857"/>
                    <a:pt x="14408" y="6343"/>
                  </a:cubicBezTo>
                  <a:cubicBezTo>
                    <a:pt x="15417" y="5829"/>
                    <a:pt x="16360" y="5486"/>
                    <a:pt x="17291" y="4971"/>
                  </a:cubicBezTo>
                  <a:cubicBezTo>
                    <a:pt x="18222" y="4457"/>
                    <a:pt x="19139" y="3771"/>
                    <a:pt x="19703" y="3429"/>
                  </a:cubicBezTo>
                  <a:cubicBezTo>
                    <a:pt x="20266" y="3086"/>
                    <a:pt x="20476" y="3086"/>
                    <a:pt x="20751" y="2743"/>
                  </a:cubicBezTo>
                  <a:cubicBezTo>
                    <a:pt x="21027" y="2400"/>
                    <a:pt x="21367" y="1714"/>
                    <a:pt x="21472" y="1200"/>
                  </a:cubicBezTo>
                  <a:cubicBezTo>
                    <a:pt x="21577" y="686"/>
                    <a:pt x="21446" y="343"/>
                    <a:pt x="21315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69" name="Line">
              <a:extLst>
                <a:ext uri="{FF2B5EF4-FFF2-40B4-BE49-F238E27FC236}">
                  <a16:creationId xmlns:a16="http://schemas.microsoft.com/office/drawing/2014/main" id="{B6EC5CBB-98A9-4278-BE24-4FC149EA9EE7}"/>
                </a:ext>
              </a:extLst>
            </p:cNvPr>
            <p:cNvSpPr/>
            <p:nvPr/>
          </p:nvSpPr>
          <p:spPr>
            <a:xfrm>
              <a:off x="3460126" y="5851862"/>
              <a:ext cx="27970" cy="31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178" extrusionOk="0">
                  <a:moveTo>
                    <a:pt x="21600" y="253"/>
                  </a:moveTo>
                  <a:cubicBezTo>
                    <a:pt x="16800" y="10071"/>
                    <a:pt x="12000" y="19889"/>
                    <a:pt x="8400" y="17925"/>
                  </a:cubicBezTo>
                  <a:cubicBezTo>
                    <a:pt x="4800" y="15962"/>
                    <a:pt x="2400" y="2216"/>
                    <a:pt x="1200" y="253"/>
                  </a:cubicBezTo>
                  <a:cubicBezTo>
                    <a:pt x="0" y="-1711"/>
                    <a:pt x="0" y="8107"/>
                    <a:pt x="0" y="1792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70" name="Line">
              <a:extLst>
                <a:ext uri="{FF2B5EF4-FFF2-40B4-BE49-F238E27FC236}">
                  <a16:creationId xmlns:a16="http://schemas.microsoft.com/office/drawing/2014/main" id="{3474E9F9-68A1-4008-B828-8D60BD36BEF1}"/>
                </a:ext>
              </a:extLst>
            </p:cNvPr>
            <p:cNvSpPr/>
            <p:nvPr/>
          </p:nvSpPr>
          <p:spPr>
            <a:xfrm>
              <a:off x="3496087" y="6118180"/>
              <a:ext cx="95893" cy="102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7" h="21165" extrusionOk="0">
                  <a:moveTo>
                    <a:pt x="17407" y="3484"/>
                  </a:moveTo>
                  <a:cubicBezTo>
                    <a:pt x="13923" y="2090"/>
                    <a:pt x="10439" y="697"/>
                    <a:pt x="7652" y="1742"/>
                  </a:cubicBezTo>
                  <a:cubicBezTo>
                    <a:pt x="4865" y="2787"/>
                    <a:pt x="2775" y="6271"/>
                    <a:pt x="1381" y="9755"/>
                  </a:cubicBezTo>
                  <a:cubicBezTo>
                    <a:pt x="-12" y="13239"/>
                    <a:pt x="-709" y="16723"/>
                    <a:pt x="1033" y="18813"/>
                  </a:cubicBezTo>
                  <a:cubicBezTo>
                    <a:pt x="2775" y="20903"/>
                    <a:pt x="6955" y="21600"/>
                    <a:pt x="10439" y="20903"/>
                  </a:cubicBezTo>
                  <a:cubicBezTo>
                    <a:pt x="13923" y="20206"/>
                    <a:pt x="16710" y="18116"/>
                    <a:pt x="18452" y="15329"/>
                  </a:cubicBezTo>
                  <a:cubicBezTo>
                    <a:pt x="20194" y="12542"/>
                    <a:pt x="20891" y="9058"/>
                    <a:pt x="19846" y="5923"/>
                  </a:cubicBezTo>
                  <a:cubicBezTo>
                    <a:pt x="18801" y="2787"/>
                    <a:pt x="16014" y="0"/>
                    <a:pt x="12530" y="0"/>
                  </a:cubicBezTo>
                  <a:cubicBezTo>
                    <a:pt x="9046" y="0"/>
                    <a:pt x="4865" y="2787"/>
                    <a:pt x="685" y="557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71" name="Line">
              <a:extLst>
                <a:ext uri="{FF2B5EF4-FFF2-40B4-BE49-F238E27FC236}">
                  <a16:creationId xmlns:a16="http://schemas.microsoft.com/office/drawing/2014/main" id="{079FCD8C-C079-4CD6-A0EA-4810FB5856B8}"/>
                </a:ext>
              </a:extLst>
            </p:cNvPr>
            <p:cNvSpPr/>
            <p:nvPr/>
          </p:nvSpPr>
          <p:spPr>
            <a:xfrm>
              <a:off x="4399076" y="5677870"/>
              <a:ext cx="451493" cy="536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264" extrusionOk="0">
                  <a:moveTo>
                    <a:pt x="4700" y="3345"/>
                  </a:moveTo>
                  <a:cubicBezTo>
                    <a:pt x="4540" y="2678"/>
                    <a:pt x="4380" y="2012"/>
                    <a:pt x="4300" y="1278"/>
                  </a:cubicBezTo>
                  <a:cubicBezTo>
                    <a:pt x="4220" y="545"/>
                    <a:pt x="4220" y="-255"/>
                    <a:pt x="3900" y="78"/>
                  </a:cubicBezTo>
                  <a:cubicBezTo>
                    <a:pt x="3580" y="412"/>
                    <a:pt x="2940" y="1878"/>
                    <a:pt x="2220" y="4545"/>
                  </a:cubicBezTo>
                  <a:cubicBezTo>
                    <a:pt x="1500" y="7212"/>
                    <a:pt x="700" y="11078"/>
                    <a:pt x="300" y="13812"/>
                  </a:cubicBezTo>
                  <a:cubicBezTo>
                    <a:pt x="-100" y="16545"/>
                    <a:pt x="-100" y="18145"/>
                    <a:pt x="300" y="19212"/>
                  </a:cubicBezTo>
                  <a:cubicBezTo>
                    <a:pt x="700" y="20278"/>
                    <a:pt x="1500" y="20812"/>
                    <a:pt x="3260" y="21078"/>
                  </a:cubicBezTo>
                  <a:cubicBezTo>
                    <a:pt x="5020" y="21345"/>
                    <a:pt x="7740" y="21345"/>
                    <a:pt x="10940" y="20945"/>
                  </a:cubicBezTo>
                  <a:cubicBezTo>
                    <a:pt x="14140" y="20545"/>
                    <a:pt x="17820" y="19745"/>
                    <a:pt x="21500" y="1894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72" name="Line">
              <a:extLst>
                <a:ext uri="{FF2B5EF4-FFF2-40B4-BE49-F238E27FC236}">
                  <a16:creationId xmlns:a16="http://schemas.microsoft.com/office/drawing/2014/main" id="{AA9016E9-7489-486C-80D4-1F8EE84A7BE0}"/>
                </a:ext>
              </a:extLst>
            </p:cNvPr>
            <p:cNvSpPr/>
            <p:nvPr/>
          </p:nvSpPr>
          <p:spPr>
            <a:xfrm>
              <a:off x="4371106" y="5944185"/>
              <a:ext cx="447499" cy="138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600" extrusionOk="0">
                  <a:moveTo>
                    <a:pt x="186" y="21600"/>
                  </a:moveTo>
                  <a:cubicBezTo>
                    <a:pt x="25" y="18514"/>
                    <a:pt x="-136" y="15429"/>
                    <a:pt x="186" y="13114"/>
                  </a:cubicBezTo>
                  <a:cubicBezTo>
                    <a:pt x="509" y="10800"/>
                    <a:pt x="1315" y="9257"/>
                    <a:pt x="3733" y="7714"/>
                  </a:cubicBezTo>
                  <a:cubicBezTo>
                    <a:pt x="6151" y="6171"/>
                    <a:pt x="10180" y="4629"/>
                    <a:pt x="13404" y="3343"/>
                  </a:cubicBezTo>
                  <a:cubicBezTo>
                    <a:pt x="16628" y="2057"/>
                    <a:pt x="19046" y="1029"/>
                    <a:pt x="21464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73" name="Line">
              <a:extLst>
                <a:ext uri="{FF2B5EF4-FFF2-40B4-BE49-F238E27FC236}">
                  <a16:creationId xmlns:a16="http://schemas.microsoft.com/office/drawing/2014/main" id="{3CB17D49-604E-43E8-A32E-4C98B96BC3C9}"/>
                </a:ext>
              </a:extLst>
            </p:cNvPr>
            <p:cNvSpPr/>
            <p:nvPr/>
          </p:nvSpPr>
          <p:spPr>
            <a:xfrm>
              <a:off x="4463004" y="5617504"/>
              <a:ext cx="455490" cy="152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2" extrusionOk="0">
                  <a:moveTo>
                    <a:pt x="635" y="21172"/>
                  </a:moveTo>
                  <a:cubicBezTo>
                    <a:pt x="318" y="18874"/>
                    <a:pt x="0" y="16576"/>
                    <a:pt x="0" y="14278"/>
                  </a:cubicBezTo>
                  <a:cubicBezTo>
                    <a:pt x="0" y="11980"/>
                    <a:pt x="318" y="9683"/>
                    <a:pt x="2065" y="7155"/>
                  </a:cubicBezTo>
                  <a:cubicBezTo>
                    <a:pt x="3812" y="4627"/>
                    <a:pt x="6988" y="1870"/>
                    <a:pt x="10482" y="721"/>
                  </a:cubicBezTo>
                  <a:cubicBezTo>
                    <a:pt x="13976" y="-428"/>
                    <a:pt x="17788" y="32"/>
                    <a:pt x="21600" y="49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74" name="Line">
              <a:extLst>
                <a:ext uri="{FF2B5EF4-FFF2-40B4-BE49-F238E27FC236}">
                  <a16:creationId xmlns:a16="http://schemas.microsoft.com/office/drawing/2014/main" id="{814FA2C5-1D07-40F4-B0D9-78A2A948DB8A}"/>
                </a:ext>
              </a:extLst>
            </p:cNvPr>
            <p:cNvSpPr/>
            <p:nvPr/>
          </p:nvSpPr>
          <p:spPr>
            <a:xfrm>
              <a:off x="5042354" y="5816354"/>
              <a:ext cx="379576" cy="458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398" extrusionOk="0">
                  <a:moveTo>
                    <a:pt x="21369" y="3125"/>
                  </a:moveTo>
                  <a:cubicBezTo>
                    <a:pt x="21369" y="2029"/>
                    <a:pt x="21369" y="934"/>
                    <a:pt x="20806" y="386"/>
                  </a:cubicBezTo>
                  <a:cubicBezTo>
                    <a:pt x="20242" y="-162"/>
                    <a:pt x="19115" y="-162"/>
                    <a:pt x="16579" y="621"/>
                  </a:cubicBezTo>
                  <a:cubicBezTo>
                    <a:pt x="14044" y="1403"/>
                    <a:pt x="10099" y="2968"/>
                    <a:pt x="7564" y="3986"/>
                  </a:cubicBezTo>
                  <a:cubicBezTo>
                    <a:pt x="5028" y="5003"/>
                    <a:pt x="3901" y="5473"/>
                    <a:pt x="2868" y="6099"/>
                  </a:cubicBezTo>
                  <a:cubicBezTo>
                    <a:pt x="1835" y="6725"/>
                    <a:pt x="896" y="7508"/>
                    <a:pt x="1459" y="8055"/>
                  </a:cubicBezTo>
                  <a:cubicBezTo>
                    <a:pt x="2023" y="8603"/>
                    <a:pt x="4089" y="8916"/>
                    <a:pt x="6812" y="9229"/>
                  </a:cubicBezTo>
                  <a:cubicBezTo>
                    <a:pt x="9536" y="9542"/>
                    <a:pt x="12917" y="9855"/>
                    <a:pt x="14983" y="10247"/>
                  </a:cubicBezTo>
                  <a:cubicBezTo>
                    <a:pt x="17049" y="10638"/>
                    <a:pt x="17800" y="11108"/>
                    <a:pt x="18552" y="11812"/>
                  </a:cubicBezTo>
                  <a:cubicBezTo>
                    <a:pt x="19303" y="12516"/>
                    <a:pt x="20054" y="13455"/>
                    <a:pt x="20054" y="14316"/>
                  </a:cubicBezTo>
                  <a:cubicBezTo>
                    <a:pt x="20054" y="15177"/>
                    <a:pt x="19303" y="15960"/>
                    <a:pt x="16579" y="17055"/>
                  </a:cubicBezTo>
                  <a:cubicBezTo>
                    <a:pt x="13856" y="18151"/>
                    <a:pt x="9160" y="19560"/>
                    <a:pt x="6343" y="20342"/>
                  </a:cubicBezTo>
                  <a:cubicBezTo>
                    <a:pt x="3526" y="21125"/>
                    <a:pt x="2586" y="21281"/>
                    <a:pt x="1647" y="21360"/>
                  </a:cubicBezTo>
                  <a:cubicBezTo>
                    <a:pt x="708" y="21438"/>
                    <a:pt x="-231" y="21438"/>
                    <a:pt x="51" y="20968"/>
                  </a:cubicBezTo>
                  <a:cubicBezTo>
                    <a:pt x="332" y="20499"/>
                    <a:pt x="1835" y="19560"/>
                    <a:pt x="3338" y="1862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75" name="Line">
              <a:extLst>
                <a:ext uri="{FF2B5EF4-FFF2-40B4-BE49-F238E27FC236}">
                  <a16:creationId xmlns:a16="http://schemas.microsoft.com/office/drawing/2014/main" id="{C91D1F7C-0288-4FB5-8C1D-33EAF3F3E3E4}"/>
                </a:ext>
              </a:extLst>
            </p:cNvPr>
            <p:cNvSpPr/>
            <p:nvPr/>
          </p:nvSpPr>
          <p:spPr>
            <a:xfrm>
              <a:off x="5537799" y="5553588"/>
              <a:ext cx="107880" cy="653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1" extrusionOk="0">
                  <a:moveTo>
                    <a:pt x="15525" y="3889"/>
                  </a:moveTo>
                  <a:cubicBezTo>
                    <a:pt x="14175" y="3224"/>
                    <a:pt x="12825" y="2559"/>
                    <a:pt x="11475" y="1784"/>
                  </a:cubicBezTo>
                  <a:cubicBezTo>
                    <a:pt x="10125" y="1009"/>
                    <a:pt x="8775" y="123"/>
                    <a:pt x="7762" y="12"/>
                  </a:cubicBezTo>
                  <a:cubicBezTo>
                    <a:pt x="6750" y="-99"/>
                    <a:pt x="6075" y="566"/>
                    <a:pt x="5062" y="2504"/>
                  </a:cubicBezTo>
                  <a:cubicBezTo>
                    <a:pt x="4050" y="4443"/>
                    <a:pt x="2700" y="7655"/>
                    <a:pt x="1687" y="10701"/>
                  </a:cubicBezTo>
                  <a:cubicBezTo>
                    <a:pt x="675" y="13747"/>
                    <a:pt x="0" y="16627"/>
                    <a:pt x="0" y="18399"/>
                  </a:cubicBezTo>
                  <a:cubicBezTo>
                    <a:pt x="0" y="20172"/>
                    <a:pt x="675" y="20836"/>
                    <a:pt x="4387" y="21169"/>
                  </a:cubicBezTo>
                  <a:cubicBezTo>
                    <a:pt x="8100" y="21501"/>
                    <a:pt x="14850" y="21501"/>
                    <a:pt x="21600" y="2150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76" name="Line">
              <a:extLst>
                <a:ext uri="{FF2B5EF4-FFF2-40B4-BE49-F238E27FC236}">
                  <a16:creationId xmlns:a16="http://schemas.microsoft.com/office/drawing/2014/main" id="{DAB45E77-245C-41F7-B86B-3B796DB19E31}"/>
                </a:ext>
              </a:extLst>
            </p:cNvPr>
            <p:cNvSpPr/>
            <p:nvPr/>
          </p:nvSpPr>
          <p:spPr>
            <a:xfrm>
              <a:off x="5461886" y="5933534"/>
              <a:ext cx="383571" cy="273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7" extrusionOk="0">
                  <a:moveTo>
                    <a:pt x="2274" y="7167"/>
                  </a:moveTo>
                  <a:cubicBezTo>
                    <a:pt x="1137" y="5567"/>
                    <a:pt x="0" y="3967"/>
                    <a:pt x="0" y="2900"/>
                  </a:cubicBezTo>
                  <a:cubicBezTo>
                    <a:pt x="0" y="1834"/>
                    <a:pt x="1137" y="1300"/>
                    <a:pt x="4547" y="900"/>
                  </a:cubicBezTo>
                  <a:cubicBezTo>
                    <a:pt x="7958" y="500"/>
                    <a:pt x="13642" y="234"/>
                    <a:pt x="16958" y="100"/>
                  </a:cubicBezTo>
                  <a:cubicBezTo>
                    <a:pt x="20274" y="-33"/>
                    <a:pt x="21221" y="-33"/>
                    <a:pt x="21221" y="100"/>
                  </a:cubicBezTo>
                  <a:cubicBezTo>
                    <a:pt x="21221" y="234"/>
                    <a:pt x="20274" y="500"/>
                    <a:pt x="19705" y="1300"/>
                  </a:cubicBezTo>
                  <a:cubicBezTo>
                    <a:pt x="19137" y="2100"/>
                    <a:pt x="18947" y="3434"/>
                    <a:pt x="19042" y="6367"/>
                  </a:cubicBezTo>
                  <a:cubicBezTo>
                    <a:pt x="19137" y="9300"/>
                    <a:pt x="19516" y="13834"/>
                    <a:pt x="19989" y="16634"/>
                  </a:cubicBezTo>
                  <a:cubicBezTo>
                    <a:pt x="20463" y="19434"/>
                    <a:pt x="21032" y="20500"/>
                    <a:pt x="21600" y="2156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77" name="Line">
              <a:extLst>
                <a:ext uri="{FF2B5EF4-FFF2-40B4-BE49-F238E27FC236}">
                  <a16:creationId xmlns:a16="http://schemas.microsoft.com/office/drawing/2014/main" id="{FD3BB673-A0C3-477B-829D-6E040574CEDE}"/>
                </a:ext>
              </a:extLst>
            </p:cNvPr>
            <p:cNvSpPr/>
            <p:nvPr/>
          </p:nvSpPr>
          <p:spPr>
            <a:xfrm>
              <a:off x="5905388" y="5681420"/>
              <a:ext cx="23973" cy="39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78" name="Line">
              <a:extLst>
                <a:ext uri="{FF2B5EF4-FFF2-40B4-BE49-F238E27FC236}">
                  <a16:creationId xmlns:a16="http://schemas.microsoft.com/office/drawing/2014/main" id="{B9BA28BA-6EC2-4452-9D73-DFD61648C007}"/>
                </a:ext>
              </a:extLst>
            </p:cNvPr>
            <p:cNvSpPr/>
            <p:nvPr/>
          </p:nvSpPr>
          <p:spPr>
            <a:xfrm>
              <a:off x="6057218" y="5816354"/>
              <a:ext cx="443505" cy="347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1" extrusionOk="0">
                  <a:moveTo>
                    <a:pt x="0" y="8401"/>
                  </a:moveTo>
                  <a:cubicBezTo>
                    <a:pt x="327" y="10664"/>
                    <a:pt x="655" y="12927"/>
                    <a:pt x="818" y="14984"/>
                  </a:cubicBezTo>
                  <a:cubicBezTo>
                    <a:pt x="982" y="17041"/>
                    <a:pt x="982" y="18892"/>
                    <a:pt x="900" y="19304"/>
                  </a:cubicBezTo>
                  <a:cubicBezTo>
                    <a:pt x="818" y="19715"/>
                    <a:pt x="655" y="18687"/>
                    <a:pt x="1227" y="15704"/>
                  </a:cubicBezTo>
                  <a:cubicBezTo>
                    <a:pt x="1800" y="12721"/>
                    <a:pt x="3109" y="7784"/>
                    <a:pt x="4091" y="4801"/>
                  </a:cubicBezTo>
                  <a:cubicBezTo>
                    <a:pt x="5073" y="1818"/>
                    <a:pt x="5727" y="790"/>
                    <a:pt x="6464" y="275"/>
                  </a:cubicBezTo>
                  <a:cubicBezTo>
                    <a:pt x="7200" y="-239"/>
                    <a:pt x="8018" y="-239"/>
                    <a:pt x="8755" y="2127"/>
                  </a:cubicBezTo>
                  <a:cubicBezTo>
                    <a:pt x="9491" y="4492"/>
                    <a:pt x="10145" y="9224"/>
                    <a:pt x="10391" y="12104"/>
                  </a:cubicBezTo>
                  <a:cubicBezTo>
                    <a:pt x="10636" y="14984"/>
                    <a:pt x="10473" y="16012"/>
                    <a:pt x="10064" y="16938"/>
                  </a:cubicBezTo>
                  <a:cubicBezTo>
                    <a:pt x="9655" y="17864"/>
                    <a:pt x="9000" y="18687"/>
                    <a:pt x="8836" y="18275"/>
                  </a:cubicBezTo>
                  <a:cubicBezTo>
                    <a:pt x="8673" y="17864"/>
                    <a:pt x="9000" y="16218"/>
                    <a:pt x="10145" y="13338"/>
                  </a:cubicBezTo>
                  <a:cubicBezTo>
                    <a:pt x="11291" y="10458"/>
                    <a:pt x="13255" y="6344"/>
                    <a:pt x="14564" y="3875"/>
                  </a:cubicBezTo>
                  <a:cubicBezTo>
                    <a:pt x="15873" y="1407"/>
                    <a:pt x="16527" y="584"/>
                    <a:pt x="17264" y="378"/>
                  </a:cubicBezTo>
                  <a:cubicBezTo>
                    <a:pt x="18000" y="172"/>
                    <a:pt x="18818" y="584"/>
                    <a:pt x="19227" y="3258"/>
                  </a:cubicBezTo>
                  <a:cubicBezTo>
                    <a:pt x="19636" y="5932"/>
                    <a:pt x="19636" y="10870"/>
                    <a:pt x="19636" y="13955"/>
                  </a:cubicBezTo>
                  <a:cubicBezTo>
                    <a:pt x="19636" y="17041"/>
                    <a:pt x="19636" y="18275"/>
                    <a:pt x="19964" y="19201"/>
                  </a:cubicBezTo>
                  <a:cubicBezTo>
                    <a:pt x="20291" y="20127"/>
                    <a:pt x="20945" y="20744"/>
                    <a:pt x="21600" y="2136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79" name="Line">
              <a:extLst>
                <a:ext uri="{FF2B5EF4-FFF2-40B4-BE49-F238E27FC236}">
                  <a16:creationId xmlns:a16="http://schemas.microsoft.com/office/drawing/2014/main" id="{359F3A2D-9055-480B-A793-9BE1984F540C}"/>
                </a:ext>
              </a:extLst>
            </p:cNvPr>
            <p:cNvSpPr/>
            <p:nvPr/>
          </p:nvSpPr>
          <p:spPr>
            <a:xfrm>
              <a:off x="6560654" y="5397349"/>
              <a:ext cx="1190667" cy="74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369" extrusionOk="0">
                  <a:moveTo>
                    <a:pt x="5855" y="15603"/>
                  </a:moveTo>
                  <a:cubicBezTo>
                    <a:pt x="5733" y="14931"/>
                    <a:pt x="5612" y="14259"/>
                    <a:pt x="5247" y="13827"/>
                  </a:cubicBezTo>
                  <a:cubicBezTo>
                    <a:pt x="4881" y="13395"/>
                    <a:pt x="4273" y="13203"/>
                    <a:pt x="3391" y="13875"/>
                  </a:cubicBezTo>
                  <a:cubicBezTo>
                    <a:pt x="2508" y="14547"/>
                    <a:pt x="1352" y="16083"/>
                    <a:pt x="714" y="17187"/>
                  </a:cubicBezTo>
                  <a:cubicBezTo>
                    <a:pt x="75" y="18291"/>
                    <a:pt x="-47" y="18963"/>
                    <a:pt x="14" y="19443"/>
                  </a:cubicBezTo>
                  <a:cubicBezTo>
                    <a:pt x="75" y="19923"/>
                    <a:pt x="318" y="20211"/>
                    <a:pt x="987" y="20115"/>
                  </a:cubicBezTo>
                  <a:cubicBezTo>
                    <a:pt x="1657" y="20019"/>
                    <a:pt x="2752" y="19539"/>
                    <a:pt x="3573" y="18819"/>
                  </a:cubicBezTo>
                  <a:cubicBezTo>
                    <a:pt x="4395" y="18099"/>
                    <a:pt x="4942" y="17139"/>
                    <a:pt x="5307" y="16323"/>
                  </a:cubicBezTo>
                  <a:cubicBezTo>
                    <a:pt x="5672" y="15507"/>
                    <a:pt x="5855" y="14835"/>
                    <a:pt x="5885" y="14787"/>
                  </a:cubicBezTo>
                  <a:cubicBezTo>
                    <a:pt x="5916" y="14739"/>
                    <a:pt x="5794" y="15315"/>
                    <a:pt x="5703" y="16323"/>
                  </a:cubicBezTo>
                  <a:cubicBezTo>
                    <a:pt x="5612" y="17331"/>
                    <a:pt x="5551" y="18771"/>
                    <a:pt x="5855" y="19683"/>
                  </a:cubicBezTo>
                  <a:cubicBezTo>
                    <a:pt x="6159" y="20595"/>
                    <a:pt x="6828" y="20979"/>
                    <a:pt x="7528" y="20691"/>
                  </a:cubicBezTo>
                  <a:cubicBezTo>
                    <a:pt x="8228" y="20403"/>
                    <a:pt x="8958" y="19443"/>
                    <a:pt x="9658" y="17523"/>
                  </a:cubicBezTo>
                  <a:cubicBezTo>
                    <a:pt x="10357" y="15603"/>
                    <a:pt x="11027" y="12723"/>
                    <a:pt x="11483" y="9795"/>
                  </a:cubicBezTo>
                  <a:cubicBezTo>
                    <a:pt x="11939" y="6867"/>
                    <a:pt x="12183" y="3891"/>
                    <a:pt x="12305" y="2163"/>
                  </a:cubicBezTo>
                  <a:cubicBezTo>
                    <a:pt x="12426" y="435"/>
                    <a:pt x="12426" y="-45"/>
                    <a:pt x="12305" y="3"/>
                  </a:cubicBezTo>
                  <a:cubicBezTo>
                    <a:pt x="12183" y="51"/>
                    <a:pt x="11939" y="627"/>
                    <a:pt x="11574" y="2307"/>
                  </a:cubicBezTo>
                  <a:cubicBezTo>
                    <a:pt x="11209" y="3987"/>
                    <a:pt x="10723" y="6771"/>
                    <a:pt x="10388" y="9699"/>
                  </a:cubicBezTo>
                  <a:cubicBezTo>
                    <a:pt x="10053" y="12627"/>
                    <a:pt x="9871" y="15699"/>
                    <a:pt x="9932" y="17667"/>
                  </a:cubicBezTo>
                  <a:cubicBezTo>
                    <a:pt x="9992" y="19635"/>
                    <a:pt x="10297" y="20499"/>
                    <a:pt x="11057" y="20979"/>
                  </a:cubicBezTo>
                  <a:cubicBezTo>
                    <a:pt x="11818" y="21459"/>
                    <a:pt x="13035" y="21555"/>
                    <a:pt x="14160" y="20931"/>
                  </a:cubicBezTo>
                  <a:cubicBezTo>
                    <a:pt x="15286" y="20307"/>
                    <a:pt x="16320" y="18963"/>
                    <a:pt x="16868" y="18003"/>
                  </a:cubicBezTo>
                  <a:cubicBezTo>
                    <a:pt x="17416" y="17043"/>
                    <a:pt x="17476" y="16467"/>
                    <a:pt x="17537" y="15939"/>
                  </a:cubicBezTo>
                  <a:cubicBezTo>
                    <a:pt x="17598" y="15411"/>
                    <a:pt x="17659" y="14931"/>
                    <a:pt x="17568" y="14547"/>
                  </a:cubicBezTo>
                  <a:cubicBezTo>
                    <a:pt x="17476" y="14163"/>
                    <a:pt x="17233" y="13875"/>
                    <a:pt x="16929" y="13779"/>
                  </a:cubicBezTo>
                  <a:cubicBezTo>
                    <a:pt x="16625" y="13683"/>
                    <a:pt x="16259" y="13779"/>
                    <a:pt x="15986" y="14451"/>
                  </a:cubicBezTo>
                  <a:cubicBezTo>
                    <a:pt x="15712" y="15123"/>
                    <a:pt x="15529" y="16371"/>
                    <a:pt x="15621" y="17523"/>
                  </a:cubicBezTo>
                  <a:cubicBezTo>
                    <a:pt x="15712" y="18675"/>
                    <a:pt x="16077" y="19731"/>
                    <a:pt x="16929" y="20403"/>
                  </a:cubicBezTo>
                  <a:cubicBezTo>
                    <a:pt x="17781" y="21075"/>
                    <a:pt x="19119" y="21363"/>
                    <a:pt x="19971" y="21267"/>
                  </a:cubicBezTo>
                  <a:cubicBezTo>
                    <a:pt x="20823" y="21171"/>
                    <a:pt x="21188" y="20691"/>
                    <a:pt x="21553" y="2021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80" name="Line">
              <a:extLst>
                <a:ext uri="{FF2B5EF4-FFF2-40B4-BE49-F238E27FC236}">
                  <a16:creationId xmlns:a16="http://schemas.microsoft.com/office/drawing/2014/main" id="{162CAD63-A135-429E-B5D3-A469C5B37076}"/>
                </a:ext>
              </a:extLst>
            </p:cNvPr>
            <p:cNvSpPr/>
            <p:nvPr/>
          </p:nvSpPr>
          <p:spPr>
            <a:xfrm>
              <a:off x="7032126" y="5567791"/>
              <a:ext cx="475469" cy="124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071" extrusionOk="0">
                  <a:moveTo>
                    <a:pt x="1450" y="21071"/>
                  </a:moveTo>
                  <a:cubicBezTo>
                    <a:pt x="690" y="18797"/>
                    <a:pt x="-71" y="16524"/>
                    <a:pt x="5" y="14534"/>
                  </a:cubicBezTo>
                  <a:cubicBezTo>
                    <a:pt x="81" y="12545"/>
                    <a:pt x="994" y="10839"/>
                    <a:pt x="3884" y="8282"/>
                  </a:cubicBezTo>
                  <a:cubicBezTo>
                    <a:pt x="6774" y="5724"/>
                    <a:pt x="11642" y="2313"/>
                    <a:pt x="14912" y="892"/>
                  </a:cubicBezTo>
                  <a:cubicBezTo>
                    <a:pt x="18183" y="-529"/>
                    <a:pt x="19856" y="39"/>
                    <a:pt x="21529" y="60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81" name="Line">
              <a:extLst>
                <a:ext uri="{FF2B5EF4-FFF2-40B4-BE49-F238E27FC236}">
                  <a16:creationId xmlns:a16="http://schemas.microsoft.com/office/drawing/2014/main" id="{15160306-869C-448D-AF0C-D6D0F6619AA6}"/>
                </a:ext>
              </a:extLst>
            </p:cNvPr>
            <p:cNvSpPr/>
            <p:nvPr/>
          </p:nvSpPr>
          <p:spPr>
            <a:xfrm>
              <a:off x="8246766" y="5592649"/>
              <a:ext cx="855043" cy="539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469" extrusionOk="0">
                  <a:moveTo>
                    <a:pt x="1750" y="3488"/>
                  </a:moveTo>
                  <a:cubicBezTo>
                    <a:pt x="1580" y="2549"/>
                    <a:pt x="1411" y="1610"/>
                    <a:pt x="1284" y="1677"/>
                  </a:cubicBezTo>
                  <a:cubicBezTo>
                    <a:pt x="1157" y="1744"/>
                    <a:pt x="1072" y="2817"/>
                    <a:pt x="860" y="5568"/>
                  </a:cubicBezTo>
                  <a:cubicBezTo>
                    <a:pt x="649" y="8318"/>
                    <a:pt x="310" y="12745"/>
                    <a:pt x="140" y="15361"/>
                  </a:cubicBezTo>
                  <a:cubicBezTo>
                    <a:pt x="-29" y="17978"/>
                    <a:pt x="-29" y="18783"/>
                    <a:pt x="56" y="19520"/>
                  </a:cubicBezTo>
                  <a:cubicBezTo>
                    <a:pt x="140" y="20258"/>
                    <a:pt x="310" y="20929"/>
                    <a:pt x="649" y="21265"/>
                  </a:cubicBezTo>
                  <a:cubicBezTo>
                    <a:pt x="987" y="21600"/>
                    <a:pt x="1496" y="21600"/>
                    <a:pt x="2385" y="20661"/>
                  </a:cubicBezTo>
                  <a:cubicBezTo>
                    <a:pt x="3275" y="19722"/>
                    <a:pt x="4545" y="17843"/>
                    <a:pt x="5519" y="14557"/>
                  </a:cubicBezTo>
                  <a:cubicBezTo>
                    <a:pt x="6493" y="11270"/>
                    <a:pt x="7171" y="6574"/>
                    <a:pt x="7552" y="3757"/>
                  </a:cubicBezTo>
                  <a:cubicBezTo>
                    <a:pt x="7933" y="939"/>
                    <a:pt x="8018" y="0"/>
                    <a:pt x="7976" y="0"/>
                  </a:cubicBezTo>
                  <a:cubicBezTo>
                    <a:pt x="7933" y="0"/>
                    <a:pt x="7764" y="939"/>
                    <a:pt x="7510" y="3757"/>
                  </a:cubicBezTo>
                  <a:cubicBezTo>
                    <a:pt x="7256" y="6574"/>
                    <a:pt x="6917" y="11270"/>
                    <a:pt x="6747" y="14087"/>
                  </a:cubicBezTo>
                  <a:cubicBezTo>
                    <a:pt x="6578" y="16904"/>
                    <a:pt x="6578" y="17843"/>
                    <a:pt x="6578" y="18648"/>
                  </a:cubicBezTo>
                  <a:cubicBezTo>
                    <a:pt x="6578" y="19453"/>
                    <a:pt x="6578" y="20124"/>
                    <a:pt x="6790" y="20258"/>
                  </a:cubicBezTo>
                  <a:cubicBezTo>
                    <a:pt x="7002" y="20393"/>
                    <a:pt x="7425" y="19990"/>
                    <a:pt x="7891" y="19185"/>
                  </a:cubicBezTo>
                  <a:cubicBezTo>
                    <a:pt x="8357" y="18380"/>
                    <a:pt x="8865" y="17173"/>
                    <a:pt x="9331" y="16099"/>
                  </a:cubicBezTo>
                  <a:cubicBezTo>
                    <a:pt x="9797" y="15026"/>
                    <a:pt x="10220" y="14087"/>
                    <a:pt x="10602" y="14355"/>
                  </a:cubicBezTo>
                  <a:cubicBezTo>
                    <a:pt x="10983" y="14624"/>
                    <a:pt x="11322" y="16099"/>
                    <a:pt x="11745" y="17374"/>
                  </a:cubicBezTo>
                  <a:cubicBezTo>
                    <a:pt x="12169" y="18648"/>
                    <a:pt x="12677" y="19722"/>
                    <a:pt x="13651" y="20258"/>
                  </a:cubicBezTo>
                  <a:cubicBezTo>
                    <a:pt x="14625" y="20795"/>
                    <a:pt x="16065" y="20795"/>
                    <a:pt x="17251" y="19990"/>
                  </a:cubicBezTo>
                  <a:cubicBezTo>
                    <a:pt x="18437" y="19185"/>
                    <a:pt x="19369" y="17575"/>
                    <a:pt x="19835" y="16301"/>
                  </a:cubicBezTo>
                  <a:cubicBezTo>
                    <a:pt x="20300" y="15026"/>
                    <a:pt x="20300" y="14087"/>
                    <a:pt x="20131" y="13349"/>
                  </a:cubicBezTo>
                  <a:cubicBezTo>
                    <a:pt x="19962" y="12611"/>
                    <a:pt x="19623" y="12075"/>
                    <a:pt x="19242" y="11806"/>
                  </a:cubicBezTo>
                  <a:cubicBezTo>
                    <a:pt x="18860" y="11538"/>
                    <a:pt x="18437" y="11538"/>
                    <a:pt x="18013" y="11605"/>
                  </a:cubicBezTo>
                  <a:cubicBezTo>
                    <a:pt x="17590" y="11672"/>
                    <a:pt x="17166" y="11806"/>
                    <a:pt x="16912" y="12209"/>
                  </a:cubicBezTo>
                  <a:cubicBezTo>
                    <a:pt x="16658" y="12611"/>
                    <a:pt x="16573" y="13282"/>
                    <a:pt x="16785" y="14691"/>
                  </a:cubicBezTo>
                  <a:cubicBezTo>
                    <a:pt x="16997" y="16099"/>
                    <a:pt x="17505" y="18246"/>
                    <a:pt x="18352" y="19453"/>
                  </a:cubicBezTo>
                  <a:cubicBezTo>
                    <a:pt x="19199" y="20661"/>
                    <a:pt x="20385" y="20929"/>
                    <a:pt x="21571" y="2119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82" name="Line">
              <a:extLst>
                <a:ext uri="{FF2B5EF4-FFF2-40B4-BE49-F238E27FC236}">
                  <a16:creationId xmlns:a16="http://schemas.microsoft.com/office/drawing/2014/main" id="{662947CB-F4D8-4BA1-93B4-DDDDC53420E7}"/>
                </a:ext>
              </a:extLst>
            </p:cNvPr>
            <p:cNvSpPr/>
            <p:nvPr/>
          </p:nvSpPr>
          <p:spPr>
            <a:xfrm>
              <a:off x="8346656" y="5660114"/>
              <a:ext cx="723189" cy="120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000" y="17400"/>
                    <a:pt x="6000" y="13200"/>
                    <a:pt x="9050" y="9900"/>
                  </a:cubicBezTo>
                  <a:cubicBezTo>
                    <a:pt x="12100" y="6600"/>
                    <a:pt x="15200" y="4200"/>
                    <a:pt x="17300" y="2700"/>
                  </a:cubicBezTo>
                  <a:cubicBezTo>
                    <a:pt x="19400" y="1200"/>
                    <a:pt x="20500" y="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83" name="Line">
              <a:extLst>
                <a:ext uri="{FF2B5EF4-FFF2-40B4-BE49-F238E27FC236}">
                  <a16:creationId xmlns:a16="http://schemas.microsoft.com/office/drawing/2014/main" id="{07CD6776-0842-484B-9B29-5D486D907B0D}"/>
                </a:ext>
              </a:extLst>
            </p:cNvPr>
            <p:cNvSpPr/>
            <p:nvPr/>
          </p:nvSpPr>
          <p:spPr>
            <a:xfrm>
              <a:off x="9964843" y="5645911"/>
              <a:ext cx="495445" cy="447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359" extrusionOk="0">
                  <a:moveTo>
                    <a:pt x="167" y="10818"/>
                  </a:moveTo>
                  <a:cubicBezTo>
                    <a:pt x="22" y="10012"/>
                    <a:pt x="-123" y="9206"/>
                    <a:pt x="167" y="8884"/>
                  </a:cubicBezTo>
                  <a:cubicBezTo>
                    <a:pt x="457" y="8561"/>
                    <a:pt x="1182" y="8723"/>
                    <a:pt x="1689" y="10093"/>
                  </a:cubicBezTo>
                  <a:cubicBezTo>
                    <a:pt x="2196" y="11463"/>
                    <a:pt x="2486" y="14042"/>
                    <a:pt x="2631" y="15735"/>
                  </a:cubicBezTo>
                  <a:cubicBezTo>
                    <a:pt x="2776" y="17427"/>
                    <a:pt x="2776" y="18233"/>
                    <a:pt x="2559" y="18958"/>
                  </a:cubicBezTo>
                  <a:cubicBezTo>
                    <a:pt x="2341" y="19684"/>
                    <a:pt x="1907" y="20329"/>
                    <a:pt x="1544" y="20248"/>
                  </a:cubicBezTo>
                  <a:cubicBezTo>
                    <a:pt x="1182" y="20167"/>
                    <a:pt x="892" y="19361"/>
                    <a:pt x="1544" y="16863"/>
                  </a:cubicBezTo>
                  <a:cubicBezTo>
                    <a:pt x="2196" y="14364"/>
                    <a:pt x="3791" y="10173"/>
                    <a:pt x="5458" y="7111"/>
                  </a:cubicBezTo>
                  <a:cubicBezTo>
                    <a:pt x="7125" y="4048"/>
                    <a:pt x="8865" y="2114"/>
                    <a:pt x="10097" y="1066"/>
                  </a:cubicBezTo>
                  <a:cubicBezTo>
                    <a:pt x="11329" y="18"/>
                    <a:pt x="12054" y="-143"/>
                    <a:pt x="12634" y="99"/>
                  </a:cubicBezTo>
                  <a:cubicBezTo>
                    <a:pt x="13214" y="341"/>
                    <a:pt x="13649" y="985"/>
                    <a:pt x="14156" y="3081"/>
                  </a:cubicBezTo>
                  <a:cubicBezTo>
                    <a:pt x="14664" y="5176"/>
                    <a:pt x="15243" y="8723"/>
                    <a:pt x="15533" y="11705"/>
                  </a:cubicBezTo>
                  <a:cubicBezTo>
                    <a:pt x="15823" y="14687"/>
                    <a:pt x="15823" y="17105"/>
                    <a:pt x="16041" y="18636"/>
                  </a:cubicBezTo>
                  <a:cubicBezTo>
                    <a:pt x="16258" y="20167"/>
                    <a:pt x="16693" y="20812"/>
                    <a:pt x="17273" y="21135"/>
                  </a:cubicBezTo>
                  <a:cubicBezTo>
                    <a:pt x="17853" y="21457"/>
                    <a:pt x="18578" y="21457"/>
                    <a:pt x="19303" y="20973"/>
                  </a:cubicBezTo>
                  <a:cubicBezTo>
                    <a:pt x="20027" y="20490"/>
                    <a:pt x="20752" y="19523"/>
                    <a:pt x="21477" y="1855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84" name="Line">
              <a:extLst>
                <a:ext uri="{FF2B5EF4-FFF2-40B4-BE49-F238E27FC236}">
                  <a16:creationId xmlns:a16="http://schemas.microsoft.com/office/drawing/2014/main" id="{E43AC3CA-5C69-47EA-89B4-EBEFC6608F42}"/>
                </a:ext>
              </a:extLst>
            </p:cNvPr>
            <p:cNvSpPr/>
            <p:nvPr/>
          </p:nvSpPr>
          <p:spPr>
            <a:xfrm>
              <a:off x="10564171" y="5734684"/>
              <a:ext cx="451496" cy="280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238" extrusionOk="0">
                  <a:moveTo>
                    <a:pt x="1805" y="409"/>
                  </a:moveTo>
                  <a:cubicBezTo>
                    <a:pt x="1165" y="4781"/>
                    <a:pt x="525" y="9152"/>
                    <a:pt x="205" y="11981"/>
                  </a:cubicBezTo>
                  <a:cubicBezTo>
                    <a:pt x="-115" y="14809"/>
                    <a:pt x="-115" y="16095"/>
                    <a:pt x="605" y="17124"/>
                  </a:cubicBezTo>
                  <a:cubicBezTo>
                    <a:pt x="1325" y="18152"/>
                    <a:pt x="2765" y="18924"/>
                    <a:pt x="4205" y="18795"/>
                  </a:cubicBezTo>
                  <a:cubicBezTo>
                    <a:pt x="5645" y="18667"/>
                    <a:pt x="7085" y="17638"/>
                    <a:pt x="8605" y="15067"/>
                  </a:cubicBezTo>
                  <a:cubicBezTo>
                    <a:pt x="10125" y="12495"/>
                    <a:pt x="11725" y="8381"/>
                    <a:pt x="12605" y="5424"/>
                  </a:cubicBezTo>
                  <a:cubicBezTo>
                    <a:pt x="13485" y="2467"/>
                    <a:pt x="13645" y="667"/>
                    <a:pt x="13405" y="152"/>
                  </a:cubicBezTo>
                  <a:cubicBezTo>
                    <a:pt x="13165" y="-362"/>
                    <a:pt x="12525" y="409"/>
                    <a:pt x="12125" y="2724"/>
                  </a:cubicBezTo>
                  <a:cubicBezTo>
                    <a:pt x="11725" y="5038"/>
                    <a:pt x="11565" y="8895"/>
                    <a:pt x="12205" y="12109"/>
                  </a:cubicBezTo>
                  <a:cubicBezTo>
                    <a:pt x="12845" y="15324"/>
                    <a:pt x="14285" y="17895"/>
                    <a:pt x="15965" y="19309"/>
                  </a:cubicBezTo>
                  <a:cubicBezTo>
                    <a:pt x="17645" y="20724"/>
                    <a:pt x="19565" y="20981"/>
                    <a:pt x="21485" y="2123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85" name="Line">
              <a:extLst>
                <a:ext uri="{FF2B5EF4-FFF2-40B4-BE49-F238E27FC236}">
                  <a16:creationId xmlns:a16="http://schemas.microsoft.com/office/drawing/2014/main" id="{D4BE409C-41EE-4519-B5F3-7B4F01D4FF75}"/>
                </a:ext>
              </a:extLst>
            </p:cNvPr>
            <p:cNvSpPr/>
            <p:nvPr/>
          </p:nvSpPr>
          <p:spPr>
            <a:xfrm>
              <a:off x="11067608" y="5386697"/>
              <a:ext cx="739174" cy="649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496" extrusionOk="0">
                  <a:moveTo>
                    <a:pt x="0" y="15090"/>
                  </a:moveTo>
                  <a:cubicBezTo>
                    <a:pt x="195" y="14088"/>
                    <a:pt x="391" y="13086"/>
                    <a:pt x="538" y="12975"/>
                  </a:cubicBezTo>
                  <a:cubicBezTo>
                    <a:pt x="684" y="12863"/>
                    <a:pt x="782" y="13643"/>
                    <a:pt x="831" y="15035"/>
                  </a:cubicBezTo>
                  <a:cubicBezTo>
                    <a:pt x="880" y="16426"/>
                    <a:pt x="880" y="18430"/>
                    <a:pt x="831" y="19711"/>
                  </a:cubicBezTo>
                  <a:cubicBezTo>
                    <a:pt x="782" y="20991"/>
                    <a:pt x="684" y="21548"/>
                    <a:pt x="782" y="21492"/>
                  </a:cubicBezTo>
                  <a:cubicBezTo>
                    <a:pt x="880" y="21437"/>
                    <a:pt x="1173" y="20769"/>
                    <a:pt x="1662" y="19433"/>
                  </a:cubicBezTo>
                  <a:cubicBezTo>
                    <a:pt x="2150" y="18096"/>
                    <a:pt x="2834" y="16092"/>
                    <a:pt x="3323" y="14756"/>
                  </a:cubicBezTo>
                  <a:cubicBezTo>
                    <a:pt x="3812" y="13420"/>
                    <a:pt x="4105" y="12752"/>
                    <a:pt x="4300" y="12752"/>
                  </a:cubicBezTo>
                  <a:cubicBezTo>
                    <a:pt x="4496" y="12752"/>
                    <a:pt x="4594" y="13420"/>
                    <a:pt x="4740" y="14422"/>
                  </a:cubicBezTo>
                  <a:cubicBezTo>
                    <a:pt x="4887" y="15424"/>
                    <a:pt x="5082" y="16760"/>
                    <a:pt x="5229" y="17707"/>
                  </a:cubicBezTo>
                  <a:cubicBezTo>
                    <a:pt x="5376" y="18653"/>
                    <a:pt x="5473" y="19210"/>
                    <a:pt x="5718" y="19210"/>
                  </a:cubicBezTo>
                  <a:cubicBezTo>
                    <a:pt x="5962" y="19210"/>
                    <a:pt x="6353" y="18653"/>
                    <a:pt x="6842" y="17651"/>
                  </a:cubicBezTo>
                  <a:cubicBezTo>
                    <a:pt x="7330" y="16649"/>
                    <a:pt x="7917" y="15202"/>
                    <a:pt x="8405" y="14200"/>
                  </a:cubicBezTo>
                  <a:cubicBezTo>
                    <a:pt x="8894" y="13197"/>
                    <a:pt x="9285" y="12641"/>
                    <a:pt x="9627" y="12585"/>
                  </a:cubicBezTo>
                  <a:cubicBezTo>
                    <a:pt x="9969" y="12529"/>
                    <a:pt x="10262" y="12975"/>
                    <a:pt x="10507" y="14144"/>
                  </a:cubicBezTo>
                  <a:cubicBezTo>
                    <a:pt x="10751" y="15313"/>
                    <a:pt x="10947" y="17206"/>
                    <a:pt x="11142" y="18430"/>
                  </a:cubicBezTo>
                  <a:cubicBezTo>
                    <a:pt x="11338" y="19655"/>
                    <a:pt x="11533" y="20212"/>
                    <a:pt x="11826" y="20212"/>
                  </a:cubicBezTo>
                  <a:cubicBezTo>
                    <a:pt x="12119" y="20212"/>
                    <a:pt x="12510" y="19655"/>
                    <a:pt x="12999" y="18041"/>
                  </a:cubicBezTo>
                  <a:cubicBezTo>
                    <a:pt x="13488" y="16426"/>
                    <a:pt x="14074" y="13754"/>
                    <a:pt x="14563" y="10804"/>
                  </a:cubicBezTo>
                  <a:cubicBezTo>
                    <a:pt x="15052" y="7853"/>
                    <a:pt x="15443" y="4624"/>
                    <a:pt x="15638" y="2676"/>
                  </a:cubicBezTo>
                  <a:cubicBezTo>
                    <a:pt x="15833" y="727"/>
                    <a:pt x="15833" y="59"/>
                    <a:pt x="15882" y="4"/>
                  </a:cubicBezTo>
                  <a:cubicBezTo>
                    <a:pt x="15931" y="-52"/>
                    <a:pt x="16029" y="505"/>
                    <a:pt x="16078" y="3010"/>
                  </a:cubicBezTo>
                  <a:cubicBezTo>
                    <a:pt x="16127" y="5515"/>
                    <a:pt x="16127" y="9969"/>
                    <a:pt x="16176" y="12474"/>
                  </a:cubicBezTo>
                  <a:cubicBezTo>
                    <a:pt x="16224" y="14979"/>
                    <a:pt x="16322" y="15536"/>
                    <a:pt x="16664" y="15146"/>
                  </a:cubicBezTo>
                  <a:cubicBezTo>
                    <a:pt x="17006" y="14756"/>
                    <a:pt x="17593" y="13420"/>
                    <a:pt x="18081" y="12529"/>
                  </a:cubicBezTo>
                  <a:cubicBezTo>
                    <a:pt x="18570" y="11639"/>
                    <a:pt x="18961" y="11193"/>
                    <a:pt x="19401" y="10915"/>
                  </a:cubicBezTo>
                  <a:cubicBezTo>
                    <a:pt x="19841" y="10637"/>
                    <a:pt x="20329" y="10525"/>
                    <a:pt x="20671" y="10748"/>
                  </a:cubicBezTo>
                  <a:cubicBezTo>
                    <a:pt x="21014" y="10971"/>
                    <a:pt x="21209" y="11527"/>
                    <a:pt x="21356" y="12808"/>
                  </a:cubicBezTo>
                  <a:cubicBezTo>
                    <a:pt x="21502" y="14088"/>
                    <a:pt x="21600" y="16092"/>
                    <a:pt x="21258" y="17651"/>
                  </a:cubicBezTo>
                  <a:cubicBezTo>
                    <a:pt x="20916" y="19210"/>
                    <a:pt x="20134" y="20323"/>
                    <a:pt x="19157" y="20824"/>
                  </a:cubicBezTo>
                  <a:cubicBezTo>
                    <a:pt x="18179" y="21325"/>
                    <a:pt x="17006" y="21214"/>
                    <a:pt x="16078" y="20769"/>
                  </a:cubicBezTo>
                  <a:cubicBezTo>
                    <a:pt x="15149" y="20323"/>
                    <a:pt x="14465" y="19544"/>
                    <a:pt x="14172" y="18876"/>
                  </a:cubicBezTo>
                  <a:cubicBezTo>
                    <a:pt x="13879" y="18208"/>
                    <a:pt x="13976" y="17651"/>
                    <a:pt x="14319" y="17150"/>
                  </a:cubicBezTo>
                  <a:cubicBezTo>
                    <a:pt x="14661" y="16649"/>
                    <a:pt x="15247" y="16204"/>
                    <a:pt x="15833" y="1575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86" name="Line">
              <a:extLst>
                <a:ext uri="{FF2B5EF4-FFF2-40B4-BE49-F238E27FC236}">
                  <a16:creationId xmlns:a16="http://schemas.microsoft.com/office/drawing/2014/main" id="{8CEE2375-E489-4C13-8BC5-9CB7857A055F}"/>
                </a:ext>
              </a:extLst>
            </p:cNvPr>
            <p:cNvSpPr/>
            <p:nvPr/>
          </p:nvSpPr>
          <p:spPr>
            <a:xfrm>
              <a:off x="11874704" y="5716929"/>
              <a:ext cx="319642" cy="337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7" extrusionOk="0">
                  <a:moveTo>
                    <a:pt x="0" y="9882"/>
                  </a:moveTo>
                  <a:cubicBezTo>
                    <a:pt x="3600" y="10305"/>
                    <a:pt x="7200" y="10729"/>
                    <a:pt x="10012" y="10411"/>
                  </a:cubicBezTo>
                  <a:cubicBezTo>
                    <a:pt x="12825" y="10093"/>
                    <a:pt x="14850" y="9035"/>
                    <a:pt x="16087" y="7976"/>
                  </a:cubicBezTo>
                  <a:cubicBezTo>
                    <a:pt x="17325" y="6917"/>
                    <a:pt x="17775" y="5858"/>
                    <a:pt x="16987" y="4482"/>
                  </a:cubicBezTo>
                  <a:cubicBezTo>
                    <a:pt x="16200" y="3105"/>
                    <a:pt x="14175" y="1411"/>
                    <a:pt x="12487" y="564"/>
                  </a:cubicBezTo>
                  <a:cubicBezTo>
                    <a:pt x="10800" y="-283"/>
                    <a:pt x="9450" y="-283"/>
                    <a:pt x="8100" y="1305"/>
                  </a:cubicBezTo>
                  <a:cubicBezTo>
                    <a:pt x="6750" y="2893"/>
                    <a:pt x="5400" y="6070"/>
                    <a:pt x="6975" y="9564"/>
                  </a:cubicBezTo>
                  <a:cubicBezTo>
                    <a:pt x="8550" y="13058"/>
                    <a:pt x="13050" y="16870"/>
                    <a:pt x="15975" y="18882"/>
                  </a:cubicBezTo>
                  <a:cubicBezTo>
                    <a:pt x="18900" y="20893"/>
                    <a:pt x="20250" y="21105"/>
                    <a:pt x="21600" y="2131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87" name="Line">
              <a:extLst>
                <a:ext uri="{FF2B5EF4-FFF2-40B4-BE49-F238E27FC236}">
                  <a16:creationId xmlns:a16="http://schemas.microsoft.com/office/drawing/2014/main" id="{C11DD113-FB00-4F7F-86DB-D79E577FF7E3}"/>
                </a:ext>
              </a:extLst>
            </p:cNvPr>
            <p:cNvSpPr/>
            <p:nvPr/>
          </p:nvSpPr>
          <p:spPr>
            <a:xfrm>
              <a:off x="12318209" y="5677870"/>
              <a:ext cx="231741" cy="351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9" extrusionOk="0">
                  <a:moveTo>
                    <a:pt x="0" y="4387"/>
                  </a:moveTo>
                  <a:cubicBezTo>
                    <a:pt x="1565" y="6406"/>
                    <a:pt x="3130" y="8424"/>
                    <a:pt x="4070" y="11049"/>
                  </a:cubicBezTo>
                  <a:cubicBezTo>
                    <a:pt x="5009" y="13673"/>
                    <a:pt x="5322" y="16903"/>
                    <a:pt x="4696" y="18821"/>
                  </a:cubicBezTo>
                  <a:cubicBezTo>
                    <a:pt x="4070" y="20738"/>
                    <a:pt x="2504" y="21344"/>
                    <a:pt x="1565" y="21142"/>
                  </a:cubicBezTo>
                  <a:cubicBezTo>
                    <a:pt x="626" y="20940"/>
                    <a:pt x="313" y="19931"/>
                    <a:pt x="939" y="17609"/>
                  </a:cubicBezTo>
                  <a:cubicBezTo>
                    <a:pt x="1565" y="15288"/>
                    <a:pt x="3130" y="11654"/>
                    <a:pt x="5948" y="8424"/>
                  </a:cubicBezTo>
                  <a:cubicBezTo>
                    <a:pt x="8765" y="5194"/>
                    <a:pt x="12835" y="2368"/>
                    <a:pt x="15652" y="1056"/>
                  </a:cubicBezTo>
                  <a:cubicBezTo>
                    <a:pt x="18470" y="-256"/>
                    <a:pt x="20035" y="-54"/>
                    <a:pt x="21600" y="14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88" name="Line">
              <a:extLst>
                <a:ext uri="{FF2B5EF4-FFF2-40B4-BE49-F238E27FC236}">
                  <a16:creationId xmlns:a16="http://schemas.microsoft.com/office/drawing/2014/main" id="{D72A9E16-0A2B-487C-8B1B-3FD6C2D02E19}"/>
                </a:ext>
              </a:extLst>
            </p:cNvPr>
            <p:cNvSpPr/>
            <p:nvPr/>
          </p:nvSpPr>
          <p:spPr>
            <a:xfrm>
              <a:off x="13117314" y="5464817"/>
              <a:ext cx="803100" cy="1299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552" extrusionOk="0">
                  <a:moveTo>
                    <a:pt x="3144" y="4074"/>
                  </a:moveTo>
                  <a:cubicBezTo>
                    <a:pt x="2964" y="3740"/>
                    <a:pt x="2784" y="3405"/>
                    <a:pt x="2514" y="3321"/>
                  </a:cubicBezTo>
                  <a:cubicBezTo>
                    <a:pt x="2244" y="3237"/>
                    <a:pt x="1884" y="3405"/>
                    <a:pt x="1434" y="3991"/>
                  </a:cubicBezTo>
                  <a:cubicBezTo>
                    <a:pt x="984" y="4577"/>
                    <a:pt x="444" y="5581"/>
                    <a:pt x="174" y="6391"/>
                  </a:cubicBezTo>
                  <a:cubicBezTo>
                    <a:pt x="-96" y="7200"/>
                    <a:pt x="-96" y="7814"/>
                    <a:pt x="489" y="8260"/>
                  </a:cubicBezTo>
                  <a:cubicBezTo>
                    <a:pt x="1074" y="8707"/>
                    <a:pt x="2244" y="8986"/>
                    <a:pt x="3144" y="8623"/>
                  </a:cubicBezTo>
                  <a:cubicBezTo>
                    <a:pt x="4044" y="8260"/>
                    <a:pt x="4674" y="7256"/>
                    <a:pt x="4674" y="6084"/>
                  </a:cubicBezTo>
                  <a:cubicBezTo>
                    <a:pt x="4674" y="4912"/>
                    <a:pt x="4044" y="3572"/>
                    <a:pt x="3504" y="2847"/>
                  </a:cubicBezTo>
                  <a:cubicBezTo>
                    <a:pt x="2964" y="2121"/>
                    <a:pt x="2514" y="2009"/>
                    <a:pt x="2244" y="2093"/>
                  </a:cubicBezTo>
                  <a:cubicBezTo>
                    <a:pt x="1974" y="2177"/>
                    <a:pt x="1884" y="2456"/>
                    <a:pt x="1884" y="2930"/>
                  </a:cubicBezTo>
                  <a:cubicBezTo>
                    <a:pt x="1884" y="3405"/>
                    <a:pt x="1974" y="4074"/>
                    <a:pt x="2424" y="4549"/>
                  </a:cubicBezTo>
                  <a:cubicBezTo>
                    <a:pt x="2874" y="5023"/>
                    <a:pt x="3684" y="5302"/>
                    <a:pt x="5259" y="5191"/>
                  </a:cubicBezTo>
                  <a:cubicBezTo>
                    <a:pt x="6834" y="5079"/>
                    <a:pt x="9174" y="4577"/>
                    <a:pt x="10749" y="3907"/>
                  </a:cubicBezTo>
                  <a:cubicBezTo>
                    <a:pt x="12324" y="3237"/>
                    <a:pt x="13134" y="2400"/>
                    <a:pt x="13629" y="1814"/>
                  </a:cubicBezTo>
                  <a:cubicBezTo>
                    <a:pt x="14124" y="1228"/>
                    <a:pt x="14304" y="893"/>
                    <a:pt x="14349" y="586"/>
                  </a:cubicBezTo>
                  <a:cubicBezTo>
                    <a:pt x="14394" y="279"/>
                    <a:pt x="14304" y="0"/>
                    <a:pt x="14079" y="0"/>
                  </a:cubicBezTo>
                  <a:cubicBezTo>
                    <a:pt x="13854" y="0"/>
                    <a:pt x="13494" y="279"/>
                    <a:pt x="13224" y="1312"/>
                  </a:cubicBezTo>
                  <a:cubicBezTo>
                    <a:pt x="12954" y="2344"/>
                    <a:pt x="12774" y="4130"/>
                    <a:pt x="12549" y="5972"/>
                  </a:cubicBezTo>
                  <a:cubicBezTo>
                    <a:pt x="12324" y="7814"/>
                    <a:pt x="12054" y="9712"/>
                    <a:pt x="11784" y="11693"/>
                  </a:cubicBezTo>
                  <a:cubicBezTo>
                    <a:pt x="11514" y="13674"/>
                    <a:pt x="11244" y="15740"/>
                    <a:pt x="11109" y="17274"/>
                  </a:cubicBezTo>
                  <a:cubicBezTo>
                    <a:pt x="10974" y="18809"/>
                    <a:pt x="10974" y="19814"/>
                    <a:pt x="10974" y="20484"/>
                  </a:cubicBezTo>
                  <a:cubicBezTo>
                    <a:pt x="10974" y="21153"/>
                    <a:pt x="10974" y="21488"/>
                    <a:pt x="11154" y="21544"/>
                  </a:cubicBezTo>
                  <a:cubicBezTo>
                    <a:pt x="11334" y="21600"/>
                    <a:pt x="11694" y="21377"/>
                    <a:pt x="12324" y="20484"/>
                  </a:cubicBezTo>
                  <a:cubicBezTo>
                    <a:pt x="12954" y="19591"/>
                    <a:pt x="13854" y="18028"/>
                    <a:pt x="14439" y="16381"/>
                  </a:cubicBezTo>
                  <a:cubicBezTo>
                    <a:pt x="15024" y="14735"/>
                    <a:pt x="15294" y="13005"/>
                    <a:pt x="15249" y="11665"/>
                  </a:cubicBezTo>
                  <a:cubicBezTo>
                    <a:pt x="15204" y="10326"/>
                    <a:pt x="14844" y="9377"/>
                    <a:pt x="14529" y="8763"/>
                  </a:cubicBezTo>
                  <a:cubicBezTo>
                    <a:pt x="14214" y="8149"/>
                    <a:pt x="13944" y="7870"/>
                    <a:pt x="13539" y="7619"/>
                  </a:cubicBezTo>
                  <a:cubicBezTo>
                    <a:pt x="13134" y="7367"/>
                    <a:pt x="12594" y="7144"/>
                    <a:pt x="12369" y="7172"/>
                  </a:cubicBezTo>
                  <a:cubicBezTo>
                    <a:pt x="12144" y="7200"/>
                    <a:pt x="12234" y="7479"/>
                    <a:pt x="12954" y="7730"/>
                  </a:cubicBezTo>
                  <a:cubicBezTo>
                    <a:pt x="13674" y="7981"/>
                    <a:pt x="15024" y="8205"/>
                    <a:pt x="16554" y="8260"/>
                  </a:cubicBezTo>
                  <a:cubicBezTo>
                    <a:pt x="18084" y="8316"/>
                    <a:pt x="19794" y="8205"/>
                    <a:pt x="21504" y="809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89" name="Line">
              <a:extLst>
                <a:ext uri="{FF2B5EF4-FFF2-40B4-BE49-F238E27FC236}">
                  <a16:creationId xmlns:a16="http://schemas.microsoft.com/office/drawing/2014/main" id="{67188E43-BBFA-40E3-8CC7-B5C5220990D1}"/>
                </a:ext>
              </a:extLst>
            </p:cNvPr>
            <p:cNvSpPr/>
            <p:nvPr/>
          </p:nvSpPr>
          <p:spPr>
            <a:xfrm>
              <a:off x="14595659" y="5560690"/>
              <a:ext cx="371583" cy="401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18" extrusionOk="0">
                  <a:moveTo>
                    <a:pt x="3303" y="3645"/>
                  </a:moveTo>
                  <a:cubicBezTo>
                    <a:pt x="3303" y="2039"/>
                    <a:pt x="3303" y="432"/>
                    <a:pt x="3303" y="75"/>
                  </a:cubicBezTo>
                  <a:cubicBezTo>
                    <a:pt x="3303" y="-282"/>
                    <a:pt x="3303" y="611"/>
                    <a:pt x="2719" y="3199"/>
                  </a:cubicBezTo>
                  <a:cubicBezTo>
                    <a:pt x="2135" y="5787"/>
                    <a:pt x="968" y="10072"/>
                    <a:pt x="384" y="12660"/>
                  </a:cubicBezTo>
                  <a:cubicBezTo>
                    <a:pt x="-200" y="15249"/>
                    <a:pt x="-200" y="16141"/>
                    <a:pt x="968" y="16855"/>
                  </a:cubicBezTo>
                  <a:cubicBezTo>
                    <a:pt x="2135" y="17569"/>
                    <a:pt x="4470" y="18105"/>
                    <a:pt x="7487" y="16855"/>
                  </a:cubicBezTo>
                  <a:cubicBezTo>
                    <a:pt x="10503" y="15606"/>
                    <a:pt x="14200" y="12571"/>
                    <a:pt x="16438" y="10072"/>
                  </a:cubicBezTo>
                  <a:cubicBezTo>
                    <a:pt x="18676" y="7573"/>
                    <a:pt x="19454" y="5609"/>
                    <a:pt x="19941" y="4092"/>
                  </a:cubicBezTo>
                  <a:cubicBezTo>
                    <a:pt x="20427" y="2574"/>
                    <a:pt x="20622" y="1503"/>
                    <a:pt x="20524" y="1414"/>
                  </a:cubicBezTo>
                  <a:cubicBezTo>
                    <a:pt x="20427" y="1325"/>
                    <a:pt x="20038" y="2217"/>
                    <a:pt x="19551" y="4449"/>
                  </a:cubicBezTo>
                  <a:cubicBezTo>
                    <a:pt x="19065" y="6680"/>
                    <a:pt x="18481" y="10250"/>
                    <a:pt x="18773" y="13285"/>
                  </a:cubicBezTo>
                  <a:cubicBezTo>
                    <a:pt x="19065" y="16320"/>
                    <a:pt x="20232" y="18819"/>
                    <a:pt x="21400" y="2131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90" name="Line">
              <a:extLst>
                <a:ext uri="{FF2B5EF4-FFF2-40B4-BE49-F238E27FC236}">
                  <a16:creationId xmlns:a16="http://schemas.microsoft.com/office/drawing/2014/main" id="{0A205378-F524-4C88-8CAB-8470357FBE69}"/>
                </a:ext>
              </a:extLst>
            </p:cNvPr>
            <p:cNvSpPr/>
            <p:nvPr/>
          </p:nvSpPr>
          <p:spPr>
            <a:xfrm>
              <a:off x="15063134" y="5514529"/>
              <a:ext cx="315648" cy="450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318" extrusionOk="0">
                  <a:moveTo>
                    <a:pt x="21339" y="1749"/>
                  </a:moveTo>
                  <a:cubicBezTo>
                    <a:pt x="20657" y="1118"/>
                    <a:pt x="19975" y="488"/>
                    <a:pt x="19065" y="172"/>
                  </a:cubicBezTo>
                  <a:cubicBezTo>
                    <a:pt x="18156" y="-143"/>
                    <a:pt x="17019" y="-143"/>
                    <a:pt x="14745" y="1197"/>
                  </a:cubicBezTo>
                  <a:cubicBezTo>
                    <a:pt x="12472" y="2537"/>
                    <a:pt x="9061" y="5218"/>
                    <a:pt x="7128" y="6952"/>
                  </a:cubicBezTo>
                  <a:cubicBezTo>
                    <a:pt x="5196" y="8686"/>
                    <a:pt x="4741" y="9475"/>
                    <a:pt x="4855" y="10184"/>
                  </a:cubicBezTo>
                  <a:cubicBezTo>
                    <a:pt x="4968" y="10893"/>
                    <a:pt x="5651" y="11524"/>
                    <a:pt x="7242" y="12549"/>
                  </a:cubicBezTo>
                  <a:cubicBezTo>
                    <a:pt x="8834" y="13574"/>
                    <a:pt x="11335" y="14993"/>
                    <a:pt x="12585" y="16096"/>
                  </a:cubicBezTo>
                  <a:cubicBezTo>
                    <a:pt x="13836" y="17200"/>
                    <a:pt x="13836" y="17988"/>
                    <a:pt x="13267" y="18619"/>
                  </a:cubicBezTo>
                  <a:cubicBezTo>
                    <a:pt x="12699" y="19250"/>
                    <a:pt x="11562" y="19723"/>
                    <a:pt x="10312" y="20117"/>
                  </a:cubicBezTo>
                  <a:cubicBezTo>
                    <a:pt x="9061" y="20511"/>
                    <a:pt x="7697" y="20826"/>
                    <a:pt x="5878" y="21063"/>
                  </a:cubicBezTo>
                  <a:cubicBezTo>
                    <a:pt x="4059" y="21299"/>
                    <a:pt x="1785" y="21457"/>
                    <a:pt x="762" y="21142"/>
                  </a:cubicBezTo>
                  <a:cubicBezTo>
                    <a:pt x="-261" y="20826"/>
                    <a:pt x="-34" y="20038"/>
                    <a:pt x="194" y="1925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91" name="Line">
              <a:extLst>
                <a:ext uri="{FF2B5EF4-FFF2-40B4-BE49-F238E27FC236}">
                  <a16:creationId xmlns:a16="http://schemas.microsoft.com/office/drawing/2014/main" id="{B57ACFE5-DFC6-47C0-AEF1-C1F88AE818C9}"/>
                </a:ext>
              </a:extLst>
            </p:cNvPr>
            <p:cNvSpPr/>
            <p:nvPr/>
          </p:nvSpPr>
          <p:spPr>
            <a:xfrm>
              <a:off x="15410746" y="5677870"/>
              <a:ext cx="323636" cy="255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369" extrusionOk="0">
                  <a:moveTo>
                    <a:pt x="13335" y="5379"/>
                  </a:moveTo>
                  <a:cubicBezTo>
                    <a:pt x="13785" y="3696"/>
                    <a:pt x="14235" y="2013"/>
                    <a:pt x="13898" y="1031"/>
                  </a:cubicBezTo>
                  <a:cubicBezTo>
                    <a:pt x="13560" y="50"/>
                    <a:pt x="12435" y="-231"/>
                    <a:pt x="10747" y="190"/>
                  </a:cubicBezTo>
                  <a:cubicBezTo>
                    <a:pt x="9060" y="611"/>
                    <a:pt x="6810" y="1733"/>
                    <a:pt x="4898" y="3696"/>
                  </a:cubicBezTo>
                  <a:cubicBezTo>
                    <a:pt x="2985" y="5660"/>
                    <a:pt x="1410" y="8465"/>
                    <a:pt x="623" y="10569"/>
                  </a:cubicBezTo>
                  <a:cubicBezTo>
                    <a:pt x="-165" y="12673"/>
                    <a:pt x="-165" y="14075"/>
                    <a:pt x="397" y="14917"/>
                  </a:cubicBezTo>
                  <a:cubicBezTo>
                    <a:pt x="960" y="15759"/>
                    <a:pt x="2085" y="16039"/>
                    <a:pt x="3885" y="15899"/>
                  </a:cubicBezTo>
                  <a:cubicBezTo>
                    <a:pt x="5685" y="15759"/>
                    <a:pt x="8160" y="15198"/>
                    <a:pt x="10185" y="13514"/>
                  </a:cubicBezTo>
                  <a:cubicBezTo>
                    <a:pt x="12210" y="11831"/>
                    <a:pt x="13785" y="9026"/>
                    <a:pt x="14685" y="6922"/>
                  </a:cubicBezTo>
                  <a:cubicBezTo>
                    <a:pt x="15585" y="4818"/>
                    <a:pt x="15810" y="3416"/>
                    <a:pt x="15923" y="3837"/>
                  </a:cubicBezTo>
                  <a:cubicBezTo>
                    <a:pt x="16035" y="4257"/>
                    <a:pt x="16035" y="6501"/>
                    <a:pt x="16373" y="9307"/>
                  </a:cubicBezTo>
                  <a:cubicBezTo>
                    <a:pt x="16710" y="12112"/>
                    <a:pt x="17385" y="15478"/>
                    <a:pt x="18285" y="17582"/>
                  </a:cubicBezTo>
                  <a:cubicBezTo>
                    <a:pt x="19185" y="19686"/>
                    <a:pt x="20310" y="20527"/>
                    <a:pt x="21435" y="2136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92" name="Line">
              <a:extLst>
                <a:ext uri="{FF2B5EF4-FFF2-40B4-BE49-F238E27FC236}">
                  <a16:creationId xmlns:a16="http://schemas.microsoft.com/office/drawing/2014/main" id="{4FC48D05-2811-4412-AF07-B1335A3CC194}"/>
                </a:ext>
              </a:extLst>
            </p:cNvPr>
            <p:cNvSpPr/>
            <p:nvPr/>
          </p:nvSpPr>
          <p:spPr>
            <a:xfrm>
              <a:off x="15842263" y="5408003"/>
              <a:ext cx="311651" cy="575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361" extrusionOk="0">
                  <a:moveTo>
                    <a:pt x="12283" y="816"/>
                  </a:moveTo>
                  <a:cubicBezTo>
                    <a:pt x="11601" y="316"/>
                    <a:pt x="10919" y="-183"/>
                    <a:pt x="10464" y="67"/>
                  </a:cubicBezTo>
                  <a:cubicBezTo>
                    <a:pt x="10010" y="316"/>
                    <a:pt x="9782" y="1315"/>
                    <a:pt x="8986" y="3812"/>
                  </a:cubicBezTo>
                  <a:cubicBezTo>
                    <a:pt x="8191" y="6309"/>
                    <a:pt x="6826" y="10305"/>
                    <a:pt x="6031" y="12615"/>
                  </a:cubicBezTo>
                  <a:cubicBezTo>
                    <a:pt x="5235" y="14925"/>
                    <a:pt x="5007" y="15549"/>
                    <a:pt x="4325" y="16298"/>
                  </a:cubicBezTo>
                  <a:cubicBezTo>
                    <a:pt x="3643" y="17047"/>
                    <a:pt x="2506" y="17921"/>
                    <a:pt x="2393" y="18171"/>
                  </a:cubicBezTo>
                  <a:cubicBezTo>
                    <a:pt x="2279" y="18420"/>
                    <a:pt x="3189" y="18046"/>
                    <a:pt x="5235" y="16985"/>
                  </a:cubicBezTo>
                  <a:cubicBezTo>
                    <a:pt x="7281" y="15923"/>
                    <a:pt x="10464" y="14175"/>
                    <a:pt x="12624" y="13114"/>
                  </a:cubicBezTo>
                  <a:cubicBezTo>
                    <a:pt x="14784" y="12053"/>
                    <a:pt x="15921" y="11678"/>
                    <a:pt x="17058" y="11429"/>
                  </a:cubicBezTo>
                  <a:cubicBezTo>
                    <a:pt x="18195" y="11179"/>
                    <a:pt x="19332" y="11054"/>
                    <a:pt x="20127" y="11304"/>
                  </a:cubicBezTo>
                  <a:cubicBezTo>
                    <a:pt x="20923" y="11553"/>
                    <a:pt x="21378" y="12178"/>
                    <a:pt x="21037" y="13426"/>
                  </a:cubicBezTo>
                  <a:cubicBezTo>
                    <a:pt x="20696" y="14675"/>
                    <a:pt x="19559" y="16548"/>
                    <a:pt x="17285" y="17983"/>
                  </a:cubicBezTo>
                  <a:cubicBezTo>
                    <a:pt x="15012" y="19419"/>
                    <a:pt x="11601" y="20418"/>
                    <a:pt x="8986" y="20918"/>
                  </a:cubicBezTo>
                  <a:cubicBezTo>
                    <a:pt x="6372" y="21417"/>
                    <a:pt x="4553" y="21417"/>
                    <a:pt x="3075" y="21292"/>
                  </a:cubicBezTo>
                  <a:cubicBezTo>
                    <a:pt x="1597" y="21167"/>
                    <a:pt x="460" y="20918"/>
                    <a:pt x="119" y="20481"/>
                  </a:cubicBezTo>
                  <a:cubicBezTo>
                    <a:pt x="-222" y="20044"/>
                    <a:pt x="233" y="19419"/>
                    <a:pt x="688" y="1879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93" name="Line">
              <a:extLst>
                <a:ext uri="{FF2B5EF4-FFF2-40B4-BE49-F238E27FC236}">
                  <a16:creationId xmlns:a16="http://schemas.microsoft.com/office/drawing/2014/main" id="{FD9A8B6C-EAF7-45AA-B16C-2489A29620BE}"/>
                </a:ext>
              </a:extLst>
            </p:cNvPr>
            <p:cNvSpPr/>
            <p:nvPr/>
          </p:nvSpPr>
          <p:spPr>
            <a:xfrm>
              <a:off x="16325720" y="5397349"/>
              <a:ext cx="103884" cy="504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840" y="1008"/>
                    <a:pt x="10080" y="2016"/>
                    <a:pt x="6480" y="4176"/>
                  </a:cubicBezTo>
                  <a:cubicBezTo>
                    <a:pt x="2880" y="6336"/>
                    <a:pt x="1440" y="9648"/>
                    <a:pt x="720" y="12744"/>
                  </a:cubicBezTo>
                  <a:cubicBezTo>
                    <a:pt x="0" y="15840"/>
                    <a:pt x="0" y="1872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94" name="Line">
              <a:extLst>
                <a:ext uri="{FF2B5EF4-FFF2-40B4-BE49-F238E27FC236}">
                  <a16:creationId xmlns:a16="http://schemas.microsoft.com/office/drawing/2014/main" id="{3A2A21A5-506C-4B5F-A335-88C92A767FE2}"/>
                </a:ext>
              </a:extLst>
            </p:cNvPr>
            <p:cNvSpPr/>
            <p:nvPr/>
          </p:nvSpPr>
          <p:spPr>
            <a:xfrm>
              <a:off x="16477550" y="5642361"/>
              <a:ext cx="251719" cy="351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9" extrusionOk="0">
                  <a:moveTo>
                    <a:pt x="0" y="9692"/>
                  </a:moveTo>
                  <a:cubicBezTo>
                    <a:pt x="4320" y="9894"/>
                    <a:pt x="8640" y="10096"/>
                    <a:pt x="11376" y="9894"/>
                  </a:cubicBezTo>
                  <a:cubicBezTo>
                    <a:pt x="14112" y="9692"/>
                    <a:pt x="15264" y="9087"/>
                    <a:pt x="15984" y="7775"/>
                  </a:cubicBezTo>
                  <a:cubicBezTo>
                    <a:pt x="16704" y="6463"/>
                    <a:pt x="16992" y="4444"/>
                    <a:pt x="15984" y="2728"/>
                  </a:cubicBezTo>
                  <a:cubicBezTo>
                    <a:pt x="14976" y="1012"/>
                    <a:pt x="12672" y="-401"/>
                    <a:pt x="10080" y="104"/>
                  </a:cubicBezTo>
                  <a:cubicBezTo>
                    <a:pt x="7488" y="608"/>
                    <a:pt x="4608" y="3031"/>
                    <a:pt x="3312" y="6261"/>
                  </a:cubicBezTo>
                  <a:cubicBezTo>
                    <a:pt x="2016" y="9491"/>
                    <a:pt x="2304" y="13528"/>
                    <a:pt x="5616" y="16152"/>
                  </a:cubicBezTo>
                  <a:cubicBezTo>
                    <a:pt x="8928" y="18777"/>
                    <a:pt x="15264" y="19988"/>
                    <a:pt x="21600" y="2119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95" name="Line">
              <a:extLst>
                <a:ext uri="{FF2B5EF4-FFF2-40B4-BE49-F238E27FC236}">
                  <a16:creationId xmlns:a16="http://schemas.microsoft.com/office/drawing/2014/main" id="{B444CB0C-96CC-47B2-9F98-F019F2846F5A}"/>
                </a:ext>
              </a:extLst>
            </p:cNvPr>
            <p:cNvSpPr/>
            <p:nvPr/>
          </p:nvSpPr>
          <p:spPr>
            <a:xfrm>
              <a:off x="17004960" y="5262415"/>
              <a:ext cx="571362" cy="731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481" extrusionOk="0">
                  <a:moveTo>
                    <a:pt x="10509" y="15267"/>
                  </a:moveTo>
                  <a:cubicBezTo>
                    <a:pt x="10256" y="14577"/>
                    <a:pt x="10003" y="13886"/>
                    <a:pt x="9561" y="13492"/>
                  </a:cubicBezTo>
                  <a:cubicBezTo>
                    <a:pt x="9119" y="13097"/>
                    <a:pt x="8487" y="12999"/>
                    <a:pt x="7098" y="13541"/>
                  </a:cubicBezTo>
                  <a:cubicBezTo>
                    <a:pt x="5709" y="14084"/>
                    <a:pt x="3561" y="15267"/>
                    <a:pt x="2235" y="16204"/>
                  </a:cubicBezTo>
                  <a:cubicBezTo>
                    <a:pt x="909" y="17141"/>
                    <a:pt x="403" y="17832"/>
                    <a:pt x="151" y="18522"/>
                  </a:cubicBezTo>
                  <a:cubicBezTo>
                    <a:pt x="-102" y="19213"/>
                    <a:pt x="-102" y="19903"/>
                    <a:pt x="656" y="20248"/>
                  </a:cubicBezTo>
                  <a:cubicBezTo>
                    <a:pt x="1414" y="20593"/>
                    <a:pt x="2930" y="20593"/>
                    <a:pt x="4951" y="19804"/>
                  </a:cubicBezTo>
                  <a:cubicBezTo>
                    <a:pt x="6972" y="19015"/>
                    <a:pt x="9498" y="17437"/>
                    <a:pt x="11330" y="15760"/>
                  </a:cubicBezTo>
                  <a:cubicBezTo>
                    <a:pt x="13161" y="14084"/>
                    <a:pt x="14298" y="12308"/>
                    <a:pt x="14740" y="10237"/>
                  </a:cubicBezTo>
                  <a:cubicBezTo>
                    <a:pt x="15182" y="8166"/>
                    <a:pt x="14930" y="5799"/>
                    <a:pt x="14803" y="4319"/>
                  </a:cubicBezTo>
                  <a:cubicBezTo>
                    <a:pt x="14677" y="2840"/>
                    <a:pt x="14677" y="2248"/>
                    <a:pt x="14487" y="1656"/>
                  </a:cubicBezTo>
                  <a:cubicBezTo>
                    <a:pt x="14298" y="1065"/>
                    <a:pt x="13919" y="473"/>
                    <a:pt x="13414" y="177"/>
                  </a:cubicBezTo>
                  <a:cubicBezTo>
                    <a:pt x="12909" y="-119"/>
                    <a:pt x="12277" y="-119"/>
                    <a:pt x="11519" y="769"/>
                  </a:cubicBezTo>
                  <a:cubicBezTo>
                    <a:pt x="10761" y="1656"/>
                    <a:pt x="9877" y="3432"/>
                    <a:pt x="9498" y="5749"/>
                  </a:cubicBezTo>
                  <a:cubicBezTo>
                    <a:pt x="9119" y="8067"/>
                    <a:pt x="9245" y="10928"/>
                    <a:pt x="9877" y="13097"/>
                  </a:cubicBezTo>
                  <a:cubicBezTo>
                    <a:pt x="10509" y="15267"/>
                    <a:pt x="11645" y="16747"/>
                    <a:pt x="12909" y="17634"/>
                  </a:cubicBezTo>
                  <a:cubicBezTo>
                    <a:pt x="14172" y="18522"/>
                    <a:pt x="15561" y="18818"/>
                    <a:pt x="16698" y="18917"/>
                  </a:cubicBezTo>
                  <a:cubicBezTo>
                    <a:pt x="17835" y="19015"/>
                    <a:pt x="18719" y="18917"/>
                    <a:pt x="19414" y="18571"/>
                  </a:cubicBezTo>
                  <a:cubicBezTo>
                    <a:pt x="20109" y="18226"/>
                    <a:pt x="20614" y="17634"/>
                    <a:pt x="20866" y="17043"/>
                  </a:cubicBezTo>
                  <a:cubicBezTo>
                    <a:pt x="21119" y="16451"/>
                    <a:pt x="21119" y="15859"/>
                    <a:pt x="21056" y="15267"/>
                  </a:cubicBezTo>
                  <a:cubicBezTo>
                    <a:pt x="20993" y="14676"/>
                    <a:pt x="20866" y="14084"/>
                    <a:pt x="20677" y="14084"/>
                  </a:cubicBezTo>
                  <a:cubicBezTo>
                    <a:pt x="20487" y="14084"/>
                    <a:pt x="20235" y="14676"/>
                    <a:pt x="20045" y="15317"/>
                  </a:cubicBezTo>
                  <a:cubicBezTo>
                    <a:pt x="19856" y="15958"/>
                    <a:pt x="19730" y="16648"/>
                    <a:pt x="19919" y="17191"/>
                  </a:cubicBezTo>
                  <a:cubicBezTo>
                    <a:pt x="20109" y="17733"/>
                    <a:pt x="20614" y="18128"/>
                    <a:pt x="20930" y="18818"/>
                  </a:cubicBezTo>
                  <a:cubicBezTo>
                    <a:pt x="21245" y="19508"/>
                    <a:pt x="21372" y="20495"/>
                    <a:pt x="21498" y="2148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96" name="Line">
              <a:extLst>
                <a:ext uri="{FF2B5EF4-FFF2-40B4-BE49-F238E27FC236}">
                  <a16:creationId xmlns:a16="http://schemas.microsoft.com/office/drawing/2014/main" id="{6280742B-F9E6-49DD-A6B5-92177B7D791A}"/>
                </a:ext>
              </a:extLst>
            </p:cNvPr>
            <p:cNvSpPr/>
            <p:nvPr/>
          </p:nvSpPr>
          <p:spPr>
            <a:xfrm>
              <a:off x="17548351" y="5560690"/>
              <a:ext cx="79911" cy="49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3818"/>
                  </a:moveTo>
                  <a:cubicBezTo>
                    <a:pt x="4500" y="1118"/>
                    <a:pt x="9000" y="-1582"/>
                    <a:pt x="12600" y="1118"/>
                  </a:cubicBezTo>
                  <a:cubicBezTo>
                    <a:pt x="16200" y="3818"/>
                    <a:pt x="18900" y="11918"/>
                    <a:pt x="21600" y="2001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97" name="Line">
              <a:extLst>
                <a:ext uri="{FF2B5EF4-FFF2-40B4-BE49-F238E27FC236}">
                  <a16:creationId xmlns:a16="http://schemas.microsoft.com/office/drawing/2014/main" id="{9A863C84-2E45-4E58-8BF6-1CCBAEFFE88C}"/>
                </a:ext>
              </a:extLst>
            </p:cNvPr>
            <p:cNvSpPr/>
            <p:nvPr/>
          </p:nvSpPr>
          <p:spPr>
            <a:xfrm>
              <a:off x="17688196" y="5727582"/>
              <a:ext cx="163815" cy="266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5" h="21277" extrusionOk="0">
                  <a:moveTo>
                    <a:pt x="0" y="10747"/>
                  </a:moveTo>
                  <a:cubicBezTo>
                    <a:pt x="4320" y="10477"/>
                    <a:pt x="8640" y="10207"/>
                    <a:pt x="12528" y="9127"/>
                  </a:cubicBezTo>
                  <a:cubicBezTo>
                    <a:pt x="16416" y="8047"/>
                    <a:pt x="19872" y="6157"/>
                    <a:pt x="20736" y="4267"/>
                  </a:cubicBezTo>
                  <a:cubicBezTo>
                    <a:pt x="21600" y="2377"/>
                    <a:pt x="19872" y="487"/>
                    <a:pt x="16200" y="82"/>
                  </a:cubicBezTo>
                  <a:cubicBezTo>
                    <a:pt x="12528" y="-323"/>
                    <a:pt x="6912" y="757"/>
                    <a:pt x="4104" y="3727"/>
                  </a:cubicBezTo>
                  <a:cubicBezTo>
                    <a:pt x="1296" y="6697"/>
                    <a:pt x="1296" y="11557"/>
                    <a:pt x="4320" y="14797"/>
                  </a:cubicBezTo>
                  <a:cubicBezTo>
                    <a:pt x="7344" y="18037"/>
                    <a:pt x="13392" y="19657"/>
                    <a:pt x="19440" y="2127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98" name="Line">
              <a:extLst>
                <a:ext uri="{FF2B5EF4-FFF2-40B4-BE49-F238E27FC236}">
                  <a16:creationId xmlns:a16="http://schemas.microsoft.com/office/drawing/2014/main" id="{916C7868-80D0-4DA7-999D-7D1ED236852C}"/>
                </a:ext>
              </a:extLst>
            </p:cNvPr>
            <p:cNvSpPr/>
            <p:nvPr/>
          </p:nvSpPr>
          <p:spPr>
            <a:xfrm>
              <a:off x="17840026" y="5674318"/>
              <a:ext cx="319642" cy="340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11"/>
                  </a:moveTo>
                  <a:cubicBezTo>
                    <a:pt x="20475" y="855"/>
                    <a:pt x="19350" y="0"/>
                    <a:pt x="17775" y="0"/>
                  </a:cubicBezTo>
                  <a:cubicBezTo>
                    <a:pt x="16200" y="0"/>
                    <a:pt x="14175" y="855"/>
                    <a:pt x="12712" y="1711"/>
                  </a:cubicBezTo>
                  <a:cubicBezTo>
                    <a:pt x="11250" y="2566"/>
                    <a:pt x="10350" y="3422"/>
                    <a:pt x="10350" y="4812"/>
                  </a:cubicBezTo>
                  <a:cubicBezTo>
                    <a:pt x="10350" y="6202"/>
                    <a:pt x="11250" y="8127"/>
                    <a:pt x="12600" y="9945"/>
                  </a:cubicBezTo>
                  <a:cubicBezTo>
                    <a:pt x="13950" y="11762"/>
                    <a:pt x="15750" y="13473"/>
                    <a:pt x="16762" y="14863"/>
                  </a:cubicBezTo>
                  <a:cubicBezTo>
                    <a:pt x="17775" y="16253"/>
                    <a:pt x="18000" y="17323"/>
                    <a:pt x="17437" y="18178"/>
                  </a:cubicBezTo>
                  <a:cubicBezTo>
                    <a:pt x="16875" y="19034"/>
                    <a:pt x="15525" y="19675"/>
                    <a:pt x="12487" y="20210"/>
                  </a:cubicBezTo>
                  <a:cubicBezTo>
                    <a:pt x="9450" y="20745"/>
                    <a:pt x="4725" y="2117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099" name="Line">
              <a:extLst>
                <a:ext uri="{FF2B5EF4-FFF2-40B4-BE49-F238E27FC236}">
                  <a16:creationId xmlns:a16="http://schemas.microsoft.com/office/drawing/2014/main" id="{A39FA079-DD9E-4434-BC69-0B6C4FEABA45}"/>
                </a:ext>
              </a:extLst>
            </p:cNvPr>
            <p:cNvSpPr/>
            <p:nvPr/>
          </p:nvSpPr>
          <p:spPr>
            <a:xfrm>
              <a:off x="16797192" y="7059164"/>
              <a:ext cx="3997" cy="14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153" y="7247"/>
                    <a:pt x="14376" y="1442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00" name="Line">
              <a:extLst>
                <a:ext uri="{FF2B5EF4-FFF2-40B4-BE49-F238E27FC236}">
                  <a16:creationId xmlns:a16="http://schemas.microsoft.com/office/drawing/2014/main" id="{F9FC002D-1DF4-42F0-A751-F70716BB2AED}"/>
                </a:ext>
              </a:extLst>
            </p:cNvPr>
            <p:cNvSpPr/>
            <p:nvPr/>
          </p:nvSpPr>
          <p:spPr>
            <a:xfrm>
              <a:off x="4578873" y="6625956"/>
              <a:ext cx="39955" cy="766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600" extrusionOk="0">
                  <a:moveTo>
                    <a:pt x="21200" y="5754"/>
                  </a:moveTo>
                  <a:cubicBezTo>
                    <a:pt x="14000" y="4150"/>
                    <a:pt x="6800" y="2547"/>
                    <a:pt x="3200" y="1509"/>
                  </a:cubicBezTo>
                  <a:cubicBezTo>
                    <a:pt x="-400" y="472"/>
                    <a:pt x="-400" y="0"/>
                    <a:pt x="500" y="0"/>
                  </a:cubicBezTo>
                  <a:cubicBezTo>
                    <a:pt x="1400" y="0"/>
                    <a:pt x="3200" y="472"/>
                    <a:pt x="4100" y="2547"/>
                  </a:cubicBezTo>
                  <a:cubicBezTo>
                    <a:pt x="5000" y="4622"/>
                    <a:pt x="5000" y="8300"/>
                    <a:pt x="6800" y="11460"/>
                  </a:cubicBezTo>
                  <a:cubicBezTo>
                    <a:pt x="8600" y="14620"/>
                    <a:pt x="12200" y="17261"/>
                    <a:pt x="14900" y="18865"/>
                  </a:cubicBezTo>
                  <a:cubicBezTo>
                    <a:pt x="17600" y="20468"/>
                    <a:pt x="19400" y="21034"/>
                    <a:pt x="212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01" name="Line">
              <a:extLst>
                <a:ext uri="{FF2B5EF4-FFF2-40B4-BE49-F238E27FC236}">
                  <a16:creationId xmlns:a16="http://schemas.microsoft.com/office/drawing/2014/main" id="{1CD80EC1-A8B5-4597-984D-C02FDEB7794D}"/>
                </a:ext>
              </a:extLst>
            </p:cNvPr>
            <p:cNvSpPr/>
            <p:nvPr/>
          </p:nvSpPr>
          <p:spPr>
            <a:xfrm>
              <a:off x="4407067" y="6661465"/>
              <a:ext cx="1554258" cy="745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418" extrusionOk="0">
                  <a:moveTo>
                    <a:pt x="559" y="11196"/>
                  </a:moveTo>
                  <a:cubicBezTo>
                    <a:pt x="279" y="11100"/>
                    <a:pt x="0" y="11003"/>
                    <a:pt x="0" y="10810"/>
                  </a:cubicBezTo>
                  <a:cubicBezTo>
                    <a:pt x="0" y="10618"/>
                    <a:pt x="279" y="10328"/>
                    <a:pt x="1164" y="9557"/>
                  </a:cubicBezTo>
                  <a:cubicBezTo>
                    <a:pt x="2048" y="8785"/>
                    <a:pt x="3538" y="7532"/>
                    <a:pt x="4795" y="6230"/>
                  </a:cubicBezTo>
                  <a:cubicBezTo>
                    <a:pt x="6052" y="4928"/>
                    <a:pt x="7076" y="3578"/>
                    <a:pt x="7681" y="2759"/>
                  </a:cubicBezTo>
                  <a:cubicBezTo>
                    <a:pt x="8286" y="1939"/>
                    <a:pt x="8472" y="1650"/>
                    <a:pt x="8612" y="1264"/>
                  </a:cubicBezTo>
                  <a:cubicBezTo>
                    <a:pt x="8752" y="878"/>
                    <a:pt x="8845" y="396"/>
                    <a:pt x="8752" y="155"/>
                  </a:cubicBezTo>
                  <a:cubicBezTo>
                    <a:pt x="8659" y="-86"/>
                    <a:pt x="8379" y="-86"/>
                    <a:pt x="8053" y="444"/>
                  </a:cubicBezTo>
                  <a:cubicBezTo>
                    <a:pt x="7728" y="975"/>
                    <a:pt x="7355" y="2035"/>
                    <a:pt x="7169" y="4205"/>
                  </a:cubicBezTo>
                  <a:cubicBezTo>
                    <a:pt x="6983" y="6375"/>
                    <a:pt x="6983" y="9653"/>
                    <a:pt x="6983" y="11582"/>
                  </a:cubicBezTo>
                  <a:cubicBezTo>
                    <a:pt x="6983" y="13510"/>
                    <a:pt x="6983" y="14089"/>
                    <a:pt x="7006" y="14619"/>
                  </a:cubicBezTo>
                  <a:cubicBezTo>
                    <a:pt x="7029" y="15150"/>
                    <a:pt x="7076" y="15632"/>
                    <a:pt x="7146" y="16162"/>
                  </a:cubicBezTo>
                  <a:cubicBezTo>
                    <a:pt x="7216" y="16693"/>
                    <a:pt x="7309" y="17271"/>
                    <a:pt x="7402" y="17319"/>
                  </a:cubicBezTo>
                  <a:cubicBezTo>
                    <a:pt x="7495" y="17368"/>
                    <a:pt x="7588" y="16885"/>
                    <a:pt x="7704" y="16114"/>
                  </a:cubicBezTo>
                  <a:cubicBezTo>
                    <a:pt x="7821" y="15343"/>
                    <a:pt x="7960" y="14282"/>
                    <a:pt x="8100" y="13510"/>
                  </a:cubicBezTo>
                  <a:cubicBezTo>
                    <a:pt x="8240" y="12739"/>
                    <a:pt x="8379" y="12257"/>
                    <a:pt x="8566" y="12064"/>
                  </a:cubicBezTo>
                  <a:cubicBezTo>
                    <a:pt x="8752" y="11871"/>
                    <a:pt x="8984" y="11968"/>
                    <a:pt x="9287" y="12643"/>
                  </a:cubicBezTo>
                  <a:cubicBezTo>
                    <a:pt x="9590" y="13318"/>
                    <a:pt x="9962" y="14571"/>
                    <a:pt x="10404" y="15487"/>
                  </a:cubicBezTo>
                  <a:cubicBezTo>
                    <a:pt x="10847" y="16403"/>
                    <a:pt x="11359" y="16982"/>
                    <a:pt x="12034" y="16982"/>
                  </a:cubicBezTo>
                  <a:cubicBezTo>
                    <a:pt x="12709" y="16982"/>
                    <a:pt x="13547" y="16403"/>
                    <a:pt x="14152" y="15632"/>
                  </a:cubicBezTo>
                  <a:cubicBezTo>
                    <a:pt x="14757" y="14860"/>
                    <a:pt x="15129" y="13896"/>
                    <a:pt x="15316" y="13173"/>
                  </a:cubicBezTo>
                  <a:cubicBezTo>
                    <a:pt x="15502" y="12450"/>
                    <a:pt x="15502" y="11968"/>
                    <a:pt x="15385" y="11630"/>
                  </a:cubicBezTo>
                  <a:cubicBezTo>
                    <a:pt x="15269" y="11293"/>
                    <a:pt x="15036" y="11100"/>
                    <a:pt x="14687" y="11003"/>
                  </a:cubicBezTo>
                  <a:cubicBezTo>
                    <a:pt x="14338" y="10907"/>
                    <a:pt x="13872" y="10907"/>
                    <a:pt x="13384" y="11630"/>
                  </a:cubicBezTo>
                  <a:cubicBezTo>
                    <a:pt x="12895" y="12353"/>
                    <a:pt x="12383" y="13800"/>
                    <a:pt x="12103" y="14812"/>
                  </a:cubicBezTo>
                  <a:cubicBezTo>
                    <a:pt x="11824" y="15825"/>
                    <a:pt x="11778" y="16403"/>
                    <a:pt x="11778" y="16934"/>
                  </a:cubicBezTo>
                  <a:cubicBezTo>
                    <a:pt x="11778" y="17464"/>
                    <a:pt x="11824" y="17946"/>
                    <a:pt x="11964" y="18187"/>
                  </a:cubicBezTo>
                  <a:cubicBezTo>
                    <a:pt x="12103" y="18428"/>
                    <a:pt x="12336" y="18428"/>
                    <a:pt x="12778" y="17898"/>
                  </a:cubicBezTo>
                  <a:cubicBezTo>
                    <a:pt x="13221" y="17368"/>
                    <a:pt x="13872" y="16307"/>
                    <a:pt x="14268" y="15535"/>
                  </a:cubicBezTo>
                  <a:cubicBezTo>
                    <a:pt x="14664" y="14764"/>
                    <a:pt x="14803" y="14282"/>
                    <a:pt x="14943" y="13655"/>
                  </a:cubicBezTo>
                  <a:cubicBezTo>
                    <a:pt x="15083" y="13028"/>
                    <a:pt x="15222" y="12257"/>
                    <a:pt x="15339" y="12112"/>
                  </a:cubicBezTo>
                  <a:cubicBezTo>
                    <a:pt x="15455" y="11968"/>
                    <a:pt x="15548" y="12450"/>
                    <a:pt x="15804" y="13510"/>
                  </a:cubicBezTo>
                  <a:cubicBezTo>
                    <a:pt x="16060" y="14571"/>
                    <a:pt x="16479" y="16210"/>
                    <a:pt x="16991" y="17127"/>
                  </a:cubicBezTo>
                  <a:cubicBezTo>
                    <a:pt x="17503" y="18043"/>
                    <a:pt x="18109" y="18235"/>
                    <a:pt x="18830" y="17464"/>
                  </a:cubicBezTo>
                  <a:cubicBezTo>
                    <a:pt x="19552" y="16693"/>
                    <a:pt x="20390" y="14957"/>
                    <a:pt x="20878" y="12787"/>
                  </a:cubicBezTo>
                  <a:cubicBezTo>
                    <a:pt x="21367" y="10618"/>
                    <a:pt x="21507" y="8014"/>
                    <a:pt x="21553" y="6471"/>
                  </a:cubicBezTo>
                  <a:cubicBezTo>
                    <a:pt x="21600" y="4928"/>
                    <a:pt x="21553" y="4446"/>
                    <a:pt x="21414" y="4157"/>
                  </a:cubicBezTo>
                  <a:cubicBezTo>
                    <a:pt x="21274" y="3868"/>
                    <a:pt x="21041" y="3771"/>
                    <a:pt x="20855" y="4012"/>
                  </a:cubicBezTo>
                  <a:cubicBezTo>
                    <a:pt x="20669" y="4253"/>
                    <a:pt x="20529" y="4832"/>
                    <a:pt x="20413" y="6857"/>
                  </a:cubicBezTo>
                  <a:cubicBezTo>
                    <a:pt x="20297" y="8882"/>
                    <a:pt x="20203" y="12353"/>
                    <a:pt x="20157" y="14716"/>
                  </a:cubicBezTo>
                  <a:cubicBezTo>
                    <a:pt x="20110" y="17078"/>
                    <a:pt x="20110" y="18332"/>
                    <a:pt x="20273" y="19296"/>
                  </a:cubicBezTo>
                  <a:cubicBezTo>
                    <a:pt x="20436" y="20260"/>
                    <a:pt x="20762" y="20935"/>
                    <a:pt x="20995" y="21225"/>
                  </a:cubicBezTo>
                  <a:cubicBezTo>
                    <a:pt x="21228" y="21514"/>
                    <a:pt x="21367" y="21418"/>
                    <a:pt x="21507" y="2132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02" name="Line">
              <a:extLst>
                <a:ext uri="{FF2B5EF4-FFF2-40B4-BE49-F238E27FC236}">
                  <a16:creationId xmlns:a16="http://schemas.microsoft.com/office/drawing/2014/main" id="{08EB4DE3-51CC-4345-9587-C3B9D235C7CA}"/>
                </a:ext>
              </a:extLst>
            </p:cNvPr>
            <p:cNvSpPr/>
            <p:nvPr/>
          </p:nvSpPr>
          <p:spPr>
            <a:xfrm>
              <a:off x="5745567" y="6885172"/>
              <a:ext cx="283684" cy="5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0806" extrusionOk="0">
                  <a:moveTo>
                    <a:pt x="718" y="20806"/>
                  </a:moveTo>
                  <a:cubicBezTo>
                    <a:pt x="210" y="14453"/>
                    <a:pt x="-298" y="8100"/>
                    <a:pt x="210" y="4288"/>
                  </a:cubicBezTo>
                  <a:cubicBezTo>
                    <a:pt x="718" y="477"/>
                    <a:pt x="2243" y="-794"/>
                    <a:pt x="5928" y="477"/>
                  </a:cubicBezTo>
                  <a:cubicBezTo>
                    <a:pt x="9613" y="1747"/>
                    <a:pt x="15457" y="5559"/>
                    <a:pt x="21302" y="937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03" name="Line">
              <a:extLst>
                <a:ext uri="{FF2B5EF4-FFF2-40B4-BE49-F238E27FC236}">
                  <a16:creationId xmlns:a16="http://schemas.microsoft.com/office/drawing/2014/main" id="{D046A6B5-811E-4FED-983C-DC8478BEEF0E}"/>
                </a:ext>
              </a:extLst>
            </p:cNvPr>
            <p:cNvSpPr/>
            <p:nvPr/>
          </p:nvSpPr>
          <p:spPr>
            <a:xfrm>
              <a:off x="6792395" y="6934884"/>
              <a:ext cx="375579" cy="397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249" extrusionOk="0">
                  <a:moveTo>
                    <a:pt x="12495" y="6814"/>
                  </a:moveTo>
                  <a:cubicBezTo>
                    <a:pt x="12874" y="5374"/>
                    <a:pt x="13253" y="3934"/>
                    <a:pt x="13347" y="2764"/>
                  </a:cubicBezTo>
                  <a:cubicBezTo>
                    <a:pt x="13442" y="1594"/>
                    <a:pt x="13253" y="694"/>
                    <a:pt x="12684" y="244"/>
                  </a:cubicBezTo>
                  <a:cubicBezTo>
                    <a:pt x="12116" y="-206"/>
                    <a:pt x="11168" y="-206"/>
                    <a:pt x="9084" y="1774"/>
                  </a:cubicBezTo>
                  <a:cubicBezTo>
                    <a:pt x="7000" y="3754"/>
                    <a:pt x="3779" y="7714"/>
                    <a:pt x="1884" y="10954"/>
                  </a:cubicBezTo>
                  <a:cubicBezTo>
                    <a:pt x="-11" y="14194"/>
                    <a:pt x="-579" y="16714"/>
                    <a:pt x="653" y="18424"/>
                  </a:cubicBezTo>
                  <a:cubicBezTo>
                    <a:pt x="1884" y="20134"/>
                    <a:pt x="4916" y="21034"/>
                    <a:pt x="8610" y="21214"/>
                  </a:cubicBezTo>
                  <a:cubicBezTo>
                    <a:pt x="12305" y="21394"/>
                    <a:pt x="16663" y="20854"/>
                    <a:pt x="21021" y="2031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04" name="Line">
              <a:extLst>
                <a:ext uri="{FF2B5EF4-FFF2-40B4-BE49-F238E27FC236}">
                  <a16:creationId xmlns:a16="http://schemas.microsoft.com/office/drawing/2014/main" id="{830402EA-81C5-4043-9644-B694D3D3909A}"/>
                </a:ext>
              </a:extLst>
            </p:cNvPr>
            <p:cNvSpPr/>
            <p:nvPr/>
          </p:nvSpPr>
          <p:spPr>
            <a:xfrm>
              <a:off x="7108042" y="7041411"/>
              <a:ext cx="906983" cy="333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386" extrusionOk="0">
                  <a:moveTo>
                    <a:pt x="7174" y="2594"/>
                  </a:moveTo>
                  <a:cubicBezTo>
                    <a:pt x="6294" y="1514"/>
                    <a:pt x="5414" y="434"/>
                    <a:pt x="4254" y="1730"/>
                  </a:cubicBezTo>
                  <a:cubicBezTo>
                    <a:pt x="3094" y="3026"/>
                    <a:pt x="1654" y="6698"/>
                    <a:pt x="894" y="9182"/>
                  </a:cubicBezTo>
                  <a:cubicBezTo>
                    <a:pt x="134" y="11666"/>
                    <a:pt x="54" y="12962"/>
                    <a:pt x="14" y="14258"/>
                  </a:cubicBezTo>
                  <a:cubicBezTo>
                    <a:pt x="-26" y="15554"/>
                    <a:pt x="-26" y="16850"/>
                    <a:pt x="694" y="17498"/>
                  </a:cubicBezTo>
                  <a:cubicBezTo>
                    <a:pt x="1414" y="18146"/>
                    <a:pt x="2854" y="18146"/>
                    <a:pt x="4134" y="16202"/>
                  </a:cubicBezTo>
                  <a:cubicBezTo>
                    <a:pt x="5414" y="14258"/>
                    <a:pt x="6534" y="10370"/>
                    <a:pt x="7134" y="7778"/>
                  </a:cubicBezTo>
                  <a:cubicBezTo>
                    <a:pt x="7734" y="5186"/>
                    <a:pt x="7814" y="3890"/>
                    <a:pt x="7694" y="2918"/>
                  </a:cubicBezTo>
                  <a:cubicBezTo>
                    <a:pt x="7574" y="1946"/>
                    <a:pt x="7254" y="1298"/>
                    <a:pt x="6974" y="1838"/>
                  </a:cubicBezTo>
                  <a:cubicBezTo>
                    <a:pt x="6694" y="2378"/>
                    <a:pt x="6454" y="4106"/>
                    <a:pt x="6374" y="7022"/>
                  </a:cubicBezTo>
                  <a:cubicBezTo>
                    <a:pt x="6294" y="9938"/>
                    <a:pt x="6374" y="14042"/>
                    <a:pt x="6614" y="16634"/>
                  </a:cubicBezTo>
                  <a:cubicBezTo>
                    <a:pt x="6854" y="19226"/>
                    <a:pt x="7254" y="20306"/>
                    <a:pt x="8134" y="19874"/>
                  </a:cubicBezTo>
                  <a:cubicBezTo>
                    <a:pt x="9014" y="19442"/>
                    <a:pt x="10374" y="17498"/>
                    <a:pt x="11294" y="14798"/>
                  </a:cubicBezTo>
                  <a:cubicBezTo>
                    <a:pt x="12214" y="12098"/>
                    <a:pt x="12694" y="8642"/>
                    <a:pt x="13054" y="6482"/>
                  </a:cubicBezTo>
                  <a:cubicBezTo>
                    <a:pt x="13414" y="4322"/>
                    <a:pt x="13654" y="3458"/>
                    <a:pt x="13854" y="3674"/>
                  </a:cubicBezTo>
                  <a:cubicBezTo>
                    <a:pt x="14054" y="3890"/>
                    <a:pt x="14214" y="5186"/>
                    <a:pt x="14334" y="7454"/>
                  </a:cubicBezTo>
                  <a:cubicBezTo>
                    <a:pt x="14454" y="9722"/>
                    <a:pt x="14534" y="12962"/>
                    <a:pt x="14574" y="15122"/>
                  </a:cubicBezTo>
                  <a:cubicBezTo>
                    <a:pt x="14614" y="17282"/>
                    <a:pt x="14614" y="18362"/>
                    <a:pt x="14734" y="18470"/>
                  </a:cubicBezTo>
                  <a:cubicBezTo>
                    <a:pt x="14854" y="18578"/>
                    <a:pt x="15094" y="17714"/>
                    <a:pt x="15614" y="15014"/>
                  </a:cubicBezTo>
                  <a:cubicBezTo>
                    <a:pt x="16134" y="12314"/>
                    <a:pt x="16934" y="7778"/>
                    <a:pt x="17454" y="5078"/>
                  </a:cubicBezTo>
                  <a:cubicBezTo>
                    <a:pt x="17974" y="2378"/>
                    <a:pt x="18214" y="1514"/>
                    <a:pt x="18534" y="866"/>
                  </a:cubicBezTo>
                  <a:cubicBezTo>
                    <a:pt x="18854" y="218"/>
                    <a:pt x="19254" y="-214"/>
                    <a:pt x="19494" y="110"/>
                  </a:cubicBezTo>
                  <a:cubicBezTo>
                    <a:pt x="19734" y="434"/>
                    <a:pt x="19814" y="1514"/>
                    <a:pt x="20014" y="4754"/>
                  </a:cubicBezTo>
                  <a:cubicBezTo>
                    <a:pt x="20214" y="7994"/>
                    <a:pt x="20534" y="13394"/>
                    <a:pt x="20814" y="16526"/>
                  </a:cubicBezTo>
                  <a:cubicBezTo>
                    <a:pt x="21094" y="19658"/>
                    <a:pt x="21334" y="20522"/>
                    <a:pt x="21574" y="2138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05" name="Line">
              <a:extLst>
                <a:ext uri="{FF2B5EF4-FFF2-40B4-BE49-F238E27FC236}">
                  <a16:creationId xmlns:a16="http://schemas.microsoft.com/office/drawing/2014/main" id="{724A29CF-DC98-48BA-8487-B0C172EF7B9D}"/>
                </a:ext>
              </a:extLst>
            </p:cNvPr>
            <p:cNvSpPr/>
            <p:nvPr/>
          </p:nvSpPr>
          <p:spPr>
            <a:xfrm>
              <a:off x="8594378" y="6704075"/>
              <a:ext cx="727186" cy="763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0993" extrusionOk="0">
                  <a:moveTo>
                    <a:pt x="1639" y="4000"/>
                  </a:moveTo>
                  <a:cubicBezTo>
                    <a:pt x="1243" y="2800"/>
                    <a:pt x="847" y="1600"/>
                    <a:pt x="649" y="769"/>
                  </a:cubicBezTo>
                  <a:cubicBezTo>
                    <a:pt x="450" y="-61"/>
                    <a:pt x="450" y="-523"/>
                    <a:pt x="599" y="1000"/>
                  </a:cubicBezTo>
                  <a:cubicBezTo>
                    <a:pt x="748" y="2523"/>
                    <a:pt x="1045" y="6031"/>
                    <a:pt x="1144" y="8569"/>
                  </a:cubicBezTo>
                  <a:cubicBezTo>
                    <a:pt x="1243" y="11108"/>
                    <a:pt x="1144" y="12677"/>
                    <a:pt x="946" y="13969"/>
                  </a:cubicBezTo>
                  <a:cubicBezTo>
                    <a:pt x="748" y="15262"/>
                    <a:pt x="450" y="16277"/>
                    <a:pt x="401" y="16508"/>
                  </a:cubicBezTo>
                  <a:cubicBezTo>
                    <a:pt x="351" y="16739"/>
                    <a:pt x="550" y="16185"/>
                    <a:pt x="1144" y="15031"/>
                  </a:cubicBezTo>
                  <a:cubicBezTo>
                    <a:pt x="1738" y="13877"/>
                    <a:pt x="2729" y="12123"/>
                    <a:pt x="3472" y="11062"/>
                  </a:cubicBezTo>
                  <a:cubicBezTo>
                    <a:pt x="4216" y="10000"/>
                    <a:pt x="4711" y="9631"/>
                    <a:pt x="5206" y="9400"/>
                  </a:cubicBezTo>
                  <a:cubicBezTo>
                    <a:pt x="5702" y="9169"/>
                    <a:pt x="6197" y="9077"/>
                    <a:pt x="6643" y="9354"/>
                  </a:cubicBezTo>
                  <a:cubicBezTo>
                    <a:pt x="7089" y="9631"/>
                    <a:pt x="7485" y="10277"/>
                    <a:pt x="7832" y="11339"/>
                  </a:cubicBezTo>
                  <a:cubicBezTo>
                    <a:pt x="8179" y="12400"/>
                    <a:pt x="8476" y="13877"/>
                    <a:pt x="8476" y="15354"/>
                  </a:cubicBezTo>
                  <a:cubicBezTo>
                    <a:pt x="8476" y="16831"/>
                    <a:pt x="8179" y="18308"/>
                    <a:pt x="7436" y="19277"/>
                  </a:cubicBezTo>
                  <a:cubicBezTo>
                    <a:pt x="6693" y="20246"/>
                    <a:pt x="5504" y="20708"/>
                    <a:pt x="4315" y="20892"/>
                  </a:cubicBezTo>
                  <a:cubicBezTo>
                    <a:pt x="3126" y="21077"/>
                    <a:pt x="1937" y="20985"/>
                    <a:pt x="1144" y="20800"/>
                  </a:cubicBezTo>
                  <a:cubicBezTo>
                    <a:pt x="351" y="20615"/>
                    <a:pt x="-45" y="20339"/>
                    <a:pt x="5" y="20015"/>
                  </a:cubicBezTo>
                  <a:cubicBezTo>
                    <a:pt x="54" y="19692"/>
                    <a:pt x="549" y="19323"/>
                    <a:pt x="2234" y="18862"/>
                  </a:cubicBezTo>
                  <a:cubicBezTo>
                    <a:pt x="3918" y="18400"/>
                    <a:pt x="6792" y="17846"/>
                    <a:pt x="9417" y="17200"/>
                  </a:cubicBezTo>
                  <a:cubicBezTo>
                    <a:pt x="12043" y="16554"/>
                    <a:pt x="14421" y="15815"/>
                    <a:pt x="15808" y="15262"/>
                  </a:cubicBezTo>
                  <a:cubicBezTo>
                    <a:pt x="17195" y="14708"/>
                    <a:pt x="17592" y="14339"/>
                    <a:pt x="17839" y="13923"/>
                  </a:cubicBezTo>
                  <a:cubicBezTo>
                    <a:pt x="18087" y="13508"/>
                    <a:pt x="18186" y="13046"/>
                    <a:pt x="17988" y="12723"/>
                  </a:cubicBezTo>
                  <a:cubicBezTo>
                    <a:pt x="17790" y="12400"/>
                    <a:pt x="17294" y="12215"/>
                    <a:pt x="16502" y="12123"/>
                  </a:cubicBezTo>
                  <a:cubicBezTo>
                    <a:pt x="15709" y="12031"/>
                    <a:pt x="14619" y="12031"/>
                    <a:pt x="13777" y="12262"/>
                  </a:cubicBezTo>
                  <a:cubicBezTo>
                    <a:pt x="12935" y="12492"/>
                    <a:pt x="12340" y="12954"/>
                    <a:pt x="12241" y="13739"/>
                  </a:cubicBezTo>
                  <a:cubicBezTo>
                    <a:pt x="12142" y="14523"/>
                    <a:pt x="12538" y="15631"/>
                    <a:pt x="14173" y="16462"/>
                  </a:cubicBezTo>
                  <a:cubicBezTo>
                    <a:pt x="15808" y="17292"/>
                    <a:pt x="18682" y="17846"/>
                    <a:pt x="21555" y="184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06" name="Line">
              <a:extLst>
                <a:ext uri="{FF2B5EF4-FFF2-40B4-BE49-F238E27FC236}">
                  <a16:creationId xmlns:a16="http://schemas.microsoft.com/office/drawing/2014/main" id="{34594705-1414-4EA8-86CB-296AB3B7B7B4}"/>
                </a:ext>
              </a:extLst>
            </p:cNvPr>
            <p:cNvSpPr/>
            <p:nvPr/>
          </p:nvSpPr>
          <p:spPr>
            <a:xfrm>
              <a:off x="9920893" y="6665017"/>
              <a:ext cx="751159" cy="845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426" extrusionOk="0">
                  <a:moveTo>
                    <a:pt x="5109" y="10292"/>
                  </a:moveTo>
                  <a:cubicBezTo>
                    <a:pt x="4821" y="9867"/>
                    <a:pt x="4533" y="9441"/>
                    <a:pt x="4149" y="9356"/>
                  </a:cubicBezTo>
                  <a:cubicBezTo>
                    <a:pt x="3765" y="9271"/>
                    <a:pt x="3285" y="9526"/>
                    <a:pt x="2661" y="10632"/>
                  </a:cubicBezTo>
                  <a:cubicBezTo>
                    <a:pt x="2037" y="11737"/>
                    <a:pt x="1269" y="13693"/>
                    <a:pt x="1077" y="15097"/>
                  </a:cubicBezTo>
                  <a:cubicBezTo>
                    <a:pt x="885" y="16500"/>
                    <a:pt x="1269" y="17350"/>
                    <a:pt x="2277" y="17690"/>
                  </a:cubicBezTo>
                  <a:cubicBezTo>
                    <a:pt x="3285" y="18030"/>
                    <a:pt x="4917" y="17860"/>
                    <a:pt x="6117" y="17350"/>
                  </a:cubicBezTo>
                  <a:cubicBezTo>
                    <a:pt x="7317" y="16840"/>
                    <a:pt x="8085" y="15989"/>
                    <a:pt x="7797" y="14544"/>
                  </a:cubicBezTo>
                  <a:cubicBezTo>
                    <a:pt x="7509" y="13098"/>
                    <a:pt x="6165" y="11057"/>
                    <a:pt x="5061" y="9867"/>
                  </a:cubicBezTo>
                  <a:cubicBezTo>
                    <a:pt x="3957" y="8676"/>
                    <a:pt x="3093" y="8336"/>
                    <a:pt x="2277" y="8123"/>
                  </a:cubicBezTo>
                  <a:cubicBezTo>
                    <a:pt x="1461" y="7911"/>
                    <a:pt x="693" y="7826"/>
                    <a:pt x="309" y="7996"/>
                  </a:cubicBezTo>
                  <a:cubicBezTo>
                    <a:pt x="-75" y="8166"/>
                    <a:pt x="-75" y="8591"/>
                    <a:pt x="165" y="8931"/>
                  </a:cubicBezTo>
                  <a:cubicBezTo>
                    <a:pt x="405" y="9271"/>
                    <a:pt x="885" y="9526"/>
                    <a:pt x="2277" y="9611"/>
                  </a:cubicBezTo>
                  <a:cubicBezTo>
                    <a:pt x="3669" y="9697"/>
                    <a:pt x="5973" y="9611"/>
                    <a:pt x="8517" y="8889"/>
                  </a:cubicBezTo>
                  <a:cubicBezTo>
                    <a:pt x="11061" y="8166"/>
                    <a:pt x="13845" y="6805"/>
                    <a:pt x="15717" y="5487"/>
                  </a:cubicBezTo>
                  <a:cubicBezTo>
                    <a:pt x="17589" y="4169"/>
                    <a:pt x="18549" y="2893"/>
                    <a:pt x="19029" y="2000"/>
                  </a:cubicBezTo>
                  <a:cubicBezTo>
                    <a:pt x="19509" y="1108"/>
                    <a:pt x="19509" y="597"/>
                    <a:pt x="19221" y="300"/>
                  </a:cubicBezTo>
                  <a:cubicBezTo>
                    <a:pt x="18933" y="2"/>
                    <a:pt x="18357" y="-83"/>
                    <a:pt x="17877" y="87"/>
                  </a:cubicBezTo>
                  <a:cubicBezTo>
                    <a:pt x="17397" y="257"/>
                    <a:pt x="17013" y="682"/>
                    <a:pt x="16293" y="2383"/>
                  </a:cubicBezTo>
                  <a:cubicBezTo>
                    <a:pt x="15573" y="4084"/>
                    <a:pt x="14517" y="7060"/>
                    <a:pt x="13845" y="10079"/>
                  </a:cubicBezTo>
                  <a:cubicBezTo>
                    <a:pt x="13173" y="13098"/>
                    <a:pt x="12885" y="16160"/>
                    <a:pt x="12981" y="18073"/>
                  </a:cubicBezTo>
                  <a:cubicBezTo>
                    <a:pt x="13077" y="19986"/>
                    <a:pt x="13557" y="20752"/>
                    <a:pt x="14133" y="21134"/>
                  </a:cubicBezTo>
                  <a:cubicBezTo>
                    <a:pt x="14709" y="21517"/>
                    <a:pt x="15381" y="21517"/>
                    <a:pt x="16101" y="21177"/>
                  </a:cubicBezTo>
                  <a:cubicBezTo>
                    <a:pt x="16821" y="20837"/>
                    <a:pt x="17589" y="20156"/>
                    <a:pt x="18069" y="19604"/>
                  </a:cubicBezTo>
                  <a:cubicBezTo>
                    <a:pt x="18549" y="19051"/>
                    <a:pt x="18741" y="18626"/>
                    <a:pt x="18837" y="18200"/>
                  </a:cubicBezTo>
                  <a:cubicBezTo>
                    <a:pt x="18933" y="17775"/>
                    <a:pt x="18933" y="17350"/>
                    <a:pt x="18789" y="16967"/>
                  </a:cubicBezTo>
                  <a:cubicBezTo>
                    <a:pt x="18645" y="16585"/>
                    <a:pt x="18357" y="16245"/>
                    <a:pt x="17925" y="16074"/>
                  </a:cubicBezTo>
                  <a:cubicBezTo>
                    <a:pt x="17493" y="15904"/>
                    <a:pt x="16917" y="15904"/>
                    <a:pt x="16437" y="16032"/>
                  </a:cubicBezTo>
                  <a:cubicBezTo>
                    <a:pt x="15957" y="16160"/>
                    <a:pt x="15573" y="16415"/>
                    <a:pt x="15381" y="16755"/>
                  </a:cubicBezTo>
                  <a:cubicBezTo>
                    <a:pt x="15189" y="17095"/>
                    <a:pt x="15189" y="17520"/>
                    <a:pt x="15717" y="17860"/>
                  </a:cubicBezTo>
                  <a:cubicBezTo>
                    <a:pt x="16245" y="18200"/>
                    <a:pt x="17301" y="18456"/>
                    <a:pt x="18357" y="18583"/>
                  </a:cubicBezTo>
                  <a:cubicBezTo>
                    <a:pt x="19413" y="18711"/>
                    <a:pt x="20469" y="18711"/>
                    <a:pt x="21525" y="1871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07" name="Line">
              <a:extLst>
                <a:ext uri="{FF2B5EF4-FFF2-40B4-BE49-F238E27FC236}">
                  <a16:creationId xmlns:a16="http://schemas.microsoft.com/office/drawing/2014/main" id="{53425323-4E96-4A6C-B6B2-C8F6788C716A}"/>
                </a:ext>
              </a:extLst>
            </p:cNvPr>
            <p:cNvSpPr/>
            <p:nvPr/>
          </p:nvSpPr>
          <p:spPr>
            <a:xfrm>
              <a:off x="10743971" y="6760890"/>
              <a:ext cx="867028" cy="653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600" extrusionOk="0">
                  <a:moveTo>
                    <a:pt x="6515" y="0"/>
                  </a:moveTo>
                  <a:cubicBezTo>
                    <a:pt x="5932" y="2991"/>
                    <a:pt x="5348" y="5982"/>
                    <a:pt x="4889" y="8972"/>
                  </a:cubicBezTo>
                  <a:cubicBezTo>
                    <a:pt x="4430" y="11963"/>
                    <a:pt x="4097" y="14954"/>
                    <a:pt x="3972" y="16948"/>
                  </a:cubicBezTo>
                  <a:cubicBezTo>
                    <a:pt x="3847" y="18942"/>
                    <a:pt x="3930" y="19938"/>
                    <a:pt x="3972" y="20160"/>
                  </a:cubicBezTo>
                  <a:cubicBezTo>
                    <a:pt x="4013" y="20382"/>
                    <a:pt x="4013" y="19828"/>
                    <a:pt x="3471" y="18665"/>
                  </a:cubicBezTo>
                  <a:cubicBezTo>
                    <a:pt x="2929" y="17502"/>
                    <a:pt x="1845" y="15729"/>
                    <a:pt x="1095" y="14732"/>
                  </a:cubicBezTo>
                  <a:cubicBezTo>
                    <a:pt x="344" y="13735"/>
                    <a:pt x="-73" y="13514"/>
                    <a:pt x="10" y="13348"/>
                  </a:cubicBezTo>
                  <a:cubicBezTo>
                    <a:pt x="94" y="13182"/>
                    <a:pt x="678" y="13071"/>
                    <a:pt x="2346" y="12960"/>
                  </a:cubicBezTo>
                  <a:cubicBezTo>
                    <a:pt x="4013" y="12849"/>
                    <a:pt x="6766" y="12738"/>
                    <a:pt x="8600" y="12572"/>
                  </a:cubicBezTo>
                  <a:cubicBezTo>
                    <a:pt x="10435" y="12406"/>
                    <a:pt x="11352" y="12185"/>
                    <a:pt x="11978" y="11908"/>
                  </a:cubicBezTo>
                  <a:cubicBezTo>
                    <a:pt x="12603" y="11631"/>
                    <a:pt x="12937" y="11298"/>
                    <a:pt x="12812" y="10911"/>
                  </a:cubicBezTo>
                  <a:cubicBezTo>
                    <a:pt x="12687" y="10523"/>
                    <a:pt x="12103" y="10080"/>
                    <a:pt x="11186" y="10191"/>
                  </a:cubicBezTo>
                  <a:cubicBezTo>
                    <a:pt x="10268" y="10302"/>
                    <a:pt x="9017" y="10966"/>
                    <a:pt x="8142" y="12406"/>
                  </a:cubicBezTo>
                  <a:cubicBezTo>
                    <a:pt x="7266" y="13846"/>
                    <a:pt x="6766" y="16062"/>
                    <a:pt x="6515" y="17502"/>
                  </a:cubicBezTo>
                  <a:cubicBezTo>
                    <a:pt x="6265" y="18942"/>
                    <a:pt x="6265" y="19606"/>
                    <a:pt x="6390" y="20160"/>
                  </a:cubicBezTo>
                  <a:cubicBezTo>
                    <a:pt x="6515" y="20714"/>
                    <a:pt x="6766" y="21157"/>
                    <a:pt x="7600" y="21157"/>
                  </a:cubicBezTo>
                  <a:cubicBezTo>
                    <a:pt x="8434" y="21157"/>
                    <a:pt x="9851" y="20714"/>
                    <a:pt x="11019" y="19717"/>
                  </a:cubicBezTo>
                  <a:cubicBezTo>
                    <a:pt x="12186" y="18720"/>
                    <a:pt x="13104" y="17169"/>
                    <a:pt x="13604" y="16062"/>
                  </a:cubicBezTo>
                  <a:cubicBezTo>
                    <a:pt x="14105" y="14954"/>
                    <a:pt x="14188" y="14289"/>
                    <a:pt x="14105" y="13735"/>
                  </a:cubicBezTo>
                  <a:cubicBezTo>
                    <a:pt x="14021" y="13182"/>
                    <a:pt x="13771" y="12738"/>
                    <a:pt x="13521" y="12738"/>
                  </a:cubicBezTo>
                  <a:cubicBezTo>
                    <a:pt x="13271" y="12738"/>
                    <a:pt x="13020" y="13182"/>
                    <a:pt x="12937" y="13791"/>
                  </a:cubicBezTo>
                  <a:cubicBezTo>
                    <a:pt x="12854" y="14400"/>
                    <a:pt x="12937" y="15175"/>
                    <a:pt x="13312" y="15951"/>
                  </a:cubicBezTo>
                  <a:cubicBezTo>
                    <a:pt x="13688" y="16726"/>
                    <a:pt x="14355" y="17502"/>
                    <a:pt x="15147" y="17945"/>
                  </a:cubicBezTo>
                  <a:cubicBezTo>
                    <a:pt x="15939" y="18388"/>
                    <a:pt x="16857" y="18498"/>
                    <a:pt x="17649" y="18166"/>
                  </a:cubicBezTo>
                  <a:cubicBezTo>
                    <a:pt x="18441" y="17834"/>
                    <a:pt x="19108" y="17058"/>
                    <a:pt x="19567" y="16006"/>
                  </a:cubicBezTo>
                  <a:cubicBezTo>
                    <a:pt x="20026" y="14954"/>
                    <a:pt x="20276" y="13625"/>
                    <a:pt x="20401" y="12683"/>
                  </a:cubicBezTo>
                  <a:cubicBezTo>
                    <a:pt x="20526" y="11742"/>
                    <a:pt x="20526" y="11188"/>
                    <a:pt x="20610" y="12462"/>
                  </a:cubicBezTo>
                  <a:cubicBezTo>
                    <a:pt x="20693" y="13735"/>
                    <a:pt x="20860" y="16837"/>
                    <a:pt x="21027" y="18665"/>
                  </a:cubicBezTo>
                  <a:cubicBezTo>
                    <a:pt x="21193" y="20492"/>
                    <a:pt x="21360" y="21046"/>
                    <a:pt x="21527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08" name="Line">
              <a:extLst>
                <a:ext uri="{FF2B5EF4-FFF2-40B4-BE49-F238E27FC236}">
                  <a16:creationId xmlns:a16="http://schemas.microsoft.com/office/drawing/2014/main" id="{2660A02F-058A-46F9-9CF2-DF8B7477F4DE}"/>
                </a:ext>
              </a:extLst>
            </p:cNvPr>
            <p:cNvSpPr/>
            <p:nvPr/>
          </p:nvSpPr>
          <p:spPr>
            <a:xfrm>
              <a:off x="11642964" y="6767991"/>
              <a:ext cx="7991" cy="8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09" name="Line">
              <a:extLst>
                <a:ext uri="{FF2B5EF4-FFF2-40B4-BE49-F238E27FC236}">
                  <a16:creationId xmlns:a16="http://schemas.microsoft.com/office/drawing/2014/main" id="{0E9124CB-D2EF-4228-B500-BCD081B5D78B}"/>
                </a:ext>
              </a:extLst>
            </p:cNvPr>
            <p:cNvSpPr/>
            <p:nvPr/>
          </p:nvSpPr>
          <p:spPr>
            <a:xfrm>
              <a:off x="11718880" y="6572694"/>
              <a:ext cx="930956" cy="834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305" extrusionOk="0">
                  <a:moveTo>
                    <a:pt x="737" y="14791"/>
                  </a:moveTo>
                  <a:cubicBezTo>
                    <a:pt x="583" y="16676"/>
                    <a:pt x="429" y="18562"/>
                    <a:pt x="275" y="19719"/>
                  </a:cubicBezTo>
                  <a:cubicBezTo>
                    <a:pt x="122" y="20876"/>
                    <a:pt x="-32" y="21305"/>
                    <a:pt x="6" y="21305"/>
                  </a:cubicBezTo>
                  <a:cubicBezTo>
                    <a:pt x="45" y="21305"/>
                    <a:pt x="275" y="20876"/>
                    <a:pt x="890" y="19762"/>
                  </a:cubicBezTo>
                  <a:cubicBezTo>
                    <a:pt x="1505" y="18648"/>
                    <a:pt x="2505" y="16848"/>
                    <a:pt x="3120" y="15776"/>
                  </a:cubicBezTo>
                  <a:cubicBezTo>
                    <a:pt x="3735" y="14705"/>
                    <a:pt x="3965" y="14362"/>
                    <a:pt x="4196" y="13976"/>
                  </a:cubicBezTo>
                  <a:cubicBezTo>
                    <a:pt x="4426" y="13591"/>
                    <a:pt x="4657" y="13162"/>
                    <a:pt x="4888" y="13119"/>
                  </a:cubicBezTo>
                  <a:cubicBezTo>
                    <a:pt x="5118" y="13076"/>
                    <a:pt x="5349" y="13419"/>
                    <a:pt x="5503" y="14105"/>
                  </a:cubicBezTo>
                  <a:cubicBezTo>
                    <a:pt x="5656" y="14791"/>
                    <a:pt x="5733" y="15819"/>
                    <a:pt x="6002" y="16676"/>
                  </a:cubicBezTo>
                  <a:cubicBezTo>
                    <a:pt x="6271" y="17534"/>
                    <a:pt x="6732" y="18219"/>
                    <a:pt x="7463" y="18562"/>
                  </a:cubicBezTo>
                  <a:cubicBezTo>
                    <a:pt x="8193" y="18905"/>
                    <a:pt x="9192" y="18905"/>
                    <a:pt x="10153" y="18348"/>
                  </a:cubicBezTo>
                  <a:cubicBezTo>
                    <a:pt x="11114" y="17791"/>
                    <a:pt x="12036" y="16676"/>
                    <a:pt x="12498" y="15905"/>
                  </a:cubicBezTo>
                  <a:cubicBezTo>
                    <a:pt x="12959" y="15134"/>
                    <a:pt x="12959" y="14705"/>
                    <a:pt x="12959" y="14276"/>
                  </a:cubicBezTo>
                  <a:cubicBezTo>
                    <a:pt x="12959" y="13848"/>
                    <a:pt x="12959" y="13419"/>
                    <a:pt x="12767" y="13076"/>
                  </a:cubicBezTo>
                  <a:cubicBezTo>
                    <a:pt x="12574" y="12734"/>
                    <a:pt x="12190" y="12476"/>
                    <a:pt x="11575" y="12434"/>
                  </a:cubicBezTo>
                  <a:cubicBezTo>
                    <a:pt x="10960" y="12391"/>
                    <a:pt x="10115" y="12562"/>
                    <a:pt x="9538" y="13076"/>
                  </a:cubicBezTo>
                  <a:cubicBezTo>
                    <a:pt x="8962" y="13591"/>
                    <a:pt x="8654" y="14448"/>
                    <a:pt x="8654" y="15391"/>
                  </a:cubicBezTo>
                  <a:cubicBezTo>
                    <a:pt x="8654" y="16334"/>
                    <a:pt x="8962" y="17362"/>
                    <a:pt x="9807" y="17962"/>
                  </a:cubicBezTo>
                  <a:cubicBezTo>
                    <a:pt x="10653" y="18562"/>
                    <a:pt x="12036" y="18734"/>
                    <a:pt x="13574" y="18305"/>
                  </a:cubicBezTo>
                  <a:cubicBezTo>
                    <a:pt x="15111" y="17876"/>
                    <a:pt x="16802" y="16848"/>
                    <a:pt x="17801" y="16119"/>
                  </a:cubicBezTo>
                  <a:cubicBezTo>
                    <a:pt x="18801" y="15391"/>
                    <a:pt x="19108" y="14962"/>
                    <a:pt x="19300" y="14448"/>
                  </a:cubicBezTo>
                  <a:cubicBezTo>
                    <a:pt x="19493" y="13934"/>
                    <a:pt x="19569" y="13334"/>
                    <a:pt x="19416" y="12905"/>
                  </a:cubicBezTo>
                  <a:cubicBezTo>
                    <a:pt x="19262" y="12476"/>
                    <a:pt x="18878" y="12219"/>
                    <a:pt x="18493" y="12091"/>
                  </a:cubicBezTo>
                  <a:cubicBezTo>
                    <a:pt x="18109" y="11962"/>
                    <a:pt x="17725" y="11962"/>
                    <a:pt x="17263" y="12476"/>
                  </a:cubicBezTo>
                  <a:cubicBezTo>
                    <a:pt x="16802" y="12991"/>
                    <a:pt x="16264" y="14019"/>
                    <a:pt x="15918" y="15005"/>
                  </a:cubicBezTo>
                  <a:cubicBezTo>
                    <a:pt x="15572" y="15991"/>
                    <a:pt x="15419" y="16934"/>
                    <a:pt x="15380" y="17619"/>
                  </a:cubicBezTo>
                  <a:cubicBezTo>
                    <a:pt x="15342" y="18305"/>
                    <a:pt x="15419" y="18734"/>
                    <a:pt x="15649" y="18991"/>
                  </a:cubicBezTo>
                  <a:cubicBezTo>
                    <a:pt x="15880" y="19248"/>
                    <a:pt x="16264" y="19334"/>
                    <a:pt x="17071" y="18948"/>
                  </a:cubicBezTo>
                  <a:cubicBezTo>
                    <a:pt x="17878" y="18562"/>
                    <a:pt x="19108" y="17705"/>
                    <a:pt x="20031" y="16076"/>
                  </a:cubicBezTo>
                  <a:cubicBezTo>
                    <a:pt x="20953" y="14448"/>
                    <a:pt x="21568" y="12048"/>
                    <a:pt x="21222" y="9476"/>
                  </a:cubicBezTo>
                  <a:cubicBezTo>
                    <a:pt x="20876" y="6905"/>
                    <a:pt x="19569" y="4162"/>
                    <a:pt x="17917" y="2362"/>
                  </a:cubicBezTo>
                  <a:cubicBezTo>
                    <a:pt x="16264" y="562"/>
                    <a:pt x="14266" y="-295"/>
                    <a:pt x="12075" y="91"/>
                  </a:cubicBezTo>
                  <a:cubicBezTo>
                    <a:pt x="9884" y="476"/>
                    <a:pt x="7501" y="2105"/>
                    <a:pt x="5118" y="373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10" name="Line">
              <a:extLst>
                <a:ext uri="{FF2B5EF4-FFF2-40B4-BE49-F238E27FC236}">
                  <a16:creationId xmlns:a16="http://schemas.microsoft.com/office/drawing/2014/main" id="{D262E2AF-1C40-4FF8-8BE9-7223CE348947}"/>
                </a:ext>
              </a:extLst>
            </p:cNvPr>
            <p:cNvSpPr/>
            <p:nvPr/>
          </p:nvSpPr>
          <p:spPr>
            <a:xfrm>
              <a:off x="12989457" y="6562040"/>
              <a:ext cx="1714080" cy="1058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487" extrusionOk="0">
                  <a:moveTo>
                    <a:pt x="1290" y="2156"/>
                  </a:moveTo>
                  <a:cubicBezTo>
                    <a:pt x="1290" y="1678"/>
                    <a:pt x="1290" y="1199"/>
                    <a:pt x="1333" y="789"/>
                  </a:cubicBezTo>
                  <a:cubicBezTo>
                    <a:pt x="1375" y="379"/>
                    <a:pt x="1459" y="37"/>
                    <a:pt x="1565" y="3"/>
                  </a:cubicBezTo>
                  <a:cubicBezTo>
                    <a:pt x="1671" y="-31"/>
                    <a:pt x="1798" y="242"/>
                    <a:pt x="1840" y="1610"/>
                  </a:cubicBezTo>
                  <a:cubicBezTo>
                    <a:pt x="1882" y="2977"/>
                    <a:pt x="1840" y="5437"/>
                    <a:pt x="1692" y="7796"/>
                  </a:cubicBezTo>
                  <a:cubicBezTo>
                    <a:pt x="1544" y="10154"/>
                    <a:pt x="1290" y="12410"/>
                    <a:pt x="1058" y="14494"/>
                  </a:cubicBezTo>
                  <a:cubicBezTo>
                    <a:pt x="825" y="16579"/>
                    <a:pt x="614" y="18493"/>
                    <a:pt x="530" y="19621"/>
                  </a:cubicBezTo>
                  <a:cubicBezTo>
                    <a:pt x="445" y="20749"/>
                    <a:pt x="487" y="21091"/>
                    <a:pt x="656" y="21296"/>
                  </a:cubicBezTo>
                  <a:cubicBezTo>
                    <a:pt x="825" y="21501"/>
                    <a:pt x="1121" y="21569"/>
                    <a:pt x="1459" y="21364"/>
                  </a:cubicBezTo>
                  <a:cubicBezTo>
                    <a:pt x="1798" y="21159"/>
                    <a:pt x="2178" y="20680"/>
                    <a:pt x="2474" y="20065"/>
                  </a:cubicBezTo>
                  <a:cubicBezTo>
                    <a:pt x="2770" y="19450"/>
                    <a:pt x="2981" y="18698"/>
                    <a:pt x="2939" y="17468"/>
                  </a:cubicBezTo>
                  <a:cubicBezTo>
                    <a:pt x="2897" y="16237"/>
                    <a:pt x="2601" y="14528"/>
                    <a:pt x="2199" y="13196"/>
                  </a:cubicBezTo>
                  <a:cubicBezTo>
                    <a:pt x="1798" y="11863"/>
                    <a:pt x="1290" y="10906"/>
                    <a:pt x="847" y="10291"/>
                  </a:cubicBezTo>
                  <a:cubicBezTo>
                    <a:pt x="403" y="9675"/>
                    <a:pt x="22" y="9402"/>
                    <a:pt x="1" y="9299"/>
                  </a:cubicBezTo>
                  <a:cubicBezTo>
                    <a:pt x="-20" y="9197"/>
                    <a:pt x="318" y="9265"/>
                    <a:pt x="1248" y="9402"/>
                  </a:cubicBezTo>
                  <a:cubicBezTo>
                    <a:pt x="2178" y="9539"/>
                    <a:pt x="3700" y="9744"/>
                    <a:pt x="4735" y="10188"/>
                  </a:cubicBezTo>
                  <a:cubicBezTo>
                    <a:pt x="5771" y="10632"/>
                    <a:pt x="6321" y="11316"/>
                    <a:pt x="6616" y="11863"/>
                  </a:cubicBezTo>
                  <a:cubicBezTo>
                    <a:pt x="6912" y="12410"/>
                    <a:pt x="6955" y="12820"/>
                    <a:pt x="6807" y="13332"/>
                  </a:cubicBezTo>
                  <a:cubicBezTo>
                    <a:pt x="6659" y="13845"/>
                    <a:pt x="6321" y="14460"/>
                    <a:pt x="5961" y="14768"/>
                  </a:cubicBezTo>
                  <a:cubicBezTo>
                    <a:pt x="5602" y="15075"/>
                    <a:pt x="5221" y="15075"/>
                    <a:pt x="5031" y="14904"/>
                  </a:cubicBezTo>
                  <a:cubicBezTo>
                    <a:pt x="4841" y="14734"/>
                    <a:pt x="4841" y="14392"/>
                    <a:pt x="5179" y="13537"/>
                  </a:cubicBezTo>
                  <a:cubicBezTo>
                    <a:pt x="5517" y="12683"/>
                    <a:pt x="6194" y="11316"/>
                    <a:pt x="6849" y="10256"/>
                  </a:cubicBezTo>
                  <a:cubicBezTo>
                    <a:pt x="7504" y="9197"/>
                    <a:pt x="8138" y="8445"/>
                    <a:pt x="8582" y="7966"/>
                  </a:cubicBezTo>
                  <a:cubicBezTo>
                    <a:pt x="9026" y="7488"/>
                    <a:pt x="9279" y="7283"/>
                    <a:pt x="9533" y="7180"/>
                  </a:cubicBezTo>
                  <a:cubicBezTo>
                    <a:pt x="9787" y="7078"/>
                    <a:pt x="10040" y="7078"/>
                    <a:pt x="10167" y="7317"/>
                  </a:cubicBezTo>
                  <a:cubicBezTo>
                    <a:pt x="10294" y="7556"/>
                    <a:pt x="10294" y="8035"/>
                    <a:pt x="10146" y="8889"/>
                  </a:cubicBezTo>
                  <a:cubicBezTo>
                    <a:pt x="9998" y="9744"/>
                    <a:pt x="9702" y="10974"/>
                    <a:pt x="9554" y="11760"/>
                  </a:cubicBezTo>
                  <a:cubicBezTo>
                    <a:pt x="9406" y="12546"/>
                    <a:pt x="9406" y="12888"/>
                    <a:pt x="9512" y="13059"/>
                  </a:cubicBezTo>
                  <a:cubicBezTo>
                    <a:pt x="9618" y="13230"/>
                    <a:pt x="9829" y="13230"/>
                    <a:pt x="10167" y="13127"/>
                  </a:cubicBezTo>
                  <a:cubicBezTo>
                    <a:pt x="10505" y="13025"/>
                    <a:pt x="10970" y="12820"/>
                    <a:pt x="11287" y="12615"/>
                  </a:cubicBezTo>
                  <a:cubicBezTo>
                    <a:pt x="11604" y="12410"/>
                    <a:pt x="11773" y="12204"/>
                    <a:pt x="11900" y="11931"/>
                  </a:cubicBezTo>
                  <a:cubicBezTo>
                    <a:pt x="12027" y="11658"/>
                    <a:pt x="12112" y="11316"/>
                    <a:pt x="12006" y="10872"/>
                  </a:cubicBezTo>
                  <a:cubicBezTo>
                    <a:pt x="11900" y="10427"/>
                    <a:pt x="11604" y="9880"/>
                    <a:pt x="11351" y="9539"/>
                  </a:cubicBezTo>
                  <a:cubicBezTo>
                    <a:pt x="11097" y="9197"/>
                    <a:pt x="10886" y="9060"/>
                    <a:pt x="10717" y="8855"/>
                  </a:cubicBezTo>
                  <a:cubicBezTo>
                    <a:pt x="10548" y="8650"/>
                    <a:pt x="10421" y="8377"/>
                    <a:pt x="10421" y="8103"/>
                  </a:cubicBezTo>
                  <a:cubicBezTo>
                    <a:pt x="10421" y="7830"/>
                    <a:pt x="10548" y="7556"/>
                    <a:pt x="10843" y="7351"/>
                  </a:cubicBezTo>
                  <a:cubicBezTo>
                    <a:pt x="11139" y="7146"/>
                    <a:pt x="11604" y="7010"/>
                    <a:pt x="12154" y="7283"/>
                  </a:cubicBezTo>
                  <a:cubicBezTo>
                    <a:pt x="12703" y="7556"/>
                    <a:pt x="13337" y="8240"/>
                    <a:pt x="13739" y="9026"/>
                  </a:cubicBezTo>
                  <a:cubicBezTo>
                    <a:pt x="14140" y="9812"/>
                    <a:pt x="14310" y="10701"/>
                    <a:pt x="14394" y="11316"/>
                  </a:cubicBezTo>
                  <a:cubicBezTo>
                    <a:pt x="14479" y="11931"/>
                    <a:pt x="14479" y="12273"/>
                    <a:pt x="14415" y="12580"/>
                  </a:cubicBezTo>
                  <a:cubicBezTo>
                    <a:pt x="14352" y="12888"/>
                    <a:pt x="14225" y="13161"/>
                    <a:pt x="14140" y="13093"/>
                  </a:cubicBezTo>
                  <a:cubicBezTo>
                    <a:pt x="14056" y="13025"/>
                    <a:pt x="14014" y="12615"/>
                    <a:pt x="14162" y="11726"/>
                  </a:cubicBezTo>
                  <a:cubicBezTo>
                    <a:pt x="14310" y="10837"/>
                    <a:pt x="14648" y="9470"/>
                    <a:pt x="14922" y="8582"/>
                  </a:cubicBezTo>
                  <a:cubicBezTo>
                    <a:pt x="15197" y="7693"/>
                    <a:pt x="15409" y="7283"/>
                    <a:pt x="15620" y="7112"/>
                  </a:cubicBezTo>
                  <a:cubicBezTo>
                    <a:pt x="15831" y="6941"/>
                    <a:pt x="16043" y="7010"/>
                    <a:pt x="16169" y="7215"/>
                  </a:cubicBezTo>
                  <a:cubicBezTo>
                    <a:pt x="16296" y="7420"/>
                    <a:pt x="16339" y="7761"/>
                    <a:pt x="16402" y="8274"/>
                  </a:cubicBezTo>
                  <a:cubicBezTo>
                    <a:pt x="16465" y="8787"/>
                    <a:pt x="16550" y="9470"/>
                    <a:pt x="16592" y="10085"/>
                  </a:cubicBezTo>
                  <a:cubicBezTo>
                    <a:pt x="16634" y="10701"/>
                    <a:pt x="16634" y="11247"/>
                    <a:pt x="16656" y="11282"/>
                  </a:cubicBezTo>
                  <a:cubicBezTo>
                    <a:pt x="16677" y="11316"/>
                    <a:pt x="16719" y="10837"/>
                    <a:pt x="16909" y="10017"/>
                  </a:cubicBezTo>
                  <a:cubicBezTo>
                    <a:pt x="17099" y="9197"/>
                    <a:pt x="17438" y="8035"/>
                    <a:pt x="17670" y="7283"/>
                  </a:cubicBezTo>
                  <a:cubicBezTo>
                    <a:pt x="17903" y="6531"/>
                    <a:pt x="18029" y="6189"/>
                    <a:pt x="18198" y="6053"/>
                  </a:cubicBezTo>
                  <a:cubicBezTo>
                    <a:pt x="18367" y="5916"/>
                    <a:pt x="18579" y="5984"/>
                    <a:pt x="18685" y="6668"/>
                  </a:cubicBezTo>
                  <a:cubicBezTo>
                    <a:pt x="18790" y="7351"/>
                    <a:pt x="18790" y="8650"/>
                    <a:pt x="18832" y="9641"/>
                  </a:cubicBezTo>
                  <a:cubicBezTo>
                    <a:pt x="18875" y="10632"/>
                    <a:pt x="18959" y="11316"/>
                    <a:pt x="19234" y="11726"/>
                  </a:cubicBezTo>
                  <a:cubicBezTo>
                    <a:pt x="19509" y="12136"/>
                    <a:pt x="19974" y="12273"/>
                    <a:pt x="20396" y="12136"/>
                  </a:cubicBezTo>
                  <a:cubicBezTo>
                    <a:pt x="20819" y="11999"/>
                    <a:pt x="21200" y="11589"/>
                    <a:pt x="21580" y="1117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11" name="Line">
              <a:extLst>
                <a:ext uri="{FF2B5EF4-FFF2-40B4-BE49-F238E27FC236}">
                  <a16:creationId xmlns:a16="http://schemas.microsoft.com/office/drawing/2014/main" id="{62D533F3-2E20-4C7C-A1F5-0205AC7ED54A}"/>
                </a:ext>
              </a:extLst>
            </p:cNvPr>
            <p:cNvSpPr/>
            <p:nvPr/>
          </p:nvSpPr>
          <p:spPr>
            <a:xfrm>
              <a:off x="14975232" y="6849663"/>
              <a:ext cx="383571" cy="301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248" extrusionOk="0">
                  <a:moveTo>
                    <a:pt x="12876" y="7161"/>
                  </a:moveTo>
                  <a:cubicBezTo>
                    <a:pt x="13430" y="5987"/>
                    <a:pt x="13983" y="4813"/>
                    <a:pt x="14353" y="3639"/>
                  </a:cubicBezTo>
                  <a:cubicBezTo>
                    <a:pt x="14722" y="2465"/>
                    <a:pt x="14906" y="1291"/>
                    <a:pt x="14353" y="587"/>
                  </a:cubicBezTo>
                  <a:cubicBezTo>
                    <a:pt x="13799" y="-117"/>
                    <a:pt x="12506" y="-352"/>
                    <a:pt x="10660" y="822"/>
                  </a:cubicBezTo>
                  <a:cubicBezTo>
                    <a:pt x="8814" y="1996"/>
                    <a:pt x="6414" y="4578"/>
                    <a:pt x="4568" y="6926"/>
                  </a:cubicBezTo>
                  <a:cubicBezTo>
                    <a:pt x="2722" y="9274"/>
                    <a:pt x="1430" y="11387"/>
                    <a:pt x="691" y="13031"/>
                  </a:cubicBezTo>
                  <a:cubicBezTo>
                    <a:pt x="-47" y="14674"/>
                    <a:pt x="-232" y="15848"/>
                    <a:pt x="322" y="16552"/>
                  </a:cubicBezTo>
                  <a:cubicBezTo>
                    <a:pt x="876" y="17257"/>
                    <a:pt x="2168" y="17492"/>
                    <a:pt x="4845" y="16552"/>
                  </a:cubicBezTo>
                  <a:cubicBezTo>
                    <a:pt x="7522" y="15613"/>
                    <a:pt x="11583" y="13500"/>
                    <a:pt x="14445" y="11387"/>
                  </a:cubicBezTo>
                  <a:cubicBezTo>
                    <a:pt x="17306" y="9274"/>
                    <a:pt x="18968" y="7161"/>
                    <a:pt x="19983" y="5518"/>
                  </a:cubicBezTo>
                  <a:cubicBezTo>
                    <a:pt x="20999" y="3874"/>
                    <a:pt x="21368" y="2700"/>
                    <a:pt x="21183" y="2583"/>
                  </a:cubicBezTo>
                  <a:cubicBezTo>
                    <a:pt x="20999" y="2465"/>
                    <a:pt x="20260" y="3405"/>
                    <a:pt x="19522" y="5518"/>
                  </a:cubicBezTo>
                  <a:cubicBezTo>
                    <a:pt x="18783" y="7631"/>
                    <a:pt x="18045" y="10918"/>
                    <a:pt x="18137" y="13735"/>
                  </a:cubicBezTo>
                  <a:cubicBezTo>
                    <a:pt x="18230" y="16552"/>
                    <a:pt x="19153" y="18900"/>
                    <a:pt x="20076" y="2124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12" name="Line">
              <a:extLst>
                <a:ext uri="{FF2B5EF4-FFF2-40B4-BE49-F238E27FC236}">
                  <a16:creationId xmlns:a16="http://schemas.microsoft.com/office/drawing/2014/main" id="{110A8971-EC67-4EF4-9D77-11ABA8CE10C4}"/>
                </a:ext>
              </a:extLst>
            </p:cNvPr>
            <p:cNvSpPr/>
            <p:nvPr/>
          </p:nvSpPr>
          <p:spPr>
            <a:xfrm>
              <a:off x="15974114" y="6640159"/>
              <a:ext cx="423526" cy="461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431" extrusionOk="0">
                  <a:moveTo>
                    <a:pt x="9275" y="5982"/>
                  </a:moveTo>
                  <a:cubicBezTo>
                    <a:pt x="9105" y="5200"/>
                    <a:pt x="8935" y="4417"/>
                    <a:pt x="9530" y="3400"/>
                  </a:cubicBezTo>
                  <a:cubicBezTo>
                    <a:pt x="10126" y="2382"/>
                    <a:pt x="11486" y="1130"/>
                    <a:pt x="12677" y="504"/>
                  </a:cubicBezTo>
                  <a:cubicBezTo>
                    <a:pt x="13867" y="-122"/>
                    <a:pt x="14888" y="-122"/>
                    <a:pt x="15483" y="269"/>
                  </a:cubicBezTo>
                  <a:cubicBezTo>
                    <a:pt x="16078" y="661"/>
                    <a:pt x="16249" y="1443"/>
                    <a:pt x="15058" y="3869"/>
                  </a:cubicBezTo>
                  <a:cubicBezTo>
                    <a:pt x="13867" y="6295"/>
                    <a:pt x="11316" y="10365"/>
                    <a:pt x="8850" y="13339"/>
                  </a:cubicBezTo>
                  <a:cubicBezTo>
                    <a:pt x="6384" y="16313"/>
                    <a:pt x="4003" y="18191"/>
                    <a:pt x="2387" y="19365"/>
                  </a:cubicBezTo>
                  <a:cubicBezTo>
                    <a:pt x="771" y="20539"/>
                    <a:pt x="-79" y="21008"/>
                    <a:pt x="6" y="21243"/>
                  </a:cubicBezTo>
                  <a:cubicBezTo>
                    <a:pt x="91" y="21478"/>
                    <a:pt x="1112" y="21478"/>
                    <a:pt x="4853" y="21321"/>
                  </a:cubicBezTo>
                  <a:cubicBezTo>
                    <a:pt x="8595" y="21165"/>
                    <a:pt x="15058" y="20852"/>
                    <a:pt x="21521" y="2053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13" name="Line">
              <a:extLst>
                <a:ext uri="{FF2B5EF4-FFF2-40B4-BE49-F238E27FC236}">
                  <a16:creationId xmlns:a16="http://schemas.microsoft.com/office/drawing/2014/main" id="{3256457E-4AB5-4514-A054-C4EAD5DB3E29}"/>
                </a:ext>
              </a:extLst>
            </p:cNvPr>
            <p:cNvSpPr/>
            <p:nvPr/>
          </p:nvSpPr>
          <p:spPr>
            <a:xfrm>
              <a:off x="16369672" y="6718279"/>
              <a:ext cx="295669" cy="40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1" h="21463" extrusionOk="0">
                  <a:moveTo>
                    <a:pt x="15605" y="1633"/>
                  </a:moveTo>
                  <a:cubicBezTo>
                    <a:pt x="14885" y="925"/>
                    <a:pt x="14165" y="217"/>
                    <a:pt x="13205" y="40"/>
                  </a:cubicBezTo>
                  <a:cubicBezTo>
                    <a:pt x="12245" y="-137"/>
                    <a:pt x="11045" y="217"/>
                    <a:pt x="8885" y="2253"/>
                  </a:cubicBezTo>
                  <a:cubicBezTo>
                    <a:pt x="6725" y="4289"/>
                    <a:pt x="3605" y="8007"/>
                    <a:pt x="1805" y="11194"/>
                  </a:cubicBezTo>
                  <a:cubicBezTo>
                    <a:pt x="5" y="14381"/>
                    <a:pt x="-475" y="17037"/>
                    <a:pt x="485" y="18807"/>
                  </a:cubicBezTo>
                  <a:cubicBezTo>
                    <a:pt x="1445" y="20578"/>
                    <a:pt x="3845" y="21463"/>
                    <a:pt x="6965" y="21463"/>
                  </a:cubicBezTo>
                  <a:cubicBezTo>
                    <a:pt x="10085" y="21463"/>
                    <a:pt x="13925" y="20578"/>
                    <a:pt x="16565" y="18630"/>
                  </a:cubicBezTo>
                  <a:cubicBezTo>
                    <a:pt x="19205" y="16683"/>
                    <a:pt x="20645" y="13673"/>
                    <a:pt x="20885" y="10752"/>
                  </a:cubicBezTo>
                  <a:cubicBezTo>
                    <a:pt x="21125" y="7830"/>
                    <a:pt x="20165" y="4997"/>
                    <a:pt x="18125" y="3315"/>
                  </a:cubicBezTo>
                  <a:cubicBezTo>
                    <a:pt x="16085" y="1633"/>
                    <a:pt x="12965" y="1102"/>
                    <a:pt x="10925" y="1368"/>
                  </a:cubicBezTo>
                  <a:cubicBezTo>
                    <a:pt x="8885" y="1633"/>
                    <a:pt x="7925" y="2696"/>
                    <a:pt x="6965" y="375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14" name="Line">
              <a:extLst>
                <a:ext uri="{FF2B5EF4-FFF2-40B4-BE49-F238E27FC236}">
                  <a16:creationId xmlns:a16="http://schemas.microsoft.com/office/drawing/2014/main" id="{0B89ADB8-13AE-4BAE-B5BE-87A9EEE53916}"/>
                </a:ext>
              </a:extLst>
            </p:cNvPr>
            <p:cNvSpPr/>
            <p:nvPr/>
          </p:nvSpPr>
          <p:spPr>
            <a:xfrm>
              <a:off x="16769225" y="6910027"/>
              <a:ext cx="171806" cy="31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15" name="Line">
              <a:extLst>
                <a:ext uri="{FF2B5EF4-FFF2-40B4-BE49-F238E27FC236}">
                  <a16:creationId xmlns:a16="http://schemas.microsoft.com/office/drawing/2014/main" id="{6EED44E9-9C8C-4170-B6DB-1B7206A8154A}"/>
                </a:ext>
              </a:extLst>
            </p:cNvPr>
            <p:cNvSpPr/>
            <p:nvPr/>
          </p:nvSpPr>
          <p:spPr>
            <a:xfrm>
              <a:off x="16996969" y="6696974"/>
              <a:ext cx="215758" cy="379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2" h="21223" extrusionOk="0">
                  <a:moveTo>
                    <a:pt x="21112" y="2412"/>
                  </a:moveTo>
                  <a:cubicBezTo>
                    <a:pt x="19803" y="1472"/>
                    <a:pt x="18494" y="533"/>
                    <a:pt x="17021" y="158"/>
                  </a:cubicBezTo>
                  <a:cubicBezTo>
                    <a:pt x="15548" y="-218"/>
                    <a:pt x="13912" y="-30"/>
                    <a:pt x="10966" y="1942"/>
                  </a:cubicBezTo>
                  <a:cubicBezTo>
                    <a:pt x="8021" y="3914"/>
                    <a:pt x="3767" y="7671"/>
                    <a:pt x="1639" y="10770"/>
                  </a:cubicBezTo>
                  <a:cubicBezTo>
                    <a:pt x="-488" y="13869"/>
                    <a:pt x="-488" y="16311"/>
                    <a:pt x="1312" y="18001"/>
                  </a:cubicBezTo>
                  <a:cubicBezTo>
                    <a:pt x="3112" y="19692"/>
                    <a:pt x="6712" y="20631"/>
                    <a:pt x="10148" y="21006"/>
                  </a:cubicBezTo>
                  <a:cubicBezTo>
                    <a:pt x="13585" y="21382"/>
                    <a:pt x="16857" y="21194"/>
                    <a:pt x="20130" y="2100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16" name="Line">
              <a:extLst>
                <a:ext uri="{FF2B5EF4-FFF2-40B4-BE49-F238E27FC236}">
                  <a16:creationId xmlns:a16="http://schemas.microsoft.com/office/drawing/2014/main" id="{2BDA32A0-91E5-4CE3-9F35-7C93C618378A}"/>
                </a:ext>
              </a:extLst>
            </p:cNvPr>
            <p:cNvSpPr/>
            <p:nvPr/>
          </p:nvSpPr>
          <p:spPr>
            <a:xfrm>
              <a:off x="17296634" y="6760890"/>
              <a:ext cx="551383" cy="305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165" extrusionOk="0">
                  <a:moveTo>
                    <a:pt x="714" y="4017"/>
                  </a:moveTo>
                  <a:cubicBezTo>
                    <a:pt x="714" y="6600"/>
                    <a:pt x="714" y="9182"/>
                    <a:pt x="714" y="11061"/>
                  </a:cubicBezTo>
                  <a:cubicBezTo>
                    <a:pt x="714" y="12939"/>
                    <a:pt x="714" y="14113"/>
                    <a:pt x="584" y="15756"/>
                  </a:cubicBezTo>
                  <a:cubicBezTo>
                    <a:pt x="453" y="17400"/>
                    <a:pt x="191" y="19513"/>
                    <a:pt x="60" y="19982"/>
                  </a:cubicBezTo>
                  <a:cubicBezTo>
                    <a:pt x="-71" y="20452"/>
                    <a:pt x="-71" y="19278"/>
                    <a:pt x="976" y="16578"/>
                  </a:cubicBezTo>
                  <a:cubicBezTo>
                    <a:pt x="2024" y="13878"/>
                    <a:pt x="4118" y="9652"/>
                    <a:pt x="5362" y="6717"/>
                  </a:cubicBezTo>
                  <a:cubicBezTo>
                    <a:pt x="6605" y="3782"/>
                    <a:pt x="6998" y="2139"/>
                    <a:pt x="7653" y="1200"/>
                  </a:cubicBezTo>
                  <a:cubicBezTo>
                    <a:pt x="8307" y="261"/>
                    <a:pt x="9224" y="26"/>
                    <a:pt x="9616" y="613"/>
                  </a:cubicBezTo>
                  <a:cubicBezTo>
                    <a:pt x="10009" y="1200"/>
                    <a:pt x="9878" y="2608"/>
                    <a:pt x="9682" y="5308"/>
                  </a:cubicBezTo>
                  <a:cubicBezTo>
                    <a:pt x="9485" y="8008"/>
                    <a:pt x="9224" y="12000"/>
                    <a:pt x="8896" y="14817"/>
                  </a:cubicBezTo>
                  <a:cubicBezTo>
                    <a:pt x="8569" y="17634"/>
                    <a:pt x="8176" y="19278"/>
                    <a:pt x="7849" y="19513"/>
                  </a:cubicBezTo>
                  <a:cubicBezTo>
                    <a:pt x="7522" y="19748"/>
                    <a:pt x="7260" y="18574"/>
                    <a:pt x="7653" y="17165"/>
                  </a:cubicBezTo>
                  <a:cubicBezTo>
                    <a:pt x="8045" y="15756"/>
                    <a:pt x="9093" y="14113"/>
                    <a:pt x="10205" y="11648"/>
                  </a:cubicBezTo>
                  <a:cubicBezTo>
                    <a:pt x="11318" y="9182"/>
                    <a:pt x="12496" y="5895"/>
                    <a:pt x="13478" y="3548"/>
                  </a:cubicBezTo>
                  <a:cubicBezTo>
                    <a:pt x="14460" y="1200"/>
                    <a:pt x="15245" y="-209"/>
                    <a:pt x="15638" y="26"/>
                  </a:cubicBezTo>
                  <a:cubicBezTo>
                    <a:pt x="16031" y="261"/>
                    <a:pt x="16031" y="2139"/>
                    <a:pt x="15573" y="5308"/>
                  </a:cubicBezTo>
                  <a:cubicBezTo>
                    <a:pt x="15114" y="8478"/>
                    <a:pt x="14198" y="12939"/>
                    <a:pt x="13740" y="15756"/>
                  </a:cubicBezTo>
                  <a:cubicBezTo>
                    <a:pt x="13282" y="18574"/>
                    <a:pt x="13282" y="19748"/>
                    <a:pt x="13674" y="20452"/>
                  </a:cubicBezTo>
                  <a:cubicBezTo>
                    <a:pt x="14067" y="21156"/>
                    <a:pt x="14853" y="21391"/>
                    <a:pt x="16096" y="20921"/>
                  </a:cubicBezTo>
                  <a:cubicBezTo>
                    <a:pt x="17340" y="20452"/>
                    <a:pt x="19042" y="19278"/>
                    <a:pt x="20024" y="17869"/>
                  </a:cubicBezTo>
                  <a:cubicBezTo>
                    <a:pt x="21005" y="16461"/>
                    <a:pt x="21267" y="14817"/>
                    <a:pt x="21529" y="1317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17" name="Line">
              <a:extLst>
                <a:ext uri="{FF2B5EF4-FFF2-40B4-BE49-F238E27FC236}">
                  <a16:creationId xmlns:a16="http://schemas.microsoft.com/office/drawing/2014/main" id="{59F613AE-19A0-41D9-B0C5-89903F019199}"/>
                </a:ext>
              </a:extLst>
            </p:cNvPr>
            <p:cNvSpPr/>
            <p:nvPr/>
          </p:nvSpPr>
          <p:spPr>
            <a:xfrm>
              <a:off x="4518941" y="7634408"/>
              <a:ext cx="755153" cy="68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519" extrusionOk="0">
                  <a:moveTo>
                    <a:pt x="8819" y="18035"/>
                  </a:moveTo>
                  <a:cubicBezTo>
                    <a:pt x="9395" y="16882"/>
                    <a:pt x="9971" y="15728"/>
                    <a:pt x="10163" y="14627"/>
                  </a:cubicBezTo>
                  <a:cubicBezTo>
                    <a:pt x="10355" y="13526"/>
                    <a:pt x="10163" y="12478"/>
                    <a:pt x="9827" y="11901"/>
                  </a:cubicBezTo>
                  <a:cubicBezTo>
                    <a:pt x="9491" y="11324"/>
                    <a:pt x="9011" y="11219"/>
                    <a:pt x="7571" y="12006"/>
                  </a:cubicBezTo>
                  <a:cubicBezTo>
                    <a:pt x="6131" y="12792"/>
                    <a:pt x="3731" y="14470"/>
                    <a:pt x="2243" y="16043"/>
                  </a:cubicBezTo>
                  <a:cubicBezTo>
                    <a:pt x="755" y="17616"/>
                    <a:pt x="179" y="19083"/>
                    <a:pt x="35" y="20027"/>
                  </a:cubicBezTo>
                  <a:cubicBezTo>
                    <a:pt x="-109" y="20971"/>
                    <a:pt x="179" y="21390"/>
                    <a:pt x="1043" y="21495"/>
                  </a:cubicBezTo>
                  <a:cubicBezTo>
                    <a:pt x="1907" y="21600"/>
                    <a:pt x="3347" y="21390"/>
                    <a:pt x="5171" y="20184"/>
                  </a:cubicBezTo>
                  <a:cubicBezTo>
                    <a:pt x="6995" y="18979"/>
                    <a:pt x="9203" y="16777"/>
                    <a:pt x="10739" y="14155"/>
                  </a:cubicBezTo>
                  <a:cubicBezTo>
                    <a:pt x="12275" y="11534"/>
                    <a:pt x="13139" y="8493"/>
                    <a:pt x="13571" y="6239"/>
                  </a:cubicBezTo>
                  <a:cubicBezTo>
                    <a:pt x="14003" y="3984"/>
                    <a:pt x="14003" y="2517"/>
                    <a:pt x="13811" y="1520"/>
                  </a:cubicBezTo>
                  <a:cubicBezTo>
                    <a:pt x="13619" y="524"/>
                    <a:pt x="13235" y="0"/>
                    <a:pt x="12947" y="0"/>
                  </a:cubicBezTo>
                  <a:cubicBezTo>
                    <a:pt x="12659" y="0"/>
                    <a:pt x="12467" y="524"/>
                    <a:pt x="12323" y="2779"/>
                  </a:cubicBezTo>
                  <a:cubicBezTo>
                    <a:pt x="12179" y="5033"/>
                    <a:pt x="12083" y="9017"/>
                    <a:pt x="12275" y="12163"/>
                  </a:cubicBezTo>
                  <a:cubicBezTo>
                    <a:pt x="12467" y="15309"/>
                    <a:pt x="12947" y="17616"/>
                    <a:pt x="13379" y="18926"/>
                  </a:cubicBezTo>
                  <a:cubicBezTo>
                    <a:pt x="13811" y="20237"/>
                    <a:pt x="14195" y="20551"/>
                    <a:pt x="14963" y="20499"/>
                  </a:cubicBezTo>
                  <a:cubicBezTo>
                    <a:pt x="15731" y="20447"/>
                    <a:pt x="16883" y="20027"/>
                    <a:pt x="17747" y="18926"/>
                  </a:cubicBezTo>
                  <a:cubicBezTo>
                    <a:pt x="18611" y="17825"/>
                    <a:pt x="19187" y="16043"/>
                    <a:pt x="19475" y="14889"/>
                  </a:cubicBezTo>
                  <a:cubicBezTo>
                    <a:pt x="19763" y="13736"/>
                    <a:pt x="19763" y="13212"/>
                    <a:pt x="19715" y="13212"/>
                  </a:cubicBezTo>
                  <a:cubicBezTo>
                    <a:pt x="19667" y="13212"/>
                    <a:pt x="19571" y="13736"/>
                    <a:pt x="19523" y="14522"/>
                  </a:cubicBezTo>
                  <a:cubicBezTo>
                    <a:pt x="19475" y="15309"/>
                    <a:pt x="19475" y="16357"/>
                    <a:pt x="19811" y="17301"/>
                  </a:cubicBezTo>
                  <a:cubicBezTo>
                    <a:pt x="20147" y="18245"/>
                    <a:pt x="20819" y="19083"/>
                    <a:pt x="21491" y="1992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18" name="Line">
              <a:extLst>
                <a:ext uri="{FF2B5EF4-FFF2-40B4-BE49-F238E27FC236}">
                  <a16:creationId xmlns:a16="http://schemas.microsoft.com/office/drawing/2014/main" id="{B90D42C3-3E9F-45E1-BFAF-CB0D6A01EE05}"/>
                </a:ext>
              </a:extLst>
            </p:cNvPr>
            <p:cNvSpPr/>
            <p:nvPr/>
          </p:nvSpPr>
          <p:spPr>
            <a:xfrm>
              <a:off x="5162220" y="7666367"/>
              <a:ext cx="39955" cy="120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1800"/>
                    <a:pt x="7200" y="3600"/>
                    <a:pt x="3600" y="7200"/>
                  </a:cubicBezTo>
                  <a:cubicBezTo>
                    <a:pt x="0" y="10800"/>
                    <a:pt x="0" y="162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19" name="Line">
              <a:extLst>
                <a:ext uri="{FF2B5EF4-FFF2-40B4-BE49-F238E27FC236}">
                  <a16:creationId xmlns:a16="http://schemas.microsoft.com/office/drawing/2014/main" id="{694BF23A-98E5-4060-9785-5B2A108BFDC9}"/>
                </a:ext>
              </a:extLst>
            </p:cNvPr>
            <p:cNvSpPr/>
            <p:nvPr/>
          </p:nvSpPr>
          <p:spPr>
            <a:xfrm>
              <a:off x="5437913" y="7705426"/>
              <a:ext cx="1522294" cy="6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425" extrusionOk="0">
                  <a:moveTo>
                    <a:pt x="2957" y="14344"/>
                  </a:moveTo>
                  <a:cubicBezTo>
                    <a:pt x="3052" y="13305"/>
                    <a:pt x="3147" y="12267"/>
                    <a:pt x="3194" y="11436"/>
                  </a:cubicBezTo>
                  <a:cubicBezTo>
                    <a:pt x="3242" y="10605"/>
                    <a:pt x="3242" y="9982"/>
                    <a:pt x="3123" y="9671"/>
                  </a:cubicBezTo>
                  <a:cubicBezTo>
                    <a:pt x="3004" y="9359"/>
                    <a:pt x="2767" y="9359"/>
                    <a:pt x="2292" y="10242"/>
                  </a:cubicBezTo>
                  <a:cubicBezTo>
                    <a:pt x="1817" y="11124"/>
                    <a:pt x="1105" y="12890"/>
                    <a:pt x="678" y="14084"/>
                  </a:cubicBezTo>
                  <a:cubicBezTo>
                    <a:pt x="251" y="15278"/>
                    <a:pt x="108" y="15901"/>
                    <a:pt x="37" y="16472"/>
                  </a:cubicBezTo>
                  <a:cubicBezTo>
                    <a:pt x="-34" y="17044"/>
                    <a:pt x="-34" y="17563"/>
                    <a:pt x="322" y="17771"/>
                  </a:cubicBezTo>
                  <a:cubicBezTo>
                    <a:pt x="678" y="17978"/>
                    <a:pt x="1390" y="17874"/>
                    <a:pt x="2055" y="17407"/>
                  </a:cubicBezTo>
                  <a:cubicBezTo>
                    <a:pt x="2719" y="16940"/>
                    <a:pt x="3337" y="16109"/>
                    <a:pt x="3716" y="14967"/>
                  </a:cubicBezTo>
                  <a:cubicBezTo>
                    <a:pt x="4096" y="13824"/>
                    <a:pt x="4239" y="12371"/>
                    <a:pt x="4191" y="11540"/>
                  </a:cubicBezTo>
                  <a:cubicBezTo>
                    <a:pt x="4144" y="10709"/>
                    <a:pt x="3906" y="10501"/>
                    <a:pt x="3740" y="10709"/>
                  </a:cubicBezTo>
                  <a:cubicBezTo>
                    <a:pt x="3574" y="10917"/>
                    <a:pt x="3479" y="11540"/>
                    <a:pt x="3503" y="12734"/>
                  </a:cubicBezTo>
                  <a:cubicBezTo>
                    <a:pt x="3526" y="13928"/>
                    <a:pt x="3669" y="15694"/>
                    <a:pt x="3954" y="16836"/>
                  </a:cubicBezTo>
                  <a:cubicBezTo>
                    <a:pt x="4239" y="17978"/>
                    <a:pt x="4666" y="18497"/>
                    <a:pt x="5235" y="18446"/>
                  </a:cubicBezTo>
                  <a:cubicBezTo>
                    <a:pt x="5805" y="18394"/>
                    <a:pt x="6517" y="17771"/>
                    <a:pt x="7039" y="16628"/>
                  </a:cubicBezTo>
                  <a:cubicBezTo>
                    <a:pt x="7562" y="15486"/>
                    <a:pt x="7894" y="13824"/>
                    <a:pt x="8084" y="12630"/>
                  </a:cubicBezTo>
                  <a:cubicBezTo>
                    <a:pt x="8274" y="11436"/>
                    <a:pt x="8321" y="10709"/>
                    <a:pt x="8345" y="10917"/>
                  </a:cubicBezTo>
                  <a:cubicBezTo>
                    <a:pt x="8369" y="11124"/>
                    <a:pt x="8369" y="12267"/>
                    <a:pt x="8345" y="13772"/>
                  </a:cubicBezTo>
                  <a:cubicBezTo>
                    <a:pt x="8321" y="15278"/>
                    <a:pt x="8274" y="17147"/>
                    <a:pt x="8250" y="18394"/>
                  </a:cubicBezTo>
                  <a:cubicBezTo>
                    <a:pt x="8226" y="19640"/>
                    <a:pt x="8226" y="20263"/>
                    <a:pt x="8274" y="20263"/>
                  </a:cubicBezTo>
                  <a:cubicBezTo>
                    <a:pt x="8321" y="20263"/>
                    <a:pt x="8416" y="19640"/>
                    <a:pt x="8677" y="18134"/>
                  </a:cubicBezTo>
                  <a:cubicBezTo>
                    <a:pt x="8938" y="16628"/>
                    <a:pt x="9366" y="14240"/>
                    <a:pt x="9650" y="12838"/>
                  </a:cubicBezTo>
                  <a:cubicBezTo>
                    <a:pt x="9935" y="11436"/>
                    <a:pt x="10078" y="11021"/>
                    <a:pt x="10220" y="11072"/>
                  </a:cubicBezTo>
                  <a:cubicBezTo>
                    <a:pt x="10362" y="11124"/>
                    <a:pt x="10505" y="11644"/>
                    <a:pt x="10552" y="12838"/>
                  </a:cubicBezTo>
                  <a:cubicBezTo>
                    <a:pt x="10600" y="14032"/>
                    <a:pt x="10552" y="15901"/>
                    <a:pt x="10529" y="17096"/>
                  </a:cubicBezTo>
                  <a:cubicBezTo>
                    <a:pt x="10505" y="18290"/>
                    <a:pt x="10505" y="18809"/>
                    <a:pt x="10505" y="19328"/>
                  </a:cubicBezTo>
                  <a:cubicBezTo>
                    <a:pt x="10505" y="19847"/>
                    <a:pt x="10505" y="20367"/>
                    <a:pt x="10576" y="20367"/>
                  </a:cubicBezTo>
                  <a:cubicBezTo>
                    <a:pt x="10647" y="20367"/>
                    <a:pt x="10790" y="19847"/>
                    <a:pt x="11027" y="18446"/>
                  </a:cubicBezTo>
                  <a:cubicBezTo>
                    <a:pt x="11264" y="17044"/>
                    <a:pt x="11597" y="14759"/>
                    <a:pt x="11834" y="13305"/>
                  </a:cubicBezTo>
                  <a:cubicBezTo>
                    <a:pt x="12071" y="11851"/>
                    <a:pt x="12214" y="11228"/>
                    <a:pt x="12309" y="11176"/>
                  </a:cubicBezTo>
                  <a:cubicBezTo>
                    <a:pt x="12404" y="11124"/>
                    <a:pt x="12451" y="11644"/>
                    <a:pt x="12522" y="12578"/>
                  </a:cubicBezTo>
                  <a:cubicBezTo>
                    <a:pt x="12594" y="13513"/>
                    <a:pt x="12689" y="14863"/>
                    <a:pt x="12831" y="15849"/>
                  </a:cubicBezTo>
                  <a:cubicBezTo>
                    <a:pt x="12973" y="16836"/>
                    <a:pt x="13163" y="17459"/>
                    <a:pt x="13591" y="17822"/>
                  </a:cubicBezTo>
                  <a:cubicBezTo>
                    <a:pt x="14018" y="18186"/>
                    <a:pt x="14682" y="18290"/>
                    <a:pt x="15347" y="17822"/>
                  </a:cubicBezTo>
                  <a:cubicBezTo>
                    <a:pt x="16012" y="17355"/>
                    <a:pt x="16676" y="16317"/>
                    <a:pt x="17056" y="15538"/>
                  </a:cubicBezTo>
                  <a:cubicBezTo>
                    <a:pt x="17436" y="14759"/>
                    <a:pt x="17531" y="14240"/>
                    <a:pt x="17578" y="13721"/>
                  </a:cubicBezTo>
                  <a:cubicBezTo>
                    <a:pt x="17626" y="13201"/>
                    <a:pt x="17626" y="12682"/>
                    <a:pt x="17531" y="12267"/>
                  </a:cubicBezTo>
                  <a:cubicBezTo>
                    <a:pt x="17436" y="11851"/>
                    <a:pt x="17246" y="11540"/>
                    <a:pt x="17032" y="11384"/>
                  </a:cubicBezTo>
                  <a:cubicBezTo>
                    <a:pt x="16819" y="11228"/>
                    <a:pt x="16581" y="11228"/>
                    <a:pt x="16391" y="11488"/>
                  </a:cubicBezTo>
                  <a:cubicBezTo>
                    <a:pt x="16202" y="11747"/>
                    <a:pt x="16059" y="12267"/>
                    <a:pt x="15941" y="13461"/>
                  </a:cubicBezTo>
                  <a:cubicBezTo>
                    <a:pt x="15822" y="14655"/>
                    <a:pt x="15727" y="16524"/>
                    <a:pt x="15727" y="17874"/>
                  </a:cubicBezTo>
                  <a:cubicBezTo>
                    <a:pt x="15727" y="19224"/>
                    <a:pt x="15822" y="20055"/>
                    <a:pt x="15964" y="20626"/>
                  </a:cubicBezTo>
                  <a:cubicBezTo>
                    <a:pt x="16107" y="21197"/>
                    <a:pt x="16297" y="21509"/>
                    <a:pt x="16795" y="21405"/>
                  </a:cubicBezTo>
                  <a:cubicBezTo>
                    <a:pt x="17293" y="21301"/>
                    <a:pt x="18101" y="20782"/>
                    <a:pt x="18860" y="19328"/>
                  </a:cubicBezTo>
                  <a:cubicBezTo>
                    <a:pt x="19620" y="17874"/>
                    <a:pt x="20332" y="15486"/>
                    <a:pt x="20783" y="12630"/>
                  </a:cubicBezTo>
                  <a:cubicBezTo>
                    <a:pt x="21234" y="9774"/>
                    <a:pt x="21424" y="6451"/>
                    <a:pt x="21495" y="4426"/>
                  </a:cubicBezTo>
                  <a:cubicBezTo>
                    <a:pt x="21566" y="2401"/>
                    <a:pt x="21519" y="1674"/>
                    <a:pt x="21424" y="1051"/>
                  </a:cubicBezTo>
                  <a:cubicBezTo>
                    <a:pt x="21329" y="428"/>
                    <a:pt x="21186" y="-91"/>
                    <a:pt x="21091" y="13"/>
                  </a:cubicBezTo>
                  <a:cubicBezTo>
                    <a:pt x="20996" y="117"/>
                    <a:pt x="20949" y="844"/>
                    <a:pt x="20854" y="3180"/>
                  </a:cubicBezTo>
                  <a:cubicBezTo>
                    <a:pt x="20759" y="5517"/>
                    <a:pt x="20617" y="9463"/>
                    <a:pt x="20617" y="12734"/>
                  </a:cubicBezTo>
                  <a:cubicBezTo>
                    <a:pt x="20617" y="16005"/>
                    <a:pt x="20759" y="18601"/>
                    <a:pt x="20901" y="2119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20" name="Line">
              <a:extLst>
                <a:ext uri="{FF2B5EF4-FFF2-40B4-BE49-F238E27FC236}">
                  <a16:creationId xmlns:a16="http://schemas.microsoft.com/office/drawing/2014/main" id="{83DFBD1C-FB00-4AB3-945D-832B0E00BD55}"/>
                </a:ext>
              </a:extLst>
            </p:cNvPr>
            <p:cNvSpPr/>
            <p:nvPr/>
          </p:nvSpPr>
          <p:spPr>
            <a:xfrm>
              <a:off x="6828356" y="8017904"/>
              <a:ext cx="175803" cy="31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0015" extrusionOk="0">
                  <a:moveTo>
                    <a:pt x="1773" y="20015"/>
                  </a:moveTo>
                  <a:cubicBezTo>
                    <a:pt x="573" y="11375"/>
                    <a:pt x="-627" y="2735"/>
                    <a:pt x="373" y="575"/>
                  </a:cubicBezTo>
                  <a:cubicBezTo>
                    <a:pt x="1373" y="-1585"/>
                    <a:pt x="4573" y="2735"/>
                    <a:pt x="8373" y="7055"/>
                  </a:cubicBezTo>
                  <a:cubicBezTo>
                    <a:pt x="12173" y="11375"/>
                    <a:pt x="16573" y="15695"/>
                    <a:pt x="20973" y="2001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21" name="Line">
              <a:extLst>
                <a:ext uri="{FF2B5EF4-FFF2-40B4-BE49-F238E27FC236}">
                  <a16:creationId xmlns:a16="http://schemas.microsoft.com/office/drawing/2014/main" id="{A422D78E-97AD-47C6-BE0C-EAFBE643E669}"/>
                </a:ext>
              </a:extLst>
            </p:cNvPr>
            <p:cNvSpPr/>
            <p:nvPr/>
          </p:nvSpPr>
          <p:spPr>
            <a:xfrm>
              <a:off x="7147998" y="7971743"/>
              <a:ext cx="179797" cy="369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2" extrusionOk="0">
                  <a:moveTo>
                    <a:pt x="0" y="15516"/>
                  </a:moveTo>
                  <a:cubicBezTo>
                    <a:pt x="5600" y="12431"/>
                    <a:pt x="11200" y="9345"/>
                    <a:pt x="14400" y="7320"/>
                  </a:cubicBezTo>
                  <a:cubicBezTo>
                    <a:pt x="17600" y="5295"/>
                    <a:pt x="18400" y="4331"/>
                    <a:pt x="18800" y="3173"/>
                  </a:cubicBezTo>
                  <a:cubicBezTo>
                    <a:pt x="19200" y="2016"/>
                    <a:pt x="19200" y="666"/>
                    <a:pt x="17400" y="184"/>
                  </a:cubicBezTo>
                  <a:cubicBezTo>
                    <a:pt x="15600" y="-298"/>
                    <a:pt x="12000" y="88"/>
                    <a:pt x="8800" y="2306"/>
                  </a:cubicBezTo>
                  <a:cubicBezTo>
                    <a:pt x="5600" y="4523"/>
                    <a:pt x="2800" y="8573"/>
                    <a:pt x="1800" y="11756"/>
                  </a:cubicBezTo>
                  <a:cubicBezTo>
                    <a:pt x="800" y="14938"/>
                    <a:pt x="1600" y="17252"/>
                    <a:pt x="5200" y="18698"/>
                  </a:cubicBezTo>
                  <a:cubicBezTo>
                    <a:pt x="8800" y="20145"/>
                    <a:pt x="15200" y="20723"/>
                    <a:pt x="21600" y="2130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22" name="Line">
              <a:extLst>
                <a:ext uri="{FF2B5EF4-FFF2-40B4-BE49-F238E27FC236}">
                  <a16:creationId xmlns:a16="http://schemas.microsoft.com/office/drawing/2014/main" id="{5246E2B3-67EC-4691-A9AD-0C6C916C28D4}"/>
                </a:ext>
              </a:extLst>
            </p:cNvPr>
            <p:cNvSpPr/>
            <p:nvPr/>
          </p:nvSpPr>
          <p:spPr>
            <a:xfrm>
              <a:off x="7407706" y="7957540"/>
              <a:ext cx="251719" cy="369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7" extrusionOk="0">
                  <a:moveTo>
                    <a:pt x="0" y="9425"/>
                  </a:moveTo>
                  <a:cubicBezTo>
                    <a:pt x="288" y="8247"/>
                    <a:pt x="576" y="7069"/>
                    <a:pt x="1584" y="6382"/>
                  </a:cubicBezTo>
                  <a:cubicBezTo>
                    <a:pt x="2592" y="5695"/>
                    <a:pt x="4320" y="5498"/>
                    <a:pt x="5616" y="5891"/>
                  </a:cubicBezTo>
                  <a:cubicBezTo>
                    <a:pt x="6912" y="6284"/>
                    <a:pt x="7776" y="7265"/>
                    <a:pt x="8352" y="9524"/>
                  </a:cubicBezTo>
                  <a:cubicBezTo>
                    <a:pt x="8928" y="11782"/>
                    <a:pt x="9216" y="15316"/>
                    <a:pt x="9216" y="17771"/>
                  </a:cubicBezTo>
                  <a:cubicBezTo>
                    <a:pt x="9216" y="20225"/>
                    <a:pt x="8928" y="21600"/>
                    <a:pt x="8784" y="21502"/>
                  </a:cubicBezTo>
                  <a:cubicBezTo>
                    <a:pt x="8640" y="21404"/>
                    <a:pt x="8640" y="19833"/>
                    <a:pt x="10800" y="16004"/>
                  </a:cubicBezTo>
                  <a:cubicBezTo>
                    <a:pt x="12960" y="12175"/>
                    <a:pt x="17280" y="6087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23" name="Line">
              <a:extLst>
                <a:ext uri="{FF2B5EF4-FFF2-40B4-BE49-F238E27FC236}">
                  <a16:creationId xmlns:a16="http://schemas.microsoft.com/office/drawing/2014/main" id="{DB61E95D-9A8F-4835-ABDD-379A95B649AB}"/>
                </a:ext>
              </a:extLst>
            </p:cNvPr>
            <p:cNvSpPr/>
            <p:nvPr/>
          </p:nvSpPr>
          <p:spPr>
            <a:xfrm>
              <a:off x="8610360" y="7755138"/>
              <a:ext cx="411538" cy="532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337" extrusionOk="0">
                  <a:moveTo>
                    <a:pt x="1451" y="7354"/>
                  </a:moveTo>
                  <a:cubicBezTo>
                    <a:pt x="933" y="10574"/>
                    <a:pt x="414" y="13794"/>
                    <a:pt x="155" y="15739"/>
                  </a:cubicBezTo>
                  <a:cubicBezTo>
                    <a:pt x="-104" y="17684"/>
                    <a:pt x="-104" y="18355"/>
                    <a:pt x="674" y="18825"/>
                  </a:cubicBezTo>
                  <a:cubicBezTo>
                    <a:pt x="1451" y="19294"/>
                    <a:pt x="3006" y="19563"/>
                    <a:pt x="4648" y="18624"/>
                  </a:cubicBezTo>
                  <a:cubicBezTo>
                    <a:pt x="6290" y="17684"/>
                    <a:pt x="8018" y="15538"/>
                    <a:pt x="8968" y="13928"/>
                  </a:cubicBezTo>
                  <a:cubicBezTo>
                    <a:pt x="9918" y="12318"/>
                    <a:pt x="10091" y="11245"/>
                    <a:pt x="10091" y="11111"/>
                  </a:cubicBezTo>
                  <a:cubicBezTo>
                    <a:pt x="10091" y="10976"/>
                    <a:pt x="9918" y="11781"/>
                    <a:pt x="9918" y="13391"/>
                  </a:cubicBezTo>
                  <a:cubicBezTo>
                    <a:pt x="9918" y="15001"/>
                    <a:pt x="10091" y="17416"/>
                    <a:pt x="10523" y="18892"/>
                  </a:cubicBezTo>
                  <a:cubicBezTo>
                    <a:pt x="10955" y="20368"/>
                    <a:pt x="11646" y="20904"/>
                    <a:pt x="12510" y="21173"/>
                  </a:cubicBezTo>
                  <a:cubicBezTo>
                    <a:pt x="13374" y="21441"/>
                    <a:pt x="14411" y="21441"/>
                    <a:pt x="15707" y="20703"/>
                  </a:cubicBezTo>
                  <a:cubicBezTo>
                    <a:pt x="17003" y="19965"/>
                    <a:pt x="18558" y="18489"/>
                    <a:pt x="19682" y="16209"/>
                  </a:cubicBezTo>
                  <a:cubicBezTo>
                    <a:pt x="20805" y="13928"/>
                    <a:pt x="21496" y="10842"/>
                    <a:pt x="21150" y="8360"/>
                  </a:cubicBezTo>
                  <a:cubicBezTo>
                    <a:pt x="20805" y="5878"/>
                    <a:pt x="19422" y="4000"/>
                    <a:pt x="18040" y="2658"/>
                  </a:cubicBezTo>
                  <a:cubicBezTo>
                    <a:pt x="16658" y="1317"/>
                    <a:pt x="15275" y="512"/>
                    <a:pt x="14152" y="176"/>
                  </a:cubicBezTo>
                  <a:cubicBezTo>
                    <a:pt x="13029" y="-159"/>
                    <a:pt x="12165" y="-25"/>
                    <a:pt x="11819" y="646"/>
                  </a:cubicBezTo>
                  <a:cubicBezTo>
                    <a:pt x="11474" y="1317"/>
                    <a:pt x="11646" y="2524"/>
                    <a:pt x="11819" y="373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24" name="Line">
              <a:extLst>
                <a:ext uri="{FF2B5EF4-FFF2-40B4-BE49-F238E27FC236}">
                  <a16:creationId xmlns:a16="http://schemas.microsoft.com/office/drawing/2014/main" id="{BB0E2B30-A759-4623-99F0-089BF09A9748}"/>
                </a:ext>
              </a:extLst>
            </p:cNvPr>
            <p:cNvSpPr/>
            <p:nvPr/>
          </p:nvSpPr>
          <p:spPr>
            <a:xfrm>
              <a:off x="9237657" y="7943336"/>
              <a:ext cx="399553" cy="220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0799" extrusionOk="0">
                  <a:moveTo>
                    <a:pt x="14867" y="6141"/>
                  </a:moveTo>
                  <a:cubicBezTo>
                    <a:pt x="13247" y="3599"/>
                    <a:pt x="11627" y="1058"/>
                    <a:pt x="9647" y="264"/>
                  </a:cubicBezTo>
                  <a:cubicBezTo>
                    <a:pt x="7667" y="-530"/>
                    <a:pt x="5327" y="423"/>
                    <a:pt x="3527" y="3758"/>
                  </a:cubicBezTo>
                  <a:cubicBezTo>
                    <a:pt x="1727" y="7094"/>
                    <a:pt x="467" y="12811"/>
                    <a:pt x="107" y="16305"/>
                  </a:cubicBezTo>
                  <a:cubicBezTo>
                    <a:pt x="-253" y="19799"/>
                    <a:pt x="287" y="21070"/>
                    <a:pt x="1817" y="20752"/>
                  </a:cubicBezTo>
                  <a:cubicBezTo>
                    <a:pt x="3347" y="20435"/>
                    <a:pt x="5867" y="18529"/>
                    <a:pt x="7577" y="15988"/>
                  </a:cubicBezTo>
                  <a:cubicBezTo>
                    <a:pt x="9287" y="13446"/>
                    <a:pt x="10187" y="10270"/>
                    <a:pt x="10997" y="8205"/>
                  </a:cubicBezTo>
                  <a:cubicBezTo>
                    <a:pt x="11807" y="6141"/>
                    <a:pt x="12527" y="5188"/>
                    <a:pt x="12977" y="5505"/>
                  </a:cubicBezTo>
                  <a:cubicBezTo>
                    <a:pt x="13427" y="5823"/>
                    <a:pt x="13607" y="7411"/>
                    <a:pt x="13967" y="9635"/>
                  </a:cubicBezTo>
                  <a:cubicBezTo>
                    <a:pt x="14327" y="11858"/>
                    <a:pt x="14867" y="14717"/>
                    <a:pt x="16127" y="16623"/>
                  </a:cubicBezTo>
                  <a:cubicBezTo>
                    <a:pt x="17387" y="18529"/>
                    <a:pt x="19367" y="19482"/>
                    <a:pt x="21347" y="2043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25" name="Line">
              <a:extLst>
                <a:ext uri="{FF2B5EF4-FFF2-40B4-BE49-F238E27FC236}">
                  <a16:creationId xmlns:a16="http://schemas.microsoft.com/office/drawing/2014/main" id="{1ABCF106-7EB3-45ED-9FA1-079AF2862AC7}"/>
                </a:ext>
              </a:extLst>
            </p:cNvPr>
            <p:cNvSpPr/>
            <p:nvPr/>
          </p:nvSpPr>
          <p:spPr>
            <a:xfrm>
              <a:off x="9880938" y="7815504"/>
              <a:ext cx="902989" cy="749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0705" extrusionOk="0">
                  <a:moveTo>
                    <a:pt x="612" y="2554"/>
                  </a:moveTo>
                  <a:cubicBezTo>
                    <a:pt x="532" y="878"/>
                    <a:pt x="452" y="-798"/>
                    <a:pt x="412" y="412"/>
                  </a:cubicBezTo>
                  <a:cubicBezTo>
                    <a:pt x="372" y="1623"/>
                    <a:pt x="372" y="5719"/>
                    <a:pt x="291" y="9397"/>
                  </a:cubicBezTo>
                  <a:cubicBezTo>
                    <a:pt x="211" y="13074"/>
                    <a:pt x="50" y="16333"/>
                    <a:pt x="10" y="18195"/>
                  </a:cubicBezTo>
                  <a:cubicBezTo>
                    <a:pt x="-30" y="20057"/>
                    <a:pt x="50" y="20523"/>
                    <a:pt x="291" y="20662"/>
                  </a:cubicBezTo>
                  <a:cubicBezTo>
                    <a:pt x="532" y="20802"/>
                    <a:pt x="934" y="20616"/>
                    <a:pt x="1616" y="19778"/>
                  </a:cubicBezTo>
                  <a:cubicBezTo>
                    <a:pt x="2299" y="18940"/>
                    <a:pt x="3262" y="17450"/>
                    <a:pt x="3704" y="16147"/>
                  </a:cubicBezTo>
                  <a:cubicBezTo>
                    <a:pt x="4145" y="14843"/>
                    <a:pt x="4065" y="13726"/>
                    <a:pt x="3664" y="12423"/>
                  </a:cubicBezTo>
                  <a:cubicBezTo>
                    <a:pt x="3262" y="11119"/>
                    <a:pt x="2540" y="9630"/>
                    <a:pt x="2058" y="8605"/>
                  </a:cubicBezTo>
                  <a:cubicBezTo>
                    <a:pt x="1576" y="7581"/>
                    <a:pt x="1335" y="7023"/>
                    <a:pt x="1134" y="6464"/>
                  </a:cubicBezTo>
                  <a:cubicBezTo>
                    <a:pt x="934" y="5905"/>
                    <a:pt x="773" y="5347"/>
                    <a:pt x="934" y="5114"/>
                  </a:cubicBezTo>
                  <a:cubicBezTo>
                    <a:pt x="1094" y="4881"/>
                    <a:pt x="1576" y="4974"/>
                    <a:pt x="2981" y="5300"/>
                  </a:cubicBezTo>
                  <a:cubicBezTo>
                    <a:pt x="4386" y="5626"/>
                    <a:pt x="6715" y="6185"/>
                    <a:pt x="8642" y="6231"/>
                  </a:cubicBezTo>
                  <a:cubicBezTo>
                    <a:pt x="10569" y="6278"/>
                    <a:pt x="12095" y="5812"/>
                    <a:pt x="13058" y="5440"/>
                  </a:cubicBezTo>
                  <a:cubicBezTo>
                    <a:pt x="14022" y="5068"/>
                    <a:pt x="14424" y="4788"/>
                    <a:pt x="14664" y="4416"/>
                  </a:cubicBezTo>
                  <a:cubicBezTo>
                    <a:pt x="14905" y="4043"/>
                    <a:pt x="14986" y="3578"/>
                    <a:pt x="14825" y="3205"/>
                  </a:cubicBezTo>
                  <a:cubicBezTo>
                    <a:pt x="14664" y="2833"/>
                    <a:pt x="14263" y="2554"/>
                    <a:pt x="13661" y="2368"/>
                  </a:cubicBezTo>
                  <a:cubicBezTo>
                    <a:pt x="13058" y="2181"/>
                    <a:pt x="12255" y="2088"/>
                    <a:pt x="11653" y="2228"/>
                  </a:cubicBezTo>
                  <a:cubicBezTo>
                    <a:pt x="11051" y="2368"/>
                    <a:pt x="10650" y="2740"/>
                    <a:pt x="10328" y="3112"/>
                  </a:cubicBezTo>
                  <a:cubicBezTo>
                    <a:pt x="10007" y="3485"/>
                    <a:pt x="9766" y="3857"/>
                    <a:pt x="9646" y="4369"/>
                  </a:cubicBezTo>
                  <a:cubicBezTo>
                    <a:pt x="9525" y="4881"/>
                    <a:pt x="9525" y="5533"/>
                    <a:pt x="9686" y="5999"/>
                  </a:cubicBezTo>
                  <a:cubicBezTo>
                    <a:pt x="9847" y="6464"/>
                    <a:pt x="10168" y="6743"/>
                    <a:pt x="11091" y="6930"/>
                  </a:cubicBezTo>
                  <a:cubicBezTo>
                    <a:pt x="12015" y="7116"/>
                    <a:pt x="13540" y="7209"/>
                    <a:pt x="14745" y="7628"/>
                  </a:cubicBezTo>
                  <a:cubicBezTo>
                    <a:pt x="15949" y="8047"/>
                    <a:pt x="16832" y="8792"/>
                    <a:pt x="17274" y="9443"/>
                  </a:cubicBezTo>
                  <a:cubicBezTo>
                    <a:pt x="17716" y="10095"/>
                    <a:pt x="17716" y="10654"/>
                    <a:pt x="17515" y="10980"/>
                  </a:cubicBezTo>
                  <a:cubicBezTo>
                    <a:pt x="17314" y="11305"/>
                    <a:pt x="16913" y="11399"/>
                    <a:pt x="16551" y="11305"/>
                  </a:cubicBezTo>
                  <a:cubicBezTo>
                    <a:pt x="16190" y="11212"/>
                    <a:pt x="15869" y="10933"/>
                    <a:pt x="15789" y="10188"/>
                  </a:cubicBezTo>
                  <a:cubicBezTo>
                    <a:pt x="15708" y="9443"/>
                    <a:pt x="15869" y="8233"/>
                    <a:pt x="16632" y="6697"/>
                  </a:cubicBezTo>
                  <a:cubicBezTo>
                    <a:pt x="17395" y="5161"/>
                    <a:pt x="18760" y="3299"/>
                    <a:pt x="19683" y="2321"/>
                  </a:cubicBezTo>
                  <a:cubicBezTo>
                    <a:pt x="20606" y="1343"/>
                    <a:pt x="21088" y="1250"/>
                    <a:pt x="21570" y="115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26" name="Line">
              <a:extLst>
                <a:ext uri="{FF2B5EF4-FFF2-40B4-BE49-F238E27FC236}">
                  <a16:creationId xmlns:a16="http://schemas.microsoft.com/office/drawing/2014/main" id="{2A6AE197-60E1-496E-886D-63C0AE140453}"/>
                </a:ext>
              </a:extLst>
            </p:cNvPr>
            <p:cNvSpPr/>
            <p:nvPr/>
          </p:nvSpPr>
          <p:spPr>
            <a:xfrm>
              <a:off x="10895801" y="8252262"/>
              <a:ext cx="119866" cy="330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27" name="Line">
              <a:extLst>
                <a:ext uri="{FF2B5EF4-FFF2-40B4-BE49-F238E27FC236}">
                  <a16:creationId xmlns:a16="http://schemas.microsoft.com/office/drawing/2014/main" id="{160D9D1C-B4DF-477B-85D9-A10EE76BF949}"/>
                </a:ext>
              </a:extLst>
            </p:cNvPr>
            <p:cNvSpPr/>
            <p:nvPr/>
          </p:nvSpPr>
          <p:spPr>
            <a:xfrm>
              <a:off x="11974593" y="7723181"/>
              <a:ext cx="395556" cy="497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1166" extrusionOk="0">
                  <a:moveTo>
                    <a:pt x="5872" y="9155"/>
                  </a:moveTo>
                  <a:cubicBezTo>
                    <a:pt x="5332" y="9731"/>
                    <a:pt x="4792" y="10307"/>
                    <a:pt x="4162" y="9803"/>
                  </a:cubicBezTo>
                  <a:cubicBezTo>
                    <a:pt x="3532" y="9299"/>
                    <a:pt x="2812" y="7715"/>
                    <a:pt x="2272" y="7355"/>
                  </a:cubicBezTo>
                  <a:cubicBezTo>
                    <a:pt x="1732" y="6995"/>
                    <a:pt x="1372" y="7859"/>
                    <a:pt x="1012" y="9731"/>
                  </a:cubicBezTo>
                  <a:cubicBezTo>
                    <a:pt x="652" y="11603"/>
                    <a:pt x="292" y="14483"/>
                    <a:pt x="112" y="16283"/>
                  </a:cubicBezTo>
                  <a:cubicBezTo>
                    <a:pt x="-68" y="18083"/>
                    <a:pt x="-68" y="18803"/>
                    <a:pt x="382" y="19307"/>
                  </a:cubicBezTo>
                  <a:cubicBezTo>
                    <a:pt x="832" y="19811"/>
                    <a:pt x="1732" y="20099"/>
                    <a:pt x="3262" y="19451"/>
                  </a:cubicBezTo>
                  <a:cubicBezTo>
                    <a:pt x="4792" y="18803"/>
                    <a:pt x="6952" y="17219"/>
                    <a:pt x="8122" y="16067"/>
                  </a:cubicBezTo>
                  <a:cubicBezTo>
                    <a:pt x="9292" y="14915"/>
                    <a:pt x="9472" y="14195"/>
                    <a:pt x="9652" y="13403"/>
                  </a:cubicBezTo>
                  <a:cubicBezTo>
                    <a:pt x="9832" y="12611"/>
                    <a:pt x="10012" y="11747"/>
                    <a:pt x="9922" y="11747"/>
                  </a:cubicBezTo>
                  <a:cubicBezTo>
                    <a:pt x="9832" y="11747"/>
                    <a:pt x="9472" y="12611"/>
                    <a:pt x="9472" y="14051"/>
                  </a:cubicBezTo>
                  <a:cubicBezTo>
                    <a:pt x="9472" y="15491"/>
                    <a:pt x="9832" y="17507"/>
                    <a:pt x="11002" y="19019"/>
                  </a:cubicBezTo>
                  <a:cubicBezTo>
                    <a:pt x="12172" y="20531"/>
                    <a:pt x="14152" y="21539"/>
                    <a:pt x="16222" y="21035"/>
                  </a:cubicBezTo>
                  <a:cubicBezTo>
                    <a:pt x="18292" y="20531"/>
                    <a:pt x="20452" y="18515"/>
                    <a:pt x="20992" y="15275"/>
                  </a:cubicBezTo>
                  <a:cubicBezTo>
                    <a:pt x="21532" y="12035"/>
                    <a:pt x="20452" y="7571"/>
                    <a:pt x="19552" y="4979"/>
                  </a:cubicBezTo>
                  <a:cubicBezTo>
                    <a:pt x="18652" y="2387"/>
                    <a:pt x="17932" y="1667"/>
                    <a:pt x="17212" y="1091"/>
                  </a:cubicBezTo>
                  <a:cubicBezTo>
                    <a:pt x="16492" y="515"/>
                    <a:pt x="15772" y="83"/>
                    <a:pt x="15502" y="11"/>
                  </a:cubicBezTo>
                  <a:cubicBezTo>
                    <a:pt x="15232" y="-61"/>
                    <a:pt x="15412" y="227"/>
                    <a:pt x="15592" y="51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28" name="Line">
              <a:extLst>
                <a:ext uri="{FF2B5EF4-FFF2-40B4-BE49-F238E27FC236}">
                  <a16:creationId xmlns:a16="http://schemas.microsoft.com/office/drawing/2014/main" id="{A3A25663-B6AD-423C-AE73-4778608E9653}"/>
                </a:ext>
              </a:extLst>
            </p:cNvPr>
            <p:cNvSpPr/>
            <p:nvPr/>
          </p:nvSpPr>
          <p:spPr>
            <a:xfrm>
              <a:off x="12474033" y="7666367"/>
              <a:ext cx="1234619" cy="589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493" extrusionOk="0">
                  <a:moveTo>
                    <a:pt x="1680" y="1120"/>
                  </a:moveTo>
                  <a:cubicBezTo>
                    <a:pt x="1563" y="507"/>
                    <a:pt x="1445" y="-107"/>
                    <a:pt x="1357" y="16"/>
                  </a:cubicBezTo>
                  <a:cubicBezTo>
                    <a:pt x="1269" y="138"/>
                    <a:pt x="1211" y="998"/>
                    <a:pt x="1123" y="3268"/>
                  </a:cubicBezTo>
                  <a:cubicBezTo>
                    <a:pt x="1035" y="5538"/>
                    <a:pt x="917" y="9220"/>
                    <a:pt x="741" y="12288"/>
                  </a:cubicBezTo>
                  <a:cubicBezTo>
                    <a:pt x="565" y="15357"/>
                    <a:pt x="330" y="17811"/>
                    <a:pt x="183" y="19345"/>
                  </a:cubicBezTo>
                  <a:cubicBezTo>
                    <a:pt x="37" y="20879"/>
                    <a:pt x="-22" y="21493"/>
                    <a:pt x="7" y="21493"/>
                  </a:cubicBezTo>
                  <a:cubicBezTo>
                    <a:pt x="37" y="21493"/>
                    <a:pt x="154" y="20879"/>
                    <a:pt x="360" y="19898"/>
                  </a:cubicBezTo>
                  <a:cubicBezTo>
                    <a:pt x="565" y="18916"/>
                    <a:pt x="858" y="17566"/>
                    <a:pt x="1181" y="16154"/>
                  </a:cubicBezTo>
                  <a:cubicBezTo>
                    <a:pt x="1504" y="14743"/>
                    <a:pt x="1856" y="13270"/>
                    <a:pt x="2062" y="12841"/>
                  </a:cubicBezTo>
                  <a:cubicBezTo>
                    <a:pt x="2267" y="12411"/>
                    <a:pt x="2326" y="13025"/>
                    <a:pt x="2531" y="14068"/>
                  </a:cubicBezTo>
                  <a:cubicBezTo>
                    <a:pt x="2737" y="15111"/>
                    <a:pt x="3089" y="16584"/>
                    <a:pt x="3588" y="17382"/>
                  </a:cubicBezTo>
                  <a:cubicBezTo>
                    <a:pt x="4087" y="18179"/>
                    <a:pt x="4732" y="18302"/>
                    <a:pt x="5525" y="17750"/>
                  </a:cubicBezTo>
                  <a:cubicBezTo>
                    <a:pt x="6317" y="17198"/>
                    <a:pt x="7256" y="15970"/>
                    <a:pt x="7843" y="14804"/>
                  </a:cubicBezTo>
                  <a:cubicBezTo>
                    <a:pt x="8430" y="13638"/>
                    <a:pt x="8665" y="12534"/>
                    <a:pt x="8782" y="11491"/>
                  </a:cubicBezTo>
                  <a:cubicBezTo>
                    <a:pt x="8900" y="10448"/>
                    <a:pt x="8900" y="9466"/>
                    <a:pt x="8724" y="8913"/>
                  </a:cubicBezTo>
                  <a:cubicBezTo>
                    <a:pt x="8548" y="8361"/>
                    <a:pt x="8195" y="8238"/>
                    <a:pt x="7785" y="8668"/>
                  </a:cubicBezTo>
                  <a:cubicBezTo>
                    <a:pt x="7374" y="9098"/>
                    <a:pt x="6904" y="10079"/>
                    <a:pt x="6523" y="11552"/>
                  </a:cubicBezTo>
                  <a:cubicBezTo>
                    <a:pt x="6141" y="13025"/>
                    <a:pt x="5848" y="14988"/>
                    <a:pt x="5730" y="16338"/>
                  </a:cubicBezTo>
                  <a:cubicBezTo>
                    <a:pt x="5613" y="17688"/>
                    <a:pt x="5671" y="18425"/>
                    <a:pt x="6024" y="19038"/>
                  </a:cubicBezTo>
                  <a:cubicBezTo>
                    <a:pt x="6376" y="19652"/>
                    <a:pt x="7021" y="20143"/>
                    <a:pt x="7638" y="20266"/>
                  </a:cubicBezTo>
                  <a:cubicBezTo>
                    <a:pt x="8254" y="20388"/>
                    <a:pt x="8841" y="20143"/>
                    <a:pt x="9428" y="18854"/>
                  </a:cubicBezTo>
                  <a:cubicBezTo>
                    <a:pt x="10015" y="17566"/>
                    <a:pt x="10602" y="15234"/>
                    <a:pt x="11042" y="13332"/>
                  </a:cubicBezTo>
                  <a:cubicBezTo>
                    <a:pt x="11482" y="11429"/>
                    <a:pt x="11776" y="9957"/>
                    <a:pt x="12040" y="9036"/>
                  </a:cubicBezTo>
                  <a:cubicBezTo>
                    <a:pt x="12304" y="8116"/>
                    <a:pt x="12539" y="7748"/>
                    <a:pt x="12715" y="7870"/>
                  </a:cubicBezTo>
                  <a:cubicBezTo>
                    <a:pt x="12891" y="7993"/>
                    <a:pt x="13008" y="8607"/>
                    <a:pt x="13038" y="10325"/>
                  </a:cubicBezTo>
                  <a:cubicBezTo>
                    <a:pt x="13067" y="12043"/>
                    <a:pt x="13008" y="14866"/>
                    <a:pt x="12979" y="16645"/>
                  </a:cubicBezTo>
                  <a:cubicBezTo>
                    <a:pt x="12950" y="18425"/>
                    <a:pt x="12950" y="19161"/>
                    <a:pt x="13155" y="19775"/>
                  </a:cubicBezTo>
                  <a:cubicBezTo>
                    <a:pt x="13361" y="20388"/>
                    <a:pt x="13771" y="20879"/>
                    <a:pt x="14505" y="20695"/>
                  </a:cubicBezTo>
                  <a:cubicBezTo>
                    <a:pt x="15239" y="20511"/>
                    <a:pt x="16295" y="19652"/>
                    <a:pt x="17058" y="18118"/>
                  </a:cubicBezTo>
                  <a:cubicBezTo>
                    <a:pt x="17821" y="16584"/>
                    <a:pt x="18291" y="14375"/>
                    <a:pt x="18496" y="12963"/>
                  </a:cubicBezTo>
                  <a:cubicBezTo>
                    <a:pt x="18702" y="11552"/>
                    <a:pt x="18643" y="10938"/>
                    <a:pt x="18438" y="10448"/>
                  </a:cubicBezTo>
                  <a:cubicBezTo>
                    <a:pt x="18232" y="9957"/>
                    <a:pt x="17880" y="9588"/>
                    <a:pt x="17557" y="9527"/>
                  </a:cubicBezTo>
                  <a:cubicBezTo>
                    <a:pt x="17235" y="9466"/>
                    <a:pt x="16941" y="9711"/>
                    <a:pt x="16736" y="10141"/>
                  </a:cubicBezTo>
                  <a:cubicBezTo>
                    <a:pt x="16530" y="10570"/>
                    <a:pt x="16413" y="11184"/>
                    <a:pt x="16442" y="12227"/>
                  </a:cubicBezTo>
                  <a:cubicBezTo>
                    <a:pt x="16471" y="13270"/>
                    <a:pt x="16648" y="14743"/>
                    <a:pt x="17528" y="16154"/>
                  </a:cubicBezTo>
                  <a:cubicBezTo>
                    <a:pt x="18408" y="17566"/>
                    <a:pt x="19993" y="18916"/>
                    <a:pt x="21578" y="2026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29" name="Line">
              <a:extLst>
                <a:ext uri="{FF2B5EF4-FFF2-40B4-BE49-F238E27FC236}">
                  <a16:creationId xmlns:a16="http://schemas.microsoft.com/office/drawing/2014/main" id="{75DACB73-C7D1-47A4-934F-2C34EE048084}"/>
                </a:ext>
              </a:extLst>
            </p:cNvPr>
            <p:cNvSpPr/>
            <p:nvPr/>
          </p:nvSpPr>
          <p:spPr>
            <a:xfrm>
              <a:off x="14511751" y="7794199"/>
              <a:ext cx="375579" cy="379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008" extrusionOk="0">
                  <a:moveTo>
                    <a:pt x="4090" y="10811"/>
                  </a:moveTo>
                  <a:cubicBezTo>
                    <a:pt x="4848" y="11370"/>
                    <a:pt x="5606" y="11929"/>
                    <a:pt x="6838" y="11742"/>
                  </a:cubicBezTo>
                  <a:cubicBezTo>
                    <a:pt x="8069" y="11556"/>
                    <a:pt x="9775" y="10625"/>
                    <a:pt x="10911" y="9229"/>
                  </a:cubicBezTo>
                  <a:cubicBezTo>
                    <a:pt x="12048" y="7832"/>
                    <a:pt x="12617" y="5970"/>
                    <a:pt x="12238" y="4201"/>
                  </a:cubicBezTo>
                  <a:cubicBezTo>
                    <a:pt x="11859" y="2432"/>
                    <a:pt x="10532" y="756"/>
                    <a:pt x="8827" y="198"/>
                  </a:cubicBezTo>
                  <a:cubicBezTo>
                    <a:pt x="7122" y="-361"/>
                    <a:pt x="5038" y="198"/>
                    <a:pt x="3143" y="2711"/>
                  </a:cubicBezTo>
                  <a:cubicBezTo>
                    <a:pt x="1248" y="5225"/>
                    <a:pt x="-457" y="9694"/>
                    <a:pt x="111" y="13139"/>
                  </a:cubicBezTo>
                  <a:cubicBezTo>
                    <a:pt x="680" y="16584"/>
                    <a:pt x="3522" y="19005"/>
                    <a:pt x="7406" y="20122"/>
                  </a:cubicBezTo>
                  <a:cubicBezTo>
                    <a:pt x="11290" y="21239"/>
                    <a:pt x="16217" y="21053"/>
                    <a:pt x="21143" y="2086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30" name="Line">
              <a:extLst>
                <a:ext uri="{FF2B5EF4-FFF2-40B4-BE49-F238E27FC236}">
                  <a16:creationId xmlns:a16="http://schemas.microsoft.com/office/drawing/2014/main" id="{DBC76DC2-625A-45C2-8575-54FEBCF6A282}"/>
                </a:ext>
              </a:extLst>
            </p:cNvPr>
            <p:cNvSpPr/>
            <p:nvPr/>
          </p:nvSpPr>
          <p:spPr>
            <a:xfrm>
              <a:off x="14911304" y="7787097"/>
              <a:ext cx="287678" cy="372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208" extrusionOk="0">
                  <a:moveTo>
                    <a:pt x="18247" y="2858"/>
                  </a:moveTo>
                  <a:cubicBezTo>
                    <a:pt x="17750" y="1902"/>
                    <a:pt x="17254" y="946"/>
                    <a:pt x="16260" y="373"/>
                  </a:cubicBezTo>
                  <a:cubicBezTo>
                    <a:pt x="15267" y="-201"/>
                    <a:pt x="13778" y="-392"/>
                    <a:pt x="10922" y="1902"/>
                  </a:cubicBezTo>
                  <a:cubicBezTo>
                    <a:pt x="8067" y="4196"/>
                    <a:pt x="3847" y="8974"/>
                    <a:pt x="1736" y="11937"/>
                  </a:cubicBezTo>
                  <a:cubicBezTo>
                    <a:pt x="-374" y="14900"/>
                    <a:pt x="-374" y="16047"/>
                    <a:pt x="743" y="16907"/>
                  </a:cubicBezTo>
                  <a:cubicBezTo>
                    <a:pt x="1860" y="17767"/>
                    <a:pt x="4095" y="18341"/>
                    <a:pt x="7198" y="17385"/>
                  </a:cubicBezTo>
                  <a:cubicBezTo>
                    <a:pt x="10302" y="16429"/>
                    <a:pt x="14274" y="13944"/>
                    <a:pt x="16509" y="12224"/>
                  </a:cubicBezTo>
                  <a:cubicBezTo>
                    <a:pt x="18743" y="10504"/>
                    <a:pt x="19240" y="9548"/>
                    <a:pt x="19488" y="8592"/>
                  </a:cubicBezTo>
                  <a:cubicBezTo>
                    <a:pt x="19736" y="7636"/>
                    <a:pt x="19736" y="6681"/>
                    <a:pt x="19116" y="6298"/>
                  </a:cubicBezTo>
                  <a:cubicBezTo>
                    <a:pt x="18495" y="5916"/>
                    <a:pt x="17254" y="6107"/>
                    <a:pt x="16260" y="7541"/>
                  </a:cubicBezTo>
                  <a:cubicBezTo>
                    <a:pt x="15267" y="8974"/>
                    <a:pt x="14523" y="11650"/>
                    <a:pt x="15391" y="14135"/>
                  </a:cubicBezTo>
                  <a:cubicBezTo>
                    <a:pt x="16260" y="16620"/>
                    <a:pt x="18743" y="18914"/>
                    <a:pt x="21226" y="2120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31" name="Line">
              <a:extLst>
                <a:ext uri="{FF2B5EF4-FFF2-40B4-BE49-F238E27FC236}">
                  <a16:creationId xmlns:a16="http://schemas.microsoft.com/office/drawing/2014/main" id="{EEF20290-64FE-4C81-A9B0-B217AEC6332D}"/>
                </a:ext>
              </a:extLst>
            </p:cNvPr>
            <p:cNvSpPr/>
            <p:nvPr/>
          </p:nvSpPr>
          <p:spPr>
            <a:xfrm>
              <a:off x="15362800" y="7811952"/>
              <a:ext cx="339618" cy="291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148" extrusionOk="0">
                  <a:moveTo>
                    <a:pt x="9915" y="1983"/>
                  </a:moveTo>
                  <a:cubicBezTo>
                    <a:pt x="9076" y="1255"/>
                    <a:pt x="8237" y="527"/>
                    <a:pt x="7293" y="163"/>
                  </a:cubicBezTo>
                  <a:cubicBezTo>
                    <a:pt x="6350" y="-201"/>
                    <a:pt x="5301" y="-201"/>
                    <a:pt x="3938" y="2833"/>
                  </a:cubicBezTo>
                  <a:cubicBezTo>
                    <a:pt x="2575" y="5866"/>
                    <a:pt x="897" y="11934"/>
                    <a:pt x="268" y="15574"/>
                  </a:cubicBezTo>
                  <a:cubicBezTo>
                    <a:pt x="-361" y="19215"/>
                    <a:pt x="58" y="20428"/>
                    <a:pt x="2155" y="20914"/>
                  </a:cubicBezTo>
                  <a:cubicBezTo>
                    <a:pt x="4253" y="21399"/>
                    <a:pt x="8027" y="21156"/>
                    <a:pt x="11487" y="19943"/>
                  </a:cubicBezTo>
                  <a:cubicBezTo>
                    <a:pt x="14948" y="18729"/>
                    <a:pt x="18093" y="16545"/>
                    <a:pt x="21239" y="1436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32" name="Line">
              <a:extLst>
                <a:ext uri="{FF2B5EF4-FFF2-40B4-BE49-F238E27FC236}">
                  <a16:creationId xmlns:a16="http://schemas.microsoft.com/office/drawing/2014/main" id="{F6E03CF5-CB58-45F2-9958-B3359AC226FA}"/>
                </a:ext>
              </a:extLst>
            </p:cNvPr>
            <p:cNvSpPr/>
            <p:nvPr/>
          </p:nvSpPr>
          <p:spPr>
            <a:xfrm>
              <a:off x="15666460" y="7559840"/>
              <a:ext cx="287678" cy="578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297" extrusionOk="0">
                  <a:moveTo>
                    <a:pt x="5685" y="1371"/>
                  </a:moveTo>
                  <a:cubicBezTo>
                    <a:pt x="4178" y="631"/>
                    <a:pt x="2671" y="-110"/>
                    <a:pt x="1666" y="13"/>
                  </a:cubicBezTo>
                  <a:cubicBezTo>
                    <a:pt x="661" y="137"/>
                    <a:pt x="159" y="1124"/>
                    <a:pt x="34" y="3346"/>
                  </a:cubicBezTo>
                  <a:cubicBezTo>
                    <a:pt x="-92" y="5568"/>
                    <a:pt x="159" y="9024"/>
                    <a:pt x="410" y="11801"/>
                  </a:cubicBezTo>
                  <a:cubicBezTo>
                    <a:pt x="662" y="14578"/>
                    <a:pt x="913" y="16676"/>
                    <a:pt x="1038" y="18281"/>
                  </a:cubicBezTo>
                  <a:cubicBezTo>
                    <a:pt x="1164" y="19885"/>
                    <a:pt x="1164" y="20996"/>
                    <a:pt x="1289" y="21243"/>
                  </a:cubicBezTo>
                  <a:cubicBezTo>
                    <a:pt x="1415" y="21490"/>
                    <a:pt x="1666" y="20873"/>
                    <a:pt x="2796" y="19639"/>
                  </a:cubicBezTo>
                  <a:cubicBezTo>
                    <a:pt x="3927" y="18404"/>
                    <a:pt x="5936" y="16553"/>
                    <a:pt x="7569" y="15442"/>
                  </a:cubicBezTo>
                  <a:cubicBezTo>
                    <a:pt x="9201" y="14331"/>
                    <a:pt x="10457" y="13961"/>
                    <a:pt x="11462" y="14146"/>
                  </a:cubicBezTo>
                  <a:cubicBezTo>
                    <a:pt x="12466" y="14331"/>
                    <a:pt x="13220" y="15072"/>
                    <a:pt x="14852" y="16306"/>
                  </a:cubicBezTo>
                  <a:cubicBezTo>
                    <a:pt x="16485" y="17540"/>
                    <a:pt x="18996" y="19268"/>
                    <a:pt x="21508" y="2099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33" name="Line">
              <a:extLst>
                <a:ext uri="{FF2B5EF4-FFF2-40B4-BE49-F238E27FC236}">
                  <a16:creationId xmlns:a16="http://schemas.microsoft.com/office/drawing/2014/main" id="{B8DB9875-86F4-413F-8A70-72976479CE6E}"/>
                </a:ext>
              </a:extLst>
            </p:cNvPr>
            <p:cNvSpPr/>
            <p:nvPr/>
          </p:nvSpPr>
          <p:spPr>
            <a:xfrm>
              <a:off x="16297753" y="7534983"/>
              <a:ext cx="683234" cy="553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600" extrusionOk="0">
                  <a:moveTo>
                    <a:pt x="8176" y="15316"/>
                  </a:moveTo>
                  <a:cubicBezTo>
                    <a:pt x="8282" y="14662"/>
                    <a:pt x="8388" y="14007"/>
                    <a:pt x="8282" y="13418"/>
                  </a:cubicBezTo>
                  <a:cubicBezTo>
                    <a:pt x="8176" y="12829"/>
                    <a:pt x="7858" y="12305"/>
                    <a:pt x="6588" y="12829"/>
                  </a:cubicBezTo>
                  <a:cubicBezTo>
                    <a:pt x="5317" y="13353"/>
                    <a:pt x="3093" y="14924"/>
                    <a:pt x="1823" y="16167"/>
                  </a:cubicBezTo>
                  <a:cubicBezTo>
                    <a:pt x="552" y="17411"/>
                    <a:pt x="235" y="18327"/>
                    <a:pt x="76" y="19178"/>
                  </a:cubicBezTo>
                  <a:cubicBezTo>
                    <a:pt x="-83" y="20029"/>
                    <a:pt x="-83" y="20815"/>
                    <a:pt x="976" y="21076"/>
                  </a:cubicBezTo>
                  <a:cubicBezTo>
                    <a:pt x="2035" y="21338"/>
                    <a:pt x="4152" y="21076"/>
                    <a:pt x="6111" y="19964"/>
                  </a:cubicBezTo>
                  <a:cubicBezTo>
                    <a:pt x="8070" y="18851"/>
                    <a:pt x="9870" y="16887"/>
                    <a:pt x="11141" y="14007"/>
                  </a:cubicBezTo>
                  <a:cubicBezTo>
                    <a:pt x="12411" y="11127"/>
                    <a:pt x="13152" y="7331"/>
                    <a:pt x="13523" y="5105"/>
                  </a:cubicBezTo>
                  <a:cubicBezTo>
                    <a:pt x="13893" y="2880"/>
                    <a:pt x="13893" y="2225"/>
                    <a:pt x="13893" y="1505"/>
                  </a:cubicBezTo>
                  <a:cubicBezTo>
                    <a:pt x="13893" y="785"/>
                    <a:pt x="13893" y="0"/>
                    <a:pt x="13735" y="0"/>
                  </a:cubicBezTo>
                  <a:cubicBezTo>
                    <a:pt x="13576" y="0"/>
                    <a:pt x="13258" y="785"/>
                    <a:pt x="13046" y="3338"/>
                  </a:cubicBezTo>
                  <a:cubicBezTo>
                    <a:pt x="12835" y="5891"/>
                    <a:pt x="12729" y="10211"/>
                    <a:pt x="12782" y="13287"/>
                  </a:cubicBezTo>
                  <a:cubicBezTo>
                    <a:pt x="12835" y="16364"/>
                    <a:pt x="13046" y="18196"/>
                    <a:pt x="13364" y="19309"/>
                  </a:cubicBezTo>
                  <a:cubicBezTo>
                    <a:pt x="13682" y="20422"/>
                    <a:pt x="14105" y="20815"/>
                    <a:pt x="14952" y="20815"/>
                  </a:cubicBezTo>
                  <a:cubicBezTo>
                    <a:pt x="15799" y="20815"/>
                    <a:pt x="17070" y="20422"/>
                    <a:pt x="18076" y="19375"/>
                  </a:cubicBezTo>
                  <a:cubicBezTo>
                    <a:pt x="19082" y="18327"/>
                    <a:pt x="19823" y="16625"/>
                    <a:pt x="20246" y="15447"/>
                  </a:cubicBezTo>
                  <a:cubicBezTo>
                    <a:pt x="20670" y="14269"/>
                    <a:pt x="20776" y="13615"/>
                    <a:pt x="20723" y="13615"/>
                  </a:cubicBezTo>
                  <a:cubicBezTo>
                    <a:pt x="20670" y="13615"/>
                    <a:pt x="20458" y="14269"/>
                    <a:pt x="20564" y="15709"/>
                  </a:cubicBezTo>
                  <a:cubicBezTo>
                    <a:pt x="20670" y="17149"/>
                    <a:pt x="21093" y="19375"/>
                    <a:pt x="21517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34" name="Line">
              <a:extLst>
                <a:ext uri="{FF2B5EF4-FFF2-40B4-BE49-F238E27FC236}">
                  <a16:creationId xmlns:a16="http://schemas.microsoft.com/office/drawing/2014/main" id="{90AC99FF-86B3-46AA-9922-68C7B8F0ACFD}"/>
                </a:ext>
              </a:extLst>
            </p:cNvPr>
            <p:cNvSpPr/>
            <p:nvPr/>
          </p:nvSpPr>
          <p:spPr>
            <a:xfrm>
              <a:off x="16961010" y="7513678"/>
              <a:ext cx="19976" cy="113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35" name="Line">
              <a:extLst>
                <a:ext uri="{FF2B5EF4-FFF2-40B4-BE49-F238E27FC236}">
                  <a16:creationId xmlns:a16="http://schemas.microsoft.com/office/drawing/2014/main" id="{F4259D50-5C3C-454B-8D5F-772D4D4D4E69}"/>
                </a:ext>
              </a:extLst>
            </p:cNvPr>
            <p:cNvSpPr/>
            <p:nvPr/>
          </p:nvSpPr>
          <p:spPr>
            <a:xfrm>
              <a:off x="17120831" y="7726731"/>
              <a:ext cx="343615" cy="344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149" extrusionOk="0">
                  <a:moveTo>
                    <a:pt x="1335" y="12426"/>
                  </a:moveTo>
                  <a:cubicBezTo>
                    <a:pt x="5038" y="11180"/>
                    <a:pt x="8741" y="9934"/>
                    <a:pt x="11107" y="8791"/>
                  </a:cubicBezTo>
                  <a:cubicBezTo>
                    <a:pt x="13473" y="7649"/>
                    <a:pt x="14501" y="6611"/>
                    <a:pt x="14810" y="5157"/>
                  </a:cubicBezTo>
                  <a:cubicBezTo>
                    <a:pt x="15118" y="3703"/>
                    <a:pt x="14707" y="1834"/>
                    <a:pt x="13370" y="795"/>
                  </a:cubicBezTo>
                  <a:cubicBezTo>
                    <a:pt x="12033" y="-243"/>
                    <a:pt x="9770" y="-451"/>
                    <a:pt x="7301" y="1314"/>
                  </a:cubicBezTo>
                  <a:cubicBezTo>
                    <a:pt x="4833" y="3080"/>
                    <a:pt x="2158" y="6818"/>
                    <a:pt x="821" y="9726"/>
                  </a:cubicBezTo>
                  <a:cubicBezTo>
                    <a:pt x="-516" y="12634"/>
                    <a:pt x="-516" y="14711"/>
                    <a:pt x="3084" y="16476"/>
                  </a:cubicBezTo>
                  <a:cubicBezTo>
                    <a:pt x="6684" y="18241"/>
                    <a:pt x="13884" y="19695"/>
                    <a:pt x="21084" y="2114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36" name="Line">
              <a:extLst>
                <a:ext uri="{FF2B5EF4-FFF2-40B4-BE49-F238E27FC236}">
                  <a16:creationId xmlns:a16="http://schemas.microsoft.com/office/drawing/2014/main" id="{A214EAF7-5010-4FF6-BFDD-04D404B1445B}"/>
                </a:ext>
              </a:extLst>
            </p:cNvPr>
            <p:cNvSpPr/>
            <p:nvPr/>
          </p:nvSpPr>
          <p:spPr>
            <a:xfrm>
              <a:off x="4718718" y="8774244"/>
              <a:ext cx="39955" cy="362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extrusionOk="0">
                  <a:moveTo>
                    <a:pt x="21600" y="2484"/>
                  </a:moveTo>
                  <a:cubicBezTo>
                    <a:pt x="18000" y="1295"/>
                    <a:pt x="14400" y="106"/>
                    <a:pt x="12600" y="7"/>
                  </a:cubicBezTo>
                  <a:cubicBezTo>
                    <a:pt x="10800" y="-92"/>
                    <a:pt x="10800" y="899"/>
                    <a:pt x="10800" y="4169"/>
                  </a:cubicBezTo>
                  <a:cubicBezTo>
                    <a:pt x="10800" y="7438"/>
                    <a:pt x="10800" y="12987"/>
                    <a:pt x="9000" y="16257"/>
                  </a:cubicBezTo>
                  <a:cubicBezTo>
                    <a:pt x="7200" y="19526"/>
                    <a:pt x="3600" y="20517"/>
                    <a:pt x="0" y="2150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37" name="Line">
              <a:extLst>
                <a:ext uri="{FF2B5EF4-FFF2-40B4-BE49-F238E27FC236}">
                  <a16:creationId xmlns:a16="http://schemas.microsoft.com/office/drawing/2014/main" id="{D6ECACAA-05F6-4C9D-B425-C4725ECA3A55}"/>
                </a:ext>
              </a:extLst>
            </p:cNvPr>
            <p:cNvSpPr/>
            <p:nvPr/>
          </p:nvSpPr>
          <p:spPr>
            <a:xfrm>
              <a:off x="4746685" y="8468868"/>
              <a:ext cx="71919" cy="145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8" extrusionOk="0">
                  <a:moveTo>
                    <a:pt x="0" y="4988"/>
                  </a:moveTo>
                  <a:cubicBezTo>
                    <a:pt x="0" y="2108"/>
                    <a:pt x="0" y="-772"/>
                    <a:pt x="2057" y="188"/>
                  </a:cubicBezTo>
                  <a:cubicBezTo>
                    <a:pt x="4114" y="1148"/>
                    <a:pt x="8229" y="5948"/>
                    <a:pt x="11829" y="10028"/>
                  </a:cubicBezTo>
                  <a:cubicBezTo>
                    <a:pt x="15429" y="14108"/>
                    <a:pt x="18514" y="17468"/>
                    <a:pt x="21600" y="2082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38" name="Line">
              <a:extLst>
                <a:ext uri="{FF2B5EF4-FFF2-40B4-BE49-F238E27FC236}">
                  <a16:creationId xmlns:a16="http://schemas.microsoft.com/office/drawing/2014/main" id="{02266ABE-8E9A-4D17-93F2-A10AB5D4C4EF}"/>
                </a:ext>
              </a:extLst>
            </p:cNvPr>
            <p:cNvSpPr/>
            <p:nvPr/>
          </p:nvSpPr>
          <p:spPr>
            <a:xfrm>
              <a:off x="5110279" y="8770692"/>
              <a:ext cx="203771" cy="365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360" extrusionOk="0">
                  <a:moveTo>
                    <a:pt x="18059" y="6044"/>
                  </a:moveTo>
                  <a:cubicBezTo>
                    <a:pt x="18059" y="5062"/>
                    <a:pt x="18059" y="4080"/>
                    <a:pt x="17705" y="3000"/>
                  </a:cubicBezTo>
                  <a:cubicBezTo>
                    <a:pt x="17351" y="1920"/>
                    <a:pt x="16643" y="742"/>
                    <a:pt x="15403" y="251"/>
                  </a:cubicBezTo>
                  <a:cubicBezTo>
                    <a:pt x="14164" y="-240"/>
                    <a:pt x="12393" y="-44"/>
                    <a:pt x="10269" y="1135"/>
                  </a:cubicBezTo>
                  <a:cubicBezTo>
                    <a:pt x="8144" y="2313"/>
                    <a:pt x="5666" y="4473"/>
                    <a:pt x="5488" y="6338"/>
                  </a:cubicBezTo>
                  <a:cubicBezTo>
                    <a:pt x="5311" y="8204"/>
                    <a:pt x="7436" y="9775"/>
                    <a:pt x="10269" y="11149"/>
                  </a:cubicBezTo>
                  <a:cubicBezTo>
                    <a:pt x="13102" y="12524"/>
                    <a:pt x="16643" y="13702"/>
                    <a:pt x="18767" y="14782"/>
                  </a:cubicBezTo>
                  <a:cubicBezTo>
                    <a:pt x="20892" y="15862"/>
                    <a:pt x="21600" y="16844"/>
                    <a:pt x="21069" y="17727"/>
                  </a:cubicBezTo>
                  <a:cubicBezTo>
                    <a:pt x="20538" y="18611"/>
                    <a:pt x="18767" y="19396"/>
                    <a:pt x="15757" y="20084"/>
                  </a:cubicBezTo>
                  <a:cubicBezTo>
                    <a:pt x="12748" y="20771"/>
                    <a:pt x="8498" y="21360"/>
                    <a:pt x="5666" y="21360"/>
                  </a:cubicBezTo>
                  <a:cubicBezTo>
                    <a:pt x="2833" y="21360"/>
                    <a:pt x="1416" y="20771"/>
                    <a:pt x="0" y="2018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39" name="Line">
              <a:extLst>
                <a:ext uri="{FF2B5EF4-FFF2-40B4-BE49-F238E27FC236}">
                  <a16:creationId xmlns:a16="http://schemas.microsoft.com/office/drawing/2014/main" id="{A8CE2BC3-3EAA-4106-B009-4F1BACA6EA8F}"/>
                </a:ext>
              </a:extLst>
            </p:cNvPr>
            <p:cNvSpPr/>
            <p:nvPr/>
          </p:nvSpPr>
          <p:spPr>
            <a:xfrm>
              <a:off x="6316928" y="8894974"/>
              <a:ext cx="263705" cy="312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175" extrusionOk="0">
                  <a:moveTo>
                    <a:pt x="18191" y="8897"/>
                  </a:moveTo>
                  <a:cubicBezTo>
                    <a:pt x="18461" y="7078"/>
                    <a:pt x="18731" y="5259"/>
                    <a:pt x="18866" y="3781"/>
                  </a:cubicBezTo>
                  <a:cubicBezTo>
                    <a:pt x="19001" y="2303"/>
                    <a:pt x="19001" y="1167"/>
                    <a:pt x="18191" y="484"/>
                  </a:cubicBezTo>
                  <a:cubicBezTo>
                    <a:pt x="17381" y="-198"/>
                    <a:pt x="15761" y="-425"/>
                    <a:pt x="12926" y="1621"/>
                  </a:cubicBezTo>
                  <a:cubicBezTo>
                    <a:pt x="10091" y="3668"/>
                    <a:pt x="6041" y="7988"/>
                    <a:pt x="3611" y="11057"/>
                  </a:cubicBezTo>
                  <a:cubicBezTo>
                    <a:pt x="1181" y="14127"/>
                    <a:pt x="371" y="15946"/>
                    <a:pt x="101" y="17423"/>
                  </a:cubicBezTo>
                  <a:cubicBezTo>
                    <a:pt x="-169" y="18901"/>
                    <a:pt x="101" y="20038"/>
                    <a:pt x="911" y="20607"/>
                  </a:cubicBezTo>
                  <a:cubicBezTo>
                    <a:pt x="1721" y="21175"/>
                    <a:pt x="3071" y="21175"/>
                    <a:pt x="5366" y="19924"/>
                  </a:cubicBezTo>
                  <a:cubicBezTo>
                    <a:pt x="7661" y="18674"/>
                    <a:pt x="10901" y="16173"/>
                    <a:pt x="12926" y="13786"/>
                  </a:cubicBezTo>
                  <a:cubicBezTo>
                    <a:pt x="14951" y="11398"/>
                    <a:pt x="15761" y="9124"/>
                    <a:pt x="16166" y="7419"/>
                  </a:cubicBezTo>
                  <a:cubicBezTo>
                    <a:pt x="16571" y="5714"/>
                    <a:pt x="16571" y="4577"/>
                    <a:pt x="16436" y="4691"/>
                  </a:cubicBezTo>
                  <a:cubicBezTo>
                    <a:pt x="16301" y="4804"/>
                    <a:pt x="16031" y="6169"/>
                    <a:pt x="16841" y="9124"/>
                  </a:cubicBezTo>
                  <a:cubicBezTo>
                    <a:pt x="17651" y="12080"/>
                    <a:pt x="19541" y="16628"/>
                    <a:pt x="21431" y="2117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40" name="Line">
              <a:extLst>
                <a:ext uri="{FF2B5EF4-FFF2-40B4-BE49-F238E27FC236}">
                  <a16:creationId xmlns:a16="http://schemas.microsoft.com/office/drawing/2014/main" id="{4612EBD9-2EB1-40FA-9FDC-76A0F5838355}"/>
                </a:ext>
              </a:extLst>
            </p:cNvPr>
            <p:cNvSpPr/>
            <p:nvPr/>
          </p:nvSpPr>
          <p:spPr>
            <a:xfrm>
              <a:off x="7559536" y="8806201"/>
              <a:ext cx="247723" cy="521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267" extrusionOk="0">
                  <a:moveTo>
                    <a:pt x="20141" y="4948"/>
                  </a:moveTo>
                  <a:cubicBezTo>
                    <a:pt x="20432" y="4264"/>
                    <a:pt x="20724" y="3581"/>
                    <a:pt x="21016" y="2761"/>
                  </a:cubicBezTo>
                  <a:cubicBezTo>
                    <a:pt x="21308" y="1940"/>
                    <a:pt x="21600" y="983"/>
                    <a:pt x="20870" y="437"/>
                  </a:cubicBezTo>
                  <a:cubicBezTo>
                    <a:pt x="20141" y="-110"/>
                    <a:pt x="18389" y="-247"/>
                    <a:pt x="15178" y="642"/>
                  </a:cubicBezTo>
                  <a:cubicBezTo>
                    <a:pt x="11968" y="1530"/>
                    <a:pt x="7297" y="3444"/>
                    <a:pt x="4816" y="5085"/>
                  </a:cubicBezTo>
                  <a:cubicBezTo>
                    <a:pt x="2335" y="6725"/>
                    <a:pt x="2043" y="8092"/>
                    <a:pt x="3211" y="9254"/>
                  </a:cubicBezTo>
                  <a:cubicBezTo>
                    <a:pt x="4378" y="10416"/>
                    <a:pt x="7005" y="11373"/>
                    <a:pt x="9341" y="12330"/>
                  </a:cubicBezTo>
                  <a:cubicBezTo>
                    <a:pt x="11676" y="13287"/>
                    <a:pt x="13719" y="14244"/>
                    <a:pt x="15032" y="15064"/>
                  </a:cubicBezTo>
                  <a:cubicBezTo>
                    <a:pt x="16346" y="15885"/>
                    <a:pt x="16930" y="16568"/>
                    <a:pt x="16930" y="17252"/>
                  </a:cubicBezTo>
                  <a:cubicBezTo>
                    <a:pt x="16930" y="17935"/>
                    <a:pt x="16346" y="18619"/>
                    <a:pt x="14595" y="19302"/>
                  </a:cubicBezTo>
                  <a:cubicBezTo>
                    <a:pt x="12843" y="19986"/>
                    <a:pt x="9924" y="20669"/>
                    <a:pt x="7297" y="21011"/>
                  </a:cubicBezTo>
                  <a:cubicBezTo>
                    <a:pt x="4670" y="21353"/>
                    <a:pt x="2335" y="21353"/>
                    <a:pt x="1168" y="21011"/>
                  </a:cubicBezTo>
                  <a:cubicBezTo>
                    <a:pt x="0" y="20669"/>
                    <a:pt x="0" y="19986"/>
                    <a:pt x="0" y="1930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41" name="Line">
              <a:extLst>
                <a:ext uri="{FF2B5EF4-FFF2-40B4-BE49-F238E27FC236}">
                  <a16:creationId xmlns:a16="http://schemas.microsoft.com/office/drawing/2014/main" id="{62D80E01-AD06-49AB-AF1D-4191A744FF85}"/>
                </a:ext>
              </a:extLst>
            </p:cNvPr>
            <p:cNvSpPr/>
            <p:nvPr/>
          </p:nvSpPr>
          <p:spPr>
            <a:xfrm>
              <a:off x="8027014" y="8887872"/>
              <a:ext cx="1002876" cy="1033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510" extrusionOk="0">
                  <a:moveTo>
                    <a:pt x="4256" y="4790"/>
                  </a:moveTo>
                  <a:cubicBezTo>
                    <a:pt x="4904" y="4441"/>
                    <a:pt x="5552" y="4091"/>
                    <a:pt x="5912" y="3427"/>
                  </a:cubicBezTo>
                  <a:cubicBezTo>
                    <a:pt x="6272" y="2763"/>
                    <a:pt x="6344" y="1784"/>
                    <a:pt x="6056" y="1085"/>
                  </a:cubicBezTo>
                  <a:cubicBezTo>
                    <a:pt x="5768" y="386"/>
                    <a:pt x="5120" y="-33"/>
                    <a:pt x="4184" y="2"/>
                  </a:cubicBezTo>
                  <a:cubicBezTo>
                    <a:pt x="3248" y="37"/>
                    <a:pt x="2024" y="526"/>
                    <a:pt x="1196" y="1610"/>
                  </a:cubicBezTo>
                  <a:cubicBezTo>
                    <a:pt x="368" y="2693"/>
                    <a:pt x="-64" y="4371"/>
                    <a:pt x="8" y="5419"/>
                  </a:cubicBezTo>
                  <a:cubicBezTo>
                    <a:pt x="80" y="6468"/>
                    <a:pt x="656" y="6887"/>
                    <a:pt x="1448" y="6887"/>
                  </a:cubicBezTo>
                  <a:cubicBezTo>
                    <a:pt x="2240" y="6887"/>
                    <a:pt x="3248" y="6468"/>
                    <a:pt x="3932" y="5979"/>
                  </a:cubicBezTo>
                  <a:cubicBezTo>
                    <a:pt x="4616" y="5489"/>
                    <a:pt x="4976" y="4930"/>
                    <a:pt x="5156" y="4895"/>
                  </a:cubicBezTo>
                  <a:cubicBezTo>
                    <a:pt x="5336" y="4860"/>
                    <a:pt x="5336" y="5350"/>
                    <a:pt x="5300" y="6957"/>
                  </a:cubicBezTo>
                  <a:cubicBezTo>
                    <a:pt x="5264" y="8565"/>
                    <a:pt x="5192" y="11291"/>
                    <a:pt x="5192" y="13738"/>
                  </a:cubicBezTo>
                  <a:cubicBezTo>
                    <a:pt x="5192" y="16184"/>
                    <a:pt x="5264" y="18351"/>
                    <a:pt x="5408" y="19610"/>
                  </a:cubicBezTo>
                  <a:cubicBezTo>
                    <a:pt x="5552" y="20868"/>
                    <a:pt x="5768" y="21217"/>
                    <a:pt x="6056" y="21392"/>
                  </a:cubicBezTo>
                  <a:cubicBezTo>
                    <a:pt x="6344" y="21567"/>
                    <a:pt x="6704" y="21567"/>
                    <a:pt x="7100" y="21252"/>
                  </a:cubicBezTo>
                  <a:cubicBezTo>
                    <a:pt x="7496" y="20938"/>
                    <a:pt x="7928" y="20309"/>
                    <a:pt x="8432" y="18771"/>
                  </a:cubicBezTo>
                  <a:cubicBezTo>
                    <a:pt x="8936" y="17233"/>
                    <a:pt x="9512" y="14786"/>
                    <a:pt x="9944" y="12480"/>
                  </a:cubicBezTo>
                  <a:cubicBezTo>
                    <a:pt x="10376" y="10173"/>
                    <a:pt x="10664" y="8006"/>
                    <a:pt x="10880" y="6608"/>
                  </a:cubicBezTo>
                  <a:cubicBezTo>
                    <a:pt x="11096" y="5210"/>
                    <a:pt x="11240" y="4581"/>
                    <a:pt x="11312" y="4091"/>
                  </a:cubicBezTo>
                  <a:cubicBezTo>
                    <a:pt x="11384" y="3602"/>
                    <a:pt x="11384" y="3252"/>
                    <a:pt x="11384" y="3252"/>
                  </a:cubicBezTo>
                  <a:cubicBezTo>
                    <a:pt x="11384" y="3252"/>
                    <a:pt x="11384" y="3602"/>
                    <a:pt x="11384" y="4336"/>
                  </a:cubicBezTo>
                  <a:cubicBezTo>
                    <a:pt x="11384" y="5070"/>
                    <a:pt x="11384" y="6188"/>
                    <a:pt x="11420" y="6922"/>
                  </a:cubicBezTo>
                  <a:cubicBezTo>
                    <a:pt x="11456" y="7656"/>
                    <a:pt x="11528" y="8006"/>
                    <a:pt x="11744" y="8216"/>
                  </a:cubicBezTo>
                  <a:cubicBezTo>
                    <a:pt x="11960" y="8425"/>
                    <a:pt x="12320" y="8495"/>
                    <a:pt x="12752" y="8250"/>
                  </a:cubicBezTo>
                  <a:cubicBezTo>
                    <a:pt x="13184" y="8006"/>
                    <a:pt x="13688" y="7447"/>
                    <a:pt x="14120" y="6852"/>
                  </a:cubicBezTo>
                  <a:cubicBezTo>
                    <a:pt x="14552" y="6258"/>
                    <a:pt x="14912" y="5629"/>
                    <a:pt x="15236" y="4930"/>
                  </a:cubicBezTo>
                  <a:cubicBezTo>
                    <a:pt x="15560" y="4231"/>
                    <a:pt x="15848" y="3462"/>
                    <a:pt x="16028" y="3252"/>
                  </a:cubicBezTo>
                  <a:cubicBezTo>
                    <a:pt x="16208" y="3043"/>
                    <a:pt x="16280" y="3392"/>
                    <a:pt x="16316" y="3951"/>
                  </a:cubicBezTo>
                  <a:cubicBezTo>
                    <a:pt x="16352" y="4511"/>
                    <a:pt x="16352" y="5280"/>
                    <a:pt x="16568" y="5909"/>
                  </a:cubicBezTo>
                  <a:cubicBezTo>
                    <a:pt x="16784" y="6538"/>
                    <a:pt x="17216" y="7027"/>
                    <a:pt x="18080" y="7237"/>
                  </a:cubicBezTo>
                  <a:cubicBezTo>
                    <a:pt x="18944" y="7447"/>
                    <a:pt x="20240" y="7377"/>
                    <a:pt x="21536" y="730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42" name="Line">
              <a:extLst>
                <a:ext uri="{FF2B5EF4-FFF2-40B4-BE49-F238E27FC236}">
                  <a16:creationId xmlns:a16="http://schemas.microsoft.com/office/drawing/2014/main" id="{55AF4434-A1D8-4503-89B7-DFD750BAD24D}"/>
                </a:ext>
              </a:extLst>
            </p:cNvPr>
            <p:cNvSpPr/>
            <p:nvPr/>
          </p:nvSpPr>
          <p:spPr>
            <a:xfrm>
              <a:off x="8937994" y="8948236"/>
              <a:ext cx="263705" cy="369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600" extrusionOk="0">
                  <a:moveTo>
                    <a:pt x="12360" y="7462"/>
                  </a:moveTo>
                  <a:cubicBezTo>
                    <a:pt x="11550" y="5498"/>
                    <a:pt x="10740" y="3535"/>
                    <a:pt x="9930" y="2160"/>
                  </a:cubicBezTo>
                  <a:cubicBezTo>
                    <a:pt x="9120" y="785"/>
                    <a:pt x="8310" y="0"/>
                    <a:pt x="7500" y="0"/>
                  </a:cubicBezTo>
                  <a:cubicBezTo>
                    <a:pt x="6690" y="0"/>
                    <a:pt x="5880" y="785"/>
                    <a:pt x="4530" y="3633"/>
                  </a:cubicBezTo>
                  <a:cubicBezTo>
                    <a:pt x="3180" y="6480"/>
                    <a:pt x="1290" y="11389"/>
                    <a:pt x="480" y="14335"/>
                  </a:cubicBezTo>
                  <a:cubicBezTo>
                    <a:pt x="-330" y="17280"/>
                    <a:pt x="-60" y="18262"/>
                    <a:pt x="885" y="18851"/>
                  </a:cubicBezTo>
                  <a:cubicBezTo>
                    <a:pt x="1830" y="19440"/>
                    <a:pt x="3450" y="19636"/>
                    <a:pt x="6015" y="18458"/>
                  </a:cubicBezTo>
                  <a:cubicBezTo>
                    <a:pt x="8580" y="17280"/>
                    <a:pt x="12090" y="14727"/>
                    <a:pt x="13980" y="12862"/>
                  </a:cubicBezTo>
                  <a:cubicBezTo>
                    <a:pt x="15870" y="10996"/>
                    <a:pt x="16140" y="9818"/>
                    <a:pt x="16275" y="8542"/>
                  </a:cubicBezTo>
                  <a:cubicBezTo>
                    <a:pt x="16410" y="7265"/>
                    <a:pt x="16410" y="5891"/>
                    <a:pt x="15735" y="5105"/>
                  </a:cubicBezTo>
                  <a:cubicBezTo>
                    <a:pt x="15060" y="4320"/>
                    <a:pt x="13710" y="4124"/>
                    <a:pt x="12495" y="5105"/>
                  </a:cubicBezTo>
                  <a:cubicBezTo>
                    <a:pt x="11280" y="6087"/>
                    <a:pt x="10200" y="8247"/>
                    <a:pt x="10335" y="10800"/>
                  </a:cubicBezTo>
                  <a:cubicBezTo>
                    <a:pt x="10470" y="13353"/>
                    <a:pt x="11820" y="16298"/>
                    <a:pt x="13845" y="18164"/>
                  </a:cubicBezTo>
                  <a:cubicBezTo>
                    <a:pt x="15870" y="20029"/>
                    <a:pt x="18570" y="20815"/>
                    <a:pt x="2127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43" name="Line">
              <a:extLst>
                <a:ext uri="{FF2B5EF4-FFF2-40B4-BE49-F238E27FC236}">
                  <a16:creationId xmlns:a16="http://schemas.microsoft.com/office/drawing/2014/main" id="{1897AD61-B4DC-418D-99C5-CDDD275F326B}"/>
                </a:ext>
              </a:extLst>
            </p:cNvPr>
            <p:cNvSpPr/>
            <p:nvPr/>
          </p:nvSpPr>
          <p:spPr>
            <a:xfrm>
              <a:off x="9321564" y="8884320"/>
              <a:ext cx="335624" cy="422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390" extrusionOk="0">
                  <a:moveTo>
                    <a:pt x="247" y="8674"/>
                  </a:moveTo>
                  <a:cubicBezTo>
                    <a:pt x="33" y="7824"/>
                    <a:pt x="-181" y="6973"/>
                    <a:pt x="247" y="6633"/>
                  </a:cubicBezTo>
                  <a:cubicBezTo>
                    <a:pt x="674" y="6293"/>
                    <a:pt x="1744" y="6463"/>
                    <a:pt x="3027" y="7909"/>
                  </a:cubicBezTo>
                  <a:cubicBezTo>
                    <a:pt x="4310" y="9354"/>
                    <a:pt x="5807" y="12076"/>
                    <a:pt x="6663" y="14287"/>
                  </a:cubicBezTo>
                  <a:cubicBezTo>
                    <a:pt x="7518" y="16498"/>
                    <a:pt x="7732" y="18198"/>
                    <a:pt x="7518" y="19474"/>
                  </a:cubicBezTo>
                  <a:cubicBezTo>
                    <a:pt x="7304" y="20750"/>
                    <a:pt x="6663" y="21600"/>
                    <a:pt x="6342" y="21345"/>
                  </a:cubicBezTo>
                  <a:cubicBezTo>
                    <a:pt x="6021" y="21090"/>
                    <a:pt x="6021" y="19729"/>
                    <a:pt x="7732" y="16413"/>
                  </a:cubicBezTo>
                  <a:cubicBezTo>
                    <a:pt x="9443" y="13096"/>
                    <a:pt x="12865" y="7824"/>
                    <a:pt x="15431" y="4762"/>
                  </a:cubicBezTo>
                  <a:cubicBezTo>
                    <a:pt x="17997" y="1701"/>
                    <a:pt x="19708" y="850"/>
                    <a:pt x="21419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44" name="Line">
              <a:extLst>
                <a:ext uri="{FF2B5EF4-FFF2-40B4-BE49-F238E27FC236}">
                  <a16:creationId xmlns:a16="http://schemas.microsoft.com/office/drawing/2014/main" id="{4B3BE2B3-13B0-43C1-9A0C-AB2CE5026A8B}"/>
                </a:ext>
              </a:extLst>
            </p:cNvPr>
            <p:cNvSpPr/>
            <p:nvPr/>
          </p:nvSpPr>
          <p:spPr>
            <a:xfrm>
              <a:off x="9653191" y="8994399"/>
              <a:ext cx="263705" cy="230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4" h="20829" extrusionOk="0">
                  <a:moveTo>
                    <a:pt x="4169" y="16511"/>
                  </a:moveTo>
                  <a:cubicBezTo>
                    <a:pt x="5486" y="16511"/>
                    <a:pt x="6803" y="16511"/>
                    <a:pt x="8910" y="14837"/>
                  </a:cubicBezTo>
                  <a:cubicBezTo>
                    <a:pt x="11018" y="13164"/>
                    <a:pt x="13915" y="9818"/>
                    <a:pt x="15364" y="7384"/>
                  </a:cubicBezTo>
                  <a:cubicBezTo>
                    <a:pt x="16813" y="4950"/>
                    <a:pt x="16813" y="3429"/>
                    <a:pt x="15759" y="2060"/>
                  </a:cubicBezTo>
                  <a:cubicBezTo>
                    <a:pt x="14705" y="691"/>
                    <a:pt x="12598" y="-526"/>
                    <a:pt x="9832" y="235"/>
                  </a:cubicBezTo>
                  <a:cubicBezTo>
                    <a:pt x="7066" y="995"/>
                    <a:pt x="3642" y="3733"/>
                    <a:pt x="1666" y="6928"/>
                  </a:cubicBezTo>
                  <a:cubicBezTo>
                    <a:pt x="-309" y="10122"/>
                    <a:pt x="-836" y="13773"/>
                    <a:pt x="1798" y="16359"/>
                  </a:cubicBezTo>
                  <a:cubicBezTo>
                    <a:pt x="4432" y="18944"/>
                    <a:pt x="10227" y="20466"/>
                    <a:pt x="13915" y="20770"/>
                  </a:cubicBezTo>
                  <a:cubicBezTo>
                    <a:pt x="17603" y="21074"/>
                    <a:pt x="19184" y="20161"/>
                    <a:pt x="20764" y="1924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45" name="Line">
              <a:extLst>
                <a:ext uri="{FF2B5EF4-FFF2-40B4-BE49-F238E27FC236}">
                  <a16:creationId xmlns:a16="http://schemas.microsoft.com/office/drawing/2014/main" id="{5640B758-A151-4E23-B052-0A1DF7D500EE}"/>
                </a:ext>
              </a:extLst>
            </p:cNvPr>
            <p:cNvSpPr/>
            <p:nvPr/>
          </p:nvSpPr>
          <p:spPr>
            <a:xfrm>
              <a:off x="10971715" y="8806201"/>
              <a:ext cx="583347" cy="362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270" extrusionOk="0">
                  <a:moveTo>
                    <a:pt x="1312" y="8199"/>
                  </a:moveTo>
                  <a:cubicBezTo>
                    <a:pt x="1312" y="7208"/>
                    <a:pt x="1312" y="6217"/>
                    <a:pt x="1127" y="6614"/>
                  </a:cubicBezTo>
                  <a:cubicBezTo>
                    <a:pt x="941" y="7010"/>
                    <a:pt x="571" y="8793"/>
                    <a:pt x="324" y="11072"/>
                  </a:cubicBezTo>
                  <a:cubicBezTo>
                    <a:pt x="77" y="13351"/>
                    <a:pt x="-46" y="16126"/>
                    <a:pt x="16" y="18008"/>
                  </a:cubicBezTo>
                  <a:cubicBezTo>
                    <a:pt x="77" y="19891"/>
                    <a:pt x="324" y="20882"/>
                    <a:pt x="1127" y="21179"/>
                  </a:cubicBezTo>
                  <a:cubicBezTo>
                    <a:pt x="1929" y="21476"/>
                    <a:pt x="3287" y="21080"/>
                    <a:pt x="4459" y="19494"/>
                  </a:cubicBezTo>
                  <a:cubicBezTo>
                    <a:pt x="5632" y="17909"/>
                    <a:pt x="6619" y="15135"/>
                    <a:pt x="7175" y="12955"/>
                  </a:cubicBezTo>
                  <a:cubicBezTo>
                    <a:pt x="7730" y="10775"/>
                    <a:pt x="7853" y="9190"/>
                    <a:pt x="7792" y="8893"/>
                  </a:cubicBezTo>
                  <a:cubicBezTo>
                    <a:pt x="7730" y="8595"/>
                    <a:pt x="7483" y="9586"/>
                    <a:pt x="7421" y="11271"/>
                  </a:cubicBezTo>
                  <a:cubicBezTo>
                    <a:pt x="7360" y="12955"/>
                    <a:pt x="7483" y="15333"/>
                    <a:pt x="8039" y="17215"/>
                  </a:cubicBezTo>
                  <a:cubicBezTo>
                    <a:pt x="8594" y="19098"/>
                    <a:pt x="9581" y="20485"/>
                    <a:pt x="10692" y="20683"/>
                  </a:cubicBezTo>
                  <a:cubicBezTo>
                    <a:pt x="11803" y="20882"/>
                    <a:pt x="13037" y="19891"/>
                    <a:pt x="13655" y="17612"/>
                  </a:cubicBezTo>
                  <a:cubicBezTo>
                    <a:pt x="14272" y="15333"/>
                    <a:pt x="14272" y="11766"/>
                    <a:pt x="14333" y="8893"/>
                  </a:cubicBezTo>
                  <a:cubicBezTo>
                    <a:pt x="14395" y="6019"/>
                    <a:pt x="14519" y="3839"/>
                    <a:pt x="14889" y="2452"/>
                  </a:cubicBezTo>
                  <a:cubicBezTo>
                    <a:pt x="15259" y="1065"/>
                    <a:pt x="15876" y="471"/>
                    <a:pt x="16617" y="173"/>
                  </a:cubicBezTo>
                  <a:cubicBezTo>
                    <a:pt x="17357" y="-124"/>
                    <a:pt x="18221" y="-124"/>
                    <a:pt x="19024" y="867"/>
                  </a:cubicBezTo>
                  <a:cubicBezTo>
                    <a:pt x="19826" y="1858"/>
                    <a:pt x="20567" y="3839"/>
                    <a:pt x="20999" y="6911"/>
                  </a:cubicBezTo>
                  <a:cubicBezTo>
                    <a:pt x="21431" y="9982"/>
                    <a:pt x="21554" y="14144"/>
                    <a:pt x="21431" y="16621"/>
                  </a:cubicBezTo>
                  <a:cubicBezTo>
                    <a:pt x="21307" y="19098"/>
                    <a:pt x="20937" y="19891"/>
                    <a:pt x="20567" y="2068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46" name="Line">
              <a:extLst>
                <a:ext uri="{FF2B5EF4-FFF2-40B4-BE49-F238E27FC236}">
                  <a16:creationId xmlns:a16="http://schemas.microsoft.com/office/drawing/2014/main" id="{DA5448A1-EF35-4C92-B77F-DECDF7E6F56D}"/>
                </a:ext>
              </a:extLst>
            </p:cNvPr>
            <p:cNvSpPr/>
            <p:nvPr/>
          </p:nvSpPr>
          <p:spPr>
            <a:xfrm>
              <a:off x="11503121" y="8582496"/>
              <a:ext cx="35958" cy="131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1600" extrusionOk="0">
                  <a:moveTo>
                    <a:pt x="14811" y="0"/>
                  </a:moveTo>
                  <a:cubicBezTo>
                    <a:pt x="6956" y="1662"/>
                    <a:pt x="-898" y="3323"/>
                    <a:pt x="84" y="6923"/>
                  </a:cubicBezTo>
                  <a:cubicBezTo>
                    <a:pt x="1066" y="10523"/>
                    <a:pt x="10884" y="16062"/>
                    <a:pt x="20702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47" name="Line">
              <a:extLst>
                <a:ext uri="{FF2B5EF4-FFF2-40B4-BE49-F238E27FC236}">
                  <a16:creationId xmlns:a16="http://schemas.microsoft.com/office/drawing/2014/main" id="{02F98818-7B8A-4C9D-B71E-5ACB455D3A3D}"/>
                </a:ext>
              </a:extLst>
            </p:cNvPr>
            <p:cNvSpPr/>
            <p:nvPr/>
          </p:nvSpPr>
          <p:spPr>
            <a:xfrm>
              <a:off x="11734862" y="8618005"/>
              <a:ext cx="431517" cy="649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4" extrusionOk="0">
                  <a:moveTo>
                    <a:pt x="4387" y="2497"/>
                  </a:moveTo>
                  <a:cubicBezTo>
                    <a:pt x="3544" y="1721"/>
                    <a:pt x="2700" y="946"/>
                    <a:pt x="2194" y="1112"/>
                  </a:cubicBezTo>
                  <a:cubicBezTo>
                    <a:pt x="1688" y="1278"/>
                    <a:pt x="1519" y="2386"/>
                    <a:pt x="1266" y="4546"/>
                  </a:cubicBezTo>
                  <a:cubicBezTo>
                    <a:pt x="1013" y="6706"/>
                    <a:pt x="675" y="9918"/>
                    <a:pt x="422" y="12632"/>
                  </a:cubicBezTo>
                  <a:cubicBezTo>
                    <a:pt x="169" y="15346"/>
                    <a:pt x="0" y="17561"/>
                    <a:pt x="0" y="19001"/>
                  </a:cubicBezTo>
                  <a:cubicBezTo>
                    <a:pt x="0" y="20441"/>
                    <a:pt x="169" y="21106"/>
                    <a:pt x="759" y="21327"/>
                  </a:cubicBezTo>
                  <a:cubicBezTo>
                    <a:pt x="1350" y="21549"/>
                    <a:pt x="2363" y="21327"/>
                    <a:pt x="3966" y="20164"/>
                  </a:cubicBezTo>
                  <a:cubicBezTo>
                    <a:pt x="5569" y="19001"/>
                    <a:pt x="7762" y="16897"/>
                    <a:pt x="9703" y="14183"/>
                  </a:cubicBezTo>
                  <a:cubicBezTo>
                    <a:pt x="11644" y="11469"/>
                    <a:pt x="13331" y="8146"/>
                    <a:pt x="14175" y="5820"/>
                  </a:cubicBezTo>
                  <a:cubicBezTo>
                    <a:pt x="15019" y="3494"/>
                    <a:pt x="15019" y="2164"/>
                    <a:pt x="14766" y="1278"/>
                  </a:cubicBezTo>
                  <a:cubicBezTo>
                    <a:pt x="14512" y="392"/>
                    <a:pt x="14006" y="-51"/>
                    <a:pt x="13584" y="4"/>
                  </a:cubicBezTo>
                  <a:cubicBezTo>
                    <a:pt x="13162" y="60"/>
                    <a:pt x="12825" y="614"/>
                    <a:pt x="12403" y="2441"/>
                  </a:cubicBezTo>
                  <a:cubicBezTo>
                    <a:pt x="11981" y="4269"/>
                    <a:pt x="11475" y="7371"/>
                    <a:pt x="11137" y="10084"/>
                  </a:cubicBezTo>
                  <a:cubicBezTo>
                    <a:pt x="10800" y="12798"/>
                    <a:pt x="10631" y="15124"/>
                    <a:pt x="10547" y="16564"/>
                  </a:cubicBezTo>
                  <a:cubicBezTo>
                    <a:pt x="10463" y="18004"/>
                    <a:pt x="10463" y="18558"/>
                    <a:pt x="10884" y="18669"/>
                  </a:cubicBezTo>
                  <a:cubicBezTo>
                    <a:pt x="11306" y="18780"/>
                    <a:pt x="12150" y="18447"/>
                    <a:pt x="12825" y="17894"/>
                  </a:cubicBezTo>
                  <a:cubicBezTo>
                    <a:pt x="13500" y="17340"/>
                    <a:pt x="14006" y="16564"/>
                    <a:pt x="14681" y="16011"/>
                  </a:cubicBezTo>
                  <a:cubicBezTo>
                    <a:pt x="15356" y="15457"/>
                    <a:pt x="16200" y="15124"/>
                    <a:pt x="16791" y="15235"/>
                  </a:cubicBezTo>
                  <a:cubicBezTo>
                    <a:pt x="17381" y="15346"/>
                    <a:pt x="17719" y="15900"/>
                    <a:pt x="18225" y="16731"/>
                  </a:cubicBezTo>
                  <a:cubicBezTo>
                    <a:pt x="18731" y="17561"/>
                    <a:pt x="19406" y="18669"/>
                    <a:pt x="19997" y="19334"/>
                  </a:cubicBezTo>
                  <a:cubicBezTo>
                    <a:pt x="20587" y="19998"/>
                    <a:pt x="21094" y="20220"/>
                    <a:pt x="21600" y="2044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48" name="Line">
              <a:extLst>
                <a:ext uri="{FF2B5EF4-FFF2-40B4-BE49-F238E27FC236}">
                  <a16:creationId xmlns:a16="http://schemas.microsoft.com/office/drawing/2014/main" id="{89D0E37A-7E9A-45D0-B9C1-B560CC8B4CF4}"/>
                </a:ext>
              </a:extLst>
            </p:cNvPr>
            <p:cNvSpPr/>
            <p:nvPr/>
          </p:nvSpPr>
          <p:spPr>
            <a:xfrm>
              <a:off x="11962606" y="8756488"/>
              <a:ext cx="303660" cy="28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118" extrusionOk="0">
                  <a:moveTo>
                    <a:pt x="1420" y="21118"/>
                  </a:moveTo>
                  <a:cubicBezTo>
                    <a:pt x="481" y="13918"/>
                    <a:pt x="-458" y="6718"/>
                    <a:pt x="246" y="3118"/>
                  </a:cubicBezTo>
                  <a:cubicBezTo>
                    <a:pt x="951" y="-482"/>
                    <a:pt x="3299" y="-482"/>
                    <a:pt x="7055" y="718"/>
                  </a:cubicBezTo>
                  <a:cubicBezTo>
                    <a:pt x="10812" y="1918"/>
                    <a:pt x="15977" y="4318"/>
                    <a:pt x="21142" y="671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49" name="Line">
              <a:extLst>
                <a:ext uri="{FF2B5EF4-FFF2-40B4-BE49-F238E27FC236}">
                  <a16:creationId xmlns:a16="http://schemas.microsoft.com/office/drawing/2014/main" id="{10E81914-8247-4365-B3EA-9F94B41A2EF5}"/>
                </a:ext>
              </a:extLst>
            </p:cNvPr>
            <p:cNvSpPr/>
            <p:nvPr/>
          </p:nvSpPr>
          <p:spPr>
            <a:xfrm>
              <a:off x="13436956" y="8639310"/>
              <a:ext cx="35958" cy="507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600" extrusionOk="0">
                  <a:moveTo>
                    <a:pt x="16199" y="3576"/>
                  </a:moveTo>
                  <a:cubicBezTo>
                    <a:pt x="16199" y="2861"/>
                    <a:pt x="16199" y="2146"/>
                    <a:pt x="16199" y="1430"/>
                  </a:cubicBezTo>
                  <a:cubicBezTo>
                    <a:pt x="16199" y="715"/>
                    <a:pt x="16199" y="0"/>
                    <a:pt x="17099" y="0"/>
                  </a:cubicBezTo>
                  <a:cubicBezTo>
                    <a:pt x="18000" y="0"/>
                    <a:pt x="19800" y="715"/>
                    <a:pt x="20700" y="3147"/>
                  </a:cubicBezTo>
                  <a:cubicBezTo>
                    <a:pt x="21600" y="5579"/>
                    <a:pt x="21600" y="9727"/>
                    <a:pt x="18000" y="13089"/>
                  </a:cubicBezTo>
                  <a:cubicBezTo>
                    <a:pt x="14400" y="16450"/>
                    <a:pt x="7200" y="1902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50" name="Line">
              <a:extLst>
                <a:ext uri="{FF2B5EF4-FFF2-40B4-BE49-F238E27FC236}">
                  <a16:creationId xmlns:a16="http://schemas.microsoft.com/office/drawing/2014/main" id="{F4B38B86-5D9D-4D46-ACB3-C63D7B5F2F83}"/>
                </a:ext>
              </a:extLst>
            </p:cNvPr>
            <p:cNvSpPr/>
            <p:nvPr/>
          </p:nvSpPr>
          <p:spPr>
            <a:xfrm>
              <a:off x="13656709" y="8763590"/>
              <a:ext cx="31964" cy="88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206" extrusionOk="0">
                  <a:moveTo>
                    <a:pt x="21118" y="0"/>
                  </a:moveTo>
                  <a:cubicBezTo>
                    <a:pt x="13918" y="3323"/>
                    <a:pt x="6718" y="6646"/>
                    <a:pt x="3118" y="11215"/>
                  </a:cubicBezTo>
                  <a:cubicBezTo>
                    <a:pt x="-482" y="15785"/>
                    <a:pt x="-482" y="21600"/>
                    <a:pt x="718" y="21185"/>
                  </a:cubicBezTo>
                  <a:cubicBezTo>
                    <a:pt x="1918" y="20769"/>
                    <a:pt x="4318" y="14123"/>
                    <a:pt x="6718" y="747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51" name="Line">
              <a:extLst>
                <a:ext uri="{FF2B5EF4-FFF2-40B4-BE49-F238E27FC236}">
                  <a16:creationId xmlns:a16="http://schemas.microsoft.com/office/drawing/2014/main" id="{92F708AA-3E43-431E-A72B-C8F8594E26EB}"/>
                </a:ext>
              </a:extLst>
            </p:cNvPr>
            <p:cNvSpPr/>
            <p:nvPr/>
          </p:nvSpPr>
          <p:spPr>
            <a:xfrm>
              <a:off x="13848494" y="8660615"/>
              <a:ext cx="191785" cy="482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434" extrusionOk="0">
                  <a:moveTo>
                    <a:pt x="13407" y="1571"/>
                  </a:moveTo>
                  <a:cubicBezTo>
                    <a:pt x="13407" y="826"/>
                    <a:pt x="13407" y="81"/>
                    <a:pt x="12848" y="6"/>
                  </a:cubicBezTo>
                  <a:cubicBezTo>
                    <a:pt x="12290" y="-68"/>
                    <a:pt x="11172" y="528"/>
                    <a:pt x="9869" y="1347"/>
                  </a:cubicBezTo>
                  <a:cubicBezTo>
                    <a:pt x="8565" y="2166"/>
                    <a:pt x="7076" y="3209"/>
                    <a:pt x="5959" y="4178"/>
                  </a:cubicBezTo>
                  <a:cubicBezTo>
                    <a:pt x="4841" y="5146"/>
                    <a:pt x="4097" y="6040"/>
                    <a:pt x="4655" y="6486"/>
                  </a:cubicBezTo>
                  <a:cubicBezTo>
                    <a:pt x="5214" y="6933"/>
                    <a:pt x="7076" y="6933"/>
                    <a:pt x="8938" y="6933"/>
                  </a:cubicBezTo>
                  <a:cubicBezTo>
                    <a:pt x="10800" y="6933"/>
                    <a:pt x="12662" y="6933"/>
                    <a:pt x="14524" y="7008"/>
                  </a:cubicBezTo>
                  <a:cubicBezTo>
                    <a:pt x="16386" y="7082"/>
                    <a:pt x="18248" y="7231"/>
                    <a:pt x="19552" y="7678"/>
                  </a:cubicBezTo>
                  <a:cubicBezTo>
                    <a:pt x="20855" y="8125"/>
                    <a:pt x="21600" y="8870"/>
                    <a:pt x="21228" y="10434"/>
                  </a:cubicBezTo>
                  <a:cubicBezTo>
                    <a:pt x="20855" y="11998"/>
                    <a:pt x="19365" y="14382"/>
                    <a:pt x="16572" y="16318"/>
                  </a:cubicBezTo>
                  <a:cubicBezTo>
                    <a:pt x="13779" y="18255"/>
                    <a:pt x="9683" y="19744"/>
                    <a:pt x="6703" y="20564"/>
                  </a:cubicBezTo>
                  <a:cubicBezTo>
                    <a:pt x="3724" y="21383"/>
                    <a:pt x="1862" y="21532"/>
                    <a:pt x="931" y="21383"/>
                  </a:cubicBezTo>
                  <a:cubicBezTo>
                    <a:pt x="0" y="21234"/>
                    <a:pt x="0" y="20787"/>
                    <a:pt x="0" y="2034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52" name="Line">
              <a:extLst>
                <a:ext uri="{FF2B5EF4-FFF2-40B4-BE49-F238E27FC236}">
                  <a16:creationId xmlns:a16="http://schemas.microsoft.com/office/drawing/2014/main" id="{6C2136AB-492D-4DEC-8786-3EE0F40108F5}"/>
                </a:ext>
              </a:extLst>
            </p:cNvPr>
            <p:cNvSpPr/>
            <p:nvPr/>
          </p:nvSpPr>
          <p:spPr>
            <a:xfrm>
              <a:off x="13900437" y="8522130"/>
              <a:ext cx="379574" cy="120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600" extrusionOk="0">
                  <a:moveTo>
                    <a:pt x="531" y="21600"/>
                  </a:moveTo>
                  <a:cubicBezTo>
                    <a:pt x="156" y="18000"/>
                    <a:pt x="-220" y="14400"/>
                    <a:pt x="156" y="12600"/>
                  </a:cubicBezTo>
                  <a:cubicBezTo>
                    <a:pt x="531" y="10800"/>
                    <a:pt x="1658" y="10800"/>
                    <a:pt x="5321" y="9000"/>
                  </a:cubicBezTo>
                  <a:cubicBezTo>
                    <a:pt x="8983" y="7200"/>
                    <a:pt x="15182" y="3600"/>
                    <a:pt x="2138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53" name="Line">
              <a:extLst>
                <a:ext uri="{FF2B5EF4-FFF2-40B4-BE49-F238E27FC236}">
                  <a16:creationId xmlns:a16="http://schemas.microsoft.com/office/drawing/2014/main" id="{FF241FDF-6B16-4DAF-A858-399D86A1585D}"/>
                </a:ext>
              </a:extLst>
            </p:cNvPr>
            <p:cNvSpPr/>
            <p:nvPr/>
          </p:nvSpPr>
          <p:spPr>
            <a:xfrm>
              <a:off x="14423850" y="8657063"/>
              <a:ext cx="279687" cy="422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5" h="21164" extrusionOk="0">
                  <a:moveTo>
                    <a:pt x="15799" y="3389"/>
                  </a:moveTo>
                  <a:cubicBezTo>
                    <a:pt x="15290" y="2049"/>
                    <a:pt x="14782" y="710"/>
                    <a:pt x="13893" y="207"/>
                  </a:cubicBezTo>
                  <a:cubicBezTo>
                    <a:pt x="13003" y="-295"/>
                    <a:pt x="11733" y="40"/>
                    <a:pt x="9446" y="2049"/>
                  </a:cubicBezTo>
                  <a:cubicBezTo>
                    <a:pt x="7159" y="4058"/>
                    <a:pt x="3855" y="7742"/>
                    <a:pt x="1949" y="10840"/>
                  </a:cubicBezTo>
                  <a:cubicBezTo>
                    <a:pt x="43" y="13938"/>
                    <a:pt x="-465" y="16449"/>
                    <a:pt x="424" y="18207"/>
                  </a:cubicBezTo>
                  <a:cubicBezTo>
                    <a:pt x="1314" y="19965"/>
                    <a:pt x="3601" y="20970"/>
                    <a:pt x="7286" y="21138"/>
                  </a:cubicBezTo>
                  <a:cubicBezTo>
                    <a:pt x="10970" y="21305"/>
                    <a:pt x="16053" y="20635"/>
                    <a:pt x="21135" y="1996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54" name="Line">
              <a:extLst>
                <a:ext uri="{FF2B5EF4-FFF2-40B4-BE49-F238E27FC236}">
                  <a16:creationId xmlns:a16="http://schemas.microsoft.com/office/drawing/2014/main" id="{51AA11D9-6087-4021-8544-9384724FCD0E}"/>
                </a:ext>
              </a:extLst>
            </p:cNvPr>
            <p:cNvSpPr/>
            <p:nvPr/>
          </p:nvSpPr>
          <p:spPr>
            <a:xfrm>
              <a:off x="14763471" y="8752939"/>
              <a:ext cx="343615" cy="31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388" extrusionOk="0">
                  <a:moveTo>
                    <a:pt x="1380" y="4214"/>
                  </a:moveTo>
                  <a:cubicBezTo>
                    <a:pt x="1170" y="9216"/>
                    <a:pt x="961" y="14218"/>
                    <a:pt x="646" y="17288"/>
                  </a:cubicBezTo>
                  <a:cubicBezTo>
                    <a:pt x="331" y="20357"/>
                    <a:pt x="-88" y="21494"/>
                    <a:pt x="17" y="21380"/>
                  </a:cubicBezTo>
                  <a:cubicBezTo>
                    <a:pt x="122" y="21267"/>
                    <a:pt x="751" y="19902"/>
                    <a:pt x="2219" y="16947"/>
                  </a:cubicBezTo>
                  <a:cubicBezTo>
                    <a:pt x="3687" y="13991"/>
                    <a:pt x="5994" y="9443"/>
                    <a:pt x="7566" y="6601"/>
                  </a:cubicBezTo>
                  <a:cubicBezTo>
                    <a:pt x="9139" y="3759"/>
                    <a:pt x="9978" y="2622"/>
                    <a:pt x="10397" y="2850"/>
                  </a:cubicBezTo>
                  <a:cubicBezTo>
                    <a:pt x="10817" y="3077"/>
                    <a:pt x="10817" y="4669"/>
                    <a:pt x="10712" y="7170"/>
                  </a:cubicBezTo>
                  <a:cubicBezTo>
                    <a:pt x="10607" y="9671"/>
                    <a:pt x="10397" y="13081"/>
                    <a:pt x="10293" y="15582"/>
                  </a:cubicBezTo>
                  <a:cubicBezTo>
                    <a:pt x="10188" y="18083"/>
                    <a:pt x="10188" y="19675"/>
                    <a:pt x="10397" y="19789"/>
                  </a:cubicBezTo>
                  <a:cubicBezTo>
                    <a:pt x="10607" y="19902"/>
                    <a:pt x="11027" y="18538"/>
                    <a:pt x="12390" y="15355"/>
                  </a:cubicBezTo>
                  <a:cubicBezTo>
                    <a:pt x="13753" y="12172"/>
                    <a:pt x="16060" y="7170"/>
                    <a:pt x="17632" y="4100"/>
                  </a:cubicBezTo>
                  <a:cubicBezTo>
                    <a:pt x="19205" y="1031"/>
                    <a:pt x="20044" y="-106"/>
                    <a:pt x="20463" y="8"/>
                  </a:cubicBezTo>
                  <a:cubicBezTo>
                    <a:pt x="20883" y="121"/>
                    <a:pt x="20883" y="1486"/>
                    <a:pt x="20988" y="5237"/>
                  </a:cubicBezTo>
                  <a:cubicBezTo>
                    <a:pt x="21093" y="8989"/>
                    <a:pt x="21302" y="15128"/>
                    <a:pt x="21512" y="2126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55" name="Line">
              <a:extLst>
                <a:ext uri="{FF2B5EF4-FFF2-40B4-BE49-F238E27FC236}">
                  <a16:creationId xmlns:a16="http://schemas.microsoft.com/office/drawing/2014/main" id="{9A48F894-95C2-4B9E-A73F-AF852EA55B7B}"/>
                </a:ext>
              </a:extLst>
            </p:cNvPr>
            <p:cNvSpPr/>
            <p:nvPr/>
          </p:nvSpPr>
          <p:spPr>
            <a:xfrm>
              <a:off x="15750365" y="8681921"/>
              <a:ext cx="147836" cy="31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7" h="21014" extrusionOk="0">
                  <a:moveTo>
                    <a:pt x="8882" y="6167"/>
                  </a:moveTo>
                  <a:cubicBezTo>
                    <a:pt x="10291" y="4385"/>
                    <a:pt x="11700" y="2604"/>
                    <a:pt x="11465" y="2270"/>
                  </a:cubicBezTo>
                  <a:cubicBezTo>
                    <a:pt x="11230" y="1936"/>
                    <a:pt x="9352" y="3049"/>
                    <a:pt x="7004" y="5721"/>
                  </a:cubicBezTo>
                  <a:cubicBezTo>
                    <a:pt x="4656" y="8394"/>
                    <a:pt x="1839" y="12624"/>
                    <a:pt x="665" y="15408"/>
                  </a:cubicBezTo>
                  <a:cubicBezTo>
                    <a:pt x="-509" y="18191"/>
                    <a:pt x="-39" y="19528"/>
                    <a:pt x="1369" y="20307"/>
                  </a:cubicBezTo>
                  <a:cubicBezTo>
                    <a:pt x="2778" y="21086"/>
                    <a:pt x="5126" y="21309"/>
                    <a:pt x="8413" y="20530"/>
                  </a:cubicBezTo>
                  <a:cubicBezTo>
                    <a:pt x="11700" y="19750"/>
                    <a:pt x="15926" y="17969"/>
                    <a:pt x="18274" y="14851"/>
                  </a:cubicBezTo>
                  <a:cubicBezTo>
                    <a:pt x="20621" y="11734"/>
                    <a:pt x="21091" y="7280"/>
                    <a:pt x="20387" y="4608"/>
                  </a:cubicBezTo>
                  <a:cubicBezTo>
                    <a:pt x="19682" y="1936"/>
                    <a:pt x="17804" y="1045"/>
                    <a:pt x="15456" y="488"/>
                  </a:cubicBezTo>
                  <a:cubicBezTo>
                    <a:pt x="13108" y="-68"/>
                    <a:pt x="10291" y="-291"/>
                    <a:pt x="8413" y="600"/>
                  </a:cubicBezTo>
                  <a:cubicBezTo>
                    <a:pt x="6534" y="1490"/>
                    <a:pt x="5595" y="3495"/>
                    <a:pt x="4656" y="549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56" name="Line">
              <a:extLst>
                <a:ext uri="{FF2B5EF4-FFF2-40B4-BE49-F238E27FC236}">
                  <a16:creationId xmlns:a16="http://schemas.microsoft.com/office/drawing/2014/main" id="{068FC4F2-FDCD-431F-B583-4AA6EE8A0D48}"/>
                </a:ext>
              </a:extLst>
            </p:cNvPr>
            <p:cNvSpPr/>
            <p:nvPr/>
          </p:nvSpPr>
          <p:spPr>
            <a:xfrm>
              <a:off x="16054025" y="8681921"/>
              <a:ext cx="203773" cy="333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extrusionOk="0">
                  <a:moveTo>
                    <a:pt x="0" y="2707"/>
                  </a:moveTo>
                  <a:cubicBezTo>
                    <a:pt x="1440" y="6379"/>
                    <a:pt x="2880" y="10051"/>
                    <a:pt x="3420" y="12427"/>
                  </a:cubicBezTo>
                  <a:cubicBezTo>
                    <a:pt x="3960" y="14803"/>
                    <a:pt x="3600" y="15883"/>
                    <a:pt x="2880" y="16855"/>
                  </a:cubicBezTo>
                  <a:cubicBezTo>
                    <a:pt x="2160" y="17827"/>
                    <a:pt x="1080" y="18691"/>
                    <a:pt x="1080" y="18475"/>
                  </a:cubicBezTo>
                  <a:cubicBezTo>
                    <a:pt x="1080" y="18259"/>
                    <a:pt x="2160" y="16963"/>
                    <a:pt x="4680" y="14047"/>
                  </a:cubicBezTo>
                  <a:cubicBezTo>
                    <a:pt x="7200" y="11131"/>
                    <a:pt x="11160" y="6595"/>
                    <a:pt x="13860" y="3787"/>
                  </a:cubicBezTo>
                  <a:cubicBezTo>
                    <a:pt x="16560" y="979"/>
                    <a:pt x="18000" y="-101"/>
                    <a:pt x="18900" y="7"/>
                  </a:cubicBezTo>
                  <a:cubicBezTo>
                    <a:pt x="19800" y="115"/>
                    <a:pt x="20160" y="1411"/>
                    <a:pt x="20520" y="5191"/>
                  </a:cubicBezTo>
                  <a:cubicBezTo>
                    <a:pt x="20880" y="8971"/>
                    <a:pt x="21240" y="15235"/>
                    <a:pt x="21600" y="2149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57" name="Line">
              <a:extLst>
                <a:ext uri="{FF2B5EF4-FFF2-40B4-BE49-F238E27FC236}">
                  <a16:creationId xmlns:a16="http://schemas.microsoft.com/office/drawing/2014/main" id="{181A6838-46E7-463A-8785-35C2064FAB2F}"/>
                </a:ext>
              </a:extLst>
            </p:cNvPr>
            <p:cNvSpPr/>
            <p:nvPr/>
          </p:nvSpPr>
          <p:spPr>
            <a:xfrm>
              <a:off x="16669336" y="8568292"/>
              <a:ext cx="179800" cy="358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129" extrusionOk="0">
                  <a:moveTo>
                    <a:pt x="0" y="13995"/>
                  </a:moveTo>
                  <a:cubicBezTo>
                    <a:pt x="4320" y="13599"/>
                    <a:pt x="8640" y="13202"/>
                    <a:pt x="12371" y="11419"/>
                  </a:cubicBezTo>
                  <a:cubicBezTo>
                    <a:pt x="16102" y="9635"/>
                    <a:pt x="19244" y="6465"/>
                    <a:pt x="20422" y="4384"/>
                  </a:cubicBezTo>
                  <a:cubicBezTo>
                    <a:pt x="21600" y="2303"/>
                    <a:pt x="20815" y="1312"/>
                    <a:pt x="19244" y="619"/>
                  </a:cubicBezTo>
                  <a:cubicBezTo>
                    <a:pt x="17673" y="-75"/>
                    <a:pt x="15316" y="-471"/>
                    <a:pt x="12175" y="1015"/>
                  </a:cubicBezTo>
                  <a:cubicBezTo>
                    <a:pt x="9033" y="2501"/>
                    <a:pt x="5105" y="5870"/>
                    <a:pt x="5891" y="9536"/>
                  </a:cubicBezTo>
                  <a:cubicBezTo>
                    <a:pt x="6676" y="13202"/>
                    <a:pt x="12175" y="17166"/>
                    <a:pt x="17673" y="2112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58" name="Line">
              <a:extLst>
                <a:ext uri="{FF2B5EF4-FFF2-40B4-BE49-F238E27FC236}">
                  <a16:creationId xmlns:a16="http://schemas.microsoft.com/office/drawing/2014/main" id="{36920370-D8BF-4B68-84D6-3394708A3086}"/>
                </a:ext>
              </a:extLst>
            </p:cNvPr>
            <p:cNvSpPr/>
            <p:nvPr/>
          </p:nvSpPr>
          <p:spPr>
            <a:xfrm>
              <a:off x="16929046" y="8628656"/>
              <a:ext cx="203771" cy="347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129" extrusionOk="0">
                  <a:moveTo>
                    <a:pt x="21368" y="3401"/>
                  </a:moveTo>
                  <a:cubicBezTo>
                    <a:pt x="20671" y="2382"/>
                    <a:pt x="19974" y="1363"/>
                    <a:pt x="18581" y="650"/>
                  </a:cubicBezTo>
                  <a:cubicBezTo>
                    <a:pt x="17187" y="-63"/>
                    <a:pt x="15097" y="-471"/>
                    <a:pt x="11962" y="955"/>
                  </a:cubicBezTo>
                  <a:cubicBezTo>
                    <a:pt x="8826" y="2382"/>
                    <a:pt x="4645" y="5642"/>
                    <a:pt x="2381" y="7986"/>
                  </a:cubicBezTo>
                  <a:cubicBezTo>
                    <a:pt x="116" y="10329"/>
                    <a:pt x="-232" y="11755"/>
                    <a:pt x="116" y="12876"/>
                  </a:cubicBezTo>
                  <a:cubicBezTo>
                    <a:pt x="465" y="13997"/>
                    <a:pt x="1510" y="14812"/>
                    <a:pt x="2904" y="14914"/>
                  </a:cubicBezTo>
                  <a:cubicBezTo>
                    <a:pt x="4297" y="15016"/>
                    <a:pt x="6039" y="14404"/>
                    <a:pt x="8652" y="12774"/>
                  </a:cubicBezTo>
                  <a:cubicBezTo>
                    <a:pt x="11265" y="11144"/>
                    <a:pt x="14749" y="8495"/>
                    <a:pt x="16665" y="6661"/>
                  </a:cubicBezTo>
                  <a:cubicBezTo>
                    <a:pt x="18581" y="4827"/>
                    <a:pt x="18929" y="3808"/>
                    <a:pt x="18755" y="3808"/>
                  </a:cubicBezTo>
                  <a:cubicBezTo>
                    <a:pt x="18581" y="3808"/>
                    <a:pt x="17884" y="4827"/>
                    <a:pt x="17187" y="6865"/>
                  </a:cubicBezTo>
                  <a:cubicBezTo>
                    <a:pt x="16491" y="8903"/>
                    <a:pt x="15794" y="11959"/>
                    <a:pt x="15968" y="14506"/>
                  </a:cubicBezTo>
                  <a:cubicBezTo>
                    <a:pt x="16142" y="17054"/>
                    <a:pt x="17187" y="19091"/>
                    <a:pt x="18232" y="2112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59" name="Line">
              <a:extLst>
                <a:ext uri="{FF2B5EF4-FFF2-40B4-BE49-F238E27FC236}">
                  <a16:creationId xmlns:a16="http://schemas.microsoft.com/office/drawing/2014/main" id="{A01EB6BD-CCC2-42E6-BADF-5C02AB20FFD3}"/>
                </a:ext>
              </a:extLst>
            </p:cNvPr>
            <p:cNvSpPr/>
            <p:nvPr/>
          </p:nvSpPr>
          <p:spPr>
            <a:xfrm>
              <a:off x="17264670" y="8664165"/>
              <a:ext cx="219753" cy="213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059" extrusionOk="0">
                  <a:moveTo>
                    <a:pt x="5825" y="5026"/>
                  </a:moveTo>
                  <a:cubicBezTo>
                    <a:pt x="4189" y="2700"/>
                    <a:pt x="2552" y="374"/>
                    <a:pt x="1570" y="41"/>
                  </a:cubicBezTo>
                  <a:cubicBezTo>
                    <a:pt x="589" y="-291"/>
                    <a:pt x="261" y="1371"/>
                    <a:pt x="98" y="4694"/>
                  </a:cubicBezTo>
                  <a:cubicBezTo>
                    <a:pt x="-66" y="8017"/>
                    <a:pt x="-66" y="13001"/>
                    <a:pt x="425" y="16158"/>
                  </a:cubicBezTo>
                  <a:cubicBezTo>
                    <a:pt x="916" y="19315"/>
                    <a:pt x="1898" y="20644"/>
                    <a:pt x="4679" y="20977"/>
                  </a:cubicBezTo>
                  <a:cubicBezTo>
                    <a:pt x="7461" y="21309"/>
                    <a:pt x="12043" y="20644"/>
                    <a:pt x="15152" y="18817"/>
                  </a:cubicBezTo>
                  <a:cubicBezTo>
                    <a:pt x="18261" y="16989"/>
                    <a:pt x="19898" y="13998"/>
                    <a:pt x="21534" y="1100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60" name="Line">
              <a:extLst>
                <a:ext uri="{FF2B5EF4-FFF2-40B4-BE49-F238E27FC236}">
                  <a16:creationId xmlns:a16="http://schemas.microsoft.com/office/drawing/2014/main" id="{33D8B892-BD62-4148-9251-1D17F29200C7}"/>
                </a:ext>
              </a:extLst>
            </p:cNvPr>
            <p:cNvSpPr/>
            <p:nvPr/>
          </p:nvSpPr>
          <p:spPr>
            <a:xfrm>
              <a:off x="17428486" y="8333934"/>
              <a:ext cx="239732" cy="603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441" extrusionOk="0">
                  <a:moveTo>
                    <a:pt x="13259" y="318"/>
                  </a:moveTo>
                  <a:cubicBezTo>
                    <a:pt x="10559" y="80"/>
                    <a:pt x="7859" y="-159"/>
                    <a:pt x="6359" y="139"/>
                  </a:cubicBezTo>
                  <a:cubicBezTo>
                    <a:pt x="4859" y="438"/>
                    <a:pt x="4559" y="1273"/>
                    <a:pt x="4409" y="3182"/>
                  </a:cubicBezTo>
                  <a:cubicBezTo>
                    <a:pt x="4259" y="5092"/>
                    <a:pt x="4259" y="8075"/>
                    <a:pt x="3809" y="10581"/>
                  </a:cubicBezTo>
                  <a:cubicBezTo>
                    <a:pt x="3359" y="13087"/>
                    <a:pt x="2459" y="15116"/>
                    <a:pt x="1559" y="16668"/>
                  </a:cubicBezTo>
                  <a:cubicBezTo>
                    <a:pt x="659" y="18219"/>
                    <a:pt x="-241" y="19293"/>
                    <a:pt x="59" y="19651"/>
                  </a:cubicBezTo>
                  <a:cubicBezTo>
                    <a:pt x="359" y="20009"/>
                    <a:pt x="1859" y="19651"/>
                    <a:pt x="4109" y="18935"/>
                  </a:cubicBezTo>
                  <a:cubicBezTo>
                    <a:pt x="6359" y="18219"/>
                    <a:pt x="9359" y="17145"/>
                    <a:pt x="11459" y="16250"/>
                  </a:cubicBezTo>
                  <a:cubicBezTo>
                    <a:pt x="13559" y="15355"/>
                    <a:pt x="14759" y="14639"/>
                    <a:pt x="16109" y="14460"/>
                  </a:cubicBezTo>
                  <a:cubicBezTo>
                    <a:pt x="17459" y="14281"/>
                    <a:pt x="18959" y="14639"/>
                    <a:pt x="19709" y="15593"/>
                  </a:cubicBezTo>
                  <a:cubicBezTo>
                    <a:pt x="20459" y="16548"/>
                    <a:pt x="20459" y="18100"/>
                    <a:pt x="20609" y="19174"/>
                  </a:cubicBezTo>
                  <a:cubicBezTo>
                    <a:pt x="20759" y="20248"/>
                    <a:pt x="21059" y="20844"/>
                    <a:pt x="21359" y="2144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61" name="Line">
              <a:extLst>
                <a:ext uri="{FF2B5EF4-FFF2-40B4-BE49-F238E27FC236}">
                  <a16:creationId xmlns:a16="http://schemas.microsoft.com/office/drawing/2014/main" id="{8B73EA21-1B24-4A76-A260-D804CBA826BD}"/>
                </a:ext>
              </a:extLst>
            </p:cNvPr>
            <p:cNvSpPr/>
            <p:nvPr/>
          </p:nvSpPr>
          <p:spPr>
            <a:xfrm>
              <a:off x="17828038" y="8589598"/>
              <a:ext cx="167812" cy="347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316" extrusionOk="0">
                  <a:moveTo>
                    <a:pt x="15247" y="3917"/>
                  </a:moveTo>
                  <a:cubicBezTo>
                    <a:pt x="17365" y="3506"/>
                    <a:pt x="19482" y="3094"/>
                    <a:pt x="20541" y="2374"/>
                  </a:cubicBezTo>
                  <a:cubicBezTo>
                    <a:pt x="21600" y="1654"/>
                    <a:pt x="21600" y="626"/>
                    <a:pt x="20118" y="214"/>
                  </a:cubicBezTo>
                  <a:cubicBezTo>
                    <a:pt x="18635" y="-197"/>
                    <a:pt x="15671" y="9"/>
                    <a:pt x="13553" y="626"/>
                  </a:cubicBezTo>
                  <a:cubicBezTo>
                    <a:pt x="11435" y="1243"/>
                    <a:pt x="10165" y="2272"/>
                    <a:pt x="8471" y="3712"/>
                  </a:cubicBezTo>
                  <a:cubicBezTo>
                    <a:pt x="6776" y="5152"/>
                    <a:pt x="4659" y="7003"/>
                    <a:pt x="5294" y="8443"/>
                  </a:cubicBezTo>
                  <a:cubicBezTo>
                    <a:pt x="5929" y="9883"/>
                    <a:pt x="9318" y="10912"/>
                    <a:pt x="11647" y="12043"/>
                  </a:cubicBezTo>
                  <a:cubicBezTo>
                    <a:pt x="13977" y="13174"/>
                    <a:pt x="15247" y="14409"/>
                    <a:pt x="16729" y="15334"/>
                  </a:cubicBezTo>
                  <a:cubicBezTo>
                    <a:pt x="18212" y="16260"/>
                    <a:pt x="19906" y="16877"/>
                    <a:pt x="19694" y="17494"/>
                  </a:cubicBezTo>
                  <a:cubicBezTo>
                    <a:pt x="19482" y="18112"/>
                    <a:pt x="17365" y="18729"/>
                    <a:pt x="15247" y="19243"/>
                  </a:cubicBezTo>
                  <a:cubicBezTo>
                    <a:pt x="13129" y="19757"/>
                    <a:pt x="11012" y="20169"/>
                    <a:pt x="8471" y="20580"/>
                  </a:cubicBezTo>
                  <a:cubicBezTo>
                    <a:pt x="5929" y="20992"/>
                    <a:pt x="2965" y="21403"/>
                    <a:pt x="1482" y="21300"/>
                  </a:cubicBezTo>
                  <a:cubicBezTo>
                    <a:pt x="0" y="21197"/>
                    <a:pt x="0" y="20580"/>
                    <a:pt x="0" y="1996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62" name="Line">
              <a:extLst>
                <a:ext uri="{FF2B5EF4-FFF2-40B4-BE49-F238E27FC236}">
                  <a16:creationId xmlns:a16="http://schemas.microsoft.com/office/drawing/2014/main" id="{F8A4B5D2-9D09-42B8-B4CD-31ED6B96AD70}"/>
                </a:ext>
              </a:extLst>
            </p:cNvPr>
            <p:cNvSpPr/>
            <p:nvPr/>
          </p:nvSpPr>
          <p:spPr>
            <a:xfrm>
              <a:off x="18075761" y="8685471"/>
              <a:ext cx="55937" cy="202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8" extrusionOk="0">
                  <a:moveTo>
                    <a:pt x="2541" y="0"/>
                  </a:moveTo>
                  <a:cubicBezTo>
                    <a:pt x="1271" y="3484"/>
                    <a:pt x="0" y="6968"/>
                    <a:pt x="0" y="10626"/>
                  </a:cubicBezTo>
                  <a:cubicBezTo>
                    <a:pt x="0" y="14284"/>
                    <a:pt x="1271" y="18116"/>
                    <a:pt x="5083" y="19858"/>
                  </a:cubicBezTo>
                  <a:cubicBezTo>
                    <a:pt x="8894" y="21600"/>
                    <a:pt x="15247" y="21252"/>
                    <a:pt x="21600" y="2090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63" name="Line">
              <a:extLst>
                <a:ext uri="{FF2B5EF4-FFF2-40B4-BE49-F238E27FC236}">
                  <a16:creationId xmlns:a16="http://schemas.microsoft.com/office/drawing/2014/main" id="{9E65D4FB-C53A-4648-A324-03E61CEA91F2}"/>
                </a:ext>
              </a:extLst>
            </p:cNvPr>
            <p:cNvSpPr/>
            <p:nvPr/>
          </p:nvSpPr>
          <p:spPr>
            <a:xfrm>
              <a:off x="18151677" y="8472417"/>
              <a:ext cx="71919" cy="92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64" name="Line">
              <a:extLst>
                <a:ext uri="{FF2B5EF4-FFF2-40B4-BE49-F238E27FC236}">
                  <a16:creationId xmlns:a16="http://schemas.microsoft.com/office/drawing/2014/main" id="{587F56C4-91E2-445D-8776-295C3B47A2F7}"/>
                </a:ext>
              </a:extLst>
            </p:cNvPr>
            <p:cNvSpPr/>
            <p:nvPr/>
          </p:nvSpPr>
          <p:spPr>
            <a:xfrm>
              <a:off x="18199623" y="8451112"/>
              <a:ext cx="487454" cy="514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153" extrusionOk="0">
                  <a:moveTo>
                    <a:pt x="4574" y="13311"/>
                  </a:moveTo>
                  <a:cubicBezTo>
                    <a:pt x="5314" y="13173"/>
                    <a:pt x="6054" y="13036"/>
                    <a:pt x="6054" y="12829"/>
                  </a:cubicBezTo>
                  <a:cubicBezTo>
                    <a:pt x="6054" y="12623"/>
                    <a:pt x="5314" y="12348"/>
                    <a:pt x="4574" y="12210"/>
                  </a:cubicBezTo>
                  <a:cubicBezTo>
                    <a:pt x="3835" y="12073"/>
                    <a:pt x="3095" y="12073"/>
                    <a:pt x="2281" y="12692"/>
                  </a:cubicBezTo>
                  <a:cubicBezTo>
                    <a:pt x="1467" y="13311"/>
                    <a:pt x="580" y="14549"/>
                    <a:pt x="210" y="15512"/>
                  </a:cubicBezTo>
                  <a:cubicBezTo>
                    <a:pt x="-160" y="16475"/>
                    <a:pt x="-12" y="17163"/>
                    <a:pt x="432" y="17507"/>
                  </a:cubicBezTo>
                  <a:cubicBezTo>
                    <a:pt x="876" y="17851"/>
                    <a:pt x="1615" y="17851"/>
                    <a:pt x="2577" y="17576"/>
                  </a:cubicBezTo>
                  <a:cubicBezTo>
                    <a:pt x="3539" y="17301"/>
                    <a:pt x="4722" y="16750"/>
                    <a:pt x="5240" y="16131"/>
                  </a:cubicBezTo>
                  <a:cubicBezTo>
                    <a:pt x="5758" y="15512"/>
                    <a:pt x="5610" y="14824"/>
                    <a:pt x="5832" y="13655"/>
                  </a:cubicBezTo>
                  <a:cubicBezTo>
                    <a:pt x="6054" y="12485"/>
                    <a:pt x="6645" y="10835"/>
                    <a:pt x="7237" y="9390"/>
                  </a:cubicBezTo>
                  <a:cubicBezTo>
                    <a:pt x="7829" y="7945"/>
                    <a:pt x="8421" y="6707"/>
                    <a:pt x="8569" y="4987"/>
                  </a:cubicBezTo>
                  <a:cubicBezTo>
                    <a:pt x="8717" y="3268"/>
                    <a:pt x="8421" y="1066"/>
                    <a:pt x="7977" y="310"/>
                  </a:cubicBezTo>
                  <a:cubicBezTo>
                    <a:pt x="7533" y="-447"/>
                    <a:pt x="6941" y="241"/>
                    <a:pt x="6424" y="1754"/>
                  </a:cubicBezTo>
                  <a:cubicBezTo>
                    <a:pt x="5906" y="3268"/>
                    <a:pt x="5462" y="5606"/>
                    <a:pt x="5758" y="8083"/>
                  </a:cubicBezTo>
                  <a:cubicBezTo>
                    <a:pt x="6054" y="10559"/>
                    <a:pt x="7089" y="13173"/>
                    <a:pt x="7755" y="14824"/>
                  </a:cubicBezTo>
                  <a:cubicBezTo>
                    <a:pt x="8421" y="16475"/>
                    <a:pt x="8717" y="17163"/>
                    <a:pt x="9826" y="17438"/>
                  </a:cubicBezTo>
                  <a:cubicBezTo>
                    <a:pt x="10936" y="17713"/>
                    <a:pt x="12859" y="17576"/>
                    <a:pt x="14117" y="16613"/>
                  </a:cubicBezTo>
                  <a:cubicBezTo>
                    <a:pt x="15374" y="15650"/>
                    <a:pt x="15966" y="13861"/>
                    <a:pt x="16336" y="12554"/>
                  </a:cubicBezTo>
                  <a:cubicBezTo>
                    <a:pt x="16706" y="11247"/>
                    <a:pt x="16854" y="10422"/>
                    <a:pt x="16632" y="10422"/>
                  </a:cubicBezTo>
                  <a:cubicBezTo>
                    <a:pt x="16410" y="10422"/>
                    <a:pt x="15818" y="11247"/>
                    <a:pt x="15374" y="12692"/>
                  </a:cubicBezTo>
                  <a:cubicBezTo>
                    <a:pt x="14930" y="14136"/>
                    <a:pt x="14635" y="16200"/>
                    <a:pt x="14561" y="17576"/>
                  </a:cubicBezTo>
                  <a:cubicBezTo>
                    <a:pt x="14487" y="18952"/>
                    <a:pt x="14635" y="19640"/>
                    <a:pt x="15818" y="20121"/>
                  </a:cubicBezTo>
                  <a:cubicBezTo>
                    <a:pt x="17002" y="20603"/>
                    <a:pt x="19221" y="20878"/>
                    <a:pt x="21440" y="2115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65" name="Line">
              <a:extLst>
                <a:ext uri="{FF2B5EF4-FFF2-40B4-BE49-F238E27FC236}">
                  <a16:creationId xmlns:a16="http://schemas.microsoft.com/office/drawing/2014/main" id="{43B84F3E-3F69-486D-A5DF-CA5482FA11A6}"/>
                </a:ext>
              </a:extLst>
            </p:cNvPr>
            <p:cNvSpPr/>
            <p:nvPr/>
          </p:nvSpPr>
          <p:spPr>
            <a:xfrm>
              <a:off x="18926809" y="8834608"/>
              <a:ext cx="19976" cy="49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66" name="Line">
              <a:extLst>
                <a:ext uri="{FF2B5EF4-FFF2-40B4-BE49-F238E27FC236}">
                  <a16:creationId xmlns:a16="http://schemas.microsoft.com/office/drawing/2014/main" id="{ED9104F0-ED92-4B45-B644-658981FD13AF}"/>
                </a:ext>
              </a:extLst>
            </p:cNvPr>
            <p:cNvSpPr/>
            <p:nvPr/>
          </p:nvSpPr>
          <p:spPr>
            <a:xfrm>
              <a:off x="0" y="9899874"/>
              <a:ext cx="407544" cy="940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564" extrusionOk="0">
                  <a:moveTo>
                    <a:pt x="10110" y="5631"/>
                  </a:moveTo>
                  <a:cubicBezTo>
                    <a:pt x="10286" y="5169"/>
                    <a:pt x="10462" y="4706"/>
                    <a:pt x="10462" y="4127"/>
                  </a:cubicBezTo>
                  <a:cubicBezTo>
                    <a:pt x="10462" y="3549"/>
                    <a:pt x="10286" y="2854"/>
                    <a:pt x="10110" y="2893"/>
                  </a:cubicBezTo>
                  <a:cubicBezTo>
                    <a:pt x="9935" y="2931"/>
                    <a:pt x="9759" y="3703"/>
                    <a:pt x="8969" y="5477"/>
                  </a:cubicBezTo>
                  <a:cubicBezTo>
                    <a:pt x="8179" y="7251"/>
                    <a:pt x="6774" y="10029"/>
                    <a:pt x="5281" y="12690"/>
                  </a:cubicBezTo>
                  <a:cubicBezTo>
                    <a:pt x="3788" y="15351"/>
                    <a:pt x="2208" y="17897"/>
                    <a:pt x="1242" y="19440"/>
                  </a:cubicBezTo>
                  <a:cubicBezTo>
                    <a:pt x="276" y="20983"/>
                    <a:pt x="-75" y="21523"/>
                    <a:pt x="13" y="21561"/>
                  </a:cubicBezTo>
                  <a:cubicBezTo>
                    <a:pt x="101" y="21600"/>
                    <a:pt x="627" y="21137"/>
                    <a:pt x="1505" y="19479"/>
                  </a:cubicBezTo>
                  <a:cubicBezTo>
                    <a:pt x="2384" y="17820"/>
                    <a:pt x="3613" y="14966"/>
                    <a:pt x="4491" y="12536"/>
                  </a:cubicBezTo>
                  <a:cubicBezTo>
                    <a:pt x="5369" y="10106"/>
                    <a:pt x="5896" y="8100"/>
                    <a:pt x="6423" y="6210"/>
                  </a:cubicBezTo>
                  <a:cubicBezTo>
                    <a:pt x="6949" y="4320"/>
                    <a:pt x="7476" y="2546"/>
                    <a:pt x="7915" y="1466"/>
                  </a:cubicBezTo>
                  <a:cubicBezTo>
                    <a:pt x="8354" y="386"/>
                    <a:pt x="8705" y="0"/>
                    <a:pt x="9057" y="0"/>
                  </a:cubicBezTo>
                  <a:cubicBezTo>
                    <a:pt x="9408" y="0"/>
                    <a:pt x="9759" y="386"/>
                    <a:pt x="10725" y="2121"/>
                  </a:cubicBezTo>
                  <a:cubicBezTo>
                    <a:pt x="11691" y="3857"/>
                    <a:pt x="13271" y="6943"/>
                    <a:pt x="14764" y="9643"/>
                  </a:cubicBezTo>
                  <a:cubicBezTo>
                    <a:pt x="16257" y="12343"/>
                    <a:pt x="17662" y="14657"/>
                    <a:pt x="18803" y="16354"/>
                  </a:cubicBezTo>
                  <a:cubicBezTo>
                    <a:pt x="19945" y="18051"/>
                    <a:pt x="20823" y="19131"/>
                    <a:pt x="21174" y="19864"/>
                  </a:cubicBezTo>
                  <a:cubicBezTo>
                    <a:pt x="21525" y="20597"/>
                    <a:pt x="21349" y="20983"/>
                    <a:pt x="20735" y="21021"/>
                  </a:cubicBezTo>
                  <a:cubicBezTo>
                    <a:pt x="20120" y="21060"/>
                    <a:pt x="19066" y="20751"/>
                    <a:pt x="18013" y="20443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67" name="Line">
              <a:extLst>
                <a:ext uri="{FF2B5EF4-FFF2-40B4-BE49-F238E27FC236}">
                  <a16:creationId xmlns:a16="http://schemas.microsoft.com/office/drawing/2014/main" id="{A32C4DDE-BA2C-4381-A0E7-7BDF4C9B5C0C}"/>
                </a:ext>
              </a:extLst>
            </p:cNvPr>
            <p:cNvSpPr/>
            <p:nvPr/>
          </p:nvSpPr>
          <p:spPr>
            <a:xfrm>
              <a:off x="143839" y="10489321"/>
              <a:ext cx="383571" cy="78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600" extrusionOk="0">
                  <a:moveTo>
                    <a:pt x="568" y="21600"/>
                  </a:moveTo>
                  <a:cubicBezTo>
                    <a:pt x="193" y="16200"/>
                    <a:pt x="-183" y="10800"/>
                    <a:pt x="99" y="7650"/>
                  </a:cubicBezTo>
                  <a:cubicBezTo>
                    <a:pt x="380" y="4500"/>
                    <a:pt x="1320" y="3600"/>
                    <a:pt x="4982" y="2700"/>
                  </a:cubicBezTo>
                  <a:cubicBezTo>
                    <a:pt x="8645" y="1800"/>
                    <a:pt x="15031" y="900"/>
                    <a:pt x="21417" y="0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68" name="Line">
              <a:extLst>
                <a:ext uri="{FF2B5EF4-FFF2-40B4-BE49-F238E27FC236}">
                  <a16:creationId xmlns:a16="http://schemas.microsoft.com/office/drawing/2014/main" id="{DF54988B-6D40-433E-86E5-ADBCE3C32FC5}"/>
                </a:ext>
              </a:extLst>
            </p:cNvPr>
            <p:cNvSpPr/>
            <p:nvPr/>
          </p:nvSpPr>
          <p:spPr>
            <a:xfrm>
              <a:off x="579353" y="10386347"/>
              <a:ext cx="299663" cy="415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54" y="0"/>
                  </a:moveTo>
                  <a:cubicBezTo>
                    <a:pt x="3398" y="3688"/>
                    <a:pt x="1942" y="7376"/>
                    <a:pt x="1092" y="10624"/>
                  </a:cubicBezTo>
                  <a:cubicBezTo>
                    <a:pt x="243" y="13873"/>
                    <a:pt x="0" y="16683"/>
                    <a:pt x="0" y="18527"/>
                  </a:cubicBezTo>
                  <a:cubicBezTo>
                    <a:pt x="0" y="20371"/>
                    <a:pt x="243" y="21249"/>
                    <a:pt x="849" y="21249"/>
                  </a:cubicBezTo>
                  <a:cubicBezTo>
                    <a:pt x="1456" y="21249"/>
                    <a:pt x="2427" y="20371"/>
                    <a:pt x="3762" y="17912"/>
                  </a:cubicBezTo>
                  <a:cubicBezTo>
                    <a:pt x="5097" y="15454"/>
                    <a:pt x="6796" y="11415"/>
                    <a:pt x="7888" y="8868"/>
                  </a:cubicBezTo>
                  <a:cubicBezTo>
                    <a:pt x="8980" y="6322"/>
                    <a:pt x="9465" y="5268"/>
                    <a:pt x="10072" y="4302"/>
                  </a:cubicBezTo>
                  <a:cubicBezTo>
                    <a:pt x="10679" y="3337"/>
                    <a:pt x="11407" y="2459"/>
                    <a:pt x="12135" y="2459"/>
                  </a:cubicBezTo>
                  <a:cubicBezTo>
                    <a:pt x="12863" y="2459"/>
                    <a:pt x="13591" y="3337"/>
                    <a:pt x="14198" y="5181"/>
                  </a:cubicBezTo>
                  <a:cubicBezTo>
                    <a:pt x="14804" y="7024"/>
                    <a:pt x="15290" y="9834"/>
                    <a:pt x="16503" y="12732"/>
                  </a:cubicBezTo>
                  <a:cubicBezTo>
                    <a:pt x="17717" y="15629"/>
                    <a:pt x="19658" y="1861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69" name="Line">
              <a:extLst>
                <a:ext uri="{FF2B5EF4-FFF2-40B4-BE49-F238E27FC236}">
                  <a16:creationId xmlns:a16="http://schemas.microsoft.com/office/drawing/2014/main" id="{E6F798A7-56CD-4165-8141-70B5AEE76E59}"/>
                </a:ext>
              </a:extLst>
            </p:cNvPr>
            <p:cNvSpPr/>
            <p:nvPr/>
          </p:nvSpPr>
          <p:spPr>
            <a:xfrm>
              <a:off x="930959" y="10404100"/>
              <a:ext cx="239732" cy="355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436" extrusionOk="0">
                  <a:moveTo>
                    <a:pt x="18900" y="3268"/>
                  </a:moveTo>
                  <a:cubicBezTo>
                    <a:pt x="19500" y="2258"/>
                    <a:pt x="20100" y="1249"/>
                    <a:pt x="19650" y="643"/>
                  </a:cubicBezTo>
                  <a:cubicBezTo>
                    <a:pt x="19200" y="38"/>
                    <a:pt x="17700" y="-164"/>
                    <a:pt x="16050" y="139"/>
                  </a:cubicBezTo>
                  <a:cubicBezTo>
                    <a:pt x="14400" y="442"/>
                    <a:pt x="12600" y="1249"/>
                    <a:pt x="10950" y="2157"/>
                  </a:cubicBezTo>
                  <a:cubicBezTo>
                    <a:pt x="9300" y="3066"/>
                    <a:pt x="7800" y="4075"/>
                    <a:pt x="6900" y="5085"/>
                  </a:cubicBezTo>
                  <a:cubicBezTo>
                    <a:pt x="6000" y="6094"/>
                    <a:pt x="5700" y="7103"/>
                    <a:pt x="7800" y="8516"/>
                  </a:cubicBezTo>
                  <a:cubicBezTo>
                    <a:pt x="9900" y="9929"/>
                    <a:pt x="14400" y="11746"/>
                    <a:pt x="17250" y="13260"/>
                  </a:cubicBezTo>
                  <a:cubicBezTo>
                    <a:pt x="20100" y="14774"/>
                    <a:pt x="21300" y="15986"/>
                    <a:pt x="21450" y="16995"/>
                  </a:cubicBezTo>
                  <a:cubicBezTo>
                    <a:pt x="21600" y="18004"/>
                    <a:pt x="20700" y="18812"/>
                    <a:pt x="16950" y="19518"/>
                  </a:cubicBezTo>
                  <a:cubicBezTo>
                    <a:pt x="13200" y="20225"/>
                    <a:pt x="6600" y="20830"/>
                    <a:pt x="0" y="21436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70" name="Line">
              <a:extLst>
                <a:ext uri="{FF2B5EF4-FFF2-40B4-BE49-F238E27FC236}">
                  <a16:creationId xmlns:a16="http://schemas.microsoft.com/office/drawing/2014/main" id="{3EF4344F-7527-46DA-BDC4-DD73131A3655}"/>
                </a:ext>
              </a:extLst>
            </p:cNvPr>
            <p:cNvSpPr/>
            <p:nvPr/>
          </p:nvSpPr>
          <p:spPr>
            <a:xfrm>
              <a:off x="1250601" y="10357940"/>
              <a:ext cx="295669" cy="390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050" extrusionOk="0">
                  <a:moveTo>
                    <a:pt x="0" y="9151"/>
                  </a:moveTo>
                  <a:cubicBezTo>
                    <a:pt x="243" y="7880"/>
                    <a:pt x="485" y="6609"/>
                    <a:pt x="607" y="6609"/>
                  </a:cubicBezTo>
                  <a:cubicBezTo>
                    <a:pt x="728" y="6609"/>
                    <a:pt x="728" y="7880"/>
                    <a:pt x="849" y="9967"/>
                  </a:cubicBezTo>
                  <a:cubicBezTo>
                    <a:pt x="971" y="12055"/>
                    <a:pt x="1213" y="14959"/>
                    <a:pt x="2184" y="17046"/>
                  </a:cubicBezTo>
                  <a:cubicBezTo>
                    <a:pt x="3155" y="19134"/>
                    <a:pt x="4854" y="20404"/>
                    <a:pt x="6310" y="20858"/>
                  </a:cubicBezTo>
                  <a:cubicBezTo>
                    <a:pt x="7766" y="21312"/>
                    <a:pt x="8980" y="20949"/>
                    <a:pt x="9951" y="19860"/>
                  </a:cubicBezTo>
                  <a:cubicBezTo>
                    <a:pt x="10921" y="18771"/>
                    <a:pt x="11649" y="16956"/>
                    <a:pt x="12013" y="15413"/>
                  </a:cubicBezTo>
                  <a:cubicBezTo>
                    <a:pt x="12378" y="13870"/>
                    <a:pt x="12378" y="12599"/>
                    <a:pt x="12499" y="12509"/>
                  </a:cubicBezTo>
                  <a:cubicBezTo>
                    <a:pt x="12620" y="12418"/>
                    <a:pt x="12863" y="13507"/>
                    <a:pt x="13591" y="14868"/>
                  </a:cubicBezTo>
                  <a:cubicBezTo>
                    <a:pt x="14319" y="16230"/>
                    <a:pt x="15533" y="17863"/>
                    <a:pt x="16867" y="18862"/>
                  </a:cubicBezTo>
                  <a:cubicBezTo>
                    <a:pt x="18202" y="19860"/>
                    <a:pt x="19658" y="20223"/>
                    <a:pt x="20508" y="19860"/>
                  </a:cubicBezTo>
                  <a:cubicBezTo>
                    <a:pt x="21357" y="19497"/>
                    <a:pt x="21600" y="18408"/>
                    <a:pt x="20751" y="15231"/>
                  </a:cubicBezTo>
                  <a:cubicBezTo>
                    <a:pt x="19901" y="12055"/>
                    <a:pt x="17960" y="6791"/>
                    <a:pt x="16746" y="3705"/>
                  </a:cubicBezTo>
                  <a:cubicBezTo>
                    <a:pt x="15533" y="620"/>
                    <a:pt x="15047" y="-288"/>
                    <a:pt x="15169" y="75"/>
                  </a:cubicBezTo>
                  <a:cubicBezTo>
                    <a:pt x="15290" y="438"/>
                    <a:pt x="16018" y="2072"/>
                    <a:pt x="16746" y="3705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71" name="Line">
              <a:extLst>
                <a:ext uri="{FF2B5EF4-FFF2-40B4-BE49-F238E27FC236}">
                  <a16:creationId xmlns:a16="http://schemas.microsoft.com/office/drawing/2014/main" id="{D8D4683D-3943-4E58-80D8-D2C85DC1AD51}"/>
                </a:ext>
              </a:extLst>
            </p:cNvPr>
            <p:cNvSpPr/>
            <p:nvPr/>
          </p:nvSpPr>
          <p:spPr>
            <a:xfrm>
              <a:off x="1694103" y="10464466"/>
              <a:ext cx="155827" cy="31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5" h="21493" extrusionOk="0">
                  <a:moveTo>
                    <a:pt x="3065" y="13221"/>
                  </a:moveTo>
                  <a:cubicBezTo>
                    <a:pt x="8465" y="10693"/>
                    <a:pt x="13865" y="8165"/>
                    <a:pt x="17015" y="6327"/>
                  </a:cubicBezTo>
                  <a:cubicBezTo>
                    <a:pt x="20165" y="4489"/>
                    <a:pt x="21065" y="3340"/>
                    <a:pt x="21065" y="2191"/>
                  </a:cubicBezTo>
                  <a:cubicBezTo>
                    <a:pt x="21065" y="1042"/>
                    <a:pt x="20165" y="-107"/>
                    <a:pt x="17015" y="8"/>
                  </a:cubicBezTo>
                  <a:cubicBezTo>
                    <a:pt x="13865" y="123"/>
                    <a:pt x="8465" y="1501"/>
                    <a:pt x="4865" y="4259"/>
                  </a:cubicBezTo>
                  <a:cubicBezTo>
                    <a:pt x="1265" y="7016"/>
                    <a:pt x="-535" y="11153"/>
                    <a:pt x="140" y="14025"/>
                  </a:cubicBezTo>
                  <a:cubicBezTo>
                    <a:pt x="815" y="16897"/>
                    <a:pt x="3965" y="18506"/>
                    <a:pt x="7565" y="19540"/>
                  </a:cubicBezTo>
                  <a:cubicBezTo>
                    <a:pt x="11165" y="20574"/>
                    <a:pt x="15215" y="21033"/>
                    <a:pt x="19265" y="21493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72" name="Line">
              <a:extLst>
                <a:ext uri="{FF2B5EF4-FFF2-40B4-BE49-F238E27FC236}">
                  <a16:creationId xmlns:a16="http://schemas.microsoft.com/office/drawing/2014/main" id="{ACA41DCF-0EDF-4F13-8274-6D53DFA6DF27}"/>
                </a:ext>
              </a:extLst>
            </p:cNvPr>
            <p:cNvSpPr/>
            <p:nvPr/>
          </p:nvSpPr>
          <p:spPr>
            <a:xfrm>
              <a:off x="1945823" y="10375693"/>
              <a:ext cx="243726" cy="362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extrusionOk="0">
                  <a:moveTo>
                    <a:pt x="0" y="6539"/>
                  </a:moveTo>
                  <a:cubicBezTo>
                    <a:pt x="900" y="5747"/>
                    <a:pt x="1800" y="4954"/>
                    <a:pt x="2850" y="5350"/>
                  </a:cubicBezTo>
                  <a:cubicBezTo>
                    <a:pt x="3900" y="5747"/>
                    <a:pt x="5100" y="7332"/>
                    <a:pt x="6300" y="9908"/>
                  </a:cubicBezTo>
                  <a:cubicBezTo>
                    <a:pt x="7500" y="12484"/>
                    <a:pt x="8700" y="16051"/>
                    <a:pt x="9450" y="18330"/>
                  </a:cubicBezTo>
                  <a:cubicBezTo>
                    <a:pt x="10200" y="20609"/>
                    <a:pt x="10500" y="21600"/>
                    <a:pt x="10950" y="21303"/>
                  </a:cubicBezTo>
                  <a:cubicBezTo>
                    <a:pt x="11400" y="21005"/>
                    <a:pt x="12000" y="19420"/>
                    <a:pt x="13200" y="16051"/>
                  </a:cubicBezTo>
                  <a:cubicBezTo>
                    <a:pt x="14400" y="12683"/>
                    <a:pt x="16200" y="7530"/>
                    <a:pt x="17700" y="4558"/>
                  </a:cubicBezTo>
                  <a:cubicBezTo>
                    <a:pt x="19200" y="1585"/>
                    <a:pt x="20400" y="793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73" name="Line">
              <a:extLst>
                <a:ext uri="{FF2B5EF4-FFF2-40B4-BE49-F238E27FC236}">
                  <a16:creationId xmlns:a16="http://schemas.microsoft.com/office/drawing/2014/main" id="{BD678A2B-8CC3-4A5F-BA2D-CC21A0D64FAC}"/>
                </a:ext>
              </a:extLst>
            </p:cNvPr>
            <p:cNvSpPr/>
            <p:nvPr/>
          </p:nvSpPr>
          <p:spPr>
            <a:xfrm>
              <a:off x="383571" y="10862166"/>
              <a:ext cx="1789996" cy="213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291" extrusionOk="0">
                  <a:moveTo>
                    <a:pt x="2327" y="18942"/>
                  </a:moveTo>
                  <a:cubicBezTo>
                    <a:pt x="1720" y="19274"/>
                    <a:pt x="1114" y="19606"/>
                    <a:pt x="689" y="19772"/>
                  </a:cubicBezTo>
                  <a:cubicBezTo>
                    <a:pt x="264" y="19938"/>
                    <a:pt x="21" y="19938"/>
                    <a:pt x="1" y="20105"/>
                  </a:cubicBezTo>
                  <a:cubicBezTo>
                    <a:pt x="-19" y="20271"/>
                    <a:pt x="183" y="20603"/>
                    <a:pt x="851" y="20935"/>
                  </a:cubicBezTo>
                  <a:cubicBezTo>
                    <a:pt x="1518" y="21268"/>
                    <a:pt x="2651" y="21600"/>
                    <a:pt x="4046" y="20769"/>
                  </a:cubicBezTo>
                  <a:cubicBezTo>
                    <a:pt x="5442" y="19938"/>
                    <a:pt x="7100" y="17945"/>
                    <a:pt x="8657" y="16449"/>
                  </a:cubicBezTo>
                  <a:cubicBezTo>
                    <a:pt x="10215" y="14954"/>
                    <a:pt x="11671" y="13957"/>
                    <a:pt x="13107" y="12628"/>
                  </a:cubicBezTo>
                  <a:cubicBezTo>
                    <a:pt x="14543" y="11298"/>
                    <a:pt x="15959" y="9637"/>
                    <a:pt x="17293" y="7809"/>
                  </a:cubicBezTo>
                  <a:cubicBezTo>
                    <a:pt x="18628" y="5982"/>
                    <a:pt x="19882" y="3988"/>
                    <a:pt x="20610" y="2825"/>
                  </a:cubicBezTo>
                  <a:cubicBezTo>
                    <a:pt x="21338" y="1662"/>
                    <a:pt x="21541" y="1329"/>
                    <a:pt x="21561" y="997"/>
                  </a:cubicBezTo>
                  <a:cubicBezTo>
                    <a:pt x="21581" y="665"/>
                    <a:pt x="21419" y="332"/>
                    <a:pt x="21257" y="0"/>
                  </a:cubicBezTo>
                </a:path>
              </a:pathLst>
            </a:custGeom>
            <a:noFill/>
            <a:ln w="38100" cap="rnd">
              <a:solidFill>
                <a:srgbClr val="B51A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74" name="Line">
              <a:extLst>
                <a:ext uri="{FF2B5EF4-FFF2-40B4-BE49-F238E27FC236}">
                  <a16:creationId xmlns:a16="http://schemas.microsoft.com/office/drawing/2014/main" id="{717AD8F7-80EA-4C87-A8D4-39DF67A0DA24}"/>
                </a:ext>
              </a:extLst>
            </p:cNvPr>
            <p:cNvSpPr/>
            <p:nvPr/>
          </p:nvSpPr>
          <p:spPr>
            <a:xfrm>
              <a:off x="2421289" y="10414754"/>
              <a:ext cx="67925" cy="42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21600" y="11040"/>
                  </a:moveTo>
                  <a:cubicBezTo>
                    <a:pt x="18514" y="4868"/>
                    <a:pt x="15429" y="-1303"/>
                    <a:pt x="11829" y="240"/>
                  </a:cubicBezTo>
                  <a:cubicBezTo>
                    <a:pt x="8229" y="1783"/>
                    <a:pt x="4114" y="11040"/>
                    <a:pt x="0" y="2029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75" name="Line">
              <a:extLst>
                <a:ext uri="{FF2B5EF4-FFF2-40B4-BE49-F238E27FC236}">
                  <a16:creationId xmlns:a16="http://schemas.microsoft.com/office/drawing/2014/main" id="{41937A52-FE86-475D-8B2C-D0D743761DBC}"/>
                </a:ext>
              </a:extLst>
            </p:cNvPr>
            <p:cNvSpPr/>
            <p:nvPr/>
          </p:nvSpPr>
          <p:spPr>
            <a:xfrm>
              <a:off x="2409304" y="10656214"/>
              <a:ext cx="115869" cy="88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19512" extrusionOk="0">
                  <a:moveTo>
                    <a:pt x="12960" y="9830"/>
                  </a:moveTo>
                  <a:cubicBezTo>
                    <a:pt x="11726" y="13554"/>
                    <a:pt x="10491" y="17278"/>
                    <a:pt x="11726" y="18767"/>
                  </a:cubicBezTo>
                  <a:cubicBezTo>
                    <a:pt x="12960" y="20257"/>
                    <a:pt x="16663" y="19512"/>
                    <a:pt x="18823" y="16533"/>
                  </a:cubicBezTo>
                  <a:cubicBezTo>
                    <a:pt x="20983" y="13554"/>
                    <a:pt x="21600" y="8340"/>
                    <a:pt x="20674" y="4616"/>
                  </a:cubicBezTo>
                  <a:cubicBezTo>
                    <a:pt x="19749" y="892"/>
                    <a:pt x="17280" y="-1343"/>
                    <a:pt x="13577" y="891"/>
                  </a:cubicBezTo>
                  <a:cubicBezTo>
                    <a:pt x="9874" y="3126"/>
                    <a:pt x="4937" y="9829"/>
                    <a:pt x="0" y="1653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76" name="Line">
              <a:extLst>
                <a:ext uri="{FF2B5EF4-FFF2-40B4-BE49-F238E27FC236}">
                  <a16:creationId xmlns:a16="http://schemas.microsoft.com/office/drawing/2014/main" id="{587B6025-E4E9-44BC-AA10-EB05281FBC6D}"/>
                </a:ext>
              </a:extLst>
            </p:cNvPr>
            <p:cNvSpPr/>
            <p:nvPr/>
          </p:nvSpPr>
          <p:spPr>
            <a:xfrm>
              <a:off x="3743809" y="10148436"/>
              <a:ext cx="531404" cy="88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extrusionOk="0">
                  <a:moveTo>
                    <a:pt x="4722" y="21600"/>
                  </a:moveTo>
                  <a:cubicBezTo>
                    <a:pt x="3491" y="18277"/>
                    <a:pt x="2261" y="14954"/>
                    <a:pt x="1372" y="11631"/>
                  </a:cubicBezTo>
                  <a:cubicBezTo>
                    <a:pt x="484" y="8308"/>
                    <a:pt x="-63" y="4985"/>
                    <a:pt x="5" y="3738"/>
                  </a:cubicBezTo>
                  <a:cubicBezTo>
                    <a:pt x="74" y="2492"/>
                    <a:pt x="757" y="3323"/>
                    <a:pt x="2876" y="3323"/>
                  </a:cubicBezTo>
                  <a:cubicBezTo>
                    <a:pt x="4995" y="3323"/>
                    <a:pt x="8550" y="2492"/>
                    <a:pt x="11489" y="1662"/>
                  </a:cubicBezTo>
                  <a:cubicBezTo>
                    <a:pt x="14428" y="831"/>
                    <a:pt x="16752" y="0"/>
                    <a:pt x="18256" y="0"/>
                  </a:cubicBezTo>
                  <a:cubicBezTo>
                    <a:pt x="19760" y="0"/>
                    <a:pt x="20443" y="831"/>
                    <a:pt x="20853" y="3323"/>
                  </a:cubicBezTo>
                  <a:cubicBezTo>
                    <a:pt x="21264" y="5815"/>
                    <a:pt x="21400" y="9969"/>
                    <a:pt x="21537" y="1412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77" name="Line">
              <a:extLst>
                <a:ext uri="{FF2B5EF4-FFF2-40B4-BE49-F238E27FC236}">
                  <a16:creationId xmlns:a16="http://schemas.microsoft.com/office/drawing/2014/main" id="{6450B57D-3A74-4E28-A328-6D5BBE3A8435}"/>
                </a:ext>
              </a:extLst>
            </p:cNvPr>
            <p:cNvSpPr/>
            <p:nvPr/>
          </p:nvSpPr>
          <p:spPr>
            <a:xfrm>
              <a:off x="3711845" y="10350838"/>
              <a:ext cx="555377" cy="81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600" extrusionOk="0">
                  <a:moveTo>
                    <a:pt x="1552" y="18000"/>
                  </a:moveTo>
                  <a:cubicBezTo>
                    <a:pt x="776" y="19800"/>
                    <a:pt x="0" y="21600"/>
                    <a:pt x="0" y="21600"/>
                  </a:cubicBezTo>
                  <a:cubicBezTo>
                    <a:pt x="0" y="21600"/>
                    <a:pt x="776" y="19800"/>
                    <a:pt x="3298" y="16200"/>
                  </a:cubicBezTo>
                  <a:cubicBezTo>
                    <a:pt x="5820" y="12600"/>
                    <a:pt x="10089" y="7200"/>
                    <a:pt x="13063" y="4050"/>
                  </a:cubicBezTo>
                  <a:cubicBezTo>
                    <a:pt x="16038" y="900"/>
                    <a:pt x="17720" y="0"/>
                    <a:pt x="18949" y="0"/>
                  </a:cubicBezTo>
                  <a:cubicBezTo>
                    <a:pt x="20177" y="0"/>
                    <a:pt x="20953" y="900"/>
                    <a:pt x="21277" y="3600"/>
                  </a:cubicBezTo>
                  <a:cubicBezTo>
                    <a:pt x="21600" y="6300"/>
                    <a:pt x="21471" y="10800"/>
                    <a:pt x="21341" y="153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78" name="Line">
              <a:extLst>
                <a:ext uri="{FF2B5EF4-FFF2-40B4-BE49-F238E27FC236}">
                  <a16:creationId xmlns:a16="http://schemas.microsoft.com/office/drawing/2014/main" id="{48857F49-B398-4C8E-8F7A-736D68DC4E38}"/>
                </a:ext>
              </a:extLst>
            </p:cNvPr>
            <p:cNvSpPr/>
            <p:nvPr/>
          </p:nvSpPr>
          <p:spPr>
            <a:xfrm>
              <a:off x="3883652" y="9985095"/>
              <a:ext cx="39955" cy="511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800" y="4376"/>
                    <a:pt x="18000" y="8753"/>
                    <a:pt x="14400" y="12353"/>
                  </a:cubicBezTo>
                  <a:cubicBezTo>
                    <a:pt x="10800" y="15953"/>
                    <a:pt x="5400" y="1877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79" name="Line">
              <a:extLst>
                <a:ext uri="{FF2B5EF4-FFF2-40B4-BE49-F238E27FC236}">
                  <a16:creationId xmlns:a16="http://schemas.microsoft.com/office/drawing/2014/main" id="{14A87CD4-3B7C-4EE1-B9A0-C03B9E9CB5B8}"/>
                </a:ext>
              </a:extLst>
            </p:cNvPr>
            <p:cNvSpPr/>
            <p:nvPr/>
          </p:nvSpPr>
          <p:spPr>
            <a:xfrm>
              <a:off x="4023496" y="10024156"/>
              <a:ext cx="35958" cy="553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extrusionOk="0">
                  <a:moveTo>
                    <a:pt x="10800" y="0"/>
                  </a:moveTo>
                  <a:cubicBezTo>
                    <a:pt x="16200" y="2618"/>
                    <a:pt x="21600" y="5236"/>
                    <a:pt x="19800" y="8836"/>
                  </a:cubicBezTo>
                  <a:cubicBezTo>
                    <a:pt x="18000" y="12436"/>
                    <a:pt x="9000" y="17018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80" name="Line">
              <a:extLst>
                <a:ext uri="{FF2B5EF4-FFF2-40B4-BE49-F238E27FC236}">
                  <a16:creationId xmlns:a16="http://schemas.microsoft.com/office/drawing/2014/main" id="{FB0AC608-1782-4016-A1B6-06BBF37E80DB}"/>
                </a:ext>
              </a:extLst>
            </p:cNvPr>
            <p:cNvSpPr/>
            <p:nvPr/>
          </p:nvSpPr>
          <p:spPr>
            <a:xfrm>
              <a:off x="4474989" y="9967342"/>
              <a:ext cx="31964" cy="56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7" extrusionOk="0">
                  <a:moveTo>
                    <a:pt x="21600" y="2609"/>
                  </a:moveTo>
                  <a:cubicBezTo>
                    <a:pt x="19200" y="1459"/>
                    <a:pt x="16800" y="308"/>
                    <a:pt x="15600" y="53"/>
                  </a:cubicBezTo>
                  <a:cubicBezTo>
                    <a:pt x="14400" y="-203"/>
                    <a:pt x="14400" y="436"/>
                    <a:pt x="13200" y="2864"/>
                  </a:cubicBezTo>
                  <a:cubicBezTo>
                    <a:pt x="12000" y="5293"/>
                    <a:pt x="9600" y="9511"/>
                    <a:pt x="7200" y="12898"/>
                  </a:cubicBezTo>
                  <a:cubicBezTo>
                    <a:pt x="4800" y="16285"/>
                    <a:pt x="2400" y="18841"/>
                    <a:pt x="0" y="2139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81" name="Line">
              <a:extLst>
                <a:ext uri="{FF2B5EF4-FFF2-40B4-BE49-F238E27FC236}">
                  <a16:creationId xmlns:a16="http://schemas.microsoft.com/office/drawing/2014/main" id="{24F81907-3589-4BD3-BA0B-A488720EBFE8}"/>
                </a:ext>
              </a:extLst>
            </p:cNvPr>
            <p:cNvSpPr/>
            <p:nvPr/>
          </p:nvSpPr>
          <p:spPr>
            <a:xfrm>
              <a:off x="4435034" y="9970892"/>
              <a:ext cx="315648" cy="557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1" h="21443" extrusionOk="0">
                  <a:moveTo>
                    <a:pt x="0" y="102"/>
                  </a:moveTo>
                  <a:cubicBezTo>
                    <a:pt x="3118" y="-28"/>
                    <a:pt x="6235" y="-157"/>
                    <a:pt x="9687" y="554"/>
                  </a:cubicBezTo>
                  <a:cubicBezTo>
                    <a:pt x="13138" y="1266"/>
                    <a:pt x="16924" y="2818"/>
                    <a:pt x="19039" y="4758"/>
                  </a:cubicBezTo>
                  <a:cubicBezTo>
                    <a:pt x="21155" y="6698"/>
                    <a:pt x="21600" y="9026"/>
                    <a:pt x="20041" y="11419"/>
                  </a:cubicBezTo>
                  <a:cubicBezTo>
                    <a:pt x="18482" y="13812"/>
                    <a:pt x="14920" y="16269"/>
                    <a:pt x="12136" y="17951"/>
                  </a:cubicBezTo>
                  <a:cubicBezTo>
                    <a:pt x="9353" y="19632"/>
                    <a:pt x="7348" y="20538"/>
                    <a:pt x="5344" y="2144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82" name="Line">
              <a:extLst>
                <a:ext uri="{FF2B5EF4-FFF2-40B4-BE49-F238E27FC236}">
                  <a16:creationId xmlns:a16="http://schemas.microsoft.com/office/drawing/2014/main" id="{9F2CC41A-560F-468E-8BDC-B824C147D129}"/>
                </a:ext>
              </a:extLst>
            </p:cNvPr>
            <p:cNvSpPr/>
            <p:nvPr/>
          </p:nvSpPr>
          <p:spPr>
            <a:xfrm>
              <a:off x="4878539" y="10155538"/>
              <a:ext cx="39955" cy="351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000" y="5349"/>
                    <a:pt x="14400" y="10697"/>
                    <a:pt x="10800" y="14297"/>
                  </a:cubicBezTo>
                  <a:cubicBezTo>
                    <a:pt x="7200" y="17897"/>
                    <a:pt x="3600" y="19749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83" name="Line">
              <a:extLst>
                <a:ext uri="{FF2B5EF4-FFF2-40B4-BE49-F238E27FC236}">
                  <a16:creationId xmlns:a16="http://schemas.microsoft.com/office/drawing/2014/main" id="{E3D4485B-05DC-4A15-AA2A-75589E54F323}"/>
                </a:ext>
              </a:extLst>
            </p:cNvPr>
            <p:cNvSpPr/>
            <p:nvPr/>
          </p:nvSpPr>
          <p:spPr>
            <a:xfrm>
              <a:off x="4898515" y="9995749"/>
              <a:ext cx="0" cy="67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84" name="Line">
              <a:extLst>
                <a:ext uri="{FF2B5EF4-FFF2-40B4-BE49-F238E27FC236}">
                  <a16:creationId xmlns:a16="http://schemas.microsoft.com/office/drawing/2014/main" id="{767FE83A-8151-49BB-8917-1BB57DB6CC5F}"/>
                </a:ext>
              </a:extLst>
            </p:cNvPr>
            <p:cNvSpPr/>
            <p:nvPr/>
          </p:nvSpPr>
          <p:spPr>
            <a:xfrm>
              <a:off x="5114274" y="10215904"/>
              <a:ext cx="155827" cy="280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1" h="21249" extrusionOk="0">
                  <a:moveTo>
                    <a:pt x="2443" y="12101"/>
                  </a:moveTo>
                  <a:cubicBezTo>
                    <a:pt x="7292" y="10576"/>
                    <a:pt x="12141" y="9051"/>
                    <a:pt x="15226" y="7781"/>
                  </a:cubicBezTo>
                  <a:cubicBezTo>
                    <a:pt x="18312" y="6510"/>
                    <a:pt x="19635" y="5494"/>
                    <a:pt x="20296" y="4350"/>
                  </a:cubicBezTo>
                  <a:cubicBezTo>
                    <a:pt x="20957" y="3207"/>
                    <a:pt x="20957" y="1936"/>
                    <a:pt x="18753" y="1047"/>
                  </a:cubicBezTo>
                  <a:cubicBezTo>
                    <a:pt x="16549" y="157"/>
                    <a:pt x="12141" y="-351"/>
                    <a:pt x="8394" y="284"/>
                  </a:cubicBezTo>
                  <a:cubicBezTo>
                    <a:pt x="4647" y="920"/>
                    <a:pt x="1561" y="2698"/>
                    <a:pt x="459" y="5621"/>
                  </a:cubicBezTo>
                  <a:cubicBezTo>
                    <a:pt x="-643" y="8543"/>
                    <a:pt x="239" y="12609"/>
                    <a:pt x="3104" y="15404"/>
                  </a:cubicBezTo>
                  <a:cubicBezTo>
                    <a:pt x="5969" y="18200"/>
                    <a:pt x="10818" y="19724"/>
                    <a:pt x="15667" y="2124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85" name="Line">
              <a:extLst>
                <a:ext uri="{FF2B5EF4-FFF2-40B4-BE49-F238E27FC236}">
                  <a16:creationId xmlns:a16="http://schemas.microsoft.com/office/drawing/2014/main" id="{A676C6A2-1138-47A1-9B1B-0C5C713977E3}"/>
                </a:ext>
              </a:extLst>
            </p:cNvPr>
            <p:cNvSpPr/>
            <p:nvPr/>
          </p:nvSpPr>
          <p:spPr>
            <a:xfrm>
              <a:off x="5354005" y="10183945"/>
              <a:ext cx="179800" cy="308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3" extrusionOk="0">
                  <a:moveTo>
                    <a:pt x="21600" y="2987"/>
                  </a:moveTo>
                  <a:cubicBezTo>
                    <a:pt x="20400" y="1838"/>
                    <a:pt x="19200" y="689"/>
                    <a:pt x="17600" y="230"/>
                  </a:cubicBezTo>
                  <a:cubicBezTo>
                    <a:pt x="16000" y="-230"/>
                    <a:pt x="14000" y="0"/>
                    <a:pt x="12000" y="919"/>
                  </a:cubicBezTo>
                  <a:cubicBezTo>
                    <a:pt x="10000" y="1838"/>
                    <a:pt x="8000" y="3447"/>
                    <a:pt x="7800" y="5515"/>
                  </a:cubicBezTo>
                  <a:cubicBezTo>
                    <a:pt x="7600" y="7583"/>
                    <a:pt x="9200" y="10110"/>
                    <a:pt x="11600" y="12064"/>
                  </a:cubicBezTo>
                  <a:cubicBezTo>
                    <a:pt x="14000" y="14017"/>
                    <a:pt x="17200" y="15396"/>
                    <a:pt x="19000" y="16774"/>
                  </a:cubicBezTo>
                  <a:cubicBezTo>
                    <a:pt x="20800" y="18153"/>
                    <a:pt x="21200" y="19532"/>
                    <a:pt x="20400" y="20336"/>
                  </a:cubicBezTo>
                  <a:cubicBezTo>
                    <a:pt x="19600" y="21140"/>
                    <a:pt x="17600" y="21370"/>
                    <a:pt x="14000" y="21255"/>
                  </a:cubicBezTo>
                  <a:cubicBezTo>
                    <a:pt x="10400" y="21140"/>
                    <a:pt x="5200" y="20681"/>
                    <a:pt x="0" y="2022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86" name="Line">
              <a:extLst>
                <a:ext uri="{FF2B5EF4-FFF2-40B4-BE49-F238E27FC236}">
                  <a16:creationId xmlns:a16="http://schemas.microsoft.com/office/drawing/2014/main" id="{E1750106-8CBF-4BA2-96FE-96A8D69EF674}"/>
                </a:ext>
              </a:extLst>
            </p:cNvPr>
            <p:cNvSpPr/>
            <p:nvPr/>
          </p:nvSpPr>
          <p:spPr>
            <a:xfrm>
              <a:off x="5877420" y="10347286"/>
              <a:ext cx="171806" cy="39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extrusionOk="0">
                  <a:moveTo>
                    <a:pt x="0" y="5024"/>
                  </a:moveTo>
                  <a:cubicBezTo>
                    <a:pt x="5929" y="1701"/>
                    <a:pt x="11859" y="-1622"/>
                    <a:pt x="15459" y="870"/>
                  </a:cubicBezTo>
                  <a:cubicBezTo>
                    <a:pt x="19059" y="3363"/>
                    <a:pt x="20329" y="11670"/>
                    <a:pt x="21600" y="1997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87" name="Line">
              <a:extLst>
                <a:ext uri="{FF2B5EF4-FFF2-40B4-BE49-F238E27FC236}">
                  <a16:creationId xmlns:a16="http://schemas.microsoft.com/office/drawing/2014/main" id="{8746D64F-CF6B-419F-81D1-4ADBB4493A4A}"/>
                </a:ext>
              </a:extLst>
            </p:cNvPr>
            <p:cNvSpPr/>
            <p:nvPr/>
          </p:nvSpPr>
          <p:spPr>
            <a:xfrm>
              <a:off x="5785522" y="10524830"/>
              <a:ext cx="271696" cy="42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extrusionOk="0">
                  <a:moveTo>
                    <a:pt x="0" y="20296"/>
                  </a:moveTo>
                  <a:cubicBezTo>
                    <a:pt x="3733" y="12582"/>
                    <a:pt x="7467" y="4867"/>
                    <a:pt x="11067" y="1782"/>
                  </a:cubicBezTo>
                  <a:cubicBezTo>
                    <a:pt x="14667" y="-1304"/>
                    <a:pt x="18133" y="239"/>
                    <a:pt x="21600" y="178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88" name="Line">
              <a:extLst>
                <a:ext uri="{FF2B5EF4-FFF2-40B4-BE49-F238E27FC236}">
                  <a16:creationId xmlns:a16="http://schemas.microsoft.com/office/drawing/2014/main" id="{23CE98E5-968B-4C47-87F3-8410FB528070}"/>
                </a:ext>
              </a:extLst>
            </p:cNvPr>
            <p:cNvSpPr/>
            <p:nvPr/>
          </p:nvSpPr>
          <p:spPr>
            <a:xfrm>
              <a:off x="6760430" y="10453812"/>
              <a:ext cx="1698100" cy="28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428" y="10007"/>
                  </a:moveTo>
                  <a:cubicBezTo>
                    <a:pt x="214" y="5687"/>
                    <a:pt x="0" y="1367"/>
                    <a:pt x="0" y="287"/>
                  </a:cubicBezTo>
                  <a:cubicBezTo>
                    <a:pt x="0" y="-793"/>
                    <a:pt x="214" y="1367"/>
                    <a:pt x="962" y="3527"/>
                  </a:cubicBezTo>
                  <a:cubicBezTo>
                    <a:pt x="1711" y="5687"/>
                    <a:pt x="2994" y="7847"/>
                    <a:pt x="4512" y="8927"/>
                  </a:cubicBezTo>
                  <a:cubicBezTo>
                    <a:pt x="6031" y="10007"/>
                    <a:pt x="7785" y="10007"/>
                    <a:pt x="9474" y="11087"/>
                  </a:cubicBezTo>
                  <a:cubicBezTo>
                    <a:pt x="11164" y="12167"/>
                    <a:pt x="12789" y="14327"/>
                    <a:pt x="14393" y="16487"/>
                  </a:cubicBezTo>
                  <a:cubicBezTo>
                    <a:pt x="15997" y="18647"/>
                    <a:pt x="17579" y="20807"/>
                    <a:pt x="18777" y="19727"/>
                  </a:cubicBezTo>
                  <a:cubicBezTo>
                    <a:pt x="19975" y="18647"/>
                    <a:pt x="20787" y="14327"/>
                    <a:pt x="21600" y="1000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89" name="Line">
              <a:extLst>
                <a:ext uri="{FF2B5EF4-FFF2-40B4-BE49-F238E27FC236}">
                  <a16:creationId xmlns:a16="http://schemas.microsoft.com/office/drawing/2014/main" id="{53530E37-0AA4-4433-9185-99975DC9B8B5}"/>
                </a:ext>
              </a:extLst>
            </p:cNvPr>
            <p:cNvSpPr/>
            <p:nvPr/>
          </p:nvSpPr>
          <p:spPr>
            <a:xfrm>
              <a:off x="6740454" y="10013502"/>
              <a:ext cx="23973" cy="294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7" h="21600" extrusionOk="0">
                  <a:moveTo>
                    <a:pt x="19987" y="0"/>
                  </a:moveTo>
                  <a:cubicBezTo>
                    <a:pt x="14587" y="4966"/>
                    <a:pt x="9187" y="9931"/>
                    <a:pt x="5137" y="13034"/>
                  </a:cubicBezTo>
                  <a:cubicBezTo>
                    <a:pt x="1087" y="16138"/>
                    <a:pt x="-1613" y="17379"/>
                    <a:pt x="1087" y="18497"/>
                  </a:cubicBezTo>
                  <a:cubicBezTo>
                    <a:pt x="3787" y="19614"/>
                    <a:pt x="11887" y="20607"/>
                    <a:pt x="19987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90" name="Line">
              <a:extLst>
                <a:ext uri="{FF2B5EF4-FFF2-40B4-BE49-F238E27FC236}">
                  <a16:creationId xmlns:a16="http://schemas.microsoft.com/office/drawing/2014/main" id="{2982B67E-E10B-4750-AB7B-0CCACDF03699}"/>
                </a:ext>
              </a:extLst>
            </p:cNvPr>
            <p:cNvSpPr/>
            <p:nvPr/>
          </p:nvSpPr>
          <p:spPr>
            <a:xfrm>
              <a:off x="6964204" y="9970892"/>
              <a:ext cx="39955" cy="355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430" extrusionOk="0">
                  <a:moveTo>
                    <a:pt x="0" y="1445"/>
                  </a:moveTo>
                  <a:cubicBezTo>
                    <a:pt x="7200" y="637"/>
                    <a:pt x="14400" y="-170"/>
                    <a:pt x="18000" y="32"/>
                  </a:cubicBezTo>
                  <a:cubicBezTo>
                    <a:pt x="21600" y="234"/>
                    <a:pt x="21600" y="1445"/>
                    <a:pt x="19800" y="4675"/>
                  </a:cubicBezTo>
                  <a:cubicBezTo>
                    <a:pt x="18000" y="7905"/>
                    <a:pt x="14400" y="13153"/>
                    <a:pt x="10800" y="16282"/>
                  </a:cubicBezTo>
                  <a:cubicBezTo>
                    <a:pt x="7200" y="19411"/>
                    <a:pt x="3600" y="20421"/>
                    <a:pt x="0" y="2143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91" name="Line">
              <a:extLst>
                <a:ext uri="{FF2B5EF4-FFF2-40B4-BE49-F238E27FC236}">
                  <a16:creationId xmlns:a16="http://schemas.microsoft.com/office/drawing/2014/main" id="{97F32003-C1DE-4AB2-AF09-4804257D1568}"/>
                </a:ext>
              </a:extLst>
            </p:cNvPr>
            <p:cNvSpPr/>
            <p:nvPr/>
          </p:nvSpPr>
          <p:spPr>
            <a:xfrm>
              <a:off x="6672529" y="9995749"/>
              <a:ext cx="443505" cy="17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091" y="14400"/>
                    <a:pt x="8182" y="7200"/>
                    <a:pt x="11782" y="3600"/>
                  </a:cubicBezTo>
                  <a:cubicBezTo>
                    <a:pt x="15382" y="0"/>
                    <a:pt x="18491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92" name="Line">
              <a:extLst>
                <a:ext uri="{FF2B5EF4-FFF2-40B4-BE49-F238E27FC236}">
                  <a16:creationId xmlns:a16="http://schemas.microsoft.com/office/drawing/2014/main" id="{A9C52D09-A1BD-4DBD-A869-D027575DFF04}"/>
                </a:ext>
              </a:extLst>
            </p:cNvPr>
            <p:cNvSpPr/>
            <p:nvPr/>
          </p:nvSpPr>
          <p:spPr>
            <a:xfrm>
              <a:off x="7347774" y="10027706"/>
              <a:ext cx="183794" cy="340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502" extrusionOk="0">
                  <a:moveTo>
                    <a:pt x="15043" y="1613"/>
                  </a:moveTo>
                  <a:cubicBezTo>
                    <a:pt x="17357" y="757"/>
                    <a:pt x="19671" y="-98"/>
                    <a:pt x="20636" y="9"/>
                  </a:cubicBezTo>
                  <a:cubicBezTo>
                    <a:pt x="21600" y="116"/>
                    <a:pt x="21214" y="1185"/>
                    <a:pt x="17936" y="4607"/>
                  </a:cubicBezTo>
                  <a:cubicBezTo>
                    <a:pt x="14657" y="8029"/>
                    <a:pt x="8486" y="13803"/>
                    <a:pt x="5014" y="17011"/>
                  </a:cubicBezTo>
                  <a:cubicBezTo>
                    <a:pt x="1543" y="20219"/>
                    <a:pt x="771" y="20860"/>
                    <a:pt x="0" y="2150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93" name="Line">
              <a:extLst>
                <a:ext uri="{FF2B5EF4-FFF2-40B4-BE49-F238E27FC236}">
                  <a16:creationId xmlns:a16="http://schemas.microsoft.com/office/drawing/2014/main" id="{FF0E5B3F-5F70-4AFE-A619-E73443E04163}"/>
                </a:ext>
              </a:extLst>
            </p:cNvPr>
            <p:cNvSpPr/>
            <p:nvPr/>
          </p:nvSpPr>
          <p:spPr>
            <a:xfrm>
              <a:off x="7339783" y="10013502"/>
              <a:ext cx="203771" cy="362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600" extrusionOk="0">
                  <a:moveTo>
                    <a:pt x="0" y="0"/>
                  </a:moveTo>
                  <a:cubicBezTo>
                    <a:pt x="6271" y="5400"/>
                    <a:pt x="12542" y="10800"/>
                    <a:pt x="16200" y="14100"/>
                  </a:cubicBezTo>
                  <a:cubicBezTo>
                    <a:pt x="19858" y="17400"/>
                    <a:pt x="20903" y="18600"/>
                    <a:pt x="21252" y="19500"/>
                  </a:cubicBezTo>
                  <a:cubicBezTo>
                    <a:pt x="21600" y="20400"/>
                    <a:pt x="21252" y="21000"/>
                    <a:pt x="20903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94" name="Line">
              <a:extLst>
                <a:ext uri="{FF2B5EF4-FFF2-40B4-BE49-F238E27FC236}">
                  <a16:creationId xmlns:a16="http://schemas.microsoft.com/office/drawing/2014/main" id="{B187EEB2-31BB-4560-B08A-8E2F6BE164F1}"/>
                </a:ext>
              </a:extLst>
            </p:cNvPr>
            <p:cNvSpPr/>
            <p:nvPr/>
          </p:nvSpPr>
          <p:spPr>
            <a:xfrm>
              <a:off x="7359759" y="10166192"/>
              <a:ext cx="219755" cy="49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95" name="Line">
              <a:extLst>
                <a:ext uri="{FF2B5EF4-FFF2-40B4-BE49-F238E27FC236}">
                  <a16:creationId xmlns:a16="http://schemas.microsoft.com/office/drawing/2014/main" id="{DB27BB3F-7C17-48CC-93A5-AADC6F138D46}"/>
                </a:ext>
              </a:extLst>
            </p:cNvPr>
            <p:cNvSpPr/>
            <p:nvPr/>
          </p:nvSpPr>
          <p:spPr>
            <a:xfrm>
              <a:off x="7931121" y="10006401"/>
              <a:ext cx="71919" cy="369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508" extrusionOk="0">
                  <a:moveTo>
                    <a:pt x="0" y="5162"/>
                  </a:moveTo>
                  <a:cubicBezTo>
                    <a:pt x="2057" y="4189"/>
                    <a:pt x="4114" y="3216"/>
                    <a:pt x="7714" y="2146"/>
                  </a:cubicBezTo>
                  <a:cubicBezTo>
                    <a:pt x="11314" y="1076"/>
                    <a:pt x="16457" y="-92"/>
                    <a:pt x="19029" y="5"/>
                  </a:cubicBezTo>
                  <a:cubicBezTo>
                    <a:pt x="21600" y="103"/>
                    <a:pt x="21600" y="1465"/>
                    <a:pt x="20571" y="4286"/>
                  </a:cubicBezTo>
                  <a:cubicBezTo>
                    <a:pt x="19543" y="7108"/>
                    <a:pt x="17486" y="11389"/>
                    <a:pt x="14914" y="14503"/>
                  </a:cubicBezTo>
                  <a:cubicBezTo>
                    <a:pt x="12343" y="17616"/>
                    <a:pt x="9257" y="19562"/>
                    <a:pt x="6171" y="2150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96" name="Line">
              <a:extLst>
                <a:ext uri="{FF2B5EF4-FFF2-40B4-BE49-F238E27FC236}">
                  <a16:creationId xmlns:a16="http://schemas.microsoft.com/office/drawing/2014/main" id="{AD5A70F7-8877-42A3-9B78-AD074EEBAC0D}"/>
                </a:ext>
              </a:extLst>
            </p:cNvPr>
            <p:cNvSpPr/>
            <p:nvPr/>
          </p:nvSpPr>
          <p:spPr>
            <a:xfrm>
              <a:off x="7863196" y="10347286"/>
              <a:ext cx="159821" cy="10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97" name="Line">
              <a:extLst>
                <a:ext uri="{FF2B5EF4-FFF2-40B4-BE49-F238E27FC236}">
                  <a16:creationId xmlns:a16="http://schemas.microsoft.com/office/drawing/2014/main" id="{21E3CAFF-9CA0-4338-AA31-1C5FF454DD2B}"/>
                </a:ext>
              </a:extLst>
            </p:cNvPr>
            <p:cNvSpPr/>
            <p:nvPr/>
          </p:nvSpPr>
          <p:spPr>
            <a:xfrm>
              <a:off x="8114915" y="10102276"/>
              <a:ext cx="175803" cy="241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5" h="20958" extrusionOk="0">
                  <a:moveTo>
                    <a:pt x="15593" y="3704"/>
                  </a:moveTo>
                  <a:cubicBezTo>
                    <a:pt x="14393" y="2537"/>
                    <a:pt x="13193" y="1369"/>
                    <a:pt x="11393" y="640"/>
                  </a:cubicBezTo>
                  <a:cubicBezTo>
                    <a:pt x="9593" y="-90"/>
                    <a:pt x="7193" y="-382"/>
                    <a:pt x="4993" y="786"/>
                  </a:cubicBezTo>
                  <a:cubicBezTo>
                    <a:pt x="2793" y="1953"/>
                    <a:pt x="793" y="4580"/>
                    <a:pt x="193" y="7499"/>
                  </a:cubicBezTo>
                  <a:cubicBezTo>
                    <a:pt x="-407" y="10418"/>
                    <a:pt x="393" y="13629"/>
                    <a:pt x="2593" y="15964"/>
                  </a:cubicBezTo>
                  <a:cubicBezTo>
                    <a:pt x="4793" y="18299"/>
                    <a:pt x="8393" y="19759"/>
                    <a:pt x="11193" y="20488"/>
                  </a:cubicBezTo>
                  <a:cubicBezTo>
                    <a:pt x="13993" y="21218"/>
                    <a:pt x="15993" y="21218"/>
                    <a:pt x="17793" y="19613"/>
                  </a:cubicBezTo>
                  <a:cubicBezTo>
                    <a:pt x="19593" y="18007"/>
                    <a:pt x="21193" y="14796"/>
                    <a:pt x="20793" y="11440"/>
                  </a:cubicBezTo>
                  <a:cubicBezTo>
                    <a:pt x="20393" y="8083"/>
                    <a:pt x="17993" y="4580"/>
                    <a:pt x="15593" y="2537"/>
                  </a:cubicBezTo>
                  <a:cubicBezTo>
                    <a:pt x="13193" y="494"/>
                    <a:pt x="10793" y="-90"/>
                    <a:pt x="8793" y="640"/>
                  </a:cubicBezTo>
                  <a:cubicBezTo>
                    <a:pt x="6793" y="1369"/>
                    <a:pt x="5193" y="3413"/>
                    <a:pt x="3593" y="545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98" name="Line">
              <a:extLst>
                <a:ext uri="{FF2B5EF4-FFF2-40B4-BE49-F238E27FC236}">
                  <a16:creationId xmlns:a16="http://schemas.microsoft.com/office/drawing/2014/main" id="{72C24D5A-AC32-4054-9CE5-B93223B5102E}"/>
                </a:ext>
              </a:extLst>
            </p:cNvPr>
            <p:cNvSpPr/>
            <p:nvPr/>
          </p:nvSpPr>
          <p:spPr>
            <a:xfrm>
              <a:off x="8394602" y="10041910"/>
              <a:ext cx="315645" cy="156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6" extrusionOk="0">
                  <a:moveTo>
                    <a:pt x="0" y="509"/>
                  </a:moveTo>
                  <a:cubicBezTo>
                    <a:pt x="1161" y="68"/>
                    <a:pt x="2323" y="-373"/>
                    <a:pt x="3019" y="509"/>
                  </a:cubicBezTo>
                  <a:cubicBezTo>
                    <a:pt x="3716" y="1390"/>
                    <a:pt x="3948" y="3594"/>
                    <a:pt x="3948" y="6019"/>
                  </a:cubicBezTo>
                  <a:cubicBezTo>
                    <a:pt x="3948" y="8443"/>
                    <a:pt x="3716" y="11088"/>
                    <a:pt x="3135" y="13733"/>
                  </a:cubicBezTo>
                  <a:cubicBezTo>
                    <a:pt x="2555" y="16378"/>
                    <a:pt x="1626" y="19023"/>
                    <a:pt x="1858" y="20125"/>
                  </a:cubicBezTo>
                  <a:cubicBezTo>
                    <a:pt x="2090" y="21227"/>
                    <a:pt x="3484" y="20786"/>
                    <a:pt x="6968" y="18582"/>
                  </a:cubicBezTo>
                  <a:cubicBezTo>
                    <a:pt x="10452" y="16378"/>
                    <a:pt x="16026" y="12411"/>
                    <a:pt x="21600" y="844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99" name="Line">
              <a:extLst>
                <a:ext uri="{FF2B5EF4-FFF2-40B4-BE49-F238E27FC236}">
                  <a16:creationId xmlns:a16="http://schemas.microsoft.com/office/drawing/2014/main" id="{21965251-8520-47E1-BB6B-A2C7515FBC31}"/>
                </a:ext>
              </a:extLst>
            </p:cNvPr>
            <p:cNvSpPr/>
            <p:nvPr/>
          </p:nvSpPr>
          <p:spPr>
            <a:xfrm>
              <a:off x="8394602" y="10464466"/>
              <a:ext cx="295669" cy="31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0210" extrusionOk="0">
                  <a:moveTo>
                    <a:pt x="0" y="20210"/>
                  </a:moveTo>
                  <a:cubicBezTo>
                    <a:pt x="982" y="12355"/>
                    <a:pt x="1964" y="4501"/>
                    <a:pt x="5032" y="1555"/>
                  </a:cubicBezTo>
                  <a:cubicBezTo>
                    <a:pt x="8100" y="-1390"/>
                    <a:pt x="13255" y="574"/>
                    <a:pt x="16445" y="1556"/>
                  </a:cubicBezTo>
                  <a:cubicBezTo>
                    <a:pt x="19636" y="2537"/>
                    <a:pt x="20864" y="2537"/>
                    <a:pt x="21232" y="3519"/>
                  </a:cubicBezTo>
                  <a:cubicBezTo>
                    <a:pt x="21600" y="4501"/>
                    <a:pt x="21109" y="6464"/>
                    <a:pt x="20618" y="842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00" name="Line">
              <a:extLst>
                <a:ext uri="{FF2B5EF4-FFF2-40B4-BE49-F238E27FC236}">
                  <a16:creationId xmlns:a16="http://schemas.microsoft.com/office/drawing/2014/main" id="{5D0B7657-A8D6-4A5E-A878-653D1C30FF75}"/>
                </a:ext>
              </a:extLst>
            </p:cNvPr>
            <p:cNvSpPr/>
            <p:nvPr/>
          </p:nvSpPr>
          <p:spPr>
            <a:xfrm>
              <a:off x="7096055" y="10791148"/>
              <a:ext cx="311651" cy="390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276" extrusionOk="0">
                  <a:moveTo>
                    <a:pt x="4165" y="4840"/>
                  </a:moveTo>
                  <a:cubicBezTo>
                    <a:pt x="3935" y="3925"/>
                    <a:pt x="3705" y="3010"/>
                    <a:pt x="4395" y="2186"/>
                  </a:cubicBezTo>
                  <a:cubicBezTo>
                    <a:pt x="5084" y="1362"/>
                    <a:pt x="6693" y="630"/>
                    <a:pt x="8186" y="264"/>
                  </a:cubicBezTo>
                  <a:cubicBezTo>
                    <a:pt x="9680" y="-102"/>
                    <a:pt x="11059" y="-102"/>
                    <a:pt x="11863" y="356"/>
                  </a:cubicBezTo>
                  <a:cubicBezTo>
                    <a:pt x="12667" y="813"/>
                    <a:pt x="12897" y="1728"/>
                    <a:pt x="12552" y="3559"/>
                  </a:cubicBezTo>
                  <a:cubicBezTo>
                    <a:pt x="12208" y="5390"/>
                    <a:pt x="11288" y="8135"/>
                    <a:pt x="9680" y="10790"/>
                  </a:cubicBezTo>
                  <a:cubicBezTo>
                    <a:pt x="8071" y="13444"/>
                    <a:pt x="5773" y="16006"/>
                    <a:pt x="3820" y="17837"/>
                  </a:cubicBezTo>
                  <a:cubicBezTo>
                    <a:pt x="1867" y="19667"/>
                    <a:pt x="259" y="20766"/>
                    <a:pt x="29" y="21132"/>
                  </a:cubicBezTo>
                  <a:cubicBezTo>
                    <a:pt x="-201" y="21498"/>
                    <a:pt x="948" y="21132"/>
                    <a:pt x="3361" y="20400"/>
                  </a:cubicBezTo>
                  <a:cubicBezTo>
                    <a:pt x="5773" y="19667"/>
                    <a:pt x="9450" y="18569"/>
                    <a:pt x="12093" y="18020"/>
                  </a:cubicBezTo>
                  <a:cubicBezTo>
                    <a:pt x="14735" y="17471"/>
                    <a:pt x="16344" y="17471"/>
                    <a:pt x="17722" y="17562"/>
                  </a:cubicBezTo>
                  <a:cubicBezTo>
                    <a:pt x="19101" y="17654"/>
                    <a:pt x="20250" y="17837"/>
                    <a:pt x="20825" y="18386"/>
                  </a:cubicBezTo>
                  <a:cubicBezTo>
                    <a:pt x="21399" y="18935"/>
                    <a:pt x="21399" y="19851"/>
                    <a:pt x="21399" y="2076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01" name="Line">
              <a:extLst>
                <a:ext uri="{FF2B5EF4-FFF2-40B4-BE49-F238E27FC236}">
                  <a16:creationId xmlns:a16="http://schemas.microsoft.com/office/drawing/2014/main" id="{89617666-F87F-45E6-9CD1-A0A70D651D55}"/>
                </a:ext>
              </a:extLst>
            </p:cNvPr>
            <p:cNvSpPr/>
            <p:nvPr/>
          </p:nvSpPr>
          <p:spPr>
            <a:xfrm>
              <a:off x="7459649" y="10901224"/>
              <a:ext cx="23973" cy="60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0202" extrusionOk="0">
                  <a:moveTo>
                    <a:pt x="16200" y="0"/>
                  </a:moveTo>
                  <a:cubicBezTo>
                    <a:pt x="18900" y="9095"/>
                    <a:pt x="21600" y="18190"/>
                    <a:pt x="18900" y="19895"/>
                  </a:cubicBezTo>
                  <a:cubicBezTo>
                    <a:pt x="16200" y="21600"/>
                    <a:pt x="8100" y="15916"/>
                    <a:pt x="0" y="1023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02" name="Line">
              <a:extLst>
                <a:ext uri="{FF2B5EF4-FFF2-40B4-BE49-F238E27FC236}">
                  <a16:creationId xmlns:a16="http://schemas.microsoft.com/office/drawing/2014/main" id="{7F9F0C61-8C79-4C03-8659-166A1599E4F0}"/>
                </a:ext>
              </a:extLst>
            </p:cNvPr>
            <p:cNvSpPr/>
            <p:nvPr/>
          </p:nvSpPr>
          <p:spPr>
            <a:xfrm>
              <a:off x="7731345" y="10801799"/>
              <a:ext cx="303660" cy="390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456" extrusionOk="0">
                  <a:moveTo>
                    <a:pt x="4189" y="4841"/>
                  </a:moveTo>
                  <a:cubicBezTo>
                    <a:pt x="3949" y="3918"/>
                    <a:pt x="3709" y="2994"/>
                    <a:pt x="4069" y="2164"/>
                  </a:cubicBezTo>
                  <a:cubicBezTo>
                    <a:pt x="4429" y="1333"/>
                    <a:pt x="5389" y="594"/>
                    <a:pt x="6589" y="225"/>
                  </a:cubicBezTo>
                  <a:cubicBezTo>
                    <a:pt x="7789" y="-144"/>
                    <a:pt x="9229" y="-144"/>
                    <a:pt x="10309" y="871"/>
                  </a:cubicBezTo>
                  <a:cubicBezTo>
                    <a:pt x="11389" y="1887"/>
                    <a:pt x="12109" y="3918"/>
                    <a:pt x="11149" y="6687"/>
                  </a:cubicBezTo>
                  <a:cubicBezTo>
                    <a:pt x="10189" y="9456"/>
                    <a:pt x="7549" y="12964"/>
                    <a:pt x="5389" y="15179"/>
                  </a:cubicBezTo>
                  <a:cubicBezTo>
                    <a:pt x="3229" y="17394"/>
                    <a:pt x="1549" y="18318"/>
                    <a:pt x="709" y="18225"/>
                  </a:cubicBezTo>
                  <a:cubicBezTo>
                    <a:pt x="-131" y="18133"/>
                    <a:pt x="-131" y="17025"/>
                    <a:pt x="229" y="16102"/>
                  </a:cubicBezTo>
                  <a:cubicBezTo>
                    <a:pt x="589" y="15179"/>
                    <a:pt x="1309" y="14441"/>
                    <a:pt x="2269" y="14071"/>
                  </a:cubicBezTo>
                  <a:cubicBezTo>
                    <a:pt x="3229" y="13702"/>
                    <a:pt x="4429" y="13702"/>
                    <a:pt x="7669" y="14994"/>
                  </a:cubicBezTo>
                  <a:cubicBezTo>
                    <a:pt x="10909" y="16287"/>
                    <a:pt x="16189" y="18871"/>
                    <a:pt x="21469" y="2145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03" name="Line">
              <a:extLst>
                <a:ext uri="{FF2B5EF4-FFF2-40B4-BE49-F238E27FC236}">
                  <a16:creationId xmlns:a16="http://schemas.microsoft.com/office/drawing/2014/main" id="{B100FEDB-6715-464E-A901-BF663221F262}"/>
                </a:ext>
              </a:extLst>
            </p:cNvPr>
            <p:cNvSpPr/>
            <p:nvPr/>
          </p:nvSpPr>
          <p:spPr>
            <a:xfrm>
              <a:off x="8074960" y="10851512"/>
              <a:ext cx="183794" cy="340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301" extrusionOk="0">
                  <a:moveTo>
                    <a:pt x="8100" y="0"/>
                  </a:moveTo>
                  <a:cubicBezTo>
                    <a:pt x="6557" y="1887"/>
                    <a:pt x="5014" y="3775"/>
                    <a:pt x="4050" y="5243"/>
                  </a:cubicBezTo>
                  <a:cubicBezTo>
                    <a:pt x="3086" y="6711"/>
                    <a:pt x="2700" y="7759"/>
                    <a:pt x="4243" y="8284"/>
                  </a:cubicBezTo>
                  <a:cubicBezTo>
                    <a:pt x="5786" y="8808"/>
                    <a:pt x="9257" y="8808"/>
                    <a:pt x="11957" y="8913"/>
                  </a:cubicBezTo>
                  <a:cubicBezTo>
                    <a:pt x="14657" y="9017"/>
                    <a:pt x="16586" y="9227"/>
                    <a:pt x="18321" y="10381"/>
                  </a:cubicBezTo>
                  <a:cubicBezTo>
                    <a:pt x="20057" y="11534"/>
                    <a:pt x="21600" y="13631"/>
                    <a:pt x="21407" y="15518"/>
                  </a:cubicBezTo>
                  <a:cubicBezTo>
                    <a:pt x="21214" y="17406"/>
                    <a:pt x="19286" y="19084"/>
                    <a:pt x="17357" y="20132"/>
                  </a:cubicBezTo>
                  <a:cubicBezTo>
                    <a:pt x="15429" y="21181"/>
                    <a:pt x="13500" y="21600"/>
                    <a:pt x="10607" y="21076"/>
                  </a:cubicBezTo>
                  <a:cubicBezTo>
                    <a:pt x="7714" y="20551"/>
                    <a:pt x="3857" y="19083"/>
                    <a:pt x="0" y="1761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04" name="Line">
              <a:extLst>
                <a:ext uri="{FF2B5EF4-FFF2-40B4-BE49-F238E27FC236}">
                  <a16:creationId xmlns:a16="http://schemas.microsoft.com/office/drawing/2014/main" id="{94B8A306-86CE-43D2-AE52-BE2C33919B50}"/>
                </a:ext>
              </a:extLst>
            </p:cNvPr>
            <p:cNvSpPr/>
            <p:nvPr/>
          </p:nvSpPr>
          <p:spPr>
            <a:xfrm>
              <a:off x="8102927" y="10780494"/>
              <a:ext cx="271696" cy="88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133" y="16000"/>
                    <a:pt x="4267" y="10400"/>
                    <a:pt x="7867" y="6800"/>
                  </a:cubicBezTo>
                  <a:cubicBezTo>
                    <a:pt x="11467" y="3200"/>
                    <a:pt x="16533" y="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05" name="Line">
              <a:extLst>
                <a:ext uri="{FF2B5EF4-FFF2-40B4-BE49-F238E27FC236}">
                  <a16:creationId xmlns:a16="http://schemas.microsoft.com/office/drawing/2014/main" id="{C61CAB42-FC43-4F04-BA3C-A42D3F373A0D}"/>
                </a:ext>
              </a:extLst>
            </p:cNvPr>
            <p:cNvSpPr/>
            <p:nvPr/>
          </p:nvSpPr>
          <p:spPr>
            <a:xfrm>
              <a:off x="9181719" y="10379245"/>
              <a:ext cx="243728" cy="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0" extrusionOk="0">
                  <a:moveTo>
                    <a:pt x="0" y="20700"/>
                  </a:moveTo>
                  <a:cubicBezTo>
                    <a:pt x="5700" y="13500"/>
                    <a:pt x="11400" y="6300"/>
                    <a:pt x="15000" y="2700"/>
                  </a:cubicBezTo>
                  <a:cubicBezTo>
                    <a:pt x="18600" y="-900"/>
                    <a:pt x="20100" y="-900"/>
                    <a:pt x="20850" y="2700"/>
                  </a:cubicBezTo>
                  <a:cubicBezTo>
                    <a:pt x="21600" y="6300"/>
                    <a:pt x="21600" y="13500"/>
                    <a:pt x="21600" y="207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06" name="Line">
              <a:extLst>
                <a:ext uri="{FF2B5EF4-FFF2-40B4-BE49-F238E27FC236}">
                  <a16:creationId xmlns:a16="http://schemas.microsoft.com/office/drawing/2014/main" id="{7E9D72C5-ACD5-41A3-B450-7ACE06DB168A}"/>
                </a:ext>
              </a:extLst>
            </p:cNvPr>
            <p:cNvSpPr/>
            <p:nvPr/>
          </p:nvSpPr>
          <p:spPr>
            <a:xfrm>
              <a:off x="9936875" y="9832408"/>
              <a:ext cx="55937" cy="394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7" h="21600" extrusionOk="0">
                  <a:moveTo>
                    <a:pt x="14400" y="0"/>
                  </a:moveTo>
                  <a:cubicBezTo>
                    <a:pt x="18000" y="738"/>
                    <a:pt x="21600" y="1477"/>
                    <a:pt x="19200" y="4062"/>
                  </a:cubicBezTo>
                  <a:cubicBezTo>
                    <a:pt x="16800" y="6646"/>
                    <a:pt x="8400" y="11077"/>
                    <a:pt x="4200" y="13754"/>
                  </a:cubicBezTo>
                  <a:cubicBezTo>
                    <a:pt x="0" y="16431"/>
                    <a:pt x="0" y="17354"/>
                    <a:pt x="0" y="18277"/>
                  </a:cubicBezTo>
                  <a:cubicBezTo>
                    <a:pt x="0" y="19200"/>
                    <a:pt x="0" y="20123"/>
                    <a:pt x="600" y="20677"/>
                  </a:cubicBezTo>
                  <a:cubicBezTo>
                    <a:pt x="1200" y="21231"/>
                    <a:pt x="2400" y="21415"/>
                    <a:pt x="3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07" name="Line">
              <a:extLst>
                <a:ext uri="{FF2B5EF4-FFF2-40B4-BE49-F238E27FC236}">
                  <a16:creationId xmlns:a16="http://schemas.microsoft.com/office/drawing/2014/main" id="{12065A58-19DD-4087-83B2-933F299AF528}"/>
                </a:ext>
              </a:extLst>
            </p:cNvPr>
            <p:cNvSpPr/>
            <p:nvPr/>
          </p:nvSpPr>
          <p:spPr>
            <a:xfrm>
              <a:off x="10160625" y="9807551"/>
              <a:ext cx="59932" cy="468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06" extrusionOk="0">
                  <a:moveTo>
                    <a:pt x="18000" y="1644"/>
                  </a:moveTo>
                  <a:cubicBezTo>
                    <a:pt x="19200" y="725"/>
                    <a:pt x="20400" y="-194"/>
                    <a:pt x="21000" y="36"/>
                  </a:cubicBezTo>
                  <a:cubicBezTo>
                    <a:pt x="21600" y="266"/>
                    <a:pt x="21600" y="1644"/>
                    <a:pt x="21000" y="4172"/>
                  </a:cubicBezTo>
                  <a:cubicBezTo>
                    <a:pt x="20400" y="6700"/>
                    <a:pt x="19200" y="10376"/>
                    <a:pt x="15600" y="13440"/>
                  </a:cubicBezTo>
                  <a:cubicBezTo>
                    <a:pt x="12000" y="16504"/>
                    <a:pt x="6000" y="18955"/>
                    <a:pt x="0" y="2140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08" name="Line">
              <a:extLst>
                <a:ext uri="{FF2B5EF4-FFF2-40B4-BE49-F238E27FC236}">
                  <a16:creationId xmlns:a16="http://schemas.microsoft.com/office/drawing/2014/main" id="{F3CFB058-858C-4B08-ACA3-A2253E12D38F}"/>
                </a:ext>
              </a:extLst>
            </p:cNvPr>
            <p:cNvSpPr/>
            <p:nvPr/>
          </p:nvSpPr>
          <p:spPr>
            <a:xfrm>
              <a:off x="9896920" y="9804001"/>
              <a:ext cx="483457" cy="88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0957" extrusionOk="0">
                  <a:moveTo>
                    <a:pt x="967" y="20957"/>
                  </a:moveTo>
                  <a:cubicBezTo>
                    <a:pt x="375" y="18557"/>
                    <a:pt x="-217" y="16157"/>
                    <a:pt x="79" y="14157"/>
                  </a:cubicBezTo>
                  <a:cubicBezTo>
                    <a:pt x="375" y="12157"/>
                    <a:pt x="1558" y="10557"/>
                    <a:pt x="4295" y="7757"/>
                  </a:cubicBezTo>
                  <a:cubicBezTo>
                    <a:pt x="7032" y="4957"/>
                    <a:pt x="11323" y="957"/>
                    <a:pt x="14430" y="157"/>
                  </a:cubicBezTo>
                  <a:cubicBezTo>
                    <a:pt x="17536" y="-643"/>
                    <a:pt x="19460" y="1757"/>
                    <a:pt x="21383" y="415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09" name="Line">
              <a:extLst>
                <a:ext uri="{FF2B5EF4-FFF2-40B4-BE49-F238E27FC236}">
                  <a16:creationId xmlns:a16="http://schemas.microsoft.com/office/drawing/2014/main" id="{0BF19CCF-4C71-4CA0-8EF8-1701150CC02A}"/>
                </a:ext>
              </a:extLst>
            </p:cNvPr>
            <p:cNvSpPr/>
            <p:nvPr/>
          </p:nvSpPr>
          <p:spPr>
            <a:xfrm>
              <a:off x="10532207" y="9914078"/>
              <a:ext cx="191785" cy="323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189" y="3600"/>
                    <a:pt x="14779" y="7200"/>
                    <a:pt x="11179" y="10800"/>
                  </a:cubicBezTo>
                  <a:cubicBezTo>
                    <a:pt x="7579" y="14400"/>
                    <a:pt x="3789" y="180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10" name="Line">
              <a:extLst>
                <a:ext uri="{FF2B5EF4-FFF2-40B4-BE49-F238E27FC236}">
                  <a16:creationId xmlns:a16="http://schemas.microsoft.com/office/drawing/2014/main" id="{82A250A5-B4EB-4015-8593-C3D831DF69CA}"/>
                </a:ext>
              </a:extLst>
            </p:cNvPr>
            <p:cNvSpPr/>
            <p:nvPr/>
          </p:nvSpPr>
          <p:spPr>
            <a:xfrm>
              <a:off x="10492252" y="9942485"/>
              <a:ext cx="211764" cy="312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771" y="4181"/>
                    <a:pt x="7543" y="8361"/>
                    <a:pt x="11143" y="11961"/>
                  </a:cubicBezTo>
                  <a:cubicBezTo>
                    <a:pt x="14743" y="15561"/>
                    <a:pt x="18171" y="1858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11" name="Line">
              <a:extLst>
                <a:ext uri="{FF2B5EF4-FFF2-40B4-BE49-F238E27FC236}">
                  <a16:creationId xmlns:a16="http://schemas.microsoft.com/office/drawing/2014/main" id="{49779F8C-945D-4A7A-80B8-D08C661BB561}"/>
                </a:ext>
              </a:extLst>
            </p:cNvPr>
            <p:cNvSpPr/>
            <p:nvPr/>
          </p:nvSpPr>
          <p:spPr>
            <a:xfrm>
              <a:off x="10484261" y="10034808"/>
              <a:ext cx="299666" cy="8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800" y="17100"/>
                    <a:pt x="9600" y="12600"/>
                    <a:pt x="13200" y="9000"/>
                  </a:cubicBezTo>
                  <a:cubicBezTo>
                    <a:pt x="16800" y="5400"/>
                    <a:pt x="19200" y="27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12" name="Line">
              <a:extLst>
                <a:ext uri="{FF2B5EF4-FFF2-40B4-BE49-F238E27FC236}">
                  <a16:creationId xmlns:a16="http://schemas.microsoft.com/office/drawing/2014/main" id="{2963CE8A-776D-45DF-B003-BB08042C9C9D}"/>
                </a:ext>
              </a:extLst>
            </p:cNvPr>
            <p:cNvSpPr/>
            <p:nvPr/>
          </p:nvSpPr>
          <p:spPr>
            <a:xfrm>
              <a:off x="10951739" y="9871467"/>
              <a:ext cx="295669" cy="37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311" extrusionOk="0">
                  <a:moveTo>
                    <a:pt x="5471" y="4717"/>
                  </a:moveTo>
                  <a:cubicBezTo>
                    <a:pt x="4743" y="3959"/>
                    <a:pt x="4015" y="3202"/>
                    <a:pt x="4500" y="2349"/>
                  </a:cubicBezTo>
                  <a:cubicBezTo>
                    <a:pt x="4986" y="1496"/>
                    <a:pt x="6685" y="549"/>
                    <a:pt x="8141" y="170"/>
                  </a:cubicBezTo>
                  <a:cubicBezTo>
                    <a:pt x="9597" y="-209"/>
                    <a:pt x="10810" y="-20"/>
                    <a:pt x="11174" y="1402"/>
                  </a:cubicBezTo>
                  <a:cubicBezTo>
                    <a:pt x="11538" y="2823"/>
                    <a:pt x="11053" y="5475"/>
                    <a:pt x="9354" y="8791"/>
                  </a:cubicBezTo>
                  <a:cubicBezTo>
                    <a:pt x="7655" y="12107"/>
                    <a:pt x="4743" y="16086"/>
                    <a:pt x="2801" y="18359"/>
                  </a:cubicBezTo>
                  <a:cubicBezTo>
                    <a:pt x="860" y="20633"/>
                    <a:pt x="-111" y="21202"/>
                    <a:pt x="10" y="21296"/>
                  </a:cubicBezTo>
                  <a:cubicBezTo>
                    <a:pt x="132" y="21391"/>
                    <a:pt x="1345" y="21012"/>
                    <a:pt x="3772" y="20349"/>
                  </a:cubicBezTo>
                  <a:cubicBezTo>
                    <a:pt x="6199" y="19686"/>
                    <a:pt x="9840" y="18738"/>
                    <a:pt x="12995" y="18454"/>
                  </a:cubicBezTo>
                  <a:cubicBezTo>
                    <a:pt x="16150" y="18170"/>
                    <a:pt x="18819" y="18549"/>
                    <a:pt x="21489" y="1892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13" name="Line">
              <a:extLst>
                <a:ext uri="{FF2B5EF4-FFF2-40B4-BE49-F238E27FC236}">
                  <a16:creationId xmlns:a16="http://schemas.microsoft.com/office/drawing/2014/main" id="{0208E803-212B-4667-B9DC-970C154102D4}"/>
                </a:ext>
              </a:extLst>
            </p:cNvPr>
            <p:cNvSpPr/>
            <p:nvPr/>
          </p:nvSpPr>
          <p:spPr>
            <a:xfrm>
              <a:off x="11311336" y="9899874"/>
              <a:ext cx="215758" cy="347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1" h="21050" extrusionOk="0">
                  <a:moveTo>
                    <a:pt x="10565" y="3834"/>
                  </a:moveTo>
                  <a:cubicBezTo>
                    <a:pt x="9598" y="3019"/>
                    <a:pt x="8631" y="2204"/>
                    <a:pt x="7341" y="2408"/>
                  </a:cubicBezTo>
                  <a:cubicBezTo>
                    <a:pt x="6052" y="2612"/>
                    <a:pt x="4440" y="3834"/>
                    <a:pt x="2828" y="6484"/>
                  </a:cubicBezTo>
                  <a:cubicBezTo>
                    <a:pt x="1216" y="9133"/>
                    <a:pt x="-396" y="13208"/>
                    <a:pt x="88" y="16061"/>
                  </a:cubicBezTo>
                  <a:cubicBezTo>
                    <a:pt x="571" y="18914"/>
                    <a:pt x="3150" y="20544"/>
                    <a:pt x="6697" y="20951"/>
                  </a:cubicBezTo>
                  <a:cubicBezTo>
                    <a:pt x="10243" y="21359"/>
                    <a:pt x="14756" y="20544"/>
                    <a:pt x="17497" y="17895"/>
                  </a:cubicBezTo>
                  <a:cubicBezTo>
                    <a:pt x="20237" y="15246"/>
                    <a:pt x="21204" y="10763"/>
                    <a:pt x="20559" y="7401"/>
                  </a:cubicBezTo>
                  <a:cubicBezTo>
                    <a:pt x="19914" y="4038"/>
                    <a:pt x="17658" y="1797"/>
                    <a:pt x="15079" y="778"/>
                  </a:cubicBezTo>
                  <a:cubicBezTo>
                    <a:pt x="12500" y="-241"/>
                    <a:pt x="9598" y="-37"/>
                    <a:pt x="6696" y="16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14" name="Line">
              <a:extLst>
                <a:ext uri="{FF2B5EF4-FFF2-40B4-BE49-F238E27FC236}">
                  <a16:creationId xmlns:a16="http://schemas.microsoft.com/office/drawing/2014/main" id="{6EDD6EA9-A3D3-4D81-BF18-331480EDE880}"/>
                </a:ext>
              </a:extLst>
            </p:cNvPr>
            <p:cNvSpPr/>
            <p:nvPr/>
          </p:nvSpPr>
          <p:spPr>
            <a:xfrm>
              <a:off x="9888929" y="10507077"/>
              <a:ext cx="1642160" cy="46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034" extrusionOk="0">
                  <a:moveTo>
                    <a:pt x="755" y="13886"/>
                  </a:moveTo>
                  <a:cubicBezTo>
                    <a:pt x="402" y="15429"/>
                    <a:pt x="48" y="16971"/>
                    <a:pt x="4" y="18514"/>
                  </a:cubicBezTo>
                  <a:cubicBezTo>
                    <a:pt x="-40" y="20057"/>
                    <a:pt x="225" y="21600"/>
                    <a:pt x="1086" y="20829"/>
                  </a:cubicBezTo>
                  <a:cubicBezTo>
                    <a:pt x="1948" y="20057"/>
                    <a:pt x="3405" y="16972"/>
                    <a:pt x="5128" y="15429"/>
                  </a:cubicBezTo>
                  <a:cubicBezTo>
                    <a:pt x="6851" y="13886"/>
                    <a:pt x="8839" y="13886"/>
                    <a:pt x="10782" y="13886"/>
                  </a:cubicBezTo>
                  <a:cubicBezTo>
                    <a:pt x="12726" y="13886"/>
                    <a:pt x="14625" y="13886"/>
                    <a:pt x="16259" y="13886"/>
                  </a:cubicBezTo>
                  <a:cubicBezTo>
                    <a:pt x="17894" y="13886"/>
                    <a:pt x="19263" y="13886"/>
                    <a:pt x="20102" y="11572"/>
                  </a:cubicBezTo>
                  <a:cubicBezTo>
                    <a:pt x="20942" y="9257"/>
                    <a:pt x="21251" y="4629"/>
                    <a:pt x="2156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15" name="Line">
              <a:extLst>
                <a:ext uri="{FF2B5EF4-FFF2-40B4-BE49-F238E27FC236}">
                  <a16:creationId xmlns:a16="http://schemas.microsoft.com/office/drawing/2014/main" id="{62444F9B-01F2-4827-BC42-779A05DD82C3}"/>
                </a:ext>
              </a:extLst>
            </p:cNvPr>
            <p:cNvSpPr/>
            <p:nvPr/>
          </p:nvSpPr>
          <p:spPr>
            <a:xfrm>
              <a:off x="9836986" y="10784046"/>
              <a:ext cx="275693" cy="546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431" extrusionOk="0">
                  <a:moveTo>
                    <a:pt x="0" y="12844"/>
                  </a:moveTo>
                  <a:cubicBezTo>
                    <a:pt x="2082" y="14688"/>
                    <a:pt x="4164" y="16532"/>
                    <a:pt x="5465" y="17849"/>
                  </a:cubicBezTo>
                  <a:cubicBezTo>
                    <a:pt x="6766" y="19166"/>
                    <a:pt x="7287" y="19957"/>
                    <a:pt x="8067" y="20549"/>
                  </a:cubicBezTo>
                  <a:cubicBezTo>
                    <a:pt x="8848" y="21142"/>
                    <a:pt x="9889" y="21537"/>
                    <a:pt x="10800" y="21405"/>
                  </a:cubicBezTo>
                  <a:cubicBezTo>
                    <a:pt x="11711" y="21274"/>
                    <a:pt x="12492" y="20615"/>
                    <a:pt x="14053" y="17981"/>
                  </a:cubicBezTo>
                  <a:cubicBezTo>
                    <a:pt x="15614" y="15347"/>
                    <a:pt x="17957" y="10737"/>
                    <a:pt x="19258" y="7708"/>
                  </a:cubicBezTo>
                  <a:cubicBezTo>
                    <a:pt x="20559" y="4678"/>
                    <a:pt x="20819" y="3230"/>
                    <a:pt x="21080" y="2044"/>
                  </a:cubicBezTo>
                  <a:cubicBezTo>
                    <a:pt x="21340" y="859"/>
                    <a:pt x="21600" y="-63"/>
                    <a:pt x="21210" y="3"/>
                  </a:cubicBezTo>
                  <a:cubicBezTo>
                    <a:pt x="20819" y="69"/>
                    <a:pt x="19778" y="1122"/>
                    <a:pt x="18737" y="217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16" name="Line">
              <a:extLst>
                <a:ext uri="{FF2B5EF4-FFF2-40B4-BE49-F238E27FC236}">
                  <a16:creationId xmlns:a16="http://schemas.microsoft.com/office/drawing/2014/main" id="{E01FE080-4CD6-4BBF-A6AC-B3EFB5090E5A}"/>
                </a:ext>
              </a:extLst>
            </p:cNvPr>
            <p:cNvSpPr/>
            <p:nvPr/>
          </p:nvSpPr>
          <p:spPr>
            <a:xfrm>
              <a:off x="10128660" y="10759189"/>
              <a:ext cx="1450375" cy="120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0" extrusionOk="0">
                  <a:moveTo>
                    <a:pt x="0" y="21030"/>
                  </a:moveTo>
                  <a:cubicBezTo>
                    <a:pt x="1600" y="18111"/>
                    <a:pt x="3200" y="15192"/>
                    <a:pt x="4950" y="13149"/>
                  </a:cubicBezTo>
                  <a:cubicBezTo>
                    <a:pt x="6700" y="11106"/>
                    <a:pt x="8600" y="9938"/>
                    <a:pt x="10425" y="9063"/>
                  </a:cubicBezTo>
                  <a:cubicBezTo>
                    <a:pt x="12250" y="8187"/>
                    <a:pt x="14000" y="7603"/>
                    <a:pt x="15700" y="5852"/>
                  </a:cubicBezTo>
                  <a:cubicBezTo>
                    <a:pt x="17400" y="4100"/>
                    <a:pt x="19050" y="1181"/>
                    <a:pt x="20025" y="306"/>
                  </a:cubicBezTo>
                  <a:cubicBezTo>
                    <a:pt x="21000" y="-570"/>
                    <a:pt x="21300" y="598"/>
                    <a:pt x="21600" y="176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17" name="Line">
              <a:extLst>
                <a:ext uri="{FF2B5EF4-FFF2-40B4-BE49-F238E27FC236}">
                  <a16:creationId xmlns:a16="http://schemas.microsoft.com/office/drawing/2014/main" id="{2E966679-1D11-450E-9E22-7ED706D4AB0B}"/>
                </a:ext>
              </a:extLst>
            </p:cNvPr>
            <p:cNvSpPr/>
            <p:nvPr/>
          </p:nvSpPr>
          <p:spPr>
            <a:xfrm>
              <a:off x="10292476" y="11043260"/>
              <a:ext cx="299666" cy="330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369" extrusionOk="0">
                  <a:moveTo>
                    <a:pt x="4987" y="3778"/>
                  </a:moveTo>
                  <a:cubicBezTo>
                    <a:pt x="6886" y="2469"/>
                    <a:pt x="8785" y="1160"/>
                    <a:pt x="10565" y="506"/>
                  </a:cubicBezTo>
                  <a:cubicBezTo>
                    <a:pt x="12345" y="-149"/>
                    <a:pt x="14007" y="-149"/>
                    <a:pt x="14838" y="396"/>
                  </a:cubicBezTo>
                  <a:cubicBezTo>
                    <a:pt x="15668" y="942"/>
                    <a:pt x="15668" y="2033"/>
                    <a:pt x="13651" y="4651"/>
                  </a:cubicBezTo>
                  <a:cubicBezTo>
                    <a:pt x="11633" y="7269"/>
                    <a:pt x="7598" y="11415"/>
                    <a:pt x="5106" y="13924"/>
                  </a:cubicBezTo>
                  <a:cubicBezTo>
                    <a:pt x="2613" y="16433"/>
                    <a:pt x="1664" y="17306"/>
                    <a:pt x="952" y="18287"/>
                  </a:cubicBezTo>
                  <a:cubicBezTo>
                    <a:pt x="240" y="19269"/>
                    <a:pt x="-235" y="20360"/>
                    <a:pt x="121" y="20906"/>
                  </a:cubicBezTo>
                  <a:cubicBezTo>
                    <a:pt x="477" y="21451"/>
                    <a:pt x="1664" y="21451"/>
                    <a:pt x="4750" y="21233"/>
                  </a:cubicBezTo>
                  <a:cubicBezTo>
                    <a:pt x="7835" y="21015"/>
                    <a:pt x="12820" y="20578"/>
                    <a:pt x="15906" y="20142"/>
                  </a:cubicBezTo>
                  <a:cubicBezTo>
                    <a:pt x="18991" y="19706"/>
                    <a:pt x="20178" y="19269"/>
                    <a:pt x="21365" y="1883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18" name="Line">
              <a:extLst>
                <a:ext uri="{FF2B5EF4-FFF2-40B4-BE49-F238E27FC236}">
                  <a16:creationId xmlns:a16="http://schemas.microsoft.com/office/drawing/2014/main" id="{8DCB61A9-0338-490F-B2D5-1C021B43989D}"/>
                </a:ext>
              </a:extLst>
            </p:cNvPr>
            <p:cNvSpPr/>
            <p:nvPr/>
          </p:nvSpPr>
          <p:spPr>
            <a:xfrm>
              <a:off x="10735980" y="11114278"/>
              <a:ext cx="119866" cy="280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200" y="4629"/>
                    <a:pt x="10800" y="9257"/>
                    <a:pt x="7200" y="12857"/>
                  </a:cubicBezTo>
                  <a:cubicBezTo>
                    <a:pt x="3600" y="16457"/>
                    <a:pt x="1800" y="19029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19" name="Line">
              <a:extLst>
                <a:ext uri="{FF2B5EF4-FFF2-40B4-BE49-F238E27FC236}">
                  <a16:creationId xmlns:a16="http://schemas.microsoft.com/office/drawing/2014/main" id="{2F0543BF-CCE0-4319-9993-8399E3F9FFE5}"/>
                </a:ext>
              </a:extLst>
            </p:cNvPr>
            <p:cNvSpPr/>
            <p:nvPr/>
          </p:nvSpPr>
          <p:spPr>
            <a:xfrm>
              <a:off x="10723993" y="11092972"/>
              <a:ext cx="159821" cy="301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757" y="2160"/>
                    <a:pt x="5515" y="4320"/>
                    <a:pt x="8962" y="7200"/>
                  </a:cubicBezTo>
                  <a:cubicBezTo>
                    <a:pt x="12409" y="10080"/>
                    <a:pt x="16545" y="13680"/>
                    <a:pt x="18843" y="16080"/>
                  </a:cubicBezTo>
                  <a:cubicBezTo>
                    <a:pt x="21140" y="18480"/>
                    <a:pt x="21600" y="19680"/>
                    <a:pt x="21600" y="20400"/>
                  </a:cubicBezTo>
                  <a:cubicBezTo>
                    <a:pt x="21600" y="21120"/>
                    <a:pt x="21140" y="21360"/>
                    <a:pt x="20681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20" name="Line">
              <a:extLst>
                <a:ext uri="{FF2B5EF4-FFF2-40B4-BE49-F238E27FC236}">
                  <a16:creationId xmlns:a16="http://schemas.microsoft.com/office/drawing/2014/main" id="{47E583AB-F069-4582-80E2-13293F276AE7}"/>
                </a:ext>
              </a:extLst>
            </p:cNvPr>
            <p:cNvSpPr/>
            <p:nvPr/>
          </p:nvSpPr>
          <p:spPr>
            <a:xfrm>
              <a:off x="10692028" y="11181746"/>
              <a:ext cx="263705" cy="81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538" y="15300"/>
                    <a:pt x="11077" y="9000"/>
                    <a:pt x="14677" y="5400"/>
                  </a:cubicBezTo>
                  <a:cubicBezTo>
                    <a:pt x="18277" y="1800"/>
                    <a:pt x="19938" y="9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21" name="Line">
              <a:extLst>
                <a:ext uri="{FF2B5EF4-FFF2-40B4-BE49-F238E27FC236}">
                  <a16:creationId xmlns:a16="http://schemas.microsoft.com/office/drawing/2014/main" id="{607AFA89-2707-4297-AD29-2CEE70FD1111}"/>
                </a:ext>
              </a:extLst>
            </p:cNvPr>
            <p:cNvSpPr/>
            <p:nvPr/>
          </p:nvSpPr>
          <p:spPr>
            <a:xfrm>
              <a:off x="11103569" y="11053914"/>
              <a:ext cx="263705" cy="355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345" extrusionOk="0">
                  <a:moveTo>
                    <a:pt x="9326" y="2902"/>
                  </a:moveTo>
                  <a:cubicBezTo>
                    <a:pt x="7976" y="2902"/>
                    <a:pt x="6626" y="2902"/>
                    <a:pt x="6086" y="2397"/>
                  </a:cubicBezTo>
                  <a:cubicBezTo>
                    <a:pt x="5546" y="1893"/>
                    <a:pt x="5816" y="883"/>
                    <a:pt x="7031" y="379"/>
                  </a:cubicBezTo>
                  <a:cubicBezTo>
                    <a:pt x="8246" y="-126"/>
                    <a:pt x="10406" y="-126"/>
                    <a:pt x="11621" y="379"/>
                  </a:cubicBezTo>
                  <a:cubicBezTo>
                    <a:pt x="12836" y="883"/>
                    <a:pt x="13106" y="1893"/>
                    <a:pt x="12296" y="3810"/>
                  </a:cubicBezTo>
                  <a:cubicBezTo>
                    <a:pt x="11486" y="5728"/>
                    <a:pt x="9596" y="8554"/>
                    <a:pt x="7706" y="10876"/>
                  </a:cubicBezTo>
                  <a:cubicBezTo>
                    <a:pt x="5816" y="13197"/>
                    <a:pt x="3926" y="15014"/>
                    <a:pt x="2441" y="16629"/>
                  </a:cubicBezTo>
                  <a:cubicBezTo>
                    <a:pt x="956" y="18244"/>
                    <a:pt x="-124" y="19657"/>
                    <a:pt x="11" y="20465"/>
                  </a:cubicBezTo>
                  <a:cubicBezTo>
                    <a:pt x="146" y="21272"/>
                    <a:pt x="1496" y="21474"/>
                    <a:pt x="5276" y="21272"/>
                  </a:cubicBezTo>
                  <a:cubicBezTo>
                    <a:pt x="9056" y="21070"/>
                    <a:pt x="15266" y="20465"/>
                    <a:pt x="21476" y="1985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22" name="Line">
              <a:extLst>
                <a:ext uri="{FF2B5EF4-FFF2-40B4-BE49-F238E27FC236}">
                  <a16:creationId xmlns:a16="http://schemas.microsoft.com/office/drawing/2014/main" id="{CD447C45-B860-4108-B532-6419D61DC21C}"/>
                </a:ext>
              </a:extLst>
            </p:cNvPr>
            <p:cNvSpPr/>
            <p:nvPr/>
          </p:nvSpPr>
          <p:spPr>
            <a:xfrm>
              <a:off x="11439193" y="11224356"/>
              <a:ext cx="39955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23" name="Line">
              <a:extLst>
                <a:ext uri="{FF2B5EF4-FFF2-40B4-BE49-F238E27FC236}">
                  <a16:creationId xmlns:a16="http://schemas.microsoft.com/office/drawing/2014/main" id="{C7B80FA6-C4FE-49A1-A727-79A568A660E4}"/>
                </a:ext>
              </a:extLst>
            </p:cNvPr>
            <p:cNvSpPr/>
            <p:nvPr/>
          </p:nvSpPr>
          <p:spPr>
            <a:xfrm>
              <a:off x="11575041" y="11007751"/>
              <a:ext cx="319642" cy="326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302" extrusionOk="0">
                  <a:moveTo>
                    <a:pt x="2397" y="5530"/>
                  </a:moveTo>
                  <a:cubicBezTo>
                    <a:pt x="2170" y="4428"/>
                    <a:pt x="1942" y="3326"/>
                    <a:pt x="2397" y="2444"/>
                  </a:cubicBezTo>
                  <a:cubicBezTo>
                    <a:pt x="2852" y="1562"/>
                    <a:pt x="3989" y="901"/>
                    <a:pt x="5126" y="460"/>
                  </a:cubicBezTo>
                  <a:cubicBezTo>
                    <a:pt x="6262" y="19"/>
                    <a:pt x="7399" y="-201"/>
                    <a:pt x="8081" y="240"/>
                  </a:cubicBezTo>
                  <a:cubicBezTo>
                    <a:pt x="8763" y="681"/>
                    <a:pt x="8991" y="1783"/>
                    <a:pt x="7854" y="4538"/>
                  </a:cubicBezTo>
                  <a:cubicBezTo>
                    <a:pt x="6717" y="7293"/>
                    <a:pt x="4216" y="11701"/>
                    <a:pt x="2511" y="14787"/>
                  </a:cubicBezTo>
                  <a:cubicBezTo>
                    <a:pt x="805" y="17872"/>
                    <a:pt x="-104" y="19636"/>
                    <a:pt x="10" y="20517"/>
                  </a:cubicBezTo>
                  <a:cubicBezTo>
                    <a:pt x="123" y="21399"/>
                    <a:pt x="1260" y="21399"/>
                    <a:pt x="4443" y="21179"/>
                  </a:cubicBezTo>
                  <a:cubicBezTo>
                    <a:pt x="7627" y="20958"/>
                    <a:pt x="12856" y="20517"/>
                    <a:pt x="16039" y="20187"/>
                  </a:cubicBezTo>
                  <a:cubicBezTo>
                    <a:pt x="19222" y="19856"/>
                    <a:pt x="20359" y="19636"/>
                    <a:pt x="21496" y="1941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24" name="Line">
              <a:extLst>
                <a:ext uri="{FF2B5EF4-FFF2-40B4-BE49-F238E27FC236}">
                  <a16:creationId xmlns:a16="http://schemas.microsoft.com/office/drawing/2014/main" id="{B87BE243-17DB-42BB-A523-18D01ED2A499}"/>
                </a:ext>
              </a:extLst>
            </p:cNvPr>
            <p:cNvSpPr/>
            <p:nvPr/>
          </p:nvSpPr>
          <p:spPr>
            <a:xfrm>
              <a:off x="11822763" y="11089422"/>
              <a:ext cx="179797" cy="344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447" extrusionOk="0">
                  <a:moveTo>
                    <a:pt x="16800" y="262"/>
                  </a:moveTo>
                  <a:cubicBezTo>
                    <a:pt x="14800" y="55"/>
                    <a:pt x="12800" y="-153"/>
                    <a:pt x="11200" y="159"/>
                  </a:cubicBezTo>
                  <a:cubicBezTo>
                    <a:pt x="9600" y="470"/>
                    <a:pt x="8400" y="1301"/>
                    <a:pt x="7200" y="2235"/>
                  </a:cubicBezTo>
                  <a:cubicBezTo>
                    <a:pt x="6000" y="3170"/>
                    <a:pt x="4800" y="4209"/>
                    <a:pt x="4200" y="5247"/>
                  </a:cubicBezTo>
                  <a:cubicBezTo>
                    <a:pt x="3600" y="6285"/>
                    <a:pt x="3600" y="7324"/>
                    <a:pt x="5800" y="8259"/>
                  </a:cubicBezTo>
                  <a:cubicBezTo>
                    <a:pt x="8000" y="9193"/>
                    <a:pt x="12400" y="10024"/>
                    <a:pt x="15600" y="10647"/>
                  </a:cubicBezTo>
                  <a:cubicBezTo>
                    <a:pt x="18800" y="11270"/>
                    <a:pt x="20800" y="11685"/>
                    <a:pt x="21200" y="12828"/>
                  </a:cubicBezTo>
                  <a:cubicBezTo>
                    <a:pt x="21600" y="13970"/>
                    <a:pt x="20400" y="15839"/>
                    <a:pt x="16600" y="17397"/>
                  </a:cubicBezTo>
                  <a:cubicBezTo>
                    <a:pt x="12800" y="18955"/>
                    <a:pt x="6400" y="20201"/>
                    <a:pt x="0" y="2144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25" name="Line">
              <a:extLst>
                <a:ext uri="{FF2B5EF4-FFF2-40B4-BE49-F238E27FC236}">
                  <a16:creationId xmlns:a16="http://schemas.microsoft.com/office/drawing/2014/main" id="{48495C08-4F58-43CA-85E6-EA4C41534352}"/>
                </a:ext>
              </a:extLst>
            </p:cNvPr>
            <p:cNvSpPr/>
            <p:nvPr/>
          </p:nvSpPr>
          <p:spPr>
            <a:xfrm>
              <a:off x="11854728" y="10993547"/>
              <a:ext cx="319642" cy="88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725" y="14400"/>
                    <a:pt x="9450" y="7200"/>
                    <a:pt x="13050" y="3600"/>
                  </a:cubicBezTo>
                  <a:cubicBezTo>
                    <a:pt x="16650" y="0"/>
                    <a:pt x="19125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26" name="Line">
              <a:extLst>
                <a:ext uri="{FF2B5EF4-FFF2-40B4-BE49-F238E27FC236}">
                  <a16:creationId xmlns:a16="http://schemas.microsoft.com/office/drawing/2014/main" id="{35728CF6-7C70-4F99-80EE-9765275BCA81}"/>
                </a:ext>
              </a:extLst>
            </p:cNvPr>
            <p:cNvSpPr/>
            <p:nvPr/>
          </p:nvSpPr>
          <p:spPr>
            <a:xfrm>
              <a:off x="11539080" y="10741435"/>
              <a:ext cx="343615" cy="60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082" y="14400"/>
                    <a:pt x="10165" y="7200"/>
                    <a:pt x="13765" y="3600"/>
                  </a:cubicBezTo>
                  <a:cubicBezTo>
                    <a:pt x="17365" y="0"/>
                    <a:pt x="19482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27" name="Line">
              <a:extLst>
                <a:ext uri="{FF2B5EF4-FFF2-40B4-BE49-F238E27FC236}">
                  <a16:creationId xmlns:a16="http://schemas.microsoft.com/office/drawing/2014/main" id="{7E9749D9-1D46-4AB7-868D-B5DBBC714271}"/>
                </a:ext>
              </a:extLst>
            </p:cNvPr>
            <p:cNvSpPr/>
            <p:nvPr/>
          </p:nvSpPr>
          <p:spPr>
            <a:xfrm>
              <a:off x="12729747" y="10208802"/>
              <a:ext cx="635290" cy="227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1" extrusionOk="0">
                  <a:moveTo>
                    <a:pt x="0" y="21451"/>
                  </a:moveTo>
                  <a:cubicBezTo>
                    <a:pt x="457" y="17068"/>
                    <a:pt x="914" y="12686"/>
                    <a:pt x="1543" y="9399"/>
                  </a:cubicBezTo>
                  <a:cubicBezTo>
                    <a:pt x="2171" y="6112"/>
                    <a:pt x="2971" y="3921"/>
                    <a:pt x="3657" y="2512"/>
                  </a:cubicBezTo>
                  <a:cubicBezTo>
                    <a:pt x="4343" y="1103"/>
                    <a:pt x="4914" y="477"/>
                    <a:pt x="5543" y="164"/>
                  </a:cubicBezTo>
                  <a:cubicBezTo>
                    <a:pt x="6171" y="-149"/>
                    <a:pt x="6857" y="-149"/>
                    <a:pt x="7829" y="1416"/>
                  </a:cubicBezTo>
                  <a:cubicBezTo>
                    <a:pt x="8800" y="2981"/>
                    <a:pt x="10057" y="6112"/>
                    <a:pt x="11714" y="8303"/>
                  </a:cubicBezTo>
                  <a:cubicBezTo>
                    <a:pt x="13371" y="10494"/>
                    <a:pt x="15429" y="11747"/>
                    <a:pt x="17029" y="11590"/>
                  </a:cubicBezTo>
                  <a:cubicBezTo>
                    <a:pt x="18629" y="11434"/>
                    <a:pt x="19771" y="9868"/>
                    <a:pt x="20457" y="7834"/>
                  </a:cubicBezTo>
                  <a:cubicBezTo>
                    <a:pt x="21143" y="5799"/>
                    <a:pt x="21371" y="3294"/>
                    <a:pt x="21600" y="79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28" name="Line">
              <a:extLst>
                <a:ext uri="{FF2B5EF4-FFF2-40B4-BE49-F238E27FC236}">
                  <a16:creationId xmlns:a16="http://schemas.microsoft.com/office/drawing/2014/main" id="{8537435E-E383-49CC-AA4D-0B00DB696B66}"/>
                </a:ext>
              </a:extLst>
            </p:cNvPr>
            <p:cNvSpPr/>
            <p:nvPr/>
          </p:nvSpPr>
          <p:spPr>
            <a:xfrm>
              <a:off x="12769702" y="10428957"/>
              <a:ext cx="643281" cy="259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237" y="18000"/>
                    <a:pt x="2475" y="14400"/>
                    <a:pt x="3769" y="12185"/>
                  </a:cubicBezTo>
                  <a:cubicBezTo>
                    <a:pt x="5063" y="9969"/>
                    <a:pt x="6413" y="9138"/>
                    <a:pt x="7931" y="9415"/>
                  </a:cubicBezTo>
                  <a:cubicBezTo>
                    <a:pt x="9450" y="9692"/>
                    <a:pt x="11138" y="11077"/>
                    <a:pt x="12600" y="12323"/>
                  </a:cubicBezTo>
                  <a:cubicBezTo>
                    <a:pt x="14063" y="13569"/>
                    <a:pt x="15300" y="14677"/>
                    <a:pt x="16425" y="15231"/>
                  </a:cubicBezTo>
                  <a:cubicBezTo>
                    <a:pt x="17550" y="15785"/>
                    <a:pt x="18562" y="15785"/>
                    <a:pt x="19237" y="15231"/>
                  </a:cubicBezTo>
                  <a:cubicBezTo>
                    <a:pt x="19912" y="14677"/>
                    <a:pt x="20250" y="13569"/>
                    <a:pt x="20587" y="10938"/>
                  </a:cubicBezTo>
                  <a:cubicBezTo>
                    <a:pt x="20925" y="8308"/>
                    <a:pt x="21262" y="4154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29" name="Line">
              <a:extLst>
                <a:ext uri="{FF2B5EF4-FFF2-40B4-BE49-F238E27FC236}">
                  <a16:creationId xmlns:a16="http://schemas.microsoft.com/office/drawing/2014/main" id="{E167C9F0-24AD-4E8E-8C62-FAEDFF3BCC25}"/>
                </a:ext>
              </a:extLst>
            </p:cNvPr>
            <p:cNvSpPr/>
            <p:nvPr/>
          </p:nvSpPr>
          <p:spPr>
            <a:xfrm>
              <a:off x="14000324" y="10151988"/>
              <a:ext cx="99889" cy="529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78"/>
                  </a:moveTo>
                  <a:cubicBezTo>
                    <a:pt x="5040" y="3577"/>
                    <a:pt x="10080" y="2476"/>
                    <a:pt x="13680" y="1582"/>
                  </a:cubicBezTo>
                  <a:cubicBezTo>
                    <a:pt x="17280" y="688"/>
                    <a:pt x="19440" y="0"/>
                    <a:pt x="20520" y="0"/>
                  </a:cubicBezTo>
                  <a:cubicBezTo>
                    <a:pt x="21600" y="0"/>
                    <a:pt x="21600" y="688"/>
                    <a:pt x="21600" y="3233"/>
                  </a:cubicBezTo>
                  <a:cubicBezTo>
                    <a:pt x="21600" y="5778"/>
                    <a:pt x="21600" y="10181"/>
                    <a:pt x="20880" y="13552"/>
                  </a:cubicBezTo>
                  <a:cubicBezTo>
                    <a:pt x="20160" y="16922"/>
                    <a:pt x="18720" y="19261"/>
                    <a:pt x="1728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30" name="Line">
              <a:extLst>
                <a:ext uri="{FF2B5EF4-FFF2-40B4-BE49-F238E27FC236}">
                  <a16:creationId xmlns:a16="http://schemas.microsoft.com/office/drawing/2014/main" id="{8CA0C277-1918-41BE-BACD-7097DCF5CAB0}"/>
                </a:ext>
              </a:extLst>
            </p:cNvPr>
            <p:cNvSpPr/>
            <p:nvPr/>
          </p:nvSpPr>
          <p:spPr>
            <a:xfrm>
              <a:off x="13948383" y="10681069"/>
              <a:ext cx="251717" cy="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31" name="Line">
              <a:extLst>
                <a:ext uri="{FF2B5EF4-FFF2-40B4-BE49-F238E27FC236}">
                  <a16:creationId xmlns:a16="http://schemas.microsoft.com/office/drawing/2014/main" id="{8B2E5F0C-21BF-4000-8E6F-00307D62EE3F}"/>
                </a:ext>
              </a:extLst>
            </p:cNvPr>
            <p:cNvSpPr/>
            <p:nvPr/>
          </p:nvSpPr>
          <p:spPr>
            <a:xfrm>
              <a:off x="14351930" y="10176843"/>
              <a:ext cx="119866" cy="511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extrusionOk="0">
                  <a:moveTo>
                    <a:pt x="0" y="6750"/>
                  </a:moveTo>
                  <a:cubicBezTo>
                    <a:pt x="3000" y="6609"/>
                    <a:pt x="6000" y="6469"/>
                    <a:pt x="9300" y="5558"/>
                  </a:cubicBezTo>
                  <a:cubicBezTo>
                    <a:pt x="12600" y="4646"/>
                    <a:pt x="16200" y="2963"/>
                    <a:pt x="18300" y="1771"/>
                  </a:cubicBezTo>
                  <a:cubicBezTo>
                    <a:pt x="20400" y="578"/>
                    <a:pt x="21000" y="-123"/>
                    <a:pt x="21300" y="17"/>
                  </a:cubicBezTo>
                  <a:cubicBezTo>
                    <a:pt x="21600" y="158"/>
                    <a:pt x="21600" y="1139"/>
                    <a:pt x="21600" y="3804"/>
                  </a:cubicBezTo>
                  <a:cubicBezTo>
                    <a:pt x="21600" y="6469"/>
                    <a:pt x="21600" y="10817"/>
                    <a:pt x="20700" y="14043"/>
                  </a:cubicBezTo>
                  <a:cubicBezTo>
                    <a:pt x="19800" y="17269"/>
                    <a:pt x="18000" y="19373"/>
                    <a:pt x="16200" y="2147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32" name="Line">
              <a:extLst>
                <a:ext uri="{FF2B5EF4-FFF2-40B4-BE49-F238E27FC236}">
                  <a16:creationId xmlns:a16="http://schemas.microsoft.com/office/drawing/2014/main" id="{FE303FA5-0480-4310-972E-2E7F96089710}"/>
                </a:ext>
              </a:extLst>
            </p:cNvPr>
            <p:cNvSpPr/>
            <p:nvPr/>
          </p:nvSpPr>
          <p:spPr>
            <a:xfrm>
              <a:off x="14371909" y="10638459"/>
              <a:ext cx="251717" cy="60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864" y="16800"/>
                    <a:pt x="1728" y="12000"/>
                    <a:pt x="5328" y="8400"/>
                  </a:cubicBezTo>
                  <a:cubicBezTo>
                    <a:pt x="8928" y="4800"/>
                    <a:pt x="15264" y="24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33" name="Line">
              <a:extLst>
                <a:ext uri="{FF2B5EF4-FFF2-40B4-BE49-F238E27FC236}">
                  <a16:creationId xmlns:a16="http://schemas.microsoft.com/office/drawing/2014/main" id="{E1A355B1-B989-4F4F-8EA5-2D1D712D83F2}"/>
                </a:ext>
              </a:extLst>
            </p:cNvPr>
            <p:cNvSpPr/>
            <p:nvPr/>
          </p:nvSpPr>
          <p:spPr>
            <a:xfrm>
              <a:off x="14755480" y="10144886"/>
              <a:ext cx="359597" cy="553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4" h="20920" extrusionOk="0">
                  <a:moveTo>
                    <a:pt x="14617" y="7247"/>
                  </a:moveTo>
                  <a:cubicBezTo>
                    <a:pt x="14028" y="6110"/>
                    <a:pt x="13438" y="4973"/>
                    <a:pt x="12555" y="4405"/>
                  </a:cubicBezTo>
                  <a:cubicBezTo>
                    <a:pt x="11671" y="3836"/>
                    <a:pt x="10493" y="3836"/>
                    <a:pt x="8628" y="4531"/>
                  </a:cubicBezTo>
                  <a:cubicBezTo>
                    <a:pt x="6762" y="5226"/>
                    <a:pt x="4209" y="6615"/>
                    <a:pt x="2442" y="8384"/>
                  </a:cubicBezTo>
                  <a:cubicBezTo>
                    <a:pt x="675" y="10152"/>
                    <a:pt x="-307" y="12300"/>
                    <a:pt x="86" y="14384"/>
                  </a:cubicBezTo>
                  <a:cubicBezTo>
                    <a:pt x="478" y="16468"/>
                    <a:pt x="2246" y="18489"/>
                    <a:pt x="4897" y="19689"/>
                  </a:cubicBezTo>
                  <a:cubicBezTo>
                    <a:pt x="7548" y="20889"/>
                    <a:pt x="11082" y="21268"/>
                    <a:pt x="14028" y="20573"/>
                  </a:cubicBezTo>
                  <a:cubicBezTo>
                    <a:pt x="16973" y="19879"/>
                    <a:pt x="19329" y="18110"/>
                    <a:pt x="20311" y="15394"/>
                  </a:cubicBezTo>
                  <a:cubicBezTo>
                    <a:pt x="21293" y="12679"/>
                    <a:pt x="20900" y="9015"/>
                    <a:pt x="19820" y="6173"/>
                  </a:cubicBezTo>
                  <a:cubicBezTo>
                    <a:pt x="18740" y="3331"/>
                    <a:pt x="16973" y="1310"/>
                    <a:pt x="14715" y="489"/>
                  </a:cubicBezTo>
                  <a:cubicBezTo>
                    <a:pt x="12457" y="-332"/>
                    <a:pt x="9708" y="47"/>
                    <a:pt x="6958" y="42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34" name="Line">
              <a:extLst>
                <a:ext uri="{FF2B5EF4-FFF2-40B4-BE49-F238E27FC236}">
                  <a16:creationId xmlns:a16="http://schemas.microsoft.com/office/drawing/2014/main" id="{D5C11599-137B-4156-BA85-549897FA6B69}"/>
                </a:ext>
              </a:extLst>
            </p:cNvPr>
            <p:cNvSpPr/>
            <p:nvPr/>
          </p:nvSpPr>
          <p:spPr>
            <a:xfrm>
              <a:off x="16761234" y="10389897"/>
              <a:ext cx="47946" cy="308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1" extrusionOk="0">
                  <a:moveTo>
                    <a:pt x="21600" y="6859"/>
                  </a:moveTo>
                  <a:cubicBezTo>
                    <a:pt x="20160" y="5697"/>
                    <a:pt x="18720" y="4536"/>
                    <a:pt x="18720" y="3143"/>
                  </a:cubicBezTo>
                  <a:cubicBezTo>
                    <a:pt x="18720" y="1749"/>
                    <a:pt x="20160" y="123"/>
                    <a:pt x="20880" y="7"/>
                  </a:cubicBezTo>
                  <a:cubicBezTo>
                    <a:pt x="21600" y="-109"/>
                    <a:pt x="21600" y="1285"/>
                    <a:pt x="18000" y="5117"/>
                  </a:cubicBezTo>
                  <a:cubicBezTo>
                    <a:pt x="14400" y="8949"/>
                    <a:pt x="7200" y="15220"/>
                    <a:pt x="0" y="2149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35" name="Line">
              <a:extLst>
                <a:ext uri="{FF2B5EF4-FFF2-40B4-BE49-F238E27FC236}">
                  <a16:creationId xmlns:a16="http://schemas.microsoft.com/office/drawing/2014/main" id="{4DBF1AB9-7E6F-4809-A9D1-D6DEC97F42D7}"/>
                </a:ext>
              </a:extLst>
            </p:cNvPr>
            <p:cNvSpPr/>
            <p:nvPr/>
          </p:nvSpPr>
          <p:spPr>
            <a:xfrm>
              <a:off x="16721279" y="10396998"/>
              <a:ext cx="439508" cy="436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354" extrusionOk="0">
                  <a:moveTo>
                    <a:pt x="0" y="1517"/>
                  </a:moveTo>
                  <a:cubicBezTo>
                    <a:pt x="487" y="863"/>
                    <a:pt x="974" y="208"/>
                    <a:pt x="3086" y="45"/>
                  </a:cubicBezTo>
                  <a:cubicBezTo>
                    <a:pt x="5197" y="-119"/>
                    <a:pt x="8932" y="208"/>
                    <a:pt x="11693" y="372"/>
                  </a:cubicBezTo>
                  <a:cubicBezTo>
                    <a:pt x="14454" y="536"/>
                    <a:pt x="16241" y="536"/>
                    <a:pt x="17783" y="617"/>
                  </a:cubicBezTo>
                  <a:cubicBezTo>
                    <a:pt x="19326" y="699"/>
                    <a:pt x="20626" y="863"/>
                    <a:pt x="21113" y="1436"/>
                  </a:cubicBezTo>
                  <a:cubicBezTo>
                    <a:pt x="21600" y="2008"/>
                    <a:pt x="21275" y="2990"/>
                    <a:pt x="21113" y="5281"/>
                  </a:cubicBezTo>
                  <a:cubicBezTo>
                    <a:pt x="20950" y="7572"/>
                    <a:pt x="20950" y="11172"/>
                    <a:pt x="21032" y="13381"/>
                  </a:cubicBezTo>
                  <a:cubicBezTo>
                    <a:pt x="21113" y="15590"/>
                    <a:pt x="21275" y="16408"/>
                    <a:pt x="21275" y="17226"/>
                  </a:cubicBezTo>
                  <a:cubicBezTo>
                    <a:pt x="21275" y="18045"/>
                    <a:pt x="21113" y="18863"/>
                    <a:pt x="20626" y="19517"/>
                  </a:cubicBezTo>
                  <a:cubicBezTo>
                    <a:pt x="20138" y="20172"/>
                    <a:pt x="19326" y="20663"/>
                    <a:pt x="17134" y="20990"/>
                  </a:cubicBezTo>
                  <a:cubicBezTo>
                    <a:pt x="14941" y="21317"/>
                    <a:pt x="11368" y="21481"/>
                    <a:pt x="8689" y="21236"/>
                  </a:cubicBezTo>
                  <a:cubicBezTo>
                    <a:pt x="6009" y="20990"/>
                    <a:pt x="4223" y="20336"/>
                    <a:pt x="2436" y="1968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36" name="Line">
              <a:extLst>
                <a:ext uri="{FF2B5EF4-FFF2-40B4-BE49-F238E27FC236}">
                  <a16:creationId xmlns:a16="http://schemas.microsoft.com/office/drawing/2014/main" id="{D297274E-D058-4264-8EE2-1C4774A8FBE5}"/>
                </a:ext>
              </a:extLst>
            </p:cNvPr>
            <p:cNvSpPr/>
            <p:nvPr/>
          </p:nvSpPr>
          <p:spPr>
            <a:xfrm>
              <a:off x="16801189" y="10468016"/>
              <a:ext cx="291672" cy="333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359" y="218"/>
                    <a:pt x="19117" y="436"/>
                    <a:pt x="17503" y="2073"/>
                  </a:cubicBezTo>
                  <a:cubicBezTo>
                    <a:pt x="15890" y="3709"/>
                    <a:pt x="13903" y="6764"/>
                    <a:pt x="10924" y="10255"/>
                  </a:cubicBezTo>
                  <a:cubicBezTo>
                    <a:pt x="7945" y="13745"/>
                    <a:pt x="3972" y="1767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37" name="Line">
              <a:extLst>
                <a:ext uri="{FF2B5EF4-FFF2-40B4-BE49-F238E27FC236}">
                  <a16:creationId xmlns:a16="http://schemas.microsoft.com/office/drawing/2014/main" id="{08E92BF6-9B5F-4B6F-8D4E-7B7AED127229}"/>
                </a:ext>
              </a:extLst>
            </p:cNvPr>
            <p:cNvSpPr/>
            <p:nvPr/>
          </p:nvSpPr>
          <p:spPr>
            <a:xfrm>
              <a:off x="16781210" y="10457364"/>
              <a:ext cx="311651" cy="362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252" y="4600"/>
                    <a:pt x="6503" y="9200"/>
                    <a:pt x="10103" y="12800"/>
                  </a:cubicBezTo>
                  <a:cubicBezTo>
                    <a:pt x="13703" y="16400"/>
                    <a:pt x="17652" y="190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38" name="Line">
              <a:extLst>
                <a:ext uri="{FF2B5EF4-FFF2-40B4-BE49-F238E27FC236}">
                  <a16:creationId xmlns:a16="http://schemas.microsoft.com/office/drawing/2014/main" id="{DDA1DAB5-8C84-45BB-AF7C-16B552357823}"/>
                </a:ext>
              </a:extLst>
            </p:cNvPr>
            <p:cNvSpPr/>
            <p:nvPr/>
          </p:nvSpPr>
          <p:spPr>
            <a:xfrm>
              <a:off x="12857604" y="11039710"/>
              <a:ext cx="231741" cy="784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9" h="21464" extrusionOk="0">
                  <a:moveTo>
                    <a:pt x="15123" y="1634"/>
                  </a:moveTo>
                  <a:cubicBezTo>
                    <a:pt x="15123" y="926"/>
                    <a:pt x="15123" y="218"/>
                    <a:pt x="14352" y="41"/>
                  </a:cubicBezTo>
                  <a:cubicBezTo>
                    <a:pt x="13581" y="-136"/>
                    <a:pt x="12038" y="218"/>
                    <a:pt x="9530" y="1930"/>
                  </a:cubicBezTo>
                  <a:cubicBezTo>
                    <a:pt x="7023" y="3641"/>
                    <a:pt x="3552" y="6710"/>
                    <a:pt x="1623" y="9543"/>
                  </a:cubicBezTo>
                  <a:cubicBezTo>
                    <a:pt x="-305" y="12375"/>
                    <a:pt x="-691" y="14972"/>
                    <a:pt x="1430" y="16861"/>
                  </a:cubicBezTo>
                  <a:cubicBezTo>
                    <a:pt x="3552" y="18749"/>
                    <a:pt x="8180" y="19930"/>
                    <a:pt x="11845" y="20579"/>
                  </a:cubicBezTo>
                  <a:cubicBezTo>
                    <a:pt x="15509" y="21228"/>
                    <a:pt x="18209" y="21346"/>
                    <a:pt x="20909" y="21464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39" name="Line">
              <a:extLst>
                <a:ext uri="{FF2B5EF4-FFF2-40B4-BE49-F238E27FC236}">
                  <a16:creationId xmlns:a16="http://schemas.microsoft.com/office/drawing/2014/main" id="{5C0DB505-B422-4DAE-9CB9-2561948AAE1D}"/>
                </a:ext>
              </a:extLst>
            </p:cNvPr>
            <p:cNvSpPr/>
            <p:nvPr/>
          </p:nvSpPr>
          <p:spPr>
            <a:xfrm>
              <a:off x="13101332" y="11235008"/>
              <a:ext cx="195780" cy="330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331" extrusionOk="0">
                  <a:moveTo>
                    <a:pt x="15766" y="4500"/>
                  </a:moveTo>
                  <a:cubicBezTo>
                    <a:pt x="16236" y="3097"/>
                    <a:pt x="16705" y="1695"/>
                    <a:pt x="15766" y="853"/>
                  </a:cubicBezTo>
                  <a:cubicBezTo>
                    <a:pt x="14827" y="12"/>
                    <a:pt x="12479" y="-269"/>
                    <a:pt x="10601" y="292"/>
                  </a:cubicBezTo>
                  <a:cubicBezTo>
                    <a:pt x="8723" y="853"/>
                    <a:pt x="7314" y="2256"/>
                    <a:pt x="5905" y="4079"/>
                  </a:cubicBezTo>
                  <a:cubicBezTo>
                    <a:pt x="4497" y="5902"/>
                    <a:pt x="3088" y="8147"/>
                    <a:pt x="1914" y="9970"/>
                  </a:cubicBezTo>
                  <a:cubicBezTo>
                    <a:pt x="740" y="11793"/>
                    <a:pt x="-199" y="13196"/>
                    <a:pt x="36" y="14458"/>
                  </a:cubicBezTo>
                  <a:cubicBezTo>
                    <a:pt x="271" y="15721"/>
                    <a:pt x="1679" y="16843"/>
                    <a:pt x="3323" y="16983"/>
                  </a:cubicBezTo>
                  <a:cubicBezTo>
                    <a:pt x="4966" y="17123"/>
                    <a:pt x="6845" y="16282"/>
                    <a:pt x="8488" y="15300"/>
                  </a:cubicBezTo>
                  <a:cubicBezTo>
                    <a:pt x="10132" y="14318"/>
                    <a:pt x="11540" y="13196"/>
                    <a:pt x="13184" y="11513"/>
                  </a:cubicBezTo>
                  <a:cubicBezTo>
                    <a:pt x="14827" y="9830"/>
                    <a:pt x="16705" y="7586"/>
                    <a:pt x="17645" y="7726"/>
                  </a:cubicBezTo>
                  <a:cubicBezTo>
                    <a:pt x="18584" y="7866"/>
                    <a:pt x="18584" y="10391"/>
                    <a:pt x="19053" y="13056"/>
                  </a:cubicBezTo>
                  <a:cubicBezTo>
                    <a:pt x="19523" y="15721"/>
                    <a:pt x="20462" y="18526"/>
                    <a:pt x="21401" y="21331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40" name="Line">
              <a:extLst>
                <a:ext uri="{FF2B5EF4-FFF2-40B4-BE49-F238E27FC236}">
                  <a16:creationId xmlns:a16="http://schemas.microsoft.com/office/drawing/2014/main" id="{CF7DEC67-3DD3-4FCD-8C32-338EFD2ADAD8}"/>
                </a:ext>
              </a:extLst>
            </p:cNvPr>
            <p:cNvSpPr/>
            <p:nvPr/>
          </p:nvSpPr>
          <p:spPr>
            <a:xfrm>
              <a:off x="13389010" y="11252763"/>
              <a:ext cx="191785" cy="273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4" h="21268" extrusionOk="0">
                  <a:moveTo>
                    <a:pt x="15399" y="4055"/>
                  </a:moveTo>
                  <a:cubicBezTo>
                    <a:pt x="15399" y="2368"/>
                    <a:pt x="15399" y="680"/>
                    <a:pt x="14225" y="174"/>
                  </a:cubicBezTo>
                  <a:cubicBezTo>
                    <a:pt x="13051" y="-332"/>
                    <a:pt x="10704" y="343"/>
                    <a:pt x="8356" y="1187"/>
                  </a:cubicBezTo>
                  <a:cubicBezTo>
                    <a:pt x="6008" y="2030"/>
                    <a:pt x="3660" y="3043"/>
                    <a:pt x="2017" y="4393"/>
                  </a:cubicBezTo>
                  <a:cubicBezTo>
                    <a:pt x="373" y="5743"/>
                    <a:pt x="-566" y="7430"/>
                    <a:pt x="373" y="8443"/>
                  </a:cubicBezTo>
                  <a:cubicBezTo>
                    <a:pt x="1312" y="9455"/>
                    <a:pt x="4130" y="9793"/>
                    <a:pt x="7182" y="10299"/>
                  </a:cubicBezTo>
                  <a:cubicBezTo>
                    <a:pt x="10234" y="10805"/>
                    <a:pt x="13521" y="11480"/>
                    <a:pt x="16104" y="12324"/>
                  </a:cubicBezTo>
                  <a:cubicBezTo>
                    <a:pt x="18686" y="13168"/>
                    <a:pt x="20564" y="14180"/>
                    <a:pt x="20799" y="15362"/>
                  </a:cubicBezTo>
                  <a:cubicBezTo>
                    <a:pt x="21034" y="16543"/>
                    <a:pt x="19625" y="17893"/>
                    <a:pt x="16338" y="18905"/>
                  </a:cubicBezTo>
                  <a:cubicBezTo>
                    <a:pt x="13051" y="19918"/>
                    <a:pt x="7886" y="20593"/>
                    <a:pt x="2721" y="21268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41" name="Line">
              <a:extLst>
                <a:ext uri="{FF2B5EF4-FFF2-40B4-BE49-F238E27FC236}">
                  <a16:creationId xmlns:a16="http://schemas.microsoft.com/office/drawing/2014/main" id="{CB053F40-7BDD-43CC-BA8C-5B882C540783}"/>
                </a:ext>
              </a:extLst>
            </p:cNvPr>
            <p:cNvSpPr/>
            <p:nvPr/>
          </p:nvSpPr>
          <p:spPr>
            <a:xfrm>
              <a:off x="13620750" y="11288272"/>
              <a:ext cx="167812" cy="262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6" extrusionOk="0">
                  <a:moveTo>
                    <a:pt x="21600" y="493"/>
                  </a:moveTo>
                  <a:cubicBezTo>
                    <a:pt x="18831" y="144"/>
                    <a:pt x="16062" y="-204"/>
                    <a:pt x="13569" y="144"/>
                  </a:cubicBezTo>
                  <a:cubicBezTo>
                    <a:pt x="11077" y="493"/>
                    <a:pt x="8862" y="1538"/>
                    <a:pt x="7754" y="2931"/>
                  </a:cubicBezTo>
                  <a:cubicBezTo>
                    <a:pt x="6646" y="4325"/>
                    <a:pt x="6646" y="6067"/>
                    <a:pt x="8308" y="7461"/>
                  </a:cubicBezTo>
                  <a:cubicBezTo>
                    <a:pt x="9969" y="8854"/>
                    <a:pt x="13292" y="9899"/>
                    <a:pt x="15785" y="11119"/>
                  </a:cubicBezTo>
                  <a:cubicBezTo>
                    <a:pt x="18277" y="12338"/>
                    <a:pt x="19938" y="13731"/>
                    <a:pt x="19938" y="15125"/>
                  </a:cubicBezTo>
                  <a:cubicBezTo>
                    <a:pt x="19938" y="16519"/>
                    <a:pt x="18277" y="17912"/>
                    <a:pt x="14677" y="18957"/>
                  </a:cubicBezTo>
                  <a:cubicBezTo>
                    <a:pt x="11077" y="20002"/>
                    <a:pt x="5538" y="20699"/>
                    <a:pt x="0" y="21396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42" name="Line">
              <a:extLst>
                <a:ext uri="{FF2B5EF4-FFF2-40B4-BE49-F238E27FC236}">
                  <a16:creationId xmlns:a16="http://schemas.microsoft.com/office/drawing/2014/main" id="{ACC6D487-2322-4DB1-A67B-5229D98969C4}"/>
                </a:ext>
              </a:extLst>
            </p:cNvPr>
            <p:cNvSpPr/>
            <p:nvPr/>
          </p:nvSpPr>
          <p:spPr>
            <a:xfrm>
              <a:off x="13920414" y="11345086"/>
              <a:ext cx="231741" cy="205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00" y="4500"/>
                    <a:pt x="2400" y="9000"/>
                    <a:pt x="3800" y="11925"/>
                  </a:cubicBezTo>
                  <a:cubicBezTo>
                    <a:pt x="5200" y="14850"/>
                    <a:pt x="6800" y="16200"/>
                    <a:pt x="9200" y="15525"/>
                  </a:cubicBezTo>
                  <a:cubicBezTo>
                    <a:pt x="11600" y="14850"/>
                    <a:pt x="14800" y="12150"/>
                    <a:pt x="16600" y="9675"/>
                  </a:cubicBezTo>
                  <a:cubicBezTo>
                    <a:pt x="18400" y="7200"/>
                    <a:pt x="18800" y="4950"/>
                    <a:pt x="18400" y="4725"/>
                  </a:cubicBezTo>
                  <a:cubicBezTo>
                    <a:pt x="18000" y="4500"/>
                    <a:pt x="16800" y="6300"/>
                    <a:pt x="17200" y="9450"/>
                  </a:cubicBezTo>
                  <a:cubicBezTo>
                    <a:pt x="17600" y="12600"/>
                    <a:pt x="19600" y="171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43" name="Line">
              <a:extLst>
                <a:ext uri="{FF2B5EF4-FFF2-40B4-BE49-F238E27FC236}">
                  <a16:creationId xmlns:a16="http://schemas.microsoft.com/office/drawing/2014/main" id="{83FEAF91-301D-4905-A09F-B223D59D9C2C}"/>
                </a:ext>
              </a:extLst>
            </p:cNvPr>
            <p:cNvSpPr/>
            <p:nvPr/>
          </p:nvSpPr>
          <p:spPr>
            <a:xfrm>
              <a:off x="14295993" y="11348636"/>
              <a:ext cx="347612" cy="216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9" extrusionOk="0">
                  <a:moveTo>
                    <a:pt x="0" y="930"/>
                  </a:moveTo>
                  <a:cubicBezTo>
                    <a:pt x="533" y="5165"/>
                    <a:pt x="1067" y="9400"/>
                    <a:pt x="1333" y="12577"/>
                  </a:cubicBezTo>
                  <a:cubicBezTo>
                    <a:pt x="1600" y="15753"/>
                    <a:pt x="1600" y="17871"/>
                    <a:pt x="1733" y="17659"/>
                  </a:cubicBezTo>
                  <a:cubicBezTo>
                    <a:pt x="1867" y="17447"/>
                    <a:pt x="2133" y="14906"/>
                    <a:pt x="2533" y="12365"/>
                  </a:cubicBezTo>
                  <a:cubicBezTo>
                    <a:pt x="2933" y="9824"/>
                    <a:pt x="3467" y="7283"/>
                    <a:pt x="4000" y="4953"/>
                  </a:cubicBezTo>
                  <a:cubicBezTo>
                    <a:pt x="4533" y="2624"/>
                    <a:pt x="5067" y="506"/>
                    <a:pt x="5867" y="83"/>
                  </a:cubicBezTo>
                  <a:cubicBezTo>
                    <a:pt x="6667" y="-341"/>
                    <a:pt x="7733" y="930"/>
                    <a:pt x="8400" y="2624"/>
                  </a:cubicBezTo>
                  <a:cubicBezTo>
                    <a:pt x="9067" y="4318"/>
                    <a:pt x="9333" y="6435"/>
                    <a:pt x="9467" y="8553"/>
                  </a:cubicBezTo>
                  <a:cubicBezTo>
                    <a:pt x="9600" y="10671"/>
                    <a:pt x="9600" y="12788"/>
                    <a:pt x="10133" y="13212"/>
                  </a:cubicBezTo>
                  <a:cubicBezTo>
                    <a:pt x="10667" y="13635"/>
                    <a:pt x="11733" y="12365"/>
                    <a:pt x="12533" y="10671"/>
                  </a:cubicBezTo>
                  <a:cubicBezTo>
                    <a:pt x="13333" y="8977"/>
                    <a:pt x="13867" y="6859"/>
                    <a:pt x="14667" y="4741"/>
                  </a:cubicBezTo>
                  <a:cubicBezTo>
                    <a:pt x="15467" y="2624"/>
                    <a:pt x="16533" y="506"/>
                    <a:pt x="17467" y="294"/>
                  </a:cubicBezTo>
                  <a:cubicBezTo>
                    <a:pt x="18400" y="83"/>
                    <a:pt x="19200" y="1777"/>
                    <a:pt x="19867" y="5588"/>
                  </a:cubicBezTo>
                  <a:cubicBezTo>
                    <a:pt x="20533" y="9400"/>
                    <a:pt x="21067" y="15330"/>
                    <a:pt x="21600" y="21259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44" name="Line">
              <a:extLst>
                <a:ext uri="{FF2B5EF4-FFF2-40B4-BE49-F238E27FC236}">
                  <a16:creationId xmlns:a16="http://schemas.microsoft.com/office/drawing/2014/main" id="{2DFB204A-CA9A-4336-9819-314A458C9042}"/>
                </a:ext>
              </a:extLst>
            </p:cNvPr>
            <p:cNvSpPr/>
            <p:nvPr/>
          </p:nvSpPr>
          <p:spPr>
            <a:xfrm>
              <a:off x="14799429" y="11330883"/>
              <a:ext cx="39955" cy="234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45" name="Line">
              <a:extLst>
                <a:ext uri="{FF2B5EF4-FFF2-40B4-BE49-F238E27FC236}">
                  <a16:creationId xmlns:a16="http://schemas.microsoft.com/office/drawing/2014/main" id="{527E37B2-BD84-45B2-949F-0493760B99E5}"/>
                </a:ext>
              </a:extLst>
            </p:cNvPr>
            <p:cNvSpPr/>
            <p:nvPr/>
          </p:nvSpPr>
          <p:spPr>
            <a:xfrm>
              <a:off x="14787444" y="11139135"/>
              <a:ext cx="23973" cy="39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46" name="Line">
              <a:extLst>
                <a:ext uri="{FF2B5EF4-FFF2-40B4-BE49-F238E27FC236}">
                  <a16:creationId xmlns:a16="http://schemas.microsoft.com/office/drawing/2014/main" id="{BB9D7FD1-3BDE-43F7-963D-CCBED19BFFEF}"/>
                </a:ext>
              </a:extLst>
            </p:cNvPr>
            <p:cNvSpPr/>
            <p:nvPr/>
          </p:nvSpPr>
          <p:spPr>
            <a:xfrm>
              <a:off x="14903313" y="11345086"/>
              <a:ext cx="259710" cy="245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5" extrusionOk="0">
                  <a:moveTo>
                    <a:pt x="0" y="1005"/>
                  </a:moveTo>
                  <a:cubicBezTo>
                    <a:pt x="1800" y="632"/>
                    <a:pt x="3600" y="260"/>
                    <a:pt x="5040" y="818"/>
                  </a:cubicBezTo>
                  <a:cubicBezTo>
                    <a:pt x="6480" y="1377"/>
                    <a:pt x="7560" y="2867"/>
                    <a:pt x="8820" y="5660"/>
                  </a:cubicBezTo>
                  <a:cubicBezTo>
                    <a:pt x="10080" y="8453"/>
                    <a:pt x="11520" y="12550"/>
                    <a:pt x="12240" y="13667"/>
                  </a:cubicBezTo>
                  <a:cubicBezTo>
                    <a:pt x="12960" y="14784"/>
                    <a:pt x="12960" y="12922"/>
                    <a:pt x="12960" y="11060"/>
                  </a:cubicBezTo>
                  <a:cubicBezTo>
                    <a:pt x="12960" y="9198"/>
                    <a:pt x="12960" y="7336"/>
                    <a:pt x="13500" y="5287"/>
                  </a:cubicBezTo>
                  <a:cubicBezTo>
                    <a:pt x="14040" y="3239"/>
                    <a:pt x="15120" y="1005"/>
                    <a:pt x="16560" y="260"/>
                  </a:cubicBezTo>
                  <a:cubicBezTo>
                    <a:pt x="18000" y="-485"/>
                    <a:pt x="19800" y="260"/>
                    <a:pt x="20700" y="3984"/>
                  </a:cubicBezTo>
                  <a:cubicBezTo>
                    <a:pt x="21600" y="7708"/>
                    <a:pt x="21600" y="14412"/>
                    <a:pt x="21600" y="21115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47" name="Line">
              <a:extLst>
                <a:ext uri="{FF2B5EF4-FFF2-40B4-BE49-F238E27FC236}">
                  <a16:creationId xmlns:a16="http://schemas.microsoft.com/office/drawing/2014/main" id="{5E0EDD7F-B822-4F71-BFDD-57828C665F43}"/>
                </a:ext>
              </a:extLst>
            </p:cNvPr>
            <p:cNvSpPr/>
            <p:nvPr/>
          </p:nvSpPr>
          <p:spPr>
            <a:xfrm>
              <a:off x="15290880" y="11359290"/>
              <a:ext cx="239732" cy="411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600" extrusionOk="0">
                  <a:moveTo>
                    <a:pt x="11571" y="0"/>
                  </a:moveTo>
                  <a:cubicBezTo>
                    <a:pt x="9643" y="900"/>
                    <a:pt x="7714" y="1800"/>
                    <a:pt x="6171" y="2925"/>
                  </a:cubicBezTo>
                  <a:cubicBezTo>
                    <a:pt x="4629" y="4050"/>
                    <a:pt x="3471" y="5400"/>
                    <a:pt x="3471" y="6525"/>
                  </a:cubicBezTo>
                  <a:cubicBezTo>
                    <a:pt x="3471" y="7650"/>
                    <a:pt x="4629" y="8550"/>
                    <a:pt x="6171" y="8775"/>
                  </a:cubicBezTo>
                  <a:cubicBezTo>
                    <a:pt x="7714" y="9000"/>
                    <a:pt x="9643" y="8550"/>
                    <a:pt x="11571" y="7875"/>
                  </a:cubicBezTo>
                  <a:cubicBezTo>
                    <a:pt x="13500" y="7200"/>
                    <a:pt x="15429" y="6300"/>
                    <a:pt x="17164" y="6188"/>
                  </a:cubicBezTo>
                  <a:cubicBezTo>
                    <a:pt x="18900" y="6075"/>
                    <a:pt x="20443" y="6750"/>
                    <a:pt x="21021" y="8325"/>
                  </a:cubicBezTo>
                  <a:cubicBezTo>
                    <a:pt x="21600" y="9900"/>
                    <a:pt x="21214" y="12375"/>
                    <a:pt x="19864" y="14625"/>
                  </a:cubicBezTo>
                  <a:cubicBezTo>
                    <a:pt x="18514" y="16875"/>
                    <a:pt x="16200" y="18900"/>
                    <a:pt x="12729" y="20025"/>
                  </a:cubicBezTo>
                  <a:cubicBezTo>
                    <a:pt x="9257" y="21150"/>
                    <a:pt x="4629" y="2137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48" name="Line">
              <a:extLst>
                <a:ext uri="{FF2B5EF4-FFF2-40B4-BE49-F238E27FC236}">
                  <a16:creationId xmlns:a16="http://schemas.microsoft.com/office/drawing/2014/main" id="{DBFB3990-E487-4649-8B44-C039E0E8B515}"/>
                </a:ext>
              </a:extLst>
            </p:cNvPr>
            <p:cNvSpPr/>
            <p:nvPr/>
          </p:nvSpPr>
          <p:spPr>
            <a:xfrm>
              <a:off x="15782329" y="11281170"/>
              <a:ext cx="287678" cy="323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9" extrusionOk="0">
                  <a:moveTo>
                    <a:pt x="0" y="2423"/>
                  </a:moveTo>
                  <a:cubicBezTo>
                    <a:pt x="5236" y="1570"/>
                    <a:pt x="10473" y="718"/>
                    <a:pt x="13909" y="291"/>
                  </a:cubicBezTo>
                  <a:cubicBezTo>
                    <a:pt x="17345" y="-135"/>
                    <a:pt x="18982" y="-135"/>
                    <a:pt x="19473" y="576"/>
                  </a:cubicBezTo>
                  <a:cubicBezTo>
                    <a:pt x="19964" y="1286"/>
                    <a:pt x="19309" y="2707"/>
                    <a:pt x="17018" y="5123"/>
                  </a:cubicBezTo>
                  <a:cubicBezTo>
                    <a:pt x="14727" y="7539"/>
                    <a:pt x="10800" y="10949"/>
                    <a:pt x="8182" y="13223"/>
                  </a:cubicBezTo>
                  <a:cubicBezTo>
                    <a:pt x="5564" y="15497"/>
                    <a:pt x="4255" y="16633"/>
                    <a:pt x="3927" y="17912"/>
                  </a:cubicBezTo>
                  <a:cubicBezTo>
                    <a:pt x="3600" y="19191"/>
                    <a:pt x="4255" y="20612"/>
                    <a:pt x="6545" y="21039"/>
                  </a:cubicBezTo>
                  <a:cubicBezTo>
                    <a:pt x="8836" y="21465"/>
                    <a:pt x="12764" y="20897"/>
                    <a:pt x="15545" y="20470"/>
                  </a:cubicBezTo>
                  <a:cubicBezTo>
                    <a:pt x="18327" y="20044"/>
                    <a:pt x="19964" y="19760"/>
                    <a:pt x="20782" y="19475"/>
                  </a:cubicBezTo>
                  <a:cubicBezTo>
                    <a:pt x="21600" y="19191"/>
                    <a:pt x="21600" y="18907"/>
                    <a:pt x="21600" y="18623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49" name="Line">
              <a:extLst>
                <a:ext uri="{FF2B5EF4-FFF2-40B4-BE49-F238E27FC236}">
                  <a16:creationId xmlns:a16="http://schemas.microsoft.com/office/drawing/2014/main" id="{F3F48878-7541-40D1-9A91-46710F7B0C85}"/>
                </a:ext>
              </a:extLst>
            </p:cNvPr>
            <p:cNvSpPr/>
            <p:nvPr/>
          </p:nvSpPr>
          <p:spPr>
            <a:xfrm>
              <a:off x="15770343" y="11472918"/>
              <a:ext cx="323636" cy="67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50" name="Line">
              <a:extLst>
                <a:ext uri="{FF2B5EF4-FFF2-40B4-BE49-F238E27FC236}">
                  <a16:creationId xmlns:a16="http://schemas.microsoft.com/office/drawing/2014/main" id="{A648BADA-CB19-4FE5-8827-600ED7FA55F0}"/>
                </a:ext>
              </a:extLst>
            </p:cNvPr>
            <p:cNvSpPr/>
            <p:nvPr/>
          </p:nvSpPr>
          <p:spPr>
            <a:xfrm>
              <a:off x="16145923" y="11334433"/>
              <a:ext cx="247723" cy="230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4" h="21341" extrusionOk="0">
                  <a:moveTo>
                    <a:pt x="7764" y="10541"/>
                  </a:moveTo>
                  <a:cubicBezTo>
                    <a:pt x="9595" y="9741"/>
                    <a:pt x="11425" y="8941"/>
                    <a:pt x="13622" y="7141"/>
                  </a:cubicBezTo>
                  <a:cubicBezTo>
                    <a:pt x="15819" y="5341"/>
                    <a:pt x="18381" y="2541"/>
                    <a:pt x="18747" y="1141"/>
                  </a:cubicBezTo>
                  <a:cubicBezTo>
                    <a:pt x="19113" y="-259"/>
                    <a:pt x="17283" y="-259"/>
                    <a:pt x="14537" y="541"/>
                  </a:cubicBezTo>
                  <a:cubicBezTo>
                    <a:pt x="11791" y="1341"/>
                    <a:pt x="8130" y="2941"/>
                    <a:pt x="5568" y="4541"/>
                  </a:cubicBezTo>
                  <a:cubicBezTo>
                    <a:pt x="3005" y="6141"/>
                    <a:pt x="1541" y="7741"/>
                    <a:pt x="625" y="9541"/>
                  </a:cubicBezTo>
                  <a:cubicBezTo>
                    <a:pt x="-290" y="11341"/>
                    <a:pt x="-656" y="13341"/>
                    <a:pt x="2822" y="15341"/>
                  </a:cubicBezTo>
                  <a:cubicBezTo>
                    <a:pt x="6300" y="17341"/>
                    <a:pt x="13622" y="19341"/>
                    <a:pt x="20944" y="21341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51" name="Line">
              <a:extLst>
                <a:ext uri="{FF2B5EF4-FFF2-40B4-BE49-F238E27FC236}">
                  <a16:creationId xmlns:a16="http://schemas.microsoft.com/office/drawing/2014/main" id="{6C2F7786-CAC1-4C63-8A09-73F89B0CAD80}"/>
                </a:ext>
              </a:extLst>
            </p:cNvPr>
            <p:cNvSpPr/>
            <p:nvPr/>
          </p:nvSpPr>
          <p:spPr>
            <a:xfrm>
              <a:off x="16497529" y="11369941"/>
              <a:ext cx="219753" cy="195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2" extrusionOk="0">
                  <a:moveTo>
                    <a:pt x="0" y="0"/>
                  </a:moveTo>
                  <a:cubicBezTo>
                    <a:pt x="2118" y="4226"/>
                    <a:pt x="4235" y="8452"/>
                    <a:pt x="5506" y="11739"/>
                  </a:cubicBezTo>
                  <a:cubicBezTo>
                    <a:pt x="6776" y="15026"/>
                    <a:pt x="7200" y="17374"/>
                    <a:pt x="6353" y="19017"/>
                  </a:cubicBezTo>
                  <a:cubicBezTo>
                    <a:pt x="5506" y="20661"/>
                    <a:pt x="3388" y="21600"/>
                    <a:pt x="2541" y="20896"/>
                  </a:cubicBezTo>
                  <a:cubicBezTo>
                    <a:pt x="1694" y="20191"/>
                    <a:pt x="2118" y="17843"/>
                    <a:pt x="4024" y="14557"/>
                  </a:cubicBezTo>
                  <a:cubicBezTo>
                    <a:pt x="5929" y="11270"/>
                    <a:pt x="9318" y="7044"/>
                    <a:pt x="12494" y="4461"/>
                  </a:cubicBezTo>
                  <a:cubicBezTo>
                    <a:pt x="15671" y="1878"/>
                    <a:pt x="18635" y="939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52" name="Line">
              <a:extLst>
                <a:ext uri="{FF2B5EF4-FFF2-40B4-BE49-F238E27FC236}">
                  <a16:creationId xmlns:a16="http://schemas.microsoft.com/office/drawing/2014/main" id="{4E2376B0-4C17-4AED-862D-7A509BB12A38}"/>
                </a:ext>
              </a:extLst>
            </p:cNvPr>
            <p:cNvSpPr/>
            <p:nvPr/>
          </p:nvSpPr>
          <p:spPr>
            <a:xfrm>
              <a:off x="16745252" y="11369941"/>
              <a:ext cx="223749" cy="188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4" h="21413" extrusionOk="0">
                  <a:moveTo>
                    <a:pt x="9463" y="0"/>
                  </a:moveTo>
                  <a:cubicBezTo>
                    <a:pt x="6203" y="3436"/>
                    <a:pt x="2942" y="6873"/>
                    <a:pt x="1312" y="10309"/>
                  </a:cubicBezTo>
                  <a:cubicBezTo>
                    <a:pt x="-318" y="13746"/>
                    <a:pt x="-318" y="17182"/>
                    <a:pt x="701" y="19145"/>
                  </a:cubicBezTo>
                  <a:cubicBezTo>
                    <a:pt x="1720" y="21109"/>
                    <a:pt x="3757" y="21600"/>
                    <a:pt x="6814" y="21355"/>
                  </a:cubicBezTo>
                  <a:cubicBezTo>
                    <a:pt x="9871" y="21109"/>
                    <a:pt x="13946" y="20127"/>
                    <a:pt x="16595" y="18655"/>
                  </a:cubicBezTo>
                  <a:cubicBezTo>
                    <a:pt x="19244" y="17182"/>
                    <a:pt x="20467" y="15218"/>
                    <a:pt x="20874" y="13009"/>
                  </a:cubicBezTo>
                  <a:cubicBezTo>
                    <a:pt x="21282" y="10800"/>
                    <a:pt x="20874" y="8345"/>
                    <a:pt x="18633" y="6873"/>
                  </a:cubicBezTo>
                  <a:cubicBezTo>
                    <a:pt x="16391" y="5400"/>
                    <a:pt x="12316" y="4909"/>
                    <a:pt x="9259" y="4909"/>
                  </a:cubicBezTo>
                  <a:cubicBezTo>
                    <a:pt x="6203" y="4909"/>
                    <a:pt x="4165" y="5400"/>
                    <a:pt x="2127" y="5891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53" name="Line">
              <a:extLst>
                <a:ext uri="{FF2B5EF4-FFF2-40B4-BE49-F238E27FC236}">
                  <a16:creationId xmlns:a16="http://schemas.microsoft.com/office/drawing/2014/main" id="{558B289F-583E-4EE6-A75A-7F26B515A167}"/>
                </a:ext>
              </a:extLst>
            </p:cNvPr>
            <p:cNvSpPr/>
            <p:nvPr/>
          </p:nvSpPr>
          <p:spPr>
            <a:xfrm>
              <a:off x="17104849" y="11341534"/>
              <a:ext cx="335624" cy="170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0901" extrusionOk="0">
                  <a:moveTo>
                    <a:pt x="16334" y="5347"/>
                  </a:moveTo>
                  <a:cubicBezTo>
                    <a:pt x="15514" y="3240"/>
                    <a:pt x="14694" y="1133"/>
                    <a:pt x="13600" y="342"/>
                  </a:cubicBezTo>
                  <a:cubicBezTo>
                    <a:pt x="12507" y="-448"/>
                    <a:pt x="11140" y="79"/>
                    <a:pt x="8952" y="2450"/>
                  </a:cubicBezTo>
                  <a:cubicBezTo>
                    <a:pt x="6765" y="4820"/>
                    <a:pt x="3757" y="9035"/>
                    <a:pt x="1980" y="12459"/>
                  </a:cubicBezTo>
                  <a:cubicBezTo>
                    <a:pt x="203" y="15884"/>
                    <a:pt x="-344" y="18518"/>
                    <a:pt x="203" y="19835"/>
                  </a:cubicBezTo>
                  <a:cubicBezTo>
                    <a:pt x="750" y="21152"/>
                    <a:pt x="2390" y="21152"/>
                    <a:pt x="5124" y="20362"/>
                  </a:cubicBezTo>
                  <a:cubicBezTo>
                    <a:pt x="7859" y="19572"/>
                    <a:pt x="11686" y="17991"/>
                    <a:pt x="14421" y="16674"/>
                  </a:cubicBezTo>
                  <a:cubicBezTo>
                    <a:pt x="17155" y="15357"/>
                    <a:pt x="18795" y="14303"/>
                    <a:pt x="19752" y="12459"/>
                  </a:cubicBezTo>
                  <a:cubicBezTo>
                    <a:pt x="20709" y="10615"/>
                    <a:pt x="20983" y="7981"/>
                    <a:pt x="21256" y="5347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54" name="Line">
              <a:extLst>
                <a:ext uri="{FF2B5EF4-FFF2-40B4-BE49-F238E27FC236}">
                  <a16:creationId xmlns:a16="http://schemas.microsoft.com/office/drawing/2014/main" id="{67F9BF00-EEDC-4C4E-B212-0F1B905BF2BA}"/>
                </a:ext>
              </a:extLst>
            </p:cNvPr>
            <p:cNvSpPr/>
            <p:nvPr/>
          </p:nvSpPr>
          <p:spPr>
            <a:xfrm>
              <a:off x="17288643" y="11163990"/>
              <a:ext cx="139842" cy="415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273" extrusionOk="0">
                  <a:moveTo>
                    <a:pt x="9453" y="564"/>
                  </a:moveTo>
                  <a:cubicBezTo>
                    <a:pt x="6180" y="118"/>
                    <a:pt x="2908" y="-327"/>
                    <a:pt x="1271" y="341"/>
                  </a:cubicBezTo>
                  <a:cubicBezTo>
                    <a:pt x="-365" y="1009"/>
                    <a:pt x="-365" y="2791"/>
                    <a:pt x="944" y="5574"/>
                  </a:cubicBezTo>
                  <a:cubicBezTo>
                    <a:pt x="2253" y="8358"/>
                    <a:pt x="4871" y="12143"/>
                    <a:pt x="6508" y="14593"/>
                  </a:cubicBezTo>
                  <a:cubicBezTo>
                    <a:pt x="8144" y="17042"/>
                    <a:pt x="8799" y="18156"/>
                    <a:pt x="11090" y="19046"/>
                  </a:cubicBezTo>
                  <a:cubicBezTo>
                    <a:pt x="13380" y="19937"/>
                    <a:pt x="17308" y="20605"/>
                    <a:pt x="21235" y="21273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55" name="Line">
              <a:extLst>
                <a:ext uri="{FF2B5EF4-FFF2-40B4-BE49-F238E27FC236}">
                  <a16:creationId xmlns:a16="http://schemas.microsoft.com/office/drawing/2014/main" id="{076B82D7-C649-4D32-980B-D2FF13544026}"/>
                </a:ext>
              </a:extLst>
            </p:cNvPr>
            <p:cNvSpPr/>
            <p:nvPr/>
          </p:nvSpPr>
          <p:spPr>
            <a:xfrm>
              <a:off x="17484423" y="11313127"/>
              <a:ext cx="279687" cy="138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0611" extrusionOk="0">
                  <a:moveTo>
                    <a:pt x="4463" y="8653"/>
                  </a:moveTo>
                  <a:cubicBezTo>
                    <a:pt x="3154" y="10559"/>
                    <a:pt x="1845" y="12465"/>
                    <a:pt x="2009" y="13100"/>
                  </a:cubicBezTo>
                  <a:cubicBezTo>
                    <a:pt x="2172" y="13735"/>
                    <a:pt x="3809" y="13100"/>
                    <a:pt x="5609" y="10877"/>
                  </a:cubicBezTo>
                  <a:cubicBezTo>
                    <a:pt x="7409" y="8653"/>
                    <a:pt x="9372" y="4841"/>
                    <a:pt x="9536" y="2618"/>
                  </a:cubicBezTo>
                  <a:cubicBezTo>
                    <a:pt x="9699" y="394"/>
                    <a:pt x="8063" y="-241"/>
                    <a:pt x="6427" y="77"/>
                  </a:cubicBezTo>
                  <a:cubicBezTo>
                    <a:pt x="4790" y="394"/>
                    <a:pt x="3154" y="1665"/>
                    <a:pt x="1845" y="3571"/>
                  </a:cubicBezTo>
                  <a:cubicBezTo>
                    <a:pt x="536" y="5477"/>
                    <a:pt x="-446" y="8018"/>
                    <a:pt x="209" y="11512"/>
                  </a:cubicBezTo>
                  <a:cubicBezTo>
                    <a:pt x="863" y="15006"/>
                    <a:pt x="3154" y="19453"/>
                    <a:pt x="6918" y="20406"/>
                  </a:cubicBezTo>
                  <a:cubicBezTo>
                    <a:pt x="10681" y="21359"/>
                    <a:pt x="15918" y="18818"/>
                    <a:pt x="21154" y="16277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56" name="Line">
              <a:extLst>
                <a:ext uri="{FF2B5EF4-FFF2-40B4-BE49-F238E27FC236}">
                  <a16:creationId xmlns:a16="http://schemas.microsoft.com/office/drawing/2014/main" id="{149810D7-05A3-4082-84A2-F7A9B71E4F07}"/>
                </a:ext>
              </a:extLst>
            </p:cNvPr>
            <p:cNvSpPr/>
            <p:nvPr/>
          </p:nvSpPr>
          <p:spPr>
            <a:xfrm>
              <a:off x="17724155" y="11110728"/>
              <a:ext cx="207767" cy="649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extrusionOk="0">
                  <a:moveTo>
                    <a:pt x="21600" y="429"/>
                  </a:moveTo>
                  <a:cubicBezTo>
                    <a:pt x="19350" y="145"/>
                    <a:pt x="17100" y="-139"/>
                    <a:pt x="13950" y="74"/>
                  </a:cubicBezTo>
                  <a:cubicBezTo>
                    <a:pt x="10800" y="287"/>
                    <a:pt x="6750" y="998"/>
                    <a:pt x="5400" y="2277"/>
                  </a:cubicBezTo>
                  <a:cubicBezTo>
                    <a:pt x="4050" y="3556"/>
                    <a:pt x="5400" y="5403"/>
                    <a:pt x="7425" y="7890"/>
                  </a:cubicBezTo>
                  <a:cubicBezTo>
                    <a:pt x="9450" y="10377"/>
                    <a:pt x="12150" y="13503"/>
                    <a:pt x="12825" y="15777"/>
                  </a:cubicBezTo>
                  <a:cubicBezTo>
                    <a:pt x="13500" y="18050"/>
                    <a:pt x="12150" y="19472"/>
                    <a:pt x="10350" y="20324"/>
                  </a:cubicBezTo>
                  <a:cubicBezTo>
                    <a:pt x="8550" y="21177"/>
                    <a:pt x="6300" y="21461"/>
                    <a:pt x="4500" y="21319"/>
                  </a:cubicBezTo>
                  <a:cubicBezTo>
                    <a:pt x="2700" y="21177"/>
                    <a:pt x="1350" y="20608"/>
                    <a:pt x="0" y="2004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57" name="Line">
              <a:extLst>
                <a:ext uri="{FF2B5EF4-FFF2-40B4-BE49-F238E27FC236}">
                  <a16:creationId xmlns:a16="http://schemas.microsoft.com/office/drawing/2014/main" id="{5BD1BB83-E4C0-4E39-83A8-4D31EEB42048}"/>
                </a:ext>
              </a:extLst>
            </p:cNvPr>
            <p:cNvSpPr/>
            <p:nvPr/>
          </p:nvSpPr>
          <p:spPr>
            <a:xfrm>
              <a:off x="17752124" y="11462264"/>
              <a:ext cx="207767" cy="78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58" name="Line">
              <a:extLst>
                <a:ext uri="{FF2B5EF4-FFF2-40B4-BE49-F238E27FC236}">
                  <a16:creationId xmlns:a16="http://schemas.microsoft.com/office/drawing/2014/main" id="{4D94F459-862C-4A87-8978-880E652F3667}"/>
                </a:ext>
              </a:extLst>
            </p:cNvPr>
            <p:cNvSpPr/>
            <p:nvPr/>
          </p:nvSpPr>
          <p:spPr>
            <a:xfrm>
              <a:off x="17935919" y="11316679"/>
              <a:ext cx="191785" cy="181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1164" extrusionOk="0">
                  <a:moveTo>
                    <a:pt x="8099" y="6318"/>
                  </a:moveTo>
                  <a:cubicBezTo>
                    <a:pt x="10499" y="6318"/>
                    <a:pt x="12899" y="6318"/>
                    <a:pt x="15059" y="5565"/>
                  </a:cubicBezTo>
                  <a:cubicBezTo>
                    <a:pt x="17219" y="4811"/>
                    <a:pt x="19139" y="3304"/>
                    <a:pt x="18899" y="2048"/>
                  </a:cubicBezTo>
                  <a:cubicBezTo>
                    <a:pt x="18659" y="793"/>
                    <a:pt x="16259" y="-212"/>
                    <a:pt x="13859" y="39"/>
                  </a:cubicBezTo>
                  <a:cubicBezTo>
                    <a:pt x="11459" y="290"/>
                    <a:pt x="9059" y="1797"/>
                    <a:pt x="6419" y="4811"/>
                  </a:cubicBezTo>
                  <a:cubicBezTo>
                    <a:pt x="3779" y="7825"/>
                    <a:pt x="899" y="12346"/>
                    <a:pt x="179" y="15611"/>
                  </a:cubicBezTo>
                  <a:cubicBezTo>
                    <a:pt x="-541" y="18876"/>
                    <a:pt x="899" y="20886"/>
                    <a:pt x="4739" y="21137"/>
                  </a:cubicBezTo>
                  <a:cubicBezTo>
                    <a:pt x="8579" y="21388"/>
                    <a:pt x="14819" y="19881"/>
                    <a:pt x="21059" y="18374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59" name="Line">
              <a:extLst>
                <a:ext uri="{FF2B5EF4-FFF2-40B4-BE49-F238E27FC236}">
                  <a16:creationId xmlns:a16="http://schemas.microsoft.com/office/drawing/2014/main" id="{4658C0F6-6A9F-4737-8759-C46A41B47FA2}"/>
                </a:ext>
              </a:extLst>
            </p:cNvPr>
            <p:cNvSpPr/>
            <p:nvPr/>
          </p:nvSpPr>
          <p:spPr>
            <a:xfrm>
              <a:off x="18243573" y="11291822"/>
              <a:ext cx="207767" cy="159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7" h="21032" extrusionOk="0">
                  <a:moveTo>
                    <a:pt x="11910" y="0"/>
                  </a:moveTo>
                  <a:cubicBezTo>
                    <a:pt x="9706" y="568"/>
                    <a:pt x="7502" y="1137"/>
                    <a:pt x="5738" y="2558"/>
                  </a:cubicBezTo>
                  <a:cubicBezTo>
                    <a:pt x="3975" y="3979"/>
                    <a:pt x="2653" y="6253"/>
                    <a:pt x="1551" y="9379"/>
                  </a:cubicBezTo>
                  <a:cubicBezTo>
                    <a:pt x="449" y="12505"/>
                    <a:pt x="-433" y="16484"/>
                    <a:pt x="228" y="18758"/>
                  </a:cubicBezTo>
                  <a:cubicBezTo>
                    <a:pt x="889" y="21032"/>
                    <a:pt x="3094" y="21600"/>
                    <a:pt x="6400" y="20463"/>
                  </a:cubicBezTo>
                  <a:cubicBezTo>
                    <a:pt x="9706" y="19326"/>
                    <a:pt x="14114" y="16484"/>
                    <a:pt x="16759" y="14495"/>
                  </a:cubicBezTo>
                  <a:cubicBezTo>
                    <a:pt x="19404" y="12505"/>
                    <a:pt x="20285" y="11368"/>
                    <a:pt x="21167" y="10231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60" name="Line">
              <a:extLst>
                <a:ext uri="{FF2B5EF4-FFF2-40B4-BE49-F238E27FC236}">
                  <a16:creationId xmlns:a16="http://schemas.microsoft.com/office/drawing/2014/main" id="{F9DF5C16-587C-46E3-82DC-8F9483BB5417}"/>
                </a:ext>
              </a:extLst>
            </p:cNvPr>
            <p:cNvSpPr/>
            <p:nvPr/>
          </p:nvSpPr>
          <p:spPr>
            <a:xfrm>
              <a:off x="18499287" y="11032608"/>
              <a:ext cx="27970" cy="401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extrusionOk="0">
                  <a:moveTo>
                    <a:pt x="12343" y="0"/>
                  </a:moveTo>
                  <a:cubicBezTo>
                    <a:pt x="6171" y="3447"/>
                    <a:pt x="0" y="6894"/>
                    <a:pt x="0" y="9881"/>
                  </a:cubicBezTo>
                  <a:cubicBezTo>
                    <a:pt x="0" y="12868"/>
                    <a:pt x="6171" y="15396"/>
                    <a:pt x="9257" y="17349"/>
                  </a:cubicBezTo>
                  <a:cubicBezTo>
                    <a:pt x="12343" y="19302"/>
                    <a:pt x="12343" y="20681"/>
                    <a:pt x="13886" y="21140"/>
                  </a:cubicBezTo>
                  <a:cubicBezTo>
                    <a:pt x="15429" y="21600"/>
                    <a:pt x="18514" y="21140"/>
                    <a:pt x="21600" y="20681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61" name="Line">
              <a:extLst>
                <a:ext uri="{FF2B5EF4-FFF2-40B4-BE49-F238E27FC236}">
                  <a16:creationId xmlns:a16="http://schemas.microsoft.com/office/drawing/2014/main" id="{4AE1D1C7-5FAA-4534-9548-EBF28C1A40EE}"/>
                </a:ext>
              </a:extLst>
            </p:cNvPr>
            <p:cNvSpPr/>
            <p:nvPr/>
          </p:nvSpPr>
          <p:spPr>
            <a:xfrm>
              <a:off x="18491296" y="11227906"/>
              <a:ext cx="243728" cy="53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62" name="Line">
              <a:extLst>
                <a:ext uri="{FF2B5EF4-FFF2-40B4-BE49-F238E27FC236}">
                  <a16:creationId xmlns:a16="http://schemas.microsoft.com/office/drawing/2014/main" id="{9E460FDA-EAB7-491A-8C2A-457766187430}"/>
                </a:ext>
              </a:extLst>
            </p:cNvPr>
            <p:cNvSpPr/>
            <p:nvPr/>
          </p:nvSpPr>
          <p:spPr>
            <a:xfrm>
              <a:off x="18683081" y="10776944"/>
              <a:ext cx="363594" cy="1331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1" h="21600" extrusionOk="0">
                  <a:moveTo>
                    <a:pt x="5214" y="0"/>
                  </a:moveTo>
                  <a:cubicBezTo>
                    <a:pt x="6703" y="559"/>
                    <a:pt x="8193" y="1118"/>
                    <a:pt x="10676" y="2342"/>
                  </a:cubicBezTo>
                  <a:cubicBezTo>
                    <a:pt x="13159" y="3565"/>
                    <a:pt x="16634" y="5452"/>
                    <a:pt x="18745" y="7480"/>
                  </a:cubicBezTo>
                  <a:cubicBezTo>
                    <a:pt x="20855" y="9507"/>
                    <a:pt x="21600" y="11674"/>
                    <a:pt x="20110" y="13701"/>
                  </a:cubicBezTo>
                  <a:cubicBezTo>
                    <a:pt x="18621" y="15728"/>
                    <a:pt x="14897" y="17616"/>
                    <a:pt x="11172" y="18909"/>
                  </a:cubicBezTo>
                  <a:cubicBezTo>
                    <a:pt x="7448" y="20202"/>
                    <a:pt x="3724" y="20901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82" name="Drawing">
            <a:extLst>
              <a:ext uri="{FF2B5EF4-FFF2-40B4-BE49-F238E27FC236}">
                <a16:creationId xmlns:a16="http://schemas.microsoft.com/office/drawing/2014/main" id="{F3C5FFDF-D199-41ED-A049-C1E3A6C56486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33400"/>
            <a:ext cx="7467600" cy="5486400"/>
            <a:chOff x="0" y="0"/>
            <a:chExt cx="17042559" cy="12242862"/>
          </a:xfrm>
        </p:grpSpPr>
        <p:sp>
          <p:nvSpPr>
            <p:cNvPr id="525" name="Line">
              <a:extLst>
                <a:ext uri="{FF2B5EF4-FFF2-40B4-BE49-F238E27FC236}">
                  <a16:creationId xmlns:a16="http://schemas.microsoft.com/office/drawing/2014/main" id="{1EDDFCFE-DCCC-47B8-B506-40135D3FF191}"/>
                </a:ext>
              </a:extLst>
            </p:cNvPr>
            <p:cNvSpPr/>
            <p:nvPr/>
          </p:nvSpPr>
          <p:spPr>
            <a:xfrm>
              <a:off x="21738" y="2203432"/>
              <a:ext cx="1228196" cy="113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039" extrusionOk="0">
                  <a:moveTo>
                    <a:pt x="3009" y="21039"/>
                  </a:moveTo>
                  <a:cubicBezTo>
                    <a:pt x="2480" y="17336"/>
                    <a:pt x="1950" y="13633"/>
                    <a:pt x="1538" y="11782"/>
                  </a:cubicBezTo>
                  <a:cubicBezTo>
                    <a:pt x="1126" y="9930"/>
                    <a:pt x="832" y="9930"/>
                    <a:pt x="538" y="11473"/>
                  </a:cubicBezTo>
                  <a:cubicBezTo>
                    <a:pt x="243" y="13016"/>
                    <a:pt x="-51" y="16102"/>
                    <a:pt x="8" y="17645"/>
                  </a:cubicBezTo>
                  <a:cubicBezTo>
                    <a:pt x="67" y="19188"/>
                    <a:pt x="479" y="19188"/>
                    <a:pt x="1803" y="17336"/>
                  </a:cubicBezTo>
                  <a:cubicBezTo>
                    <a:pt x="3127" y="15485"/>
                    <a:pt x="5364" y="11782"/>
                    <a:pt x="7630" y="8388"/>
                  </a:cubicBezTo>
                  <a:cubicBezTo>
                    <a:pt x="9896" y="4993"/>
                    <a:pt x="12191" y="1908"/>
                    <a:pt x="14280" y="673"/>
                  </a:cubicBezTo>
                  <a:cubicBezTo>
                    <a:pt x="16370" y="-561"/>
                    <a:pt x="18253" y="56"/>
                    <a:pt x="19371" y="1290"/>
                  </a:cubicBezTo>
                  <a:cubicBezTo>
                    <a:pt x="20490" y="2525"/>
                    <a:pt x="20843" y="4376"/>
                    <a:pt x="21108" y="6536"/>
                  </a:cubicBezTo>
                  <a:cubicBezTo>
                    <a:pt x="21372" y="8696"/>
                    <a:pt x="21549" y="11165"/>
                    <a:pt x="21549" y="13633"/>
                  </a:cubicBezTo>
                  <a:cubicBezTo>
                    <a:pt x="21549" y="16102"/>
                    <a:pt x="21372" y="18570"/>
                    <a:pt x="21196" y="21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26" name="Line">
              <a:extLst>
                <a:ext uri="{FF2B5EF4-FFF2-40B4-BE49-F238E27FC236}">
                  <a16:creationId xmlns:a16="http://schemas.microsoft.com/office/drawing/2014/main" id="{C152FB7D-7E93-4EFA-9BD6-CADF844B9AE3}"/>
                </a:ext>
              </a:extLst>
            </p:cNvPr>
            <p:cNvSpPr/>
            <p:nvPr/>
          </p:nvSpPr>
          <p:spPr>
            <a:xfrm>
              <a:off x="0" y="2564766"/>
              <a:ext cx="1025308" cy="141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158" extrusionOk="0">
                  <a:moveTo>
                    <a:pt x="882" y="20153"/>
                  </a:moveTo>
                  <a:cubicBezTo>
                    <a:pt x="460" y="20656"/>
                    <a:pt x="37" y="21158"/>
                    <a:pt x="2" y="21158"/>
                  </a:cubicBezTo>
                  <a:cubicBezTo>
                    <a:pt x="-33" y="21158"/>
                    <a:pt x="319" y="20656"/>
                    <a:pt x="1691" y="18144"/>
                  </a:cubicBezTo>
                  <a:cubicBezTo>
                    <a:pt x="3063" y="15632"/>
                    <a:pt x="5455" y="11111"/>
                    <a:pt x="7882" y="7595"/>
                  </a:cubicBezTo>
                  <a:cubicBezTo>
                    <a:pt x="10310" y="4079"/>
                    <a:pt x="12772" y="1567"/>
                    <a:pt x="14813" y="563"/>
                  </a:cubicBezTo>
                  <a:cubicBezTo>
                    <a:pt x="16853" y="-442"/>
                    <a:pt x="18471" y="60"/>
                    <a:pt x="19456" y="814"/>
                  </a:cubicBezTo>
                  <a:cubicBezTo>
                    <a:pt x="20441" y="1567"/>
                    <a:pt x="20793" y="2572"/>
                    <a:pt x="21074" y="4330"/>
                  </a:cubicBezTo>
                  <a:cubicBezTo>
                    <a:pt x="21356" y="6088"/>
                    <a:pt x="21567" y="8600"/>
                    <a:pt x="21461" y="10107"/>
                  </a:cubicBezTo>
                  <a:cubicBezTo>
                    <a:pt x="21356" y="11614"/>
                    <a:pt x="20934" y="12116"/>
                    <a:pt x="20512" y="12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27" name="Line">
              <a:extLst>
                <a:ext uri="{FF2B5EF4-FFF2-40B4-BE49-F238E27FC236}">
                  <a16:creationId xmlns:a16="http://schemas.microsoft.com/office/drawing/2014/main" id="{DFFCD1F8-BA25-4D2C-B9D0-7A868647DC7E}"/>
                </a:ext>
              </a:extLst>
            </p:cNvPr>
            <p:cNvSpPr/>
            <p:nvPr/>
          </p:nvSpPr>
          <p:spPr>
            <a:xfrm>
              <a:off x="456497" y="2015681"/>
              <a:ext cx="141298" cy="995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568" extrusionOk="0">
                  <a:moveTo>
                    <a:pt x="21355" y="0"/>
                  </a:moveTo>
                  <a:cubicBezTo>
                    <a:pt x="18784" y="727"/>
                    <a:pt x="16212" y="1455"/>
                    <a:pt x="13898" y="3273"/>
                  </a:cubicBezTo>
                  <a:cubicBezTo>
                    <a:pt x="11584" y="5091"/>
                    <a:pt x="9526" y="8000"/>
                    <a:pt x="7212" y="10655"/>
                  </a:cubicBezTo>
                  <a:cubicBezTo>
                    <a:pt x="4898" y="13309"/>
                    <a:pt x="2326" y="15709"/>
                    <a:pt x="1041" y="17382"/>
                  </a:cubicBezTo>
                  <a:cubicBezTo>
                    <a:pt x="-245" y="19055"/>
                    <a:pt x="-245" y="20000"/>
                    <a:pt x="526" y="20618"/>
                  </a:cubicBezTo>
                  <a:cubicBezTo>
                    <a:pt x="1298" y="21236"/>
                    <a:pt x="2841" y="21527"/>
                    <a:pt x="5155" y="21564"/>
                  </a:cubicBezTo>
                  <a:cubicBezTo>
                    <a:pt x="7469" y="21600"/>
                    <a:pt x="10555" y="21382"/>
                    <a:pt x="13641" y="211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28" name="Line">
              <a:extLst>
                <a:ext uri="{FF2B5EF4-FFF2-40B4-BE49-F238E27FC236}">
                  <a16:creationId xmlns:a16="http://schemas.microsoft.com/office/drawing/2014/main" id="{1A8B7DF2-A77A-4CB8-A82B-6F7F97A3710D}"/>
                </a:ext>
              </a:extLst>
            </p:cNvPr>
            <p:cNvSpPr/>
            <p:nvPr/>
          </p:nvSpPr>
          <p:spPr>
            <a:xfrm>
              <a:off x="800683" y="1916491"/>
              <a:ext cx="25360" cy="1045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7" extrusionOk="0">
                  <a:moveTo>
                    <a:pt x="15429" y="1005"/>
                  </a:moveTo>
                  <a:cubicBezTo>
                    <a:pt x="18514" y="521"/>
                    <a:pt x="21600" y="36"/>
                    <a:pt x="21600" y="2"/>
                  </a:cubicBezTo>
                  <a:cubicBezTo>
                    <a:pt x="21600" y="-33"/>
                    <a:pt x="18514" y="382"/>
                    <a:pt x="15429" y="2044"/>
                  </a:cubicBezTo>
                  <a:cubicBezTo>
                    <a:pt x="12343" y="3705"/>
                    <a:pt x="9257" y="6613"/>
                    <a:pt x="6171" y="9279"/>
                  </a:cubicBezTo>
                  <a:cubicBezTo>
                    <a:pt x="3086" y="11944"/>
                    <a:pt x="0" y="14367"/>
                    <a:pt x="0" y="16375"/>
                  </a:cubicBezTo>
                  <a:cubicBezTo>
                    <a:pt x="0" y="18382"/>
                    <a:pt x="3086" y="19975"/>
                    <a:pt x="6171" y="215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29" name="Line">
              <a:extLst>
                <a:ext uri="{FF2B5EF4-FFF2-40B4-BE49-F238E27FC236}">
                  <a16:creationId xmlns:a16="http://schemas.microsoft.com/office/drawing/2014/main" id="{8F3EAE0A-13E9-47B7-B941-85D0A6CE04EB}"/>
                </a:ext>
              </a:extLst>
            </p:cNvPr>
            <p:cNvSpPr/>
            <p:nvPr/>
          </p:nvSpPr>
          <p:spPr>
            <a:xfrm>
              <a:off x="1880335" y="2001511"/>
              <a:ext cx="1579625" cy="1533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35" extrusionOk="0">
                  <a:moveTo>
                    <a:pt x="3541" y="5990"/>
                  </a:moveTo>
                  <a:cubicBezTo>
                    <a:pt x="3908" y="5659"/>
                    <a:pt x="4275" y="5329"/>
                    <a:pt x="4504" y="4881"/>
                  </a:cubicBezTo>
                  <a:cubicBezTo>
                    <a:pt x="4733" y="4433"/>
                    <a:pt x="4825" y="3867"/>
                    <a:pt x="4550" y="3466"/>
                  </a:cubicBezTo>
                  <a:cubicBezTo>
                    <a:pt x="4275" y="3066"/>
                    <a:pt x="3633" y="2830"/>
                    <a:pt x="2899" y="3018"/>
                  </a:cubicBezTo>
                  <a:cubicBezTo>
                    <a:pt x="2165" y="3207"/>
                    <a:pt x="1340" y="3820"/>
                    <a:pt x="835" y="4292"/>
                  </a:cubicBezTo>
                  <a:cubicBezTo>
                    <a:pt x="331" y="4763"/>
                    <a:pt x="147" y="5093"/>
                    <a:pt x="56" y="5376"/>
                  </a:cubicBezTo>
                  <a:cubicBezTo>
                    <a:pt x="-36" y="5659"/>
                    <a:pt x="-36" y="5895"/>
                    <a:pt x="216" y="6013"/>
                  </a:cubicBezTo>
                  <a:cubicBezTo>
                    <a:pt x="468" y="6131"/>
                    <a:pt x="973" y="6131"/>
                    <a:pt x="1477" y="5990"/>
                  </a:cubicBezTo>
                  <a:cubicBezTo>
                    <a:pt x="1982" y="5848"/>
                    <a:pt x="2486" y="5565"/>
                    <a:pt x="2899" y="5400"/>
                  </a:cubicBezTo>
                  <a:cubicBezTo>
                    <a:pt x="3312" y="5235"/>
                    <a:pt x="3633" y="5188"/>
                    <a:pt x="3862" y="5259"/>
                  </a:cubicBezTo>
                  <a:cubicBezTo>
                    <a:pt x="4091" y="5329"/>
                    <a:pt x="4229" y="5518"/>
                    <a:pt x="4481" y="6485"/>
                  </a:cubicBezTo>
                  <a:cubicBezTo>
                    <a:pt x="4733" y="7452"/>
                    <a:pt x="5100" y="9197"/>
                    <a:pt x="5307" y="10918"/>
                  </a:cubicBezTo>
                  <a:cubicBezTo>
                    <a:pt x="5513" y="12639"/>
                    <a:pt x="5559" y="14337"/>
                    <a:pt x="5330" y="15964"/>
                  </a:cubicBezTo>
                  <a:cubicBezTo>
                    <a:pt x="5100" y="17591"/>
                    <a:pt x="4596" y="19148"/>
                    <a:pt x="4275" y="20044"/>
                  </a:cubicBezTo>
                  <a:cubicBezTo>
                    <a:pt x="3954" y="20940"/>
                    <a:pt x="3816" y="21176"/>
                    <a:pt x="3610" y="21341"/>
                  </a:cubicBezTo>
                  <a:cubicBezTo>
                    <a:pt x="3403" y="21506"/>
                    <a:pt x="3128" y="21600"/>
                    <a:pt x="2876" y="21482"/>
                  </a:cubicBezTo>
                  <a:cubicBezTo>
                    <a:pt x="2624" y="21364"/>
                    <a:pt x="2395" y="21034"/>
                    <a:pt x="2280" y="20020"/>
                  </a:cubicBezTo>
                  <a:cubicBezTo>
                    <a:pt x="2165" y="19006"/>
                    <a:pt x="2165" y="17308"/>
                    <a:pt x="2486" y="15610"/>
                  </a:cubicBezTo>
                  <a:cubicBezTo>
                    <a:pt x="2807" y="13913"/>
                    <a:pt x="3449" y="12215"/>
                    <a:pt x="4160" y="10706"/>
                  </a:cubicBezTo>
                  <a:cubicBezTo>
                    <a:pt x="4871" y="9197"/>
                    <a:pt x="5651" y="7876"/>
                    <a:pt x="6109" y="7121"/>
                  </a:cubicBezTo>
                  <a:cubicBezTo>
                    <a:pt x="6568" y="6367"/>
                    <a:pt x="6705" y="6178"/>
                    <a:pt x="6866" y="6013"/>
                  </a:cubicBezTo>
                  <a:cubicBezTo>
                    <a:pt x="7026" y="5848"/>
                    <a:pt x="7210" y="5707"/>
                    <a:pt x="7302" y="5754"/>
                  </a:cubicBezTo>
                  <a:cubicBezTo>
                    <a:pt x="7393" y="5801"/>
                    <a:pt x="7393" y="6037"/>
                    <a:pt x="7347" y="6768"/>
                  </a:cubicBezTo>
                  <a:cubicBezTo>
                    <a:pt x="7302" y="7499"/>
                    <a:pt x="7210" y="8725"/>
                    <a:pt x="7187" y="9456"/>
                  </a:cubicBezTo>
                  <a:cubicBezTo>
                    <a:pt x="7164" y="10187"/>
                    <a:pt x="7210" y="10423"/>
                    <a:pt x="7347" y="10588"/>
                  </a:cubicBezTo>
                  <a:cubicBezTo>
                    <a:pt x="7485" y="10753"/>
                    <a:pt x="7714" y="10847"/>
                    <a:pt x="7944" y="10847"/>
                  </a:cubicBezTo>
                  <a:cubicBezTo>
                    <a:pt x="8173" y="10847"/>
                    <a:pt x="8402" y="10753"/>
                    <a:pt x="8563" y="10446"/>
                  </a:cubicBezTo>
                  <a:cubicBezTo>
                    <a:pt x="8723" y="10140"/>
                    <a:pt x="8815" y="9621"/>
                    <a:pt x="8723" y="8984"/>
                  </a:cubicBezTo>
                  <a:cubicBezTo>
                    <a:pt x="8632" y="8348"/>
                    <a:pt x="8356" y="7593"/>
                    <a:pt x="8127" y="7145"/>
                  </a:cubicBezTo>
                  <a:cubicBezTo>
                    <a:pt x="7898" y="6697"/>
                    <a:pt x="7714" y="6555"/>
                    <a:pt x="7737" y="6508"/>
                  </a:cubicBezTo>
                  <a:cubicBezTo>
                    <a:pt x="7760" y="6461"/>
                    <a:pt x="7989" y="6508"/>
                    <a:pt x="8792" y="6485"/>
                  </a:cubicBezTo>
                  <a:cubicBezTo>
                    <a:pt x="9595" y="6461"/>
                    <a:pt x="10970" y="6367"/>
                    <a:pt x="11842" y="6272"/>
                  </a:cubicBezTo>
                  <a:cubicBezTo>
                    <a:pt x="12713" y="6178"/>
                    <a:pt x="13080" y="6084"/>
                    <a:pt x="13401" y="5990"/>
                  </a:cubicBezTo>
                  <a:cubicBezTo>
                    <a:pt x="13722" y="5895"/>
                    <a:pt x="13997" y="5801"/>
                    <a:pt x="13974" y="5754"/>
                  </a:cubicBezTo>
                  <a:cubicBezTo>
                    <a:pt x="13951" y="5707"/>
                    <a:pt x="13630" y="5707"/>
                    <a:pt x="13309" y="5872"/>
                  </a:cubicBezTo>
                  <a:cubicBezTo>
                    <a:pt x="12988" y="6037"/>
                    <a:pt x="12667" y="6367"/>
                    <a:pt x="12484" y="6956"/>
                  </a:cubicBezTo>
                  <a:cubicBezTo>
                    <a:pt x="12300" y="7546"/>
                    <a:pt x="12254" y="8395"/>
                    <a:pt x="12346" y="8937"/>
                  </a:cubicBezTo>
                  <a:cubicBezTo>
                    <a:pt x="12438" y="9479"/>
                    <a:pt x="12667" y="9715"/>
                    <a:pt x="12965" y="9880"/>
                  </a:cubicBezTo>
                  <a:cubicBezTo>
                    <a:pt x="13263" y="10045"/>
                    <a:pt x="13630" y="10140"/>
                    <a:pt x="13882" y="10069"/>
                  </a:cubicBezTo>
                  <a:cubicBezTo>
                    <a:pt x="14135" y="9998"/>
                    <a:pt x="14272" y="9762"/>
                    <a:pt x="14249" y="9055"/>
                  </a:cubicBezTo>
                  <a:cubicBezTo>
                    <a:pt x="14226" y="8348"/>
                    <a:pt x="14043" y="7169"/>
                    <a:pt x="13905" y="6461"/>
                  </a:cubicBezTo>
                  <a:cubicBezTo>
                    <a:pt x="13768" y="5754"/>
                    <a:pt x="13676" y="5518"/>
                    <a:pt x="13561" y="5306"/>
                  </a:cubicBezTo>
                  <a:cubicBezTo>
                    <a:pt x="13447" y="5093"/>
                    <a:pt x="13309" y="4905"/>
                    <a:pt x="13355" y="4881"/>
                  </a:cubicBezTo>
                  <a:cubicBezTo>
                    <a:pt x="13401" y="4858"/>
                    <a:pt x="13630" y="4999"/>
                    <a:pt x="14295" y="5211"/>
                  </a:cubicBezTo>
                  <a:cubicBezTo>
                    <a:pt x="14960" y="5424"/>
                    <a:pt x="16061" y="5707"/>
                    <a:pt x="16726" y="5848"/>
                  </a:cubicBezTo>
                  <a:cubicBezTo>
                    <a:pt x="17391" y="5990"/>
                    <a:pt x="17620" y="5990"/>
                    <a:pt x="17849" y="5990"/>
                  </a:cubicBezTo>
                  <a:cubicBezTo>
                    <a:pt x="18079" y="5990"/>
                    <a:pt x="18308" y="5990"/>
                    <a:pt x="18491" y="5872"/>
                  </a:cubicBezTo>
                  <a:cubicBezTo>
                    <a:pt x="18675" y="5754"/>
                    <a:pt x="18812" y="5518"/>
                    <a:pt x="18767" y="5376"/>
                  </a:cubicBezTo>
                  <a:cubicBezTo>
                    <a:pt x="18721" y="5235"/>
                    <a:pt x="18491" y="5188"/>
                    <a:pt x="18262" y="5235"/>
                  </a:cubicBezTo>
                  <a:cubicBezTo>
                    <a:pt x="18033" y="5282"/>
                    <a:pt x="17803" y="5424"/>
                    <a:pt x="17551" y="5942"/>
                  </a:cubicBezTo>
                  <a:cubicBezTo>
                    <a:pt x="17299" y="6461"/>
                    <a:pt x="17024" y="7357"/>
                    <a:pt x="16909" y="8088"/>
                  </a:cubicBezTo>
                  <a:cubicBezTo>
                    <a:pt x="16795" y="8819"/>
                    <a:pt x="16840" y="9385"/>
                    <a:pt x="16978" y="9715"/>
                  </a:cubicBezTo>
                  <a:cubicBezTo>
                    <a:pt x="17116" y="10045"/>
                    <a:pt x="17345" y="10140"/>
                    <a:pt x="17689" y="10069"/>
                  </a:cubicBezTo>
                  <a:cubicBezTo>
                    <a:pt x="18033" y="9998"/>
                    <a:pt x="18491" y="9762"/>
                    <a:pt x="18950" y="8890"/>
                  </a:cubicBezTo>
                  <a:cubicBezTo>
                    <a:pt x="19409" y="8017"/>
                    <a:pt x="19867" y="6508"/>
                    <a:pt x="20096" y="5046"/>
                  </a:cubicBezTo>
                  <a:cubicBezTo>
                    <a:pt x="20326" y="3584"/>
                    <a:pt x="20326" y="2169"/>
                    <a:pt x="20257" y="1273"/>
                  </a:cubicBezTo>
                  <a:cubicBezTo>
                    <a:pt x="20188" y="377"/>
                    <a:pt x="20051" y="0"/>
                    <a:pt x="19959" y="0"/>
                  </a:cubicBezTo>
                  <a:cubicBezTo>
                    <a:pt x="19867" y="0"/>
                    <a:pt x="19821" y="377"/>
                    <a:pt x="19775" y="1344"/>
                  </a:cubicBezTo>
                  <a:cubicBezTo>
                    <a:pt x="19730" y="2311"/>
                    <a:pt x="19684" y="3867"/>
                    <a:pt x="19982" y="5259"/>
                  </a:cubicBezTo>
                  <a:cubicBezTo>
                    <a:pt x="20280" y="6650"/>
                    <a:pt x="20922" y="7876"/>
                    <a:pt x="21564" y="91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30" name="Line">
              <a:extLst>
                <a:ext uri="{FF2B5EF4-FFF2-40B4-BE49-F238E27FC236}">
                  <a16:creationId xmlns:a16="http://schemas.microsoft.com/office/drawing/2014/main" id="{A1D13DEC-BCBB-4E59-B6B5-48CCAD32E846}"/>
                </a:ext>
              </a:extLst>
            </p:cNvPr>
            <p:cNvSpPr/>
            <p:nvPr/>
          </p:nvSpPr>
          <p:spPr>
            <a:xfrm>
              <a:off x="3985292" y="2277825"/>
              <a:ext cx="420267" cy="294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0694" extrusionOk="0">
                  <a:moveTo>
                    <a:pt x="10912" y="5685"/>
                  </a:moveTo>
                  <a:cubicBezTo>
                    <a:pt x="10406" y="3787"/>
                    <a:pt x="9899" y="1888"/>
                    <a:pt x="9224" y="819"/>
                  </a:cubicBezTo>
                  <a:cubicBezTo>
                    <a:pt x="8549" y="-249"/>
                    <a:pt x="7706" y="-486"/>
                    <a:pt x="5934" y="1413"/>
                  </a:cubicBezTo>
                  <a:cubicBezTo>
                    <a:pt x="4162" y="3312"/>
                    <a:pt x="1462" y="7347"/>
                    <a:pt x="450" y="10907"/>
                  </a:cubicBezTo>
                  <a:cubicBezTo>
                    <a:pt x="-563" y="14468"/>
                    <a:pt x="112" y="17554"/>
                    <a:pt x="2728" y="19215"/>
                  </a:cubicBezTo>
                  <a:cubicBezTo>
                    <a:pt x="5343" y="20877"/>
                    <a:pt x="9900" y="21114"/>
                    <a:pt x="13275" y="20046"/>
                  </a:cubicBezTo>
                  <a:cubicBezTo>
                    <a:pt x="16650" y="18978"/>
                    <a:pt x="18843" y="16604"/>
                    <a:pt x="21037" y="14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31" name="Line">
              <a:extLst>
                <a:ext uri="{FF2B5EF4-FFF2-40B4-BE49-F238E27FC236}">
                  <a16:creationId xmlns:a16="http://schemas.microsoft.com/office/drawing/2014/main" id="{63F067AA-352C-435C-83F1-571ECDE7E5CA}"/>
                </a:ext>
              </a:extLst>
            </p:cNvPr>
            <p:cNvSpPr/>
            <p:nvPr/>
          </p:nvSpPr>
          <p:spPr>
            <a:xfrm>
              <a:off x="4394692" y="1994426"/>
              <a:ext cx="496349" cy="619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7" extrusionOk="0">
                  <a:moveTo>
                    <a:pt x="1322" y="0"/>
                  </a:moveTo>
                  <a:cubicBezTo>
                    <a:pt x="882" y="1168"/>
                    <a:pt x="441" y="2335"/>
                    <a:pt x="220" y="5488"/>
                  </a:cubicBezTo>
                  <a:cubicBezTo>
                    <a:pt x="0" y="8640"/>
                    <a:pt x="0" y="13777"/>
                    <a:pt x="0" y="16871"/>
                  </a:cubicBezTo>
                  <a:cubicBezTo>
                    <a:pt x="0" y="19965"/>
                    <a:pt x="0" y="21016"/>
                    <a:pt x="294" y="21250"/>
                  </a:cubicBezTo>
                  <a:cubicBezTo>
                    <a:pt x="588" y="21483"/>
                    <a:pt x="1176" y="20899"/>
                    <a:pt x="2057" y="19498"/>
                  </a:cubicBezTo>
                  <a:cubicBezTo>
                    <a:pt x="2939" y="18097"/>
                    <a:pt x="4114" y="15879"/>
                    <a:pt x="4922" y="14478"/>
                  </a:cubicBezTo>
                  <a:cubicBezTo>
                    <a:pt x="5731" y="13077"/>
                    <a:pt x="6171" y="12493"/>
                    <a:pt x="6759" y="12435"/>
                  </a:cubicBezTo>
                  <a:cubicBezTo>
                    <a:pt x="7347" y="12376"/>
                    <a:pt x="8082" y="12843"/>
                    <a:pt x="8816" y="13777"/>
                  </a:cubicBezTo>
                  <a:cubicBezTo>
                    <a:pt x="9551" y="14711"/>
                    <a:pt x="10286" y="16112"/>
                    <a:pt x="11314" y="17046"/>
                  </a:cubicBezTo>
                  <a:cubicBezTo>
                    <a:pt x="12343" y="17981"/>
                    <a:pt x="13665" y="18448"/>
                    <a:pt x="14694" y="18623"/>
                  </a:cubicBezTo>
                  <a:cubicBezTo>
                    <a:pt x="15722" y="18798"/>
                    <a:pt x="16457" y="18681"/>
                    <a:pt x="17118" y="18039"/>
                  </a:cubicBezTo>
                  <a:cubicBezTo>
                    <a:pt x="17780" y="17397"/>
                    <a:pt x="18367" y="16229"/>
                    <a:pt x="18661" y="15237"/>
                  </a:cubicBezTo>
                  <a:cubicBezTo>
                    <a:pt x="18955" y="14244"/>
                    <a:pt x="18955" y="13427"/>
                    <a:pt x="18808" y="13310"/>
                  </a:cubicBezTo>
                  <a:cubicBezTo>
                    <a:pt x="18661" y="13194"/>
                    <a:pt x="18367" y="13777"/>
                    <a:pt x="18147" y="14828"/>
                  </a:cubicBezTo>
                  <a:cubicBezTo>
                    <a:pt x="17927" y="15879"/>
                    <a:pt x="17780" y="17397"/>
                    <a:pt x="17706" y="18448"/>
                  </a:cubicBezTo>
                  <a:cubicBezTo>
                    <a:pt x="17633" y="19498"/>
                    <a:pt x="17633" y="20082"/>
                    <a:pt x="18000" y="20608"/>
                  </a:cubicBezTo>
                  <a:cubicBezTo>
                    <a:pt x="18367" y="21133"/>
                    <a:pt x="19102" y="21600"/>
                    <a:pt x="19763" y="21542"/>
                  </a:cubicBezTo>
                  <a:cubicBezTo>
                    <a:pt x="20424" y="21483"/>
                    <a:pt x="21012" y="20899"/>
                    <a:pt x="21600" y="20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32" name="Line">
              <a:extLst>
                <a:ext uri="{FF2B5EF4-FFF2-40B4-BE49-F238E27FC236}">
                  <a16:creationId xmlns:a16="http://schemas.microsoft.com/office/drawing/2014/main" id="{02DB3D8A-4277-4263-94AD-5EAB91760F01}"/>
                </a:ext>
              </a:extLst>
            </p:cNvPr>
            <p:cNvSpPr/>
            <p:nvPr/>
          </p:nvSpPr>
          <p:spPr>
            <a:xfrm>
              <a:off x="4778729" y="1930661"/>
              <a:ext cx="68836" cy="74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0" extrusionOk="0">
                  <a:moveTo>
                    <a:pt x="6172" y="9900"/>
                  </a:moveTo>
                  <a:cubicBezTo>
                    <a:pt x="3086" y="5205"/>
                    <a:pt x="0" y="509"/>
                    <a:pt x="0" y="40"/>
                  </a:cubicBezTo>
                  <a:cubicBezTo>
                    <a:pt x="0" y="-430"/>
                    <a:pt x="3086" y="3327"/>
                    <a:pt x="7200" y="7553"/>
                  </a:cubicBezTo>
                  <a:cubicBezTo>
                    <a:pt x="11314" y="11779"/>
                    <a:pt x="16457" y="16474"/>
                    <a:pt x="21600" y="211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33" name="Line">
              <a:extLst>
                <a:ext uri="{FF2B5EF4-FFF2-40B4-BE49-F238E27FC236}">
                  <a16:creationId xmlns:a16="http://schemas.microsoft.com/office/drawing/2014/main" id="{98D1844C-E5A5-4AF7-B75A-DB7A6FE96783}"/>
                </a:ext>
              </a:extLst>
            </p:cNvPr>
            <p:cNvSpPr/>
            <p:nvPr/>
          </p:nvSpPr>
          <p:spPr>
            <a:xfrm>
              <a:off x="4887419" y="2097157"/>
              <a:ext cx="264477" cy="1207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525" extrusionOk="0">
                  <a:moveTo>
                    <a:pt x="15479" y="0"/>
                  </a:moveTo>
                  <a:cubicBezTo>
                    <a:pt x="14146" y="1257"/>
                    <a:pt x="12812" y="2513"/>
                    <a:pt x="11879" y="4129"/>
                  </a:cubicBezTo>
                  <a:cubicBezTo>
                    <a:pt x="10946" y="5744"/>
                    <a:pt x="10412" y="7719"/>
                    <a:pt x="9346" y="9753"/>
                  </a:cubicBezTo>
                  <a:cubicBezTo>
                    <a:pt x="8279" y="11787"/>
                    <a:pt x="6679" y="13881"/>
                    <a:pt x="5479" y="15766"/>
                  </a:cubicBezTo>
                  <a:cubicBezTo>
                    <a:pt x="4279" y="17651"/>
                    <a:pt x="3479" y="19326"/>
                    <a:pt x="2946" y="20314"/>
                  </a:cubicBezTo>
                  <a:cubicBezTo>
                    <a:pt x="2412" y="21301"/>
                    <a:pt x="2146" y="21600"/>
                    <a:pt x="2279" y="21510"/>
                  </a:cubicBezTo>
                  <a:cubicBezTo>
                    <a:pt x="2412" y="21420"/>
                    <a:pt x="2946" y="20942"/>
                    <a:pt x="3879" y="19566"/>
                  </a:cubicBezTo>
                  <a:cubicBezTo>
                    <a:pt x="4812" y="18189"/>
                    <a:pt x="6146" y="15916"/>
                    <a:pt x="7212" y="13881"/>
                  </a:cubicBezTo>
                  <a:cubicBezTo>
                    <a:pt x="8279" y="11847"/>
                    <a:pt x="9079" y="10052"/>
                    <a:pt x="10012" y="8466"/>
                  </a:cubicBezTo>
                  <a:cubicBezTo>
                    <a:pt x="10946" y="6881"/>
                    <a:pt x="12012" y="5505"/>
                    <a:pt x="13079" y="4727"/>
                  </a:cubicBezTo>
                  <a:cubicBezTo>
                    <a:pt x="14146" y="3949"/>
                    <a:pt x="15212" y="3770"/>
                    <a:pt x="16279" y="3829"/>
                  </a:cubicBezTo>
                  <a:cubicBezTo>
                    <a:pt x="17346" y="3889"/>
                    <a:pt x="18412" y="4188"/>
                    <a:pt x="19346" y="4936"/>
                  </a:cubicBezTo>
                  <a:cubicBezTo>
                    <a:pt x="20279" y="5684"/>
                    <a:pt x="21079" y="6881"/>
                    <a:pt x="21079" y="7988"/>
                  </a:cubicBezTo>
                  <a:cubicBezTo>
                    <a:pt x="21079" y="9095"/>
                    <a:pt x="20279" y="10112"/>
                    <a:pt x="17479" y="10800"/>
                  </a:cubicBezTo>
                  <a:cubicBezTo>
                    <a:pt x="14679" y="11488"/>
                    <a:pt x="9879" y="11847"/>
                    <a:pt x="6812" y="12027"/>
                  </a:cubicBezTo>
                  <a:cubicBezTo>
                    <a:pt x="3746" y="12206"/>
                    <a:pt x="2412" y="12206"/>
                    <a:pt x="1346" y="11937"/>
                  </a:cubicBezTo>
                  <a:cubicBezTo>
                    <a:pt x="279" y="11668"/>
                    <a:pt x="-521" y="11129"/>
                    <a:pt x="412" y="10561"/>
                  </a:cubicBezTo>
                  <a:cubicBezTo>
                    <a:pt x="1346" y="9992"/>
                    <a:pt x="4012" y="9394"/>
                    <a:pt x="6679" y="87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34" name="Line">
              <a:extLst>
                <a:ext uri="{FF2B5EF4-FFF2-40B4-BE49-F238E27FC236}">
                  <a16:creationId xmlns:a16="http://schemas.microsoft.com/office/drawing/2014/main" id="{8AE79F1A-C7E2-45F3-A18A-B870617DC1AA}"/>
                </a:ext>
              </a:extLst>
            </p:cNvPr>
            <p:cNvSpPr/>
            <p:nvPr/>
          </p:nvSpPr>
          <p:spPr>
            <a:xfrm>
              <a:off x="5220734" y="2267197"/>
              <a:ext cx="235493" cy="386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246" extrusionOk="0">
                  <a:moveTo>
                    <a:pt x="19166" y="7293"/>
                  </a:moveTo>
                  <a:cubicBezTo>
                    <a:pt x="19775" y="6370"/>
                    <a:pt x="20383" y="5447"/>
                    <a:pt x="20839" y="4247"/>
                  </a:cubicBezTo>
                  <a:cubicBezTo>
                    <a:pt x="21296" y="3047"/>
                    <a:pt x="21600" y="1570"/>
                    <a:pt x="20839" y="739"/>
                  </a:cubicBezTo>
                  <a:cubicBezTo>
                    <a:pt x="20079" y="-91"/>
                    <a:pt x="18254" y="-276"/>
                    <a:pt x="16124" y="462"/>
                  </a:cubicBezTo>
                  <a:cubicBezTo>
                    <a:pt x="13994" y="1201"/>
                    <a:pt x="11561" y="2862"/>
                    <a:pt x="10952" y="4524"/>
                  </a:cubicBezTo>
                  <a:cubicBezTo>
                    <a:pt x="10344" y="6186"/>
                    <a:pt x="11561" y="7847"/>
                    <a:pt x="13234" y="9509"/>
                  </a:cubicBezTo>
                  <a:cubicBezTo>
                    <a:pt x="14907" y="11170"/>
                    <a:pt x="17037" y="12832"/>
                    <a:pt x="17037" y="14586"/>
                  </a:cubicBezTo>
                  <a:cubicBezTo>
                    <a:pt x="17037" y="16339"/>
                    <a:pt x="14907" y="18186"/>
                    <a:pt x="12169" y="19386"/>
                  </a:cubicBezTo>
                  <a:cubicBezTo>
                    <a:pt x="9431" y="20586"/>
                    <a:pt x="6084" y="21139"/>
                    <a:pt x="3955" y="21232"/>
                  </a:cubicBezTo>
                  <a:cubicBezTo>
                    <a:pt x="1825" y="21324"/>
                    <a:pt x="913" y="20955"/>
                    <a:pt x="0" y="205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35" name="Line">
              <a:extLst>
                <a:ext uri="{FF2B5EF4-FFF2-40B4-BE49-F238E27FC236}">
                  <a16:creationId xmlns:a16="http://schemas.microsoft.com/office/drawing/2014/main" id="{38B10FE7-F03E-499A-8FC5-3CEECD11F8D1}"/>
                </a:ext>
              </a:extLst>
            </p:cNvPr>
            <p:cNvSpPr/>
            <p:nvPr/>
          </p:nvSpPr>
          <p:spPr>
            <a:xfrm>
              <a:off x="6640947" y="2012137"/>
              <a:ext cx="159412" cy="96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533" extrusionOk="0">
                  <a:moveTo>
                    <a:pt x="1350" y="2541"/>
                  </a:moveTo>
                  <a:cubicBezTo>
                    <a:pt x="1350" y="1943"/>
                    <a:pt x="1350" y="1345"/>
                    <a:pt x="1575" y="860"/>
                  </a:cubicBezTo>
                  <a:cubicBezTo>
                    <a:pt x="1800" y="374"/>
                    <a:pt x="2250" y="0"/>
                    <a:pt x="2925" y="0"/>
                  </a:cubicBezTo>
                  <a:cubicBezTo>
                    <a:pt x="3600" y="0"/>
                    <a:pt x="4500" y="374"/>
                    <a:pt x="5850" y="1682"/>
                  </a:cubicBezTo>
                  <a:cubicBezTo>
                    <a:pt x="7200" y="2990"/>
                    <a:pt x="9000" y="5232"/>
                    <a:pt x="10125" y="7698"/>
                  </a:cubicBezTo>
                  <a:cubicBezTo>
                    <a:pt x="11250" y="10165"/>
                    <a:pt x="11700" y="12855"/>
                    <a:pt x="12150" y="14985"/>
                  </a:cubicBezTo>
                  <a:cubicBezTo>
                    <a:pt x="12600" y="17116"/>
                    <a:pt x="13050" y="18685"/>
                    <a:pt x="12600" y="19769"/>
                  </a:cubicBezTo>
                  <a:cubicBezTo>
                    <a:pt x="12150" y="20853"/>
                    <a:pt x="10800" y="21451"/>
                    <a:pt x="9450" y="21525"/>
                  </a:cubicBezTo>
                  <a:cubicBezTo>
                    <a:pt x="8100" y="21600"/>
                    <a:pt x="6750" y="21152"/>
                    <a:pt x="5850" y="19657"/>
                  </a:cubicBezTo>
                  <a:cubicBezTo>
                    <a:pt x="4950" y="18162"/>
                    <a:pt x="4500" y="15621"/>
                    <a:pt x="4050" y="13453"/>
                  </a:cubicBezTo>
                  <a:cubicBezTo>
                    <a:pt x="3600" y="11286"/>
                    <a:pt x="3150" y="9492"/>
                    <a:pt x="3150" y="8147"/>
                  </a:cubicBezTo>
                  <a:cubicBezTo>
                    <a:pt x="3150" y="6801"/>
                    <a:pt x="3600" y="5904"/>
                    <a:pt x="4725" y="5307"/>
                  </a:cubicBezTo>
                  <a:cubicBezTo>
                    <a:pt x="5850" y="4709"/>
                    <a:pt x="7650" y="4410"/>
                    <a:pt x="9675" y="4298"/>
                  </a:cubicBezTo>
                  <a:cubicBezTo>
                    <a:pt x="11700" y="4185"/>
                    <a:pt x="13950" y="4260"/>
                    <a:pt x="16200" y="5045"/>
                  </a:cubicBezTo>
                  <a:cubicBezTo>
                    <a:pt x="18450" y="5830"/>
                    <a:pt x="20700" y="7325"/>
                    <a:pt x="21150" y="8670"/>
                  </a:cubicBezTo>
                  <a:cubicBezTo>
                    <a:pt x="21600" y="10015"/>
                    <a:pt x="20250" y="11211"/>
                    <a:pt x="18225" y="11958"/>
                  </a:cubicBezTo>
                  <a:cubicBezTo>
                    <a:pt x="16200" y="12706"/>
                    <a:pt x="13500" y="13005"/>
                    <a:pt x="11025" y="13192"/>
                  </a:cubicBezTo>
                  <a:cubicBezTo>
                    <a:pt x="8550" y="13379"/>
                    <a:pt x="6300" y="13453"/>
                    <a:pt x="4500" y="13341"/>
                  </a:cubicBezTo>
                  <a:cubicBezTo>
                    <a:pt x="2700" y="13229"/>
                    <a:pt x="1350" y="12930"/>
                    <a:pt x="0" y="126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36" name="Line">
              <a:extLst>
                <a:ext uri="{FF2B5EF4-FFF2-40B4-BE49-F238E27FC236}">
                  <a16:creationId xmlns:a16="http://schemas.microsoft.com/office/drawing/2014/main" id="{30508E0A-1D49-4982-AA5E-CDF6415F57F5}"/>
                </a:ext>
              </a:extLst>
            </p:cNvPr>
            <p:cNvSpPr/>
            <p:nvPr/>
          </p:nvSpPr>
          <p:spPr>
            <a:xfrm>
              <a:off x="7006868" y="2260112"/>
              <a:ext cx="876764" cy="329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4" extrusionOk="0">
                  <a:moveTo>
                    <a:pt x="0" y="10101"/>
                  </a:moveTo>
                  <a:cubicBezTo>
                    <a:pt x="248" y="10949"/>
                    <a:pt x="497" y="11796"/>
                    <a:pt x="828" y="12007"/>
                  </a:cubicBezTo>
                  <a:cubicBezTo>
                    <a:pt x="1159" y="12219"/>
                    <a:pt x="1572" y="11796"/>
                    <a:pt x="2069" y="10843"/>
                  </a:cubicBezTo>
                  <a:cubicBezTo>
                    <a:pt x="2566" y="9890"/>
                    <a:pt x="3145" y="8407"/>
                    <a:pt x="3517" y="7031"/>
                  </a:cubicBezTo>
                  <a:cubicBezTo>
                    <a:pt x="3890" y="5654"/>
                    <a:pt x="4055" y="4384"/>
                    <a:pt x="4097" y="3113"/>
                  </a:cubicBezTo>
                  <a:cubicBezTo>
                    <a:pt x="4138" y="1843"/>
                    <a:pt x="4055" y="572"/>
                    <a:pt x="3724" y="149"/>
                  </a:cubicBezTo>
                  <a:cubicBezTo>
                    <a:pt x="3393" y="-275"/>
                    <a:pt x="2814" y="149"/>
                    <a:pt x="2276" y="2160"/>
                  </a:cubicBezTo>
                  <a:cubicBezTo>
                    <a:pt x="1738" y="4172"/>
                    <a:pt x="1241" y="7772"/>
                    <a:pt x="1366" y="11160"/>
                  </a:cubicBezTo>
                  <a:cubicBezTo>
                    <a:pt x="1490" y="14549"/>
                    <a:pt x="2234" y="17725"/>
                    <a:pt x="3062" y="19419"/>
                  </a:cubicBezTo>
                  <a:cubicBezTo>
                    <a:pt x="3890" y="21113"/>
                    <a:pt x="4800" y="21325"/>
                    <a:pt x="5752" y="20266"/>
                  </a:cubicBezTo>
                  <a:cubicBezTo>
                    <a:pt x="6703" y="19207"/>
                    <a:pt x="7697" y="16878"/>
                    <a:pt x="8359" y="14443"/>
                  </a:cubicBezTo>
                  <a:cubicBezTo>
                    <a:pt x="9021" y="12007"/>
                    <a:pt x="9352" y="9466"/>
                    <a:pt x="9559" y="7243"/>
                  </a:cubicBezTo>
                  <a:cubicBezTo>
                    <a:pt x="9766" y="5019"/>
                    <a:pt x="9848" y="3113"/>
                    <a:pt x="10138" y="2160"/>
                  </a:cubicBezTo>
                  <a:cubicBezTo>
                    <a:pt x="10428" y="1207"/>
                    <a:pt x="10924" y="1207"/>
                    <a:pt x="11338" y="1525"/>
                  </a:cubicBezTo>
                  <a:cubicBezTo>
                    <a:pt x="11752" y="1843"/>
                    <a:pt x="12083" y="2478"/>
                    <a:pt x="12455" y="3219"/>
                  </a:cubicBezTo>
                  <a:cubicBezTo>
                    <a:pt x="12828" y="3960"/>
                    <a:pt x="13241" y="4807"/>
                    <a:pt x="13490" y="5760"/>
                  </a:cubicBezTo>
                  <a:cubicBezTo>
                    <a:pt x="13738" y="6713"/>
                    <a:pt x="13821" y="7772"/>
                    <a:pt x="13614" y="9360"/>
                  </a:cubicBezTo>
                  <a:cubicBezTo>
                    <a:pt x="13407" y="10949"/>
                    <a:pt x="12910" y="13066"/>
                    <a:pt x="12621" y="14654"/>
                  </a:cubicBezTo>
                  <a:cubicBezTo>
                    <a:pt x="12331" y="16243"/>
                    <a:pt x="12248" y="17301"/>
                    <a:pt x="12372" y="18149"/>
                  </a:cubicBezTo>
                  <a:cubicBezTo>
                    <a:pt x="12497" y="18996"/>
                    <a:pt x="12828" y="19631"/>
                    <a:pt x="13862" y="19525"/>
                  </a:cubicBezTo>
                  <a:cubicBezTo>
                    <a:pt x="14897" y="19419"/>
                    <a:pt x="16634" y="18572"/>
                    <a:pt x="18041" y="17513"/>
                  </a:cubicBezTo>
                  <a:cubicBezTo>
                    <a:pt x="19448" y="16454"/>
                    <a:pt x="20524" y="15184"/>
                    <a:pt x="21600" y="139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37" name="Line">
              <a:extLst>
                <a:ext uri="{FF2B5EF4-FFF2-40B4-BE49-F238E27FC236}">
                  <a16:creationId xmlns:a16="http://schemas.microsoft.com/office/drawing/2014/main" id="{363FBE46-C285-46C1-9751-84412740EE81}"/>
                </a:ext>
              </a:extLst>
            </p:cNvPr>
            <p:cNvSpPr/>
            <p:nvPr/>
          </p:nvSpPr>
          <p:spPr>
            <a:xfrm>
              <a:off x="8854595" y="2072361"/>
              <a:ext cx="413021" cy="446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457" extrusionOk="0">
                  <a:moveTo>
                    <a:pt x="3939" y="7986"/>
                  </a:moveTo>
                  <a:cubicBezTo>
                    <a:pt x="3417" y="7341"/>
                    <a:pt x="2894" y="6696"/>
                    <a:pt x="2372" y="6696"/>
                  </a:cubicBezTo>
                  <a:cubicBezTo>
                    <a:pt x="1849" y="6696"/>
                    <a:pt x="1327" y="7341"/>
                    <a:pt x="891" y="9033"/>
                  </a:cubicBezTo>
                  <a:cubicBezTo>
                    <a:pt x="456" y="10726"/>
                    <a:pt x="107" y="13466"/>
                    <a:pt x="20" y="15239"/>
                  </a:cubicBezTo>
                  <a:cubicBezTo>
                    <a:pt x="-67" y="17013"/>
                    <a:pt x="107" y="17819"/>
                    <a:pt x="978" y="18383"/>
                  </a:cubicBezTo>
                  <a:cubicBezTo>
                    <a:pt x="1849" y="18947"/>
                    <a:pt x="3417" y="19269"/>
                    <a:pt x="5159" y="18060"/>
                  </a:cubicBezTo>
                  <a:cubicBezTo>
                    <a:pt x="6901" y="16851"/>
                    <a:pt x="8817" y="14111"/>
                    <a:pt x="9862" y="12338"/>
                  </a:cubicBezTo>
                  <a:cubicBezTo>
                    <a:pt x="10907" y="10565"/>
                    <a:pt x="11081" y="9759"/>
                    <a:pt x="11168" y="9839"/>
                  </a:cubicBezTo>
                  <a:cubicBezTo>
                    <a:pt x="11256" y="9920"/>
                    <a:pt x="11256" y="10887"/>
                    <a:pt x="11691" y="12741"/>
                  </a:cubicBezTo>
                  <a:cubicBezTo>
                    <a:pt x="12127" y="14595"/>
                    <a:pt x="12998" y="17335"/>
                    <a:pt x="13956" y="18947"/>
                  </a:cubicBezTo>
                  <a:cubicBezTo>
                    <a:pt x="14914" y="20559"/>
                    <a:pt x="15959" y="21042"/>
                    <a:pt x="16917" y="21284"/>
                  </a:cubicBezTo>
                  <a:cubicBezTo>
                    <a:pt x="17875" y="21526"/>
                    <a:pt x="18746" y="21526"/>
                    <a:pt x="19530" y="21204"/>
                  </a:cubicBezTo>
                  <a:cubicBezTo>
                    <a:pt x="20314" y="20881"/>
                    <a:pt x="21010" y="20236"/>
                    <a:pt x="21272" y="17819"/>
                  </a:cubicBezTo>
                  <a:cubicBezTo>
                    <a:pt x="21533" y="15401"/>
                    <a:pt x="21359" y="11210"/>
                    <a:pt x="20836" y="8147"/>
                  </a:cubicBezTo>
                  <a:cubicBezTo>
                    <a:pt x="20314" y="5084"/>
                    <a:pt x="19443" y="3150"/>
                    <a:pt x="18746" y="1860"/>
                  </a:cubicBezTo>
                  <a:cubicBezTo>
                    <a:pt x="18049" y="571"/>
                    <a:pt x="17527" y="-74"/>
                    <a:pt x="17788" y="7"/>
                  </a:cubicBezTo>
                  <a:cubicBezTo>
                    <a:pt x="18049" y="87"/>
                    <a:pt x="19094" y="893"/>
                    <a:pt x="20139" y="16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38" name="Line">
              <a:extLst>
                <a:ext uri="{FF2B5EF4-FFF2-40B4-BE49-F238E27FC236}">
                  <a16:creationId xmlns:a16="http://schemas.microsoft.com/office/drawing/2014/main" id="{3E79EEAE-AD0C-4144-A689-C6AB65E107EB}"/>
                </a:ext>
              </a:extLst>
            </p:cNvPr>
            <p:cNvSpPr/>
            <p:nvPr/>
          </p:nvSpPr>
          <p:spPr>
            <a:xfrm>
              <a:off x="9481374" y="1700398"/>
              <a:ext cx="1677445" cy="1193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543" extrusionOk="0">
                  <a:moveTo>
                    <a:pt x="2769" y="11682"/>
                  </a:moveTo>
                  <a:cubicBezTo>
                    <a:pt x="3027" y="11015"/>
                    <a:pt x="3285" y="10347"/>
                    <a:pt x="3436" y="9832"/>
                  </a:cubicBezTo>
                  <a:cubicBezTo>
                    <a:pt x="3586" y="9316"/>
                    <a:pt x="3629" y="8952"/>
                    <a:pt x="3457" y="8679"/>
                  </a:cubicBezTo>
                  <a:cubicBezTo>
                    <a:pt x="3285" y="8406"/>
                    <a:pt x="2898" y="8224"/>
                    <a:pt x="2296" y="8618"/>
                  </a:cubicBezTo>
                  <a:cubicBezTo>
                    <a:pt x="1693" y="9012"/>
                    <a:pt x="876" y="9983"/>
                    <a:pt x="424" y="10802"/>
                  </a:cubicBezTo>
                  <a:cubicBezTo>
                    <a:pt x="-28" y="11621"/>
                    <a:pt x="-114" y="12289"/>
                    <a:pt x="144" y="12774"/>
                  </a:cubicBezTo>
                  <a:cubicBezTo>
                    <a:pt x="402" y="13260"/>
                    <a:pt x="1005" y="13563"/>
                    <a:pt x="1672" y="13442"/>
                  </a:cubicBezTo>
                  <a:cubicBezTo>
                    <a:pt x="2339" y="13320"/>
                    <a:pt x="3070" y="12774"/>
                    <a:pt x="3543" y="12259"/>
                  </a:cubicBezTo>
                  <a:cubicBezTo>
                    <a:pt x="4017" y="11743"/>
                    <a:pt x="4232" y="11257"/>
                    <a:pt x="4361" y="10833"/>
                  </a:cubicBezTo>
                  <a:cubicBezTo>
                    <a:pt x="4490" y="10408"/>
                    <a:pt x="4533" y="10044"/>
                    <a:pt x="4555" y="10014"/>
                  </a:cubicBezTo>
                  <a:cubicBezTo>
                    <a:pt x="4576" y="9983"/>
                    <a:pt x="4576" y="10287"/>
                    <a:pt x="4576" y="10651"/>
                  </a:cubicBezTo>
                  <a:cubicBezTo>
                    <a:pt x="4576" y="11015"/>
                    <a:pt x="4576" y="11439"/>
                    <a:pt x="4684" y="11803"/>
                  </a:cubicBezTo>
                  <a:cubicBezTo>
                    <a:pt x="4791" y="12168"/>
                    <a:pt x="5006" y="12471"/>
                    <a:pt x="5437" y="12501"/>
                  </a:cubicBezTo>
                  <a:cubicBezTo>
                    <a:pt x="5867" y="12532"/>
                    <a:pt x="6512" y="12289"/>
                    <a:pt x="7265" y="11530"/>
                  </a:cubicBezTo>
                  <a:cubicBezTo>
                    <a:pt x="8018" y="10772"/>
                    <a:pt x="8879" y="9498"/>
                    <a:pt x="9503" y="7951"/>
                  </a:cubicBezTo>
                  <a:cubicBezTo>
                    <a:pt x="10127" y="6403"/>
                    <a:pt x="10514" y="4583"/>
                    <a:pt x="10708" y="3309"/>
                  </a:cubicBezTo>
                  <a:cubicBezTo>
                    <a:pt x="10901" y="2035"/>
                    <a:pt x="10901" y="1307"/>
                    <a:pt x="10880" y="791"/>
                  </a:cubicBezTo>
                  <a:cubicBezTo>
                    <a:pt x="10858" y="275"/>
                    <a:pt x="10815" y="-28"/>
                    <a:pt x="10729" y="2"/>
                  </a:cubicBezTo>
                  <a:cubicBezTo>
                    <a:pt x="10643" y="33"/>
                    <a:pt x="10514" y="397"/>
                    <a:pt x="10299" y="1701"/>
                  </a:cubicBezTo>
                  <a:cubicBezTo>
                    <a:pt x="10084" y="3006"/>
                    <a:pt x="9782" y="5251"/>
                    <a:pt x="9632" y="7587"/>
                  </a:cubicBezTo>
                  <a:cubicBezTo>
                    <a:pt x="9481" y="9923"/>
                    <a:pt x="9481" y="12350"/>
                    <a:pt x="9503" y="14564"/>
                  </a:cubicBezTo>
                  <a:cubicBezTo>
                    <a:pt x="9524" y="16779"/>
                    <a:pt x="9567" y="18781"/>
                    <a:pt x="9610" y="19964"/>
                  </a:cubicBezTo>
                  <a:cubicBezTo>
                    <a:pt x="9653" y="21147"/>
                    <a:pt x="9696" y="21511"/>
                    <a:pt x="9739" y="21542"/>
                  </a:cubicBezTo>
                  <a:cubicBezTo>
                    <a:pt x="9782" y="21572"/>
                    <a:pt x="9825" y="21269"/>
                    <a:pt x="9782" y="20085"/>
                  </a:cubicBezTo>
                  <a:cubicBezTo>
                    <a:pt x="9739" y="18902"/>
                    <a:pt x="9610" y="16839"/>
                    <a:pt x="9460" y="15444"/>
                  </a:cubicBezTo>
                  <a:cubicBezTo>
                    <a:pt x="9309" y="14048"/>
                    <a:pt x="9137" y="13320"/>
                    <a:pt x="8986" y="12805"/>
                  </a:cubicBezTo>
                  <a:cubicBezTo>
                    <a:pt x="8836" y="12289"/>
                    <a:pt x="8707" y="11985"/>
                    <a:pt x="8793" y="11925"/>
                  </a:cubicBezTo>
                  <a:cubicBezTo>
                    <a:pt x="8879" y="11864"/>
                    <a:pt x="9180" y="12046"/>
                    <a:pt x="9976" y="12107"/>
                  </a:cubicBezTo>
                  <a:cubicBezTo>
                    <a:pt x="10772" y="12168"/>
                    <a:pt x="12063" y="12107"/>
                    <a:pt x="13031" y="11834"/>
                  </a:cubicBezTo>
                  <a:cubicBezTo>
                    <a:pt x="13999" y="11561"/>
                    <a:pt x="14645" y="11075"/>
                    <a:pt x="15075" y="10742"/>
                  </a:cubicBezTo>
                  <a:cubicBezTo>
                    <a:pt x="15505" y="10408"/>
                    <a:pt x="15720" y="10226"/>
                    <a:pt x="15871" y="9892"/>
                  </a:cubicBezTo>
                  <a:cubicBezTo>
                    <a:pt x="16021" y="9559"/>
                    <a:pt x="16108" y="9073"/>
                    <a:pt x="16043" y="8770"/>
                  </a:cubicBezTo>
                  <a:cubicBezTo>
                    <a:pt x="15978" y="8466"/>
                    <a:pt x="15763" y="8345"/>
                    <a:pt x="15419" y="8375"/>
                  </a:cubicBezTo>
                  <a:cubicBezTo>
                    <a:pt x="15075" y="8406"/>
                    <a:pt x="14602" y="8588"/>
                    <a:pt x="14279" y="8800"/>
                  </a:cubicBezTo>
                  <a:cubicBezTo>
                    <a:pt x="13956" y="9012"/>
                    <a:pt x="13784" y="9255"/>
                    <a:pt x="13698" y="9528"/>
                  </a:cubicBezTo>
                  <a:cubicBezTo>
                    <a:pt x="13612" y="9801"/>
                    <a:pt x="13612" y="10105"/>
                    <a:pt x="13676" y="10378"/>
                  </a:cubicBezTo>
                  <a:cubicBezTo>
                    <a:pt x="13741" y="10651"/>
                    <a:pt x="13870" y="10893"/>
                    <a:pt x="14408" y="11045"/>
                  </a:cubicBezTo>
                  <a:cubicBezTo>
                    <a:pt x="14946" y="11197"/>
                    <a:pt x="15892" y="11257"/>
                    <a:pt x="16624" y="11288"/>
                  </a:cubicBezTo>
                  <a:cubicBezTo>
                    <a:pt x="17355" y="11318"/>
                    <a:pt x="17872" y="11318"/>
                    <a:pt x="18237" y="11409"/>
                  </a:cubicBezTo>
                  <a:cubicBezTo>
                    <a:pt x="18603" y="11500"/>
                    <a:pt x="18818" y="11682"/>
                    <a:pt x="18947" y="11925"/>
                  </a:cubicBezTo>
                  <a:cubicBezTo>
                    <a:pt x="19076" y="12168"/>
                    <a:pt x="19119" y="12471"/>
                    <a:pt x="19141" y="12805"/>
                  </a:cubicBezTo>
                  <a:cubicBezTo>
                    <a:pt x="19162" y="13138"/>
                    <a:pt x="19162" y="13502"/>
                    <a:pt x="19076" y="13775"/>
                  </a:cubicBezTo>
                  <a:cubicBezTo>
                    <a:pt x="18990" y="14048"/>
                    <a:pt x="18818" y="14230"/>
                    <a:pt x="18603" y="14321"/>
                  </a:cubicBezTo>
                  <a:cubicBezTo>
                    <a:pt x="18388" y="14412"/>
                    <a:pt x="18130" y="14412"/>
                    <a:pt x="17958" y="14261"/>
                  </a:cubicBezTo>
                  <a:cubicBezTo>
                    <a:pt x="17786" y="14109"/>
                    <a:pt x="17700" y="13806"/>
                    <a:pt x="17743" y="13078"/>
                  </a:cubicBezTo>
                  <a:cubicBezTo>
                    <a:pt x="17786" y="12350"/>
                    <a:pt x="17958" y="11197"/>
                    <a:pt x="18280" y="10135"/>
                  </a:cubicBezTo>
                  <a:cubicBezTo>
                    <a:pt x="18603" y="9073"/>
                    <a:pt x="19076" y="8102"/>
                    <a:pt x="19636" y="7678"/>
                  </a:cubicBezTo>
                  <a:cubicBezTo>
                    <a:pt x="20195" y="7253"/>
                    <a:pt x="20841" y="7374"/>
                    <a:pt x="21486" y="7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39" name="Line">
              <a:extLst>
                <a:ext uri="{FF2B5EF4-FFF2-40B4-BE49-F238E27FC236}">
                  <a16:creationId xmlns:a16="http://schemas.microsoft.com/office/drawing/2014/main" id="{352AE448-778E-46B6-AFFE-4922AB4D71A1}"/>
                </a:ext>
              </a:extLst>
            </p:cNvPr>
            <p:cNvSpPr/>
            <p:nvPr/>
          </p:nvSpPr>
          <p:spPr>
            <a:xfrm>
              <a:off x="11430544" y="2157380"/>
              <a:ext cx="119558" cy="60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1" extrusionOk="0">
                  <a:moveTo>
                    <a:pt x="21600" y="13731"/>
                  </a:moveTo>
                  <a:cubicBezTo>
                    <a:pt x="18600" y="11331"/>
                    <a:pt x="15600" y="8931"/>
                    <a:pt x="13800" y="10731"/>
                  </a:cubicBezTo>
                  <a:cubicBezTo>
                    <a:pt x="12000" y="12531"/>
                    <a:pt x="11400" y="18531"/>
                    <a:pt x="12300" y="19731"/>
                  </a:cubicBezTo>
                  <a:cubicBezTo>
                    <a:pt x="13200" y="20931"/>
                    <a:pt x="15600" y="17331"/>
                    <a:pt x="15900" y="13131"/>
                  </a:cubicBezTo>
                  <a:cubicBezTo>
                    <a:pt x="16200" y="8931"/>
                    <a:pt x="14400" y="4131"/>
                    <a:pt x="12000" y="1731"/>
                  </a:cubicBezTo>
                  <a:cubicBezTo>
                    <a:pt x="9600" y="-669"/>
                    <a:pt x="6600" y="-669"/>
                    <a:pt x="4800" y="2331"/>
                  </a:cubicBezTo>
                  <a:cubicBezTo>
                    <a:pt x="3000" y="5331"/>
                    <a:pt x="2400" y="11331"/>
                    <a:pt x="1800" y="14931"/>
                  </a:cubicBezTo>
                  <a:cubicBezTo>
                    <a:pt x="1200" y="18531"/>
                    <a:pt x="600" y="19731"/>
                    <a:pt x="0" y="209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40" name="Line">
              <a:extLst>
                <a:ext uri="{FF2B5EF4-FFF2-40B4-BE49-F238E27FC236}">
                  <a16:creationId xmlns:a16="http://schemas.microsoft.com/office/drawing/2014/main" id="{E5889FC7-2D9E-41FD-A6C1-04C8DFB47258}"/>
                </a:ext>
              </a:extLst>
            </p:cNvPr>
            <p:cNvSpPr/>
            <p:nvPr/>
          </p:nvSpPr>
          <p:spPr>
            <a:xfrm>
              <a:off x="11390690" y="2486831"/>
              <a:ext cx="97822" cy="106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0601" extrusionOk="0">
                  <a:moveTo>
                    <a:pt x="19440" y="804"/>
                  </a:moveTo>
                  <a:cubicBezTo>
                    <a:pt x="15840" y="168"/>
                    <a:pt x="12240" y="-467"/>
                    <a:pt x="9360" y="486"/>
                  </a:cubicBezTo>
                  <a:cubicBezTo>
                    <a:pt x="6480" y="1439"/>
                    <a:pt x="4320" y="3980"/>
                    <a:pt x="3240" y="7474"/>
                  </a:cubicBezTo>
                  <a:cubicBezTo>
                    <a:pt x="2160" y="10968"/>
                    <a:pt x="2160" y="15415"/>
                    <a:pt x="4320" y="17957"/>
                  </a:cubicBezTo>
                  <a:cubicBezTo>
                    <a:pt x="6480" y="20498"/>
                    <a:pt x="10800" y="21133"/>
                    <a:pt x="14040" y="20180"/>
                  </a:cubicBezTo>
                  <a:cubicBezTo>
                    <a:pt x="17280" y="19227"/>
                    <a:pt x="19440" y="16686"/>
                    <a:pt x="20520" y="13827"/>
                  </a:cubicBezTo>
                  <a:cubicBezTo>
                    <a:pt x="21600" y="10968"/>
                    <a:pt x="21600" y="7792"/>
                    <a:pt x="19800" y="5251"/>
                  </a:cubicBezTo>
                  <a:cubicBezTo>
                    <a:pt x="18000" y="2709"/>
                    <a:pt x="14400" y="804"/>
                    <a:pt x="10800" y="486"/>
                  </a:cubicBezTo>
                  <a:cubicBezTo>
                    <a:pt x="7200" y="168"/>
                    <a:pt x="3600" y="1439"/>
                    <a:pt x="0" y="27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41" name="Line">
              <a:extLst>
                <a:ext uri="{FF2B5EF4-FFF2-40B4-BE49-F238E27FC236}">
                  <a16:creationId xmlns:a16="http://schemas.microsoft.com/office/drawing/2014/main" id="{68549822-E56C-4130-8EA3-F0A7B9CE36B4}"/>
                </a:ext>
              </a:extLst>
            </p:cNvPr>
            <p:cNvSpPr/>
            <p:nvPr/>
          </p:nvSpPr>
          <p:spPr>
            <a:xfrm>
              <a:off x="811550" y="4977206"/>
              <a:ext cx="36230" cy="10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9998" y="21600"/>
                  </a:moveTo>
                  <a:cubicBezTo>
                    <a:pt x="9198" y="21600"/>
                    <a:pt x="-1602" y="21600"/>
                    <a:pt x="198" y="15587"/>
                  </a:cubicBezTo>
                  <a:cubicBezTo>
                    <a:pt x="1224" y="12159"/>
                    <a:pt x="6344" y="6778"/>
                    <a:pt x="1805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42" name="Line">
              <a:extLst>
                <a:ext uri="{FF2B5EF4-FFF2-40B4-BE49-F238E27FC236}">
                  <a16:creationId xmlns:a16="http://schemas.microsoft.com/office/drawing/2014/main" id="{4665316F-6DA7-4203-A3B8-7968865A445A}"/>
                </a:ext>
              </a:extLst>
            </p:cNvPr>
            <p:cNvSpPr/>
            <p:nvPr/>
          </p:nvSpPr>
          <p:spPr>
            <a:xfrm>
              <a:off x="2720869" y="4243909"/>
              <a:ext cx="61590" cy="644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7" extrusionOk="0">
                  <a:moveTo>
                    <a:pt x="21600" y="0"/>
                  </a:moveTo>
                  <a:cubicBezTo>
                    <a:pt x="21600" y="4477"/>
                    <a:pt x="21600" y="8953"/>
                    <a:pt x="21600" y="12199"/>
                  </a:cubicBezTo>
                  <a:cubicBezTo>
                    <a:pt x="21600" y="15445"/>
                    <a:pt x="21600" y="17459"/>
                    <a:pt x="20400" y="18970"/>
                  </a:cubicBezTo>
                  <a:cubicBezTo>
                    <a:pt x="19200" y="20481"/>
                    <a:pt x="16800" y="21488"/>
                    <a:pt x="13200" y="21544"/>
                  </a:cubicBezTo>
                  <a:cubicBezTo>
                    <a:pt x="9600" y="21600"/>
                    <a:pt x="4800" y="20705"/>
                    <a:pt x="0" y="198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43" name="Line">
              <a:extLst>
                <a:ext uri="{FF2B5EF4-FFF2-40B4-BE49-F238E27FC236}">
                  <a16:creationId xmlns:a16="http://schemas.microsoft.com/office/drawing/2014/main" id="{8D7347AD-03AB-4544-983D-649AC7AFB22E}"/>
                </a:ext>
              </a:extLst>
            </p:cNvPr>
            <p:cNvSpPr/>
            <p:nvPr/>
          </p:nvSpPr>
          <p:spPr>
            <a:xfrm>
              <a:off x="2546965" y="4204942"/>
              <a:ext cx="499973" cy="75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461" extrusionOk="0">
                  <a:moveTo>
                    <a:pt x="1452" y="3953"/>
                  </a:moveTo>
                  <a:cubicBezTo>
                    <a:pt x="1026" y="3377"/>
                    <a:pt x="600" y="2801"/>
                    <a:pt x="315" y="2273"/>
                  </a:cubicBezTo>
                  <a:cubicBezTo>
                    <a:pt x="31" y="1745"/>
                    <a:pt x="-111" y="1265"/>
                    <a:pt x="102" y="881"/>
                  </a:cubicBezTo>
                  <a:cubicBezTo>
                    <a:pt x="315" y="497"/>
                    <a:pt x="884" y="209"/>
                    <a:pt x="3371" y="65"/>
                  </a:cubicBezTo>
                  <a:cubicBezTo>
                    <a:pt x="5857" y="-79"/>
                    <a:pt x="10263" y="-79"/>
                    <a:pt x="13602" y="1073"/>
                  </a:cubicBezTo>
                  <a:cubicBezTo>
                    <a:pt x="16942" y="2225"/>
                    <a:pt x="19215" y="4529"/>
                    <a:pt x="20352" y="6977"/>
                  </a:cubicBezTo>
                  <a:cubicBezTo>
                    <a:pt x="21489" y="9425"/>
                    <a:pt x="21489" y="12017"/>
                    <a:pt x="20210" y="14225"/>
                  </a:cubicBezTo>
                  <a:cubicBezTo>
                    <a:pt x="18931" y="16433"/>
                    <a:pt x="16373" y="18257"/>
                    <a:pt x="14313" y="19409"/>
                  </a:cubicBezTo>
                  <a:cubicBezTo>
                    <a:pt x="12252" y="20561"/>
                    <a:pt x="10689" y="21041"/>
                    <a:pt x="9552" y="21281"/>
                  </a:cubicBezTo>
                  <a:cubicBezTo>
                    <a:pt x="8415" y="21521"/>
                    <a:pt x="7705" y="21521"/>
                    <a:pt x="7421" y="21281"/>
                  </a:cubicBezTo>
                  <a:cubicBezTo>
                    <a:pt x="7136" y="21041"/>
                    <a:pt x="7278" y="20561"/>
                    <a:pt x="7989" y="19841"/>
                  </a:cubicBezTo>
                  <a:cubicBezTo>
                    <a:pt x="8700" y="19121"/>
                    <a:pt x="9978" y="18161"/>
                    <a:pt x="11257" y="172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44" name="Line">
              <a:extLst>
                <a:ext uri="{FF2B5EF4-FFF2-40B4-BE49-F238E27FC236}">
                  <a16:creationId xmlns:a16="http://schemas.microsoft.com/office/drawing/2014/main" id="{90C0C1DB-7D3E-4437-82DA-64D48AF3E931}"/>
                </a:ext>
              </a:extLst>
            </p:cNvPr>
            <p:cNvSpPr/>
            <p:nvPr/>
          </p:nvSpPr>
          <p:spPr>
            <a:xfrm>
              <a:off x="3286056" y="4523767"/>
              <a:ext cx="83328" cy="400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1" extrusionOk="0">
                  <a:moveTo>
                    <a:pt x="21600" y="0"/>
                  </a:moveTo>
                  <a:cubicBezTo>
                    <a:pt x="18000" y="540"/>
                    <a:pt x="14400" y="1080"/>
                    <a:pt x="11700" y="3420"/>
                  </a:cubicBezTo>
                  <a:cubicBezTo>
                    <a:pt x="9000" y="5760"/>
                    <a:pt x="7200" y="9900"/>
                    <a:pt x="5850" y="12510"/>
                  </a:cubicBezTo>
                  <a:cubicBezTo>
                    <a:pt x="4500" y="15120"/>
                    <a:pt x="3600" y="16200"/>
                    <a:pt x="3150" y="17640"/>
                  </a:cubicBezTo>
                  <a:cubicBezTo>
                    <a:pt x="2700" y="19080"/>
                    <a:pt x="2700" y="20880"/>
                    <a:pt x="2700" y="21240"/>
                  </a:cubicBezTo>
                  <a:cubicBezTo>
                    <a:pt x="2700" y="21600"/>
                    <a:pt x="2700" y="20520"/>
                    <a:pt x="2250" y="19440"/>
                  </a:cubicBezTo>
                  <a:cubicBezTo>
                    <a:pt x="1800" y="18360"/>
                    <a:pt x="900" y="17280"/>
                    <a:pt x="0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45" name="Line">
              <a:extLst>
                <a:ext uri="{FF2B5EF4-FFF2-40B4-BE49-F238E27FC236}">
                  <a16:creationId xmlns:a16="http://schemas.microsoft.com/office/drawing/2014/main" id="{E4FB7298-599F-426E-95A0-AA04AA824AA6}"/>
                </a:ext>
              </a:extLst>
            </p:cNvPr>
            <p:cNvSpPr/>
            <p:nvPr/>
          </p:nvSpPr>
          <p:spPr>
            <a:xfrm>
              <a:off x="3217218" y="4360812"/>
              <a:ext cx="68838" cy="63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19986" extrusionOk="0">
                  <a:moveTo>
                    <a:pt x="2484" y="19986"/>
                  </a:moveTo>
                  <a:cubicBezTo>
                    <a:pt x="521" y="11757"/>
                    <a:pt x="-1443" y="3529"/>
                    <a:pt x="1502" y="957"/>
                  </a:cubicBezTo>
                  <a:cubicBezTo>
                    <a:pt x="4448" y="-1614"/>
                    <a:pt x="12302" y="1472"/>
                    <a:pt x="20157" y="4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46" name="Line">
              <a:extLst>
                <a:ext uri="{FF2B5EF4-FFF2-40B4-BE49-F238E27FC236}">
                  <a16:creationId xmlns:a16="http://schemas.microsoft.com/office/drawing/2014/main" id="{26380A97-5CF4-4168-85DE-0D95AEB3C89A}"/>
                </a:ext>
              </a:extLst>
            </p:cNvPr>
            <p:cNvSpPr/>
            <p:nvPr/>
          </p:nvSpPr>
          <p:spPr>
            <a:xfrm>
              <a:off x="3528795" y="4576903"/>
              <a:ext cx="659385" cy="371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059" extrusionOk="0">
                  <a:moveTo>
                    <a:pt x="0" y="11310"/>
                  </a:moveTo>
                  <a:cubicBezTo>
                    <a:pt x="436" y="11884"/>
                    <a:pt x="873" y="12457"/>
                    <a:pt x="1364" y="12553"/>
                  </a:cubicBezTo>
                  <a:cubicBezTo>
                    <a:pt x="1855" y="12648"/>
                    <a:pt x="2400" y="12266"/>
                    <a:pt x="3327" y="10737"/>
                  </a:cubicBezTo>
                  <a:cubicBezTo>
                    <a:pt x="4255" y="9208"/>
                    <a:pt x="5564" y="6532"/>
                    <a:pt x="6218" y="4716"/>
                  </a:cubicBezTo>
                  <a:cubicBezTo>
                    <a:pt x="6873" y="2900"/>
                    <a:pt x="6873" y="1944"/>
                    <a:pt x="6382" y="1084"/>
                  </a:cubicBezTo>
                  <a:cubicBezTo>
                    <a:pt x="5891" y="224"/>
                    <a:pt x="4909" y="-541"/>
                    <a:pt x="3982" y="510"/>
                  </a:cubicBezTo>
                  <a:cubicBezTo>
                    <a:pt x="3055" y="1562"/>
                    <a:pt x="2182" y="4429"/>
                    <a:pt x="1800" y="7105"/>
                  </a:cubicBezTo>
                  <a:cubicBezTo>
                    <a:pt x="1418" y="9781"/>
                    <a:pt x="1527" y="12266"/>
                    <a:pt x="2182" y="14178"/>
                  </a:cubicBezTo>
                  <a:cubicBezTo>
                    <a:pt x="2836" y="16089"/>
                    <a:pt x="4036" y="17427"/>
                    <a:pt x="5891" y="17523"/>
                  </a:cubicBezTo>
                  <a:cubicBezTo>
                    <a:pt x="7745" y="17618"/>
                    <a:pt x="10255" y="16471"/>
                    <a:pt x="12273" y="14273"/>
                  </a:cubicBezTo>
                  <a:cubicBezTo>
                    <a:pt x="14291" y="12075"/>
                    <a:pt x="15818" y="8825"/>
                    <a:pt x="16745" y="6723"/>
                  </a:cubicBezTo>
                  <a:cubicBezTo>
                    <a:pt x="17673" y="4620"/>
                    <a:pt x="18000" y="3664"/>
                    <a:pt x="18382" y="2900"/>
                  </a:cubicBezTo>
                  <a:cubicBezTo>
                    <a:pt x="18764" y="2135"/>
                    <a:pt x="19200" y="1562"/>
                    <a:pt x="19636" y="1562"/>
                  </a:cubicBezTo>
                  <a:cubicBezTo>
                    <a:pt x="20073" y="1562"/>
                    <a:pt x="20509" y="2135"/>
                    <a:pt x="20891" y="4142"/>
                  </a:cubicBezTo>
                  <a:cubicBezTo>
                    <a:pt x="21273" y="6149"/>
                    <a:pt x="21600" y="9590"/>
                    <a:pt x="21164" y="12648"/>
                  </a:cubicBezTo>
                  <a:cubicBezTo>
                    <a:pt x="20727" y="15707"/>
                    <a:pt x="19527" y="18383"/>
                    <a:pt x="18327" y="19721"/>
                  </a:cubicBezTo>
                  <a:cubicBezTo>
                    <a:pt x="17127" y="21059"/>
                    <a:pt x="15927" y="21059"/>
                    <a:pt x="14727" y="21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47" name="Line">
              <a:extLst>
                <a:ext uri="{FF2B5EF4-FFF2-40B4-BE49-F238E27FC236}">
                  <a16:creationId xmlns:a16="http://schemas.microsoft.com/office/drawing/2014/main" id="{97AD951A-8E25-4007-9169-6F0597300FC1}"/>
                </a:ext>
              </a:extLst>
            </p:cNvPr>
            <p:cNvSpPr/>
            <p:nvPr/>
          </p:nvSpPr>
          <p:spPr>
            <a:xfrm>
              <a:off x="217380" y="4679637"/>
              <a:ext cx="677501" cy="116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376" extrusionOk="0">
                  <a:moveTo>
                    <a:pt x="3101" y="2862"/>
                  </a:moveTo>
                  <a:cubicBezTo>
                    <a:pt x="2566" y="2862"/>
                    <a:pt x="2032" y="2862"/>
                    <a:pt x="1390" y="2245"/>
                  </a:cubicBezTo>
                  <a:cubicBezTo>
                    <a:pt x="749" y="1627"/>
                    <a:pt x="0" y="393"/>
                    <a:pt x="0" y="85"/>
                  </a:cubicBezTo>
                  <a:cubicBezTo>
                    <a:pt x="0" y="-224"/>
                    <a:pt x="749" y="393"/>
                    <a:pt x="3261" y="702"/>
                  </a:cubicBezTo>
                  <a:cubicBezTo>
                    <a:pt x="5774" y="1010"/>
                    <a:pt x="10051" y="1010"/>
                    <a:pt x="13259" y="1627"/>
                  </a:cubicBezTo>
                  <a:cubicBezTo>
                    <a:pt x="16467" y="2245"/>
                    <a:pt x="18606" y="3479"/>
                    <a:pt x="19889" y="5022"/>
                  </a:cubicBezTo>
                  <a:cubicBezTo>
                    <a:pt x="21172" y="6565"/>
                    <a:pt x="21600" y="8416"/>
                    <a:pt x="21547" y="10576"/>
                  </a:cubicBezTo>
                  <a:cubicBezTo>
                    <a:pt x="21493" y="12736"/>
                    <a:pt x="20958" y="15205"/>
                    <a:pt x="20424" y="17056"/>
                  </a:cubicBezTo>
                  <a:cubicBezTo>
                    <a:pt x="19889" y="18907"/>
                    <a:pt x="19354" y="20142"/>
                    <a:pt x="18820" y="213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48" name="Line">
              <a:extLst>
                <a:ext uri="{FF2B5EF4-FFF2-40B4-BE49-F238E27FC236}">
                  <a16:creationId xmlns:a16="http://schemas.microsoft.com/office/drawing/2014/main" id="{98BA5D00-4EE0-4514-93C7-2CC14D9709CD}"/>
                </a:ext>
              </a:extLst>
            </p:cNvPr>
            <p:cNvSpPr/>
            <p:nvPr/>
          </p:nvSpPr>
          <p:spPr>
            <a:xfrm>
              <a:off x="188396" y="5009088"/>
              <a:ext cx="739091" cy="99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600" extrusionOk="0">
                  <a:moveTo>
                    <a:pt x="3669" y="0"/>
                  </a:moveTo>
                  <a:cubicBezTo>
                    <a:pt x="2692" y="2880"/>
                    <a:pt x="1714" y="5760"/>
                    <a:pt x="1030" y="8280"/>
                  </a:cubicBezTo>
                  <a:cubicBezTo>
                    <a:pt x="346" y="10800"/>
                    <a:pt x="-45" y="12960"/>
                    <a:pt x="4" y="14400"/>
                  </a:cubicBezTo>
                  <a:cubicBezTo>
                    <a:pt x="53" y="15840"/>
                    <a:pt x="541" y="16560"/>
                    <a:pt x="2545" y="15840"/>
                  </a:cubicBezTo>
                  <a:cubicBezTo>
                    <a:pt x="4549" y="15120"/>
                    <a:pt x="8067" y="12960"/>
                    <a:pt x="10999" y="11520"/>
                  </a:cubicBezTo>
                  <a:cubicBezTo>
                    <a:pt x="13931" y="10080"/>
                    <a:pt x="16277" y="9360"/>
                    <a:pt x="17939" y="11160"/>
                  </a:cubicBezTo>
                  <a:cubicBezTo>
                    <a:pt x="19600" y="12960"/>
                    <a:pt x="20578" y="17280"/>
                    <a:pt x="215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49" name="Line">
              <a:extLst>
                <a:ext uri="{FF2B5EF4-FFF2-40B4-BE49-F238E27FC236}">
                  <a16:creationId xmlns:a16="http://schemas.microsoft.com/office/drawing/2014/main" id="{3B23F7FE-C378-4A69-A709-E6D831529639}"/>
                </a:ext>
              </a:extLst>
            </p:cNvPr>
            <p:cNvSpPr/>
            <p:nvPr/>
          </p:nvSpPr>
          <p:spPr>
            <a:xfrm>
              <a:off x="1833234" y="4697348"/>
              <a:ext cx="376791" cy="120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9" h="21394" extrusionOk="0">
                  <a:moveTo>
                    <a:pt x="1808" y="6994"/>
                  </a:moveTo>
                  <a:cubicBezTo>
                    <a:pt x="343" y="4594"/>
                    <a:pt x="-1121" y="2194"/>
                    <a:pt x="1259" y="994"/>
                  </a:cubicBezTo>
                  <a:cubicBezTo>
                    <a:pt x="3638" y="-206"/>
                    <a:pt x="9862" y="-206"/>
                    <a:pt x="13615" y="394"/>
                  </a:cubicBezTo>
                  <a:cubicBezTo>
                    <a:pt x="17367" y="994"/>
                    <a:pt x="18648" y="2194"/>
                    <a:pt x="19381" y="5794"/>
                  </a:cubicBezTo>
                  <a:cubicBezTo>
                    <a:pt x="20113" y="9394"/>
                    <a:pt x="20296" y="15394"/>
                    <a:pt x="20479" y="21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50" name="Line">
              <a:extLst>
                <a:ext uri="{FF2B5EF4-FFF2-40B4-BE49-F238E27FC236}">
                  <a16:creationId xmlns:a16="http://schemas.microsoft.com/office/drawing/2014/main" id="{36C0CE81-5F8B-47DB-ADC2-1ED78B323D5E}"/>
                </a:ext>
              </a:extLst>
            </p:cNvPr>
            <p:cNvSpPr/>
            <p:nvPr/>
          </p:nvSpPr>
          <p:spPr>
            <a:xfrm>
              <a:off x="1731791" y="4927611"/>
              <a:ext cx="507219" cy="8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0756" extrusionOk="0">
                  <a:moveTo>
                    <a:pt x="1793" y="20756"/>
                  </a:moveTo>
                  <a:cubicBezTo>
                    <a:pt x="934" y="19892"/>
                    <a:pt x="76" y="19028"/>
                    <a:pt x="5" y="17300"/>
                  </a:cubicBezTo>
                  <a:cubicBezTo>
                    <a:pt x="-67" y="15572"/>
                    <a:pt x="648" y="12980"/>
                    <a:pt x="3152" y="9524"/>
                  </a:cubicBezTo>
                  <a:cubicBezTo>
                    <a:pt x="5655" y="6068"/>
                    <a:pt x="9946" y="1748"/>
                    <a:pt x="13308" y="452"/>
                  </a:cubicBezTo>
                  <a:cubicBezTo>
                    <a:pt x="16669" y="-844"/>
                    <a:pt x="19101" y="884"/>
                    <a:pt x="21533" y="26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51" name="Line">
              <a:extLst>
                <a:ext uri="{FF2B5EF4-FFF2-40B4-BE49-F238E27FC236}">
                  <a16:creationId xmlns:a16="http://schemas.microsoft.com/office/drawing/2014/main" id="{4E9C69F4-B5F9-4D5C-B8D9-126C9BB33227}"/>
                </a:ext>
              </a:extLst>
            </p:cNvPr>
            <p:cNvSpPr/>
            <p:nvPr/>
          </p:nvSpPr>
          <p:spPr>
            <a:xfrm>
              <a:off x="1949170" y="4583988"/>
              <a:ext cx="36230" cy="619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37" y="0"/>
                  </a:moveTo>
                  <a:cubicBezTo>
                    <a:pt x="19418" y="2230"/>
                    <a:pt x="21600" y="4460"/>
                    <a:pt x="21600" y="7687"/>
                  </a:cubicBezTo>
                  <a:cubicBezTo>
                    <a:pt x="21600" y="10914"/>
                    <a:pt x="19418" y="15139"/>
                    <a:pt x="13964" y="17838"/>
                  </a:cubicBezTo>
                  <a:cubicBezTo>
                    <a:pt x="10401" y="19601"/>
                    <a:pt x="5443" y="207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52" name="Line">
              <a:extLst>
                <a:ext uri="{FF2B5EF4-FFF2-40B4-BE49-F238E27FC236}">
                  <a16:creationId xmlns:a16="http://schemas.microsoft.com/office/drawing/2014/main" id="{AC96B7DD-E06D-45E0-8D31-FB120EA45C6B}"/>
                </a:ext>
              </a:extLst>
            </p:cNvPr>
            <p:cNvSpPr/>
            <p:nvPr/>
          </p:nvSpPr>
          <p:spPr>
            <a:xfrm>
              <a:off x="2148436" y="4615872"/>
              <a:ext cx="10868" cy="644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3825"/>
                    <a:pt x="7200" y="7650"/>
                    <a:pt x="3600" y="11250"/>
                  </a:cubicBezTo>
                  <a:cubicBezTo>
                    <a:pt x="0" y="14850"/>
                    <a:pt x="0" y="1822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53" name="Line">
              <a:extLst>
                <a:ext uri="{FF2B5EF4-FFF2-40B4-BE49-F238E27FC236}">
                  <a16:creationId xmlns:a16="http://schemas.microsoft.com/office/drawing/2014/main" id="{F165FB59-8947-478E-803C-5F3008AC354F}"/>
                </a:ext>
              </a:extLst>
            </p:cNvPr>
            <p:cNvSpPr/>
            <p:nvPr/>
          </p:nvSpPr>
          <p:spPr>
            <a:xfrm>
              <a:off x="4637431" y="4421034"/>
              <a:ext cx="61592" cy="1052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8" extrusionOk="0">
                  <a:moveTo>
                    <a:pt x="21600" y="2107"/>
                  </a:moveTo>
                  <a:cubicBezTo>
                    <a:pt x="19200" y="1624"/>
                    <a:pt x="16800" y="1141"/>
                    <a:pt x="14400" y="727"/>
                  </a:cubicBezTo>
                  <a:cubicBezTo>
                    <a:pt x="12000" y="313"/>
                    <a:pt x="9600" y="-32"/>
                    <a:pt x="8400" y="3"/>
                  </a:cubicBezTo>
                  <a:cubicBezTo>
                    <a:pt x="7200" y="37"/>
                    <a:pt x="7200" y="451"/>
                    <a:pt x="7800" y="1935"/>
                  </a:cubicBezTo>
                  <a:cubicBezTo>
                    <a:pt x="8400" y="3418"/>
                    <a:pt x="9600" y="5972"/>
                    <a:pt x="10800" y="8560"/>
                  </a:cubicBezTo>
                  <a:cubicBezTo>
                    <a:pt x="12000" y="11148"/>
                    <a:pt x="13200" y="13770"/>
                    <a:pt x="12600" y="15806"/>
                  </a:cubicBezTo>
                  <a:cubicBezTo>
                    <a:pt x="12000" y="17841"/>
                    <a:pt x="9600" y="19291"/>
                    <a:pt x="7800" y="20222"/>
                  </a:cubicBezTo>
                  <a:cubicBezTo>
                    <a:pt x="6000" y="21154"/>
                    <a:pt x="4800" y="21568"/>
                    <a:pt x="4200" y="21568"/>
                  </a:cubicBezTo>
                  <a:cubicBezTo>
                    <a:pt x="3600" y="21568"/>
                    <a:pt x="3600" y="21154"/>
                    <a:pt x="3000" y="20464"/>
                  </a:cubicBezTo>
                  <a:cubicBezTo>
                    <a:pt x="2400" y="19774"/>
                    <a:pt x="1200" y="18808"/>
                    <a:pt x="0" y="178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54" name="Line">
              <a:extLst>
                <a:ext uri="{FF2B5EF4-FFF2-40B4-BE49-F238E27FC236}">
                  <a16:creationId xmlns:a16="http://schemas.microsoft.com/office/drawing/2014/main" id="{8FFC5EB3-6494-4383-857F-1F55CEA3DB78}"/>
                </a:ext>
              </a:extLst>
            </p:cNvPr>
            <p:cNvSpPr/>
            <p:nvPr/>
          </p:nvSpPr>
          <p:spPr>
            <a:xfrm>
              <a:off x="4622939" y="4626498"/>
              <a:ext cx="268101" cy="38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5" h="20724" extrusionOk="0">
                  <a:moveTo>
                    <a:pt x="213" y="12297"/>
                  </a:moveTo>
                  <a:cubicBezTo>
                    <a:pt x="994" y="8337"/>
                    <a:pt x="1775" y="4377"/>
                    <a:pt x="3597" y="2127"/>
                  </a:cubicBezTo>
                  <a:cubicBezTo>
                    <a:pt x="5418" y="-123"/>
                    <a:pt x="8281" y="-663"/>
                    <a:pt x="11404" y="867"/>
                  </a:cubicBezTo>
                  <a:cubicBezTo>
                    <a:pt x="14527" y="2397"/>
                    <a:pt x="17910" y="5997"/>
                    <a:pt x="19601" y="8787"/>
                  </a:cubicBezTo>
                  <a:cubicBezTo>
                    <a:pt x="21293" y="11577"/>
                    <a:pt x="21293" y="13557"/>
                    <a:pt x="18691" y="15447"/>
                  </a:cubicBezTo>
                  <a:cubicBezTo>
                    <a:pt x="16088" y="17337"/>
                    <a:pt x="10883" y="19137"/>
                    <a:pt x="7630" y="20037"/>
                  </a:cubicBezTo>
                  <a:cubicBezTo>
                    <a:pt x="4377" y="20937"/>
                    <a:pt x="3076" y="20937"/>
                    <a:pt x="1905" y="20127"/>
                  </a:cubicBezTo>
                  <a:cubicBezTo>
                    <a:pt x="734" y="19317"/>
                    <a:pt x="-307" y="17697"/>
                    <a:pt x="83" y="16077"/>
                  </a:cubicBezTo>
                  <a:cubicBezTo>
                    <a:pt x="474" y="14457"/>
                    <a:pt x="2295" y="12837"/>
                    <a:pt x="4117" y="11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55" name="Line">
              <a:extLst>
                <a:ext uri="{FF2B5EF4-FFF2-40B4-BE49-F238E27FC236}">
                  <a16:creationId xmlns:a16="http://schemas.microsoft.com/office/drawing/2014/main" id="{4E2F3E49-1C05-4C6F-9E3E-1D739014503E}"/>
                </a:ext>
              </a:extLst>
            </p:cNvPr>
            <p:cNvSpPr/>
            <p:nvPr/>
          </p:nvSpPr>
          <p:spPr>
            <a:xfrm>
              <a:off x="4996108" y="4665467"/>
              <a:ext cx="257231" cy="276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1" h="20890" extrusionOk="0">
                  <a:moveTo>
                    <a:pt x="5376" y="12296"/>
                  </a:moveTo>
                  <a:cubicBezTo>
                    <a:pt x="6743" y="12296"/>
                    <a:pt x="8110" y="12296"/>
                    <a:pt x="9751" y="11152"/>
                  </a:cubicBezTo>
                  <a:cubicBezTo>
                    <a:pt x="11391" y="10009"/>
                    <a:pt x="13305" y="7722"/>
                    <a:pt x="14262" y="5689"/>
                  </a:cubicBezTo>
                  <a:cubicBezTo>
                    <a:pt x="15219" y="3656"/>
                    <a:pt x="15219" y="1877"/>
                    <a:pt x="14399" y="861"/>
                  </a:cubicBezTo>
                  <a:cubicBezTo>
                    <a:pt x="13579" y="-156"/>
                    <a:pt x="11938" y="-410"/>
                    <a:pt x="9477" y="861"/>
                  </a:cubicBezTo>
                  <a:cubicBezTo>
                    <a:pt x="7017" y="2131"/>
                    <a:pt x="3736" y="4926"/>
                    <a:pt x="1822" y="7849"/>
                  </a:cubicBezTo>
                  <a:cubicBezTo>
                    <a:pt x="-92" y="10771"/>
                    <a:pt x="-639" y="13821"/>
                    <a:pt x="865" y="16235"/>
                  </a:cubicBezTo>
                  <a:cubicBezTo>
                    <a:pt x="2369" y="18649"/>
                    <a:pt x="5923" y="20428"/>
                    <a:pt x="9614" y="20809"/>
                  </a:cubicBezTo>
                  <a:cubicBezTo>
                    <a:pt x="13305" y="21190"/>
                    <a:pt x="17133" y="20174"/>
                    <a:pt x="20961" y="19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56" name="Line">
              <a:extLst>
                <a:ext uri="{FF2B5EF4-FFF2-40B4-BE49-F238E27FC236}">
                  <a16:creationId xmlns:a16="http://schemas.microsoft.com/office/drawing/2014/main" id="{02F786B0-F0FD-48D8-A90D-E9117E3F91D5}"/>
                </a:ext>
              </a:extLst>
            </p:cNvPr>
            <p:cNvSpPr/>
            <p:nvPr/>
          </p:nvSpPr>
          <p:spPr>
            <a:xfrm>
              <a:off x="5293194" y="4534393"/>
              <a:ext cx="282593" cy="439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extrusionOk="0">
                  <a:moveTo>
                    <a:pt x="0" y="9818"/>
                  </a:moveTo>
                  <a:cubicBezTo>
                    <a:pt x="0" y="8673"/>
                    <a:pt x="0" y="7527"/>
                    <a:pt x="1029" y="6709"/>
                  </a:cubicBezTo>
                  <a:cubicBezTo>
                    <a:pt x="2057" y="5891"/>
                    <a:pt x="4114" y="5400"/>
                    <a:pt x="6043" y="5809"/>
                  </a:cubicBezTo>
                  <a:cubicBezTo>
                    <a:pt x="7971" y="6218"/>
                    <a:pt x="9771" y="7527"/>
                    <a:pt x="10800" y="9573"/>
                  </a:cubicBezTo>
                  <a:cubicBezTo>
                    <a:pt x="11829" y="11618"/>
                    <a:pt x="12086" y="14400"/>
                    <a:pt x="11957" y="16364"/>
                  </a:cubicBezTo>
                  <a:cubicBezTo>
                    <a:pt x="11829" y="18327"/>
                    <a:pt x="11314" y="19473"/>
                    <a:pt x="10543" y="20291"/>
                  </a:cubicBezTo>
                  <a:cubicBezTo>
                    <a:pt x="9771" y="21109"/>
                    <a:pt x="8743" y="21600"/>
                    <a:pt x="8100" y="21355"/>
                  </a:cubicBezTo>
                  <a:cubicBezTo>
                    <a:pt x="7457" y="21109"/>
                    <a:pt x="7200" y="20127"/>
                    <a:pt x="7586" y="17918"/>
                  </a:cubicBezTo>
                  <a:cubicBezTo>
                    <a:pt x="7971" y="15709"/>
                    <a:pt x="9000" y="12273"/>
                    <a:pt x="11443" y="9082"/>
                  </a:cubicBezTo>
                  <a:cubicBezTo>
                    <a:pt x="13886" y="5891"/>
                    <a:pt x="17743" y="294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57" name="Line">
              <a:extLst>
                <a:ext uri="{FF2B5EF4-FFF2-40B4-BE49-F238E27FC236}">
                  <a16:creationId xmlns:a16="http://schemas.microsoft.com/office/drawing/2014/main" id="{86FFA463-4B67-4F91-A962-B0F5BD8645FA}"/>
                </a:ext>
              </a:extLst>
            </p:cNvPr>
            <p:cNvSpPr/>
            <p:nvPr/>
          </p:nvSpPr>
          <p:spPr>
            <a:xfrm>
              <a:off x="5880119" y="4498968"/>
              <a:ext cx="373167" cy="488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0899" extrusionOk="0">
                  <a:moveTo>
                    <a:pt x="2179" y="10999"/>
                  </a:moveTo>
                  <a:cubicBezTo>
                    <a:pt x="2752" y="10423"/>
                    <a:pt x="3326" y="9847"/>
                    <a:pt x="3230" y="9775"/>
                  </a:cubicBezTo>
                  <a:cubicBezTo>
                    <a:pt x="3135" y="9703"/>
                    <a:pt x="2370" y="10135"/>
                    <a:pt x="1701" y="11647"/>
                  </a:cubicBezTo>
                  <a:cubicBezTo>
                    <a:pt x="1032" y="13159"/>
                    <a:pt x="458" y="15751"/>
                    <a:pt x="172" y="17407"/>
                  </a:cubicBezTo>
                  <a:cubicBezTo>
                    <a:pt x="-115" y="19063"/>
                    <a:pt x="-115" y="19783"/>
                    <a:pt x="745" y="20359"/>
                  </a:cubicBezTo>
                  <a:cubicBezTo>
                    <a:pt x="1605" y="20935"/>
                    <a:pt x="3326" y="21367"/>
                    <a:pt x="5428" y="19927"/>
                  </a:cubicBezTo>
                  <a:cubicBezTo>
                    <a:pt x="7531" y="18487"/>
                    <a:pt x="10016" y="15175"/>
                    <a:pt x="11258" y="13087"/>
                  </a:cubicBezTo>
                  <a:cubicBezTo>
                    <a:pt x="12501" y="10999"/>
                    <a:pt x="12501" y="10135"/>
                    <a:pt x="12310" y="10063"/>
                  </a:cubicBezTo>
                  <a:cubicBezTo>
                    <a:pt x="12119" y="9991"/>
                    <a:pt x="11736" y="10711"/>
                    <a:pt x="11736" y="12295"/>
                  </a:cubicBezTo>
                  <a:cubicBezTo>
                    <a:pt x="11736" y="13879"/>
                    <a:pt x="12119" y="16327"/>
                    <a:pt x="12788" y="17911"/>
                  </a:cubicBezTo>
                  <a:cubicBezTo>
                    <a:pt x="13457" y="19495"/>
                    <a:pt x="14412" y="20215"/>
                    <a:pt x="15368" y="20575"/>
                  </a:cubicBezTo>
                  <a:cubicBezTo>
                    <a:pt x="16324" y="20935"/>
                    <a:pt x="17280" y="20935"/>
                    <a:pt x="18427" y="18703"/>
                  </a:cubicBezTo>
                  <a:cubicBezTo>
                    <a:pt x="19573" y="16471"/>
                    <a:pt x="20912" y="12007"/>
                    <a:pt x="21198" y="8767"/>
                  </a:cubicBezTo>
                  <a:cubicBezTo>
                    <a:pt x="21485" y="5527"/>
                    <a:pt x="20720" y="3511"/>
                    <a:pt x="20051" y="2071"/>
                  </a:cubicBezTo>
                  <a:cubicBezTo>
                    <a:pt x="19382" y="631"/>
                    <a:pt x="18809" y="-233"/>
                    <a:pt x="18713" y="55"/>
                  </a:cubicBezTo>
                  <a:cubicBezTo>
                    <a:pt x="18618" y="343"/>
                    <a:pt x="19000" y="1783"/>
                    <a:pt x="19382" y="32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58" name="Line">
              <a:extLst>
                <a:ext uri="{FF2B5EF4-FFF2-40B4-BE49-F238E27FC236}">
                  <a16:creationId xmlns:a16="http://schemas.microsoft.com/office/drawing/2014/main" id="{41DF0F98-7832-4AFA-94F8-38F6F14F0CEF}"/>
                </a:ext>
              </a:extLst>
            </p:cNvPr>
            <p:cNvSpPr/>
            <p:nvPr/>
          </p:nvSpPr>
          <p:spPr>
            <a:xfrm>
              <a:off x="6416322" y="4371439"/>
              <a:ext cx="597793" cy="1069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525" extrusionOk="0">
                  <a:moveTo>
                    <a:pt x="7040" y="7148"/>
                  </a:moveTo>
                  <a:cubicBezTo>
                    <a:pt x="6798" y="6810"/>
                    <a:pt x="6557" y="6473"/>
                    <a:pt x="6074" y="6304"/>
                  </a:cubicBezTo>
                  <a:cubicBezTo>
                    <a:pt x="5592" y="6135"/>
                    <a:pt x="4867" y="6135"/>
                    <a:pt x="3842" y="6641"/>
                  </a:cubicBezTo>
                  <a:cubicBezTo>
                    <a:pt x="2816" y="7148"/>
                    <a:pt x="1489" y="8160"/>
                    <a:pt x="765" y="8835"/>
                  </a:cubicBezTo>
                  <a:cubicBezTo>
                    <a:pt x="41" y="9510"/>
                    <a:pt x="-80" y="9848"/>
                    <a:pt x="41" y="10151"/>
                  </a:cubicBezTo>
                  <a:cubicBezTo>
                    <a:pt x="161" y="10455"/>
                    <a:pt x="523" y="10725"/>
                    <a:pt x="1549" y="10658"/>
                  </a:cubicBezTo>
                  <a:cubicBezTo>
                    <a:pt x="2575" y="10590"/>
                    <a:pt x="4264" y="10185"/>
                    <a:pt x="5350" y="9645"/>
                  </a:cubicBezTo>
                  <a:cubicBezTo>
                    <a:pt x="6436" y="9105"/>
                    <a:pt x="6919" y="8430"/>
                    <a:pt x="7221" y="7924"/>
                  </a:cubicBezTo>
                  <a:cubicBezTo>
                    <a:pt x="7522" y="7417"/>
                    <a:pt x="7643" y="7080"/>
                    <a:pt x="7764" y="7080"/>
                  </a:cubicBezTo>
                  <a:cubicBezTo>
                    <a:pt x="7884" y="7080"/>
                    <a:pt x="8005" y="7417"/>
                    <a:pt x="8186" y="7991"/>
                  </a:cubicBezTo>
                  <a:cubicBezTo>
                    <a:pt x="8367" y="8565"/>
                    <a:pt x="8608" y="9375"/>
                    <a:pt x="9574" y="9982"/>
                  </a:cubicBezTo>
                  <a:cubicBezTo>
                    <a:pt x="10539" y="10590"/>
                    <a:pt x="12228" y="10995"/>
                    <a:pt x="13918" y="10691"/>
                  </a:cubicBezTo>
                  <a:cubicBezTo>
                    <a:pt x="15607" y="10388"/>
                    <a:pt x="17297" y="9375"/>
                    <a:pt x="18564" y="7924"/>
                  </a:cubicBezTo>
                  <a:cubicBezTo>
                    <a:pt x="19831" y="6472"/>
                    <a:pt x="20675" y="4582"/>
                    <a:pt x="21098" y="3401"/>
                  </a:cubicBezTo>
                  <a:cubicBezTo>
                    <a:pt x="21520" y="2220"/>
                    <a:pt x="21520" y="1748"/>
                    <a:pt x="21460" y="1309"/>
                  </a:cubicBezTo>
                  <a:cubicBezTo>
                    <a:pt x="21399" y="870"/>
                    <a:pt x="21279" y="465"/>
                    <a:pt x="20917" y="229"/>
                  </a:cubicBezTo>
                  <a:cubicBezTo>
                    <a:pt x="20555" y="-7"/>
                    <a:pt x="19951" y="-75"/>
                    <a:pt x="19589" y="94"/>
                  </a:cubicBezTo>
                  <a:cubicBezTo>
                    <a:pt x="19227" y="263"/>
                    <a:pt x="19107" y="668"/>
                    <a:pt x="18865" y="2085"/>
                  </a:cubicBezTo>
                  <a:cubicBezTo>
                    <a:pt x="18624" y="3503"/>
                    <a:pt x="18262" y="5932"/>
                    <a:pt x="17779" y="8329"/>
                  </a:cubicBezTo>
                  <a:cubicBezTo>
                    <a:pt x="17297" y="10725"/>
                    <a:pt x="16693" y="13088"/>
                    <a:pt x="16392" y="15079"/>
                  </a:cubicBezTo>
                  <a:cubicBezTo>
                    <a:pt x="16090" y="17070"/>
                    <a:pt x="16090" y="18690"/>
                    <a:pt x="15909" y="19702"/>
                  </a:cubicBezTo>
                  <a:cubicBezTo>
                    <a:pt x="15728" y="20715"/>
                    <a:pt x="15366" y="21120"/>
                    <a:pt x="15004" y="215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59" name="Line">
              <a:extLst>
                <a:ext uri="{FF2B5EF4-FFF2-40B4-BE49-F238E27FC236}">
                  <a16:creationId xmlns:a16="http://schemas.microsoft.com/office/drawing/2014/main" id="{DD5A91BA-67DF-487A-BBD4-A344C7F41F18}"/>
                </a:ext>
              </a:extLst>
            </p:cNvPr>
            <p:cNvSpPr/>
            <p:nvPr/>
          </p:nvSpPr>
          <p:spPr>
            <a:xfrm>
              <a:off x="6774997" y="4824878"/>
              <a:ext cx="300710" cy="113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5" extrusionOk="0">
                  <a:moveTo>
                    <a:pt x="0" y="21025"/>
                  </a:moveTo>
                  <a:cubicBezTo>
                    <a:pt x="0" y="17322"/>
                    <a:pt x="0" y="13619"/>
                    <a:pt x="1560" y="9916"/>
                  </a:cubicBezTo>
                  <a:cubicBezTo>
                    <a:pt x="3120" y="6214"/>
                    <a:pt x="6240" y="2511"/>
                    <a:pt x="9840" y="968"/>
                  </a:cubicBezTo>
                  <a:cubicBezTo>
                    <a:pt x="13440" y="-575"/>
                    <a:pt x="17520" y="42"/>
                    <a:pt x="21600" y="6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60" name="Line">
              <a:extLst>
                <a:ext uri="{FF2B5EF4-FFF2-40B4-BE49-F238E27FC236}">
                  <a16:creationId xmlns:a16="http://schemas.microsoft.com/office/drawing/2014/main" id="{9B5E035C-01EF-4A02-9669-7C494DE60206}"/>
                </a:ext>
              </a:extLst>
            </p:cNvPr>
            <p:cNvSpPr/>
            <p:nvPr/>
          </p:nvSpPr>
          <p:spPr>
            <a:xfrm>
              <a:off x="7137296" y="4697348"/>
              <a:ext cx="199266" cy="290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254" extrusionOk="0">
                  <a:moveTo>
                    <a:pt x="2120" y="14627"/>
                  </a:moveTo>
                  <a:cubicBezTo>
                    <a:pt x="6015" y="11681"/>
                    <a:pt x="9910" y="8736"/>
                    <a:pt x="12034" y="6404"/>
                  </a:cubicBezTo>
                  <a:cubicBezTo>
                    <a:pt x="14159" y="4072"/>
                    <a:pt x="14513" y="2354"/>
                    <a:pt x="13805" y="1249"/>
                  </a:cubicBezTo>
                  <a:cubicBezTo>
                    <a:pt x="13097" y="145"/>
                    <a:pt x="11326" y="-346"/>
                    <a:pt x="9025" y="268"/>
                  </a:cubicBezTo>
                  <a:cubicBezTo>
                    <a:pt x="6723" y="881"/>
                    <a:pt x="3890" y="2599"/>
                    <a:pt x="2120" y="5054"/>
                  </a:cubicBezTo>
                  <a:cubicBezTo>
                    <a:pt x="349" y="7509"/>
                    <a:pt x="-359" y="10699"/>
                    <a:pt x="172" y="13522"/>
                  </a:cubicBezTo>
                  <a:cubicBezTo>
                    <a:pt x="703" y="16345"/>
                    <a:pt x="2474" y="18799"/>
                    <a:pt x="6192" y="20027"/>
                  </a:cubicBezTo>
                  <a:cubicBezTo>
                    <a:pt x="9910" y="21254"/>
                    <a:pt x="15575" y="21254"/>
                    <a:pt x="21241" y="21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61" name="Line">
              <a:extLst>
                <a:ext uri="{FF2B5EF4-FFF2-40B4-BE49-F238E27FC236}">
                  <a16:creationId xmlns:a16="http://schemas.microsoft.com/office/drawing/2014/main" id="{F544C680-1B06-46D7-88F0-4BDACF8151F9}"/>
                </a:ext>
              </a:extLst>
            </p:cNvPr>
            <p:cNvSpPr/>
            <p:nvPr/>
          </p:nvSpPr>
          <p:spPr>
            <a:xfrm>
              <a:off x="7438006" y="4633583"/>
              <a:ext cx="311577" cy="414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5" extrusionOk="0">
                  <a:moveTo>
                    <a:pt x="0" y="7388"/>
                  </a:moveTo>
                  <a:cubicBezTo>
                    <a:pt x="697" y="6351"/>
                    <a:pt x="1394" y="5315"/>
                    <a:pt x="2323" y="5055"/>
                  </a:cubicBezTo>
                  <a:cubicBezTo>
                    <a:pt x="3252" y="4796"/>
                    <a:pt x="4413" y="5315"/>
                    <a:pt x="5342" y="7129"/>
                  </a:cubicBezTo>
                  <a:cubicBezTo>
                    <a:pt x="6271" y="8943"/>
                    <a:pt x="6968" y="12054"/>
                    <a:pt x="7316" y="14127"/>
                  </a:cubicBezTo>
                  <a:cubicBezTo>
                    <a:pt x="7665" y="16201"/>
                    <a:pt x="7665" y="17238"/>
                    <a:pt x="7548" y="18275"/>
                  </a:cubicBezTo>
                  <a:cubicBezTo>
                    <a:pt x="7432" y="19311"/>
                    <a:pt x="7200" y="20348"/>
                    <a:pt x="6503" y="20867"/>
                  </a:cubicBezTo>
                  <a:cubicBezTo>
                    <a:pt x="5806" y="21385"/>
                    <a:pt x="4645" y="21385"/>
                    <a:pt x="4065" y="20780"/>
                  </a:cubicBezTo>
                  <a:cubicBezTo>
                    <a:pt x="3484" y="20175"/>
                    <a:pt x="3484" y="18966"/>
                    <a:pt x="4297" y="16460"/>
                  </a:cubicBezTo>
                  <a:cubicBezTo>
                    <a:pt x="5110" y="13955"/>
                    <a:pt x="6736" y="10153"/>
                    <a:pt x="9058" y="7129"/>
                  </a:cubicBezTo>
                  <a:cubicBezTo>
                    <a:pt x="11381" y="4105"/>
                    <a:pt x="14400" y="1859"/>
                    <a:pt x="16606" y="822"/>
                  </a:cubicBezTo>
                  <a:cubicBezTo>
                    <a:pt x="18813" y="-215"/>
                    <a:pt x="20206" y="-42"/>
                    <a:pt x="21600" y="1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62" name="Line">
              <a:extLst>
                <a:ext uri="{FF2B5EF4-FFF2-40B4-BE49-F238E27FC236}">
                  <a16:creationId xmlns:a16="http://schemas.microsoft.com/office/drawing/2014/main" id="{2017BAE6-BB49-4ADC-B961-20A9F6113E3E}"/>
                </a:ext>
              </a:extLst>
            </p:cNvPr>
            <p:cNvSpPr/>
            <p:nvPr/>
          </p:nvSpPr>
          <p:spPr>
            <a:xfrm>
              <a:off x="8202456" y="4707977"/>
              <a:ext cx="275347" cy="425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9" extrusionOk="0">
                  <a:moveTo>
                    <a:pt x="21600" y="0"/>
                  </a:moveTo>
                  <a:cubicBezTo>
                    <a:pt x="17912" y="2381"/>
                    <a:pt x="14224" y="4762"/>
                    <a:pt x="10800" y="7909"/>
                  </a:cubicBezTo>
                  <a:cubicBezTo>
                    <a:pt x="7376" y="11055"/>
                    <a:pt x="4215" y="14967"/>
                    <a:pt x="2371" y="17603"/>
                  </a:cubicBezTo>
                  <a:cubicBezTo>
                    <a:pt x="527" y="20239"/>
                    <a:pt x="0" y="21600"/>
                    <a:pt x="0" y="21515"/>
                  </a:cubicBezTo>
                  <a:cubicBezTo>
                    <a:pt x="0" y="21430"/>
                    <a:pt x="527" y="19899"/>
                    <a:pt x="1054" y="183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63" name="Line">
              <a:extLst>
                <a:ext uri="{FF2B5EF4-FFF2-40B4-BE49-F238E27FC236}">
                  <a16:creationId xmlns:a16="http://schemas.microsoft.com/office/drawing/2014/main" id="{6CCEAA2F-F0B8-44ED-8927-7B3E799758E3}"/>
                </a:ext>
              </a:extLst>
            </p:cNvPr>
            <p:cNvSpPr/>
            <p:nvPr/>
          </p:nvSpPr>
          <p:spPr>
            <a:xfrm>
              <a:off x="8195210" y="4697348"/>
              <a:ext cx="199266" cy="453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0" y="2880"/>
                    <a:pt x="2880" y="5760"/>
                    <a:pt x="5940" y="8560"/>
                  </a:cubicBezTo>
                  <a:cubicBezTo>
                    <a:pt x="9000" y="11360"/>
                    <a:pt x="13680" y="14080"/>
                    <a:pt x="16560" y="16240"/>
                  </a:cubicBezTo>
                  <a:cubicBezTo>
                    <a:pt x="19440" y="18400"/>
                    <a:pt x="20520" y="20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64" name="Line">
              <a:extLst>
                <a:ext uri="{FF2B5EF4-FFF2-40B4-BE49-F238E27FC236}">
                  <a16:creationId xmlns:a16="http://schemas.microsoft.com/office/drawing/2014/main" id="{0DB89620-ECA0-473C-9630-31F47712D51A}"/>
                </a:ext>
              </a:extLst>
            </p:cNvPr>
            <p:cNvSpPr/>
            <p:nvPr/>
          </p:nvSpPr>
          <p:spPr>
            <a:xfrm>
              <a:off x="8082898" y="4878016"/>
              <a:ext cx="413021" cy="120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18600"/>
                    <a:pt x="0" y="15600"/>
                    <a:pt x="1229" y="12900"/>
                  </a:cubicBezTo>
                  <a:cubicBezTo>
                    <a:pt x="2459" y="10200"/>
                    <a:pt x="4917" y="7800"/>
                    <a:pt x="8517" y="5700"/>
                  </a:cubicBezTo>
                  <a:cubicBezTo>
                    <a:pt x="12117" y="3600"/>
                    <a:pt x="16859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65" name="Line">
              <a:extLst>
                <a:ext uri="{FF2B5EF4-FFF2-40B4-BE49-F238E27FC236}">
                  <a16:creationId xmlns:a16="http://schemas.microsoft.com/office/drawing/2014/main" id="{289C41EA-9012-4D09-93B6-CD0B5A0F69A5}"/>
                </a:ext>
              </a:extLst>
            </p:cNvPr>
            <p:cNvSpPr/>
            <p:nvPr/>
          </p:nvSpPr>
          <p:spPr>
            <a:xfrm>
              <a:off x="8999515" y="4601702"/>
              <a:ext cx="369545" cy="38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0902" extrusionOk="0">
                  <a:moveTo>
                    <a:pt x="6411" y="6231"/>
                  </a:moveTo>
                  <a:cubicBezTo>
                    <a:pt x="6411" y="4971"/>
                    <a:pt x="6411" y="3711"/>
                    <a:pt x="6029" y="3351"/>
                  </a:cubicBezTo>
                  <a:cubicBezTo>
                    <a:pt x="5647" y="2991"/>
                    <a:pt x="4882" y="3531"/>
                    <a:pt x="3735" y="5601"/>
                  </a:cubicBezTo>
                  <a:cubicBezTo>
                    <a:pt x="2588" y="7671"/>
                    <a:pt x="1059" y="11271"/>
                    <a:pt x="390" y="13971"/>
                  </a:cubicBezTo>
                  <a:cubicBezTo>
                    <a:pt x="-279" y="16671"/>
                    <a:pt x="-88" y="18471"/>
                    <a:pt x="963" y="19641"/>
                  </a:cubicBezTo>
                  <a:cubicBezTo>
                    <a:pt x="2015" y="20811"/>
                    <a:pt x="3926" y="21351"/>
                    <a:pt x="5838" y="20181"/>
                  </a:cubicBezTo>
                  <a:cubicBezTo>
                    <a:pt x="7749" y="19011"/>
                    <a:pt x="9661" y="16131"/>
                    <a:pt x="10712" y="14061"/>
                  </a:cubicBezTo>
                  <a:cubicBezTo>
                    <a:pt x="11764" y="11991"/>
                    <a:pt x="11955" y="10731"/>
                    <a:pt x="11763" y="10551"/>
                  </a:cubicBezTo>
                  <a:cubicBezTo>
                    <a:pt x="11572" y="10371"/>
                    <a:pt x="10999" y="11271"/>
                    <a:pt x="10999" y="12981"/>
                  </a:cubicBezTo>
                  <a:cubicBezTo>
                    <a:pt x="10999" y="14691"/>
                    <a:pt x="11572" y="17211"/>
                    <a:pt x="12910" y="18831"/>
                  </a:cubicBezTo>
                  <a:cubicBezTo>
                    <a:pt x="14248" y="20451"/>
                    <a:pt x="16351" y="21171"/>
                    <a:pt x="17976" y="20811"/>
                  </a:cubicBezTo>
                  <a:cubicBezTo>
                    <a:pt x="19601" y="20451"/>
                    <a:pt x="20748" y="19011"/>
                    <a:pt x="21034" y="16311"/>
                  </a:cubicBezTo>
                  <a:cubicBezTo>
                    <a:pt x="21321" y="13611"/>
                    <a:pt x="20748" y="9651"/>
                    <a:pt x="20079" y="6861"/>
                  </a:cubicBezTo>
                  <a:cubicBezTo>
                    <a:pt x="19409" y="4071"/>
                    <a:pt x="18645" y="2451"/>
                    <a:pt x="17880" y="1371"/>
                  </a:cubicBezTo>
                  <a:cubicBezTo>
                    <a:pt x="17116" y="291"/>
                    <a:pt x="16351" y="-249"/>
                    <a:pt x="16447" y="111"/>
                  </a:cubicBezTo>
                  <a:cubicBezTo>
                    <a:pt x="16542" y="471"/>
                    <a:pt x="17498" y="1731"/>
                    <a:pt x="18167" y="2541"/>
                  </a:cubicBezTo>
                  <a:cubicBezTo>
                    <a:pt x="18836" y="3351"/>
                    <a:pt x="19218" y="3711"/>
                    <a:pt x="19601" y="40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66" name="Line">
              <a:extLst>
                <a:ext uri="{FF2B5EF4-FFF2-40B4-BE49-F238E27FC236}">
                  <a16:creationId xmlns:a16="http://schemas.microsoft.com/office/drawing/2014/main" id="{BE85B2CA-F23D-4A7D-ABE0-CD7D0C0BB1E0}"/>
                </a:ext>
              </a:extLst>
            </p:cNvPr>
            <p:cNvSpPr/>
            <p:nvPr/>
          </p:nvSpPr>
          <p:spPr>
            <a:xfrm>
              <a:off x="9510358" y="4282877"/>
              <a:ext cx="695615" cy="1161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526" extrusionOk="0">
                  <a:moveTo>
                    <a:pt x="9091" y="8964"/>
                  </a:moveTo>
                  <a:cubicBezTo>
                    <a:pt x="8368" y="8528"/>
                    <a:pt x="7645" y="8092"/>
                    <a:pt x="6766" y="7843"/>
                  </a:cubicBezTo>
                  <a:cubicBezTo>
                    <a:pt x="5888" y="7594"/>
                    <a:pt x="4854" y="7532"/>
                    <a:pt x="3666" y="8123"/>
                  </a:cubicBezTo>
                  <a:cubicBezTo>
                    <a:pt x="2477" y="8715"/>
                    <a:pt x="1134" y="9960"/>
                    <a:pt x="462" y="10738"/>
                  </a:cubicBezTo>
                  <a:cubicBezTo>
                    <a:pt x="-210" y="11516"/>
                    <a:pt x="-210" y="11827"/>
                    <a:pt x="875" y="12045"/>
                  </a:cubicBezTo>
                  <a:cubicBezTo>
                    <a:pt x="1960" y="12263"/>
                    <a:pt x="4131" y="12387"/>
                    <a:pt x="5681" y="11920"/>
                  </a:cubicBezTo>
                  <a:cubicBezTo>
                    <a:pt x="7231" y="11454"/>
                    <a:pt x="8161" y="10395"/>
                    <a:pt x="8626" y="9617"/>
                  </a:cubicBezTo>
                  <a:cubicBezTo>
                    <a:pt x="9091" y="8839"/>
                    <a:pt x="9091" y="8341"/>
                    <a:pt x="9040" y="8279"/>
                  </a:cubicBezTo>
                  <a:cubicBezTo>
                    <a:pt x="8988" y="8217"/>
                    <a:pt x="8885" y="8590"/>
                    <a:pt x="8936" y="9399"/>
                  </a:cubicBezTo>
                  <a:cubicBezTo>
                    <a:pt x="8988" y="10209"/>
                    <a:pt x="9195" y="11454"/>
                    <a:pt x="9867" y="12201"/>
                  </a:cubicBezTo>
                  <a:cubicBezTo>
                    <a:pt x="10538" y="12948"/>
                    <a:pt x="11675" y="13197"/>
                    <a:pt x="12709" y="13041"/>
                  </a:cubicBezTo>
                  <a:cubicBezTo>
                    <a:pt x="13742" y="12885"/>
                    <a:pt x="14672" y="12325"/>
                    <a:pt x="15757" y="11236"/>
                  </a:cubicBezTo>
                  <a:cubicBezTo>
                    <a:pt x="16843" y="10146"/>
                    <a:pt x="18083" y="8528"/>
                    <a:pt x="19013" y="6692"/>
                  </a:cubicBezTo>
                  <a:cubicBezTo>
                    <a:pt x="19943" y="4855"/>
                    <a:pt x="20563" y="2801"/>
                    <a:pt x="20925" y="1587"/>
                  </a:cubicBezTo>
                  <a:cubicBezTo>
                    <a:pt x="21287" y="373"/>
                    <a:pt x="21390" y="0"/>
                    <a:pt x="21287" y="0"/>
                  </a:cubicBezTo>
                  <a:cubicBezTo>
                    <a:pt x="21183" y="0"/>
                    <a:pt x="20873" y="373"/>
                    <a:pt x="20305" y="1618"/>
                  </a:cubicBezTo>
                  <a:cubicBezTo>
                    <a:pt x="19736" y="2863"/>
                    <a:pt x="18910" y="4980"/>
                    <a:pt x="18341" y="6972"/>
                  </a:cubicBezTo>
                  <a:cubicBezTo>
                    <a:pt x="17773" y="8964"/>
                    <a:pt x="17463" y="10831"/>
                    <a:pt x="17256" y="12792"/>
                  </a:cubicBezTo>
                  <a:cubicBezTo>
                    <a:pt x="17049" y="14753"/>
                    <a:pt x="16946" y="16807"/>
                    <a:pt x="16843" y="18207"/>
                  </a:cubicBezTo>
                  <a:cubicBezTo>
                    <a:pt x="16739" y="19608"/>
                    <a:pt x="16636" y="20355"/>
                    <a:pt x="16429" y="20853"/>
                  </a:cubicBezTo>
                  <a:cubicBezTo>
                    <a:pt x="16223" y="21351"/>
                    <a:pt x="15912" y="21600"/>
                    <a:pt x="15602" y="21507"/>
                  </a:cubicBezTo>
                  <a:cubicBezTo>
                    <a:pt x="15292" y="21413"/>
                    <a:pt x="14982" y="20978"/>
                    <a:pt x="14672" y="20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67" name="Line">
              <a:extLst>
                <a:ext uri="{FF2B5EF4-FFF2-40B4-BE49-F238E27FC236}">
                  <a16:creationId xmlns:a16="http://schemas.microsoft.com/office/drawing/2014/main" id="{88C1A1EE-D80C-41B8-A1F9-2F8E1FD5B4D3}"/>
                </a:ext>
              </a:extLst>
            </p:cNvPr>
            <p:cNvSpPr/>
            <p:nvPr/>
          </p:nvSpPr>
          <p:spPr>
            <a:xfrm>
              <a:off x="9908887" y="4821337"/>
              <a:ext cx="391283" cy="177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449" extrusionOk="0">
                  <a:moveTo>
                    <a:pt x="2112" y="21449"/>
                  </a:moveTo>
                  <a:cubicBezTo>
                    <a:pt x="1374" y="16966"/>
                    <a:pt x="635" y="12483"/>
                    <a:pt x="266" y="9223"/>
                  </a:cubicBezTo>
                  <a:cubicBezTo>
                    <a:pt x="-103" y="5962"/>
                    <a:pt x="-103" y="3924"/>
                    <a:pt x="359" y="2498"/>
                  </a:cubicBezTo>
                  <a:cubicBezTo>
                    <a:pt x="820" y="1072"/>
                    <a:pt x="1743" y="257"/>
                    <a:pt x="4789" y="53"/>
                  </a:cubicBezTo>
                  <a:cubicBezTo>
                    <a:pt x="7835" y="-151"/>
                    <a:pt x="13005" y="257"/>
                    <a:pt x="16143" y="868"/>
                  </a:cubicBezTo>
                  <a:cubicBezTo>
                    <a:pt x="19282" y="1479"/>
                    <a:pt x="20389" y="2294"/>
                    <a:pt x="21497" y="31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68" name="Line">
              <a:extLst>
                <a:ext uri="{FF2B5EF4-FFF2-40B4-BE49-F238E27FC236}">
                  <a16:creationId xmlns:a16="http://schemas.microsoft.com/office/drawing/2014/main" id="{35ABAF64-A5B9-4127-9B04-F80DAF9C0DC5}"/>
                </a:ext>
              </a:extLst>
            </p:cNvPr>
            <p:cNvSpPr/>
            <p:nvPr/>
          </p:nvSpPr>
          <p:spPr>
            <a:xfrm>
              <a:off x="10311038" y="4619413"/>
              <a:ext cx="474613" cy="350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4" extrusionOk="0">
                  <a:moveTo>
                    <a:pt x="0" y="17966"/>
                  </a:moveTo>
                  <a:cubicBezTo>
                    <a:pt x="2145" y="15544"/>
                    <a:pt x="4289" y="13121"/>
                    <a:pt x="5668" y="10901"/>
                  </a:cubicBezTo>
                  <a:cubicBezTo>
                    <a:pt x="7047" y="8680"/>
                    <a:pt x="7660" y="6662"/>
                    <a:pt x="7583" y="4845"/>
                  </a:cubicBezTo>
                  <a:cubicBezTo>
                    <a:pt x="7506" y="3028"/>
                    <a:pt x="6740" y="1413"/>
                    <a:pt x="5898" y="605"/>
                  </a:cubicBezTo>
                  <a:cubicBezTo>
                    <a:pt x="5055" y="-202"/>
                    <a:pt x="4136" y="-202"/>
                    <a:pt x="3600" y="605"/>
                  </a:cubicBezTo>
                  <a:cubicBezTo>
                    <a:pt x="3064" y="1413"/>
                    <a:pt x="2911" y="3028"/>
                    <a:pt x="3753" y="4845"/>
                  </a:cubicBezTo>
                  <a:cubicBezTo>
                    <a:pt x="4596" y="6662"/>
                    <a:pt x="6434" y="8680"/>
                    <a:pt x="7966" y="10598"/>
                  </a:cubicBezTo>
                  <a:cubicBezTo>
                    <a:pt x="9498" y="12516"/>
                    <a:pt x="10723" y="14333"/>
                    <a:pt x="11643" y="16149"/>
                  </a:cubicBezTo>
                  <a:cubicBezTo>
                    <a:pt x="12562" y="17966"/>
                    <a:pt x="13174" y="19783"/>
                    <a:pt x="13021" y="20591"/>
                  </a:cubicBezTo>
                  <a:cubicBezTo>
                    <a:pt x="12868" y="21398"/>
                    <a:pt x="11949" y="21196"/>
                    <a:pt x="11183" y="20691"/>
                  </a:cubicBezTo>
                  <a:cubicBezTo>
                    <a:pt x="10417" y="20187"/>
                    <a:pt x="9804" y="19379"/>
                    <a:pt x="9651" y="17663"/>
                  </a:cubicBezTo>
                  <a:cubicBezTo>
                    <a:pt x="9498" y="15948"/>
                    <a:pt x="9804" y="13323"/>
                    <a:pt x="11030" y="10699"/>
                  </a:cubicBezTo>
                  <a:cubicBezTo>
                    <a:pt x="12255" y="8075"/>
                    <a:pt x="14400" y="5450"/>
                    <a:pt x="16315" y="4138"/>
                  </a:cubicBezTo>
                  <a:cubicBezTo>
                    <a:pt x="18230" y="2826"/>
                    <a:pt x="19915" y="2826"/>
                    <a:pt x="21600" y="28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69" name="Line">
              <a:extLst>
                <a:ext uri="{FF2B5EF4-FFF2-40B4-BE49-F238E27FC236}">
                  <a16:creationId xmlns:a16="http://schemas.microsoft.com/office/drawing/2014/main" id="{447F7A83-47BE-4885-90C6-112B92E2D614}"/>
                </a:ext>
              </a:extLst>
            </p:cNvPr>
            <p:cNvSpPr/>
            <p:nvPr/>
          </p:nvSpPr>
          <p:spPr>
            <a:xfrm>
              <a:off x="10977669" y="4800082"/>
              <a:ext cx="239118" cy="67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190" extrusionOk="0">
                  <a:moveTo>
                    <a:pt x="895" y="21190"/>
                  </a:moveTo>
                  <a:cubicBezTo>
                    <a:pt x="303" y="14710"/>
                    <a:pt x="-289" y="8230"/>
                    <a:pt x="155" y="4450"/>
                  </a:cubicBezTo>
                  <a:cubicBezTo>
                    <a:pt x="599" y="670"/>
                    <a:pt x="2078" y="-410"/>
                    <a:pt x="5777" y="130"/>
                  </a:cubicBezTo>
                  <a:cubicBezTo>
                    <a:pt x="9475" y="670"/>
                    <a:pt x="15393" y="2830"/>
                    <a:pt x="21311" y="49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70" name="Line">
              <a:extLst>
                <a:ext uri="{FF2B5EF4-FFF2-40B4-BE49-F238E27FC236}">
                  <a16:creationId xmlns:a16="http://schemas.microsoft.com/office/drawing/2014/main" id="{0B656702-A855-44AC-BA25-00642E38CD01}"/>
                </a:ext>
              </a:extLst>
            </p:cNvPr>
            <p:cNvSpPr/>
            <p:nvPr/>
          </p:nvSpPr>
          <p:spPr>
            <a:xfrm>
              <a:off x="11387068" y="4562733"/>
              <a:ext cx="594171" cy="942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486" extrusionOk="0">
                  <a:moveTo>
                    <a:pt x="1124" y="2798"/>
                  </a:moveTo>
                  <a:cubicBezTo>
                    <a:pt x="883" y="2415"/>
                    <a:pt x="642" y="2032"/>
                    <a:pt x="521" y="2070"/>
                  </a:cubicBezTo>
                  <a:cubicBezTo>
                    <a:pt x="400" y="2109"/>
                    <a:pt x="400" y="2568"/>
                    <a:pt x="1124" y="3143"/>
                  </a:cubicBezTo>
                  <a:cubicBezTo>
                    <a:pt x="1848" y="3717"/>
                    <a:pt x="3296" y="4407"/>
                    <a:pt x="4624" y="4751"/>
                  </a:cubicBezTo>
                  <a:cubicBezTo>
                    <a:pt x="5951" y="5096"/>
                    <a:pt x="7158" y="5096"/>
                    <a:pt x="8184" y="4560"/>
                  </a:cubicBezTo>
                  <a:cubicBezTo>
                    <a:pt x="9209" y="4024"/>
                    <a:pt x="10054" y="2951"/>
                    <a:pt x="10476" y="2224"/>
                  </a:cubicBezTo>
                  <a:cubicBezTo>
                    <a:pt x="10899" y="1496"/>
                    <a:pt x="10899" y="1113"/>
                    <a:pt x="10959" y="730"/>
                  </a:cubicBezTo>
                  <a:cubicBezTo>
                    <a:pt x="11019" y="347"/>
                    <a:pt x="11140" y="-36"/>
                    <a:pt x="11381" y="2"/>
                  </a:cubicBezTo>
                  <a:cubicBezTo>
                    <a:pt x="11623" y="41"/>
                    <a:pt x="11985" y="500"/>
                    <a:pt x="11985" y="1841"/>
                  </a:cubicBezTo>
                  <a:cubicBezTo>
                    <a:pt x="11985" y="3181"/>
                    <a:pt x="11623" y="5402"/>
                    <a:pt x="10838" y="7777"/>
                  </a:cubicBezTo>
                  <a:cubicBezTo>
                    <a:pt x="10054" y="10151"/>
                    <a:pt x="8847" y="12679"/>
                    <a:pt x="7641" y="14862"/>
                  </a:cubicBezTo>
                  <a:cubicBezTo>
                    <a:pt x="6434" y="17045"/>
                    <a:pt x="5227" y="18883"/>
                    <a:pt x="4382" y="19917"/>
                  </a:cubicBezTo>
                  <a:cubicBezTo>
                    <a:pt x="3538" y="20951"/>
                    <a:pt x="3055" y="21181"/>
                    <a:pt x="2391" y="21334"/>
                  </a:cubicBezTo>
                  <a:cubicBezTo>
                    <a:pt x="1728" y="21487"/>
                    <a:pt x="883" y="21564"/>
                    <a:pt x="400" y="21373"/>
                  </a:cubicBezTo>
                  <a:cubicBezTo>
                    <a:pt x="-82" y="21181"/>
                    <a:pt x="-203" y="20721"/>
                    <a:pt x="461" y="19496"/>
                  </a:cubicBezTo>
                  <a:cubicBezTo>
                    <a:pt x="1124" y="18270"/>
                    <a:pt x="2572" y="16279"/>
                    <a:pt x="4563" y="14249"/>
                  </a:cubicBezTo>
                  <a:cubicBezTo>
                    <a:pt x="6555" y="12219"/>
                    <a:pt x="9089" y="10151"/>
                    <a:pt x="11623" y="8198"/>
                  </a:cubicBezTo>
                  <a:cubicBezTo>
                    <a:pt x="14157" y="6245"/>
                    <a:pt x="16691" y="4407"/>
                    <a:pt x="18320" y="3334"/>
                  </a:cubicBezTo>
                  <a:cubicBezTo>
                    <a:pt x="19949" y="2262"/>
                    <a:pt x="20673" y="1955"/>
                    <a:pt x="21035" y="2109"/>
                  </a:cubicBezTo>
                  <a:cubicBezTo>
                    <a:pt x="21397" y="2262"/>
                    <a:pt x="21397" y="2875"/>
                    <a:pt x="21276" y="4138"/>
                  </a:cubicBezTo>
                  <a:cubicBezTo>
                    <a:pt x="21156" y="5402"/>
                    <a:pt x="20914" y="7317"/>
                    <a:pt x="20673" y="9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71" name="Line">
              <a:extLst>
                <a:ext uri="{FF2B5EF4-FFF2-40B4-BE49-F238E27FC236}">
                  <a16:creationId xmlns:a16="http://schemas.microsoft.com/office/drawing/2014/main" id="{DC32C91A-954F-4259-869E-8B9895A4BF45}"/>
                </a:ext>
              </a:extLst>
            </p:cNvPr>
            <p:cNvSpPr/>
            <p:nvPr/>
          </p:nvSpPr>
          <p:spPr>
            <a:xfrm>
              <a:off x="11963123" y="4498968"/>
              <a:ext cx="90576" cy="77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9" extrusionOk="0">
                  <a:moveTo>
                    <a:pt x="0" y="20759"/>
                  </a:moveTo>
                  <a:cubicBezTo>
                    <a:pt x="0" y="13559"/>
                    <a:pt x="0" y="6359"/>
                    <a:pt x="2000" y="2759"/>
                  </a:cubicBezTo>
                  <a:cubicBezTo>
                    <a:pt x="4000" y="-841"/>
                    <a:pt x="8000" y="-841"/>
                    <a:pt x="11600" y="2309"/>
                  </a:cubicBezTo>
                  <a:cubicBezTo>
                    <a:pt x="15200" y="5459"/>
                    <a:pt x="18400" y="11759"/>
                    <a:pt x="21600" y="18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72" name="Line">
              <a:extLst>
                <a:ext uri="{FF2B5EF4-FFF2-40B4-BE49-F238E27FC236}">
                  <a16:creationId xmlns:a16="http://schemas.microsoft.com/office/drawing/2014/main" id="{5A234FCA-0912-4226-ACA3-B5F90823FFF5}"/>
                </a:ext>
              </a:extLst>
            </p:cNvPr>
            <p:cNvSpPr/>
            <p:nvPr/>
          </p:nvSpPr>
          <p:spPr>
            <a:xfrm>
              <a:off x="12176881" y="4343099"/>
              <a:ext cx="532579" cy="605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0" y="21600"/>
                  </a:moveTo>
                  <a:cubicBezTo>
                    <a:pt x="1630" y="20400"/>
                    <a:pt x="3260" y="19200"/>
                    <a:pt x="4415" y="17940"/>
                  </a:cubicBezTo>
                  <a:cubicBezTo>
                    <a:pt x="5570" y="16680"/>
                    <a:pt x="6249" y="15360"/>
                    <a:pt x="6521" y="14340"/>
                  </a:cubicBezTo>
                  <a:cubicBezTo>
                    <a:pt x="6792" y="13320"/>
                    <a:pt x="6657" y="12600"/>
                    <a:pt x="6317" y="12060"/>
                  </a:cubicBezTo>
                  <a:cubicBezTo>
                    <a:pt x="5977" y="11520"/>
                    <a:pt x="5434" y="11160"/>
                    <a:pt x="4551" y="11880"/>
                  </a:cubicBezTo>
                  <a:cubicBezTo>
                    <a:pt x="3668" y="12600"/>
                    <a:pt x="2445" y="14400"/>
                    <a:pt x="1970" y="15960"/>
                  </a:cubicBezTo>
                  <a:cubicBezTo>
                    <a:pt x="1494" y="17520"/>
                    <a:pt x="1766" y="18840"/>
                    <a:pt x="2581" y="19800"/>
                  </a:cubicBezTo>
                  <a:cubicBezTo>
                    <a:pt x="3396" y="20760"/>
                    <a:pt x="4755" y="21360"/>
                    <a:pt x="6657" y="21180"/>
                  </a:cubicBezTo>
                  <a:cubicBezTo>
                    <a:pt x="8558" y="21000"/>
                    <a:pt x="11004" y="20040"/>
                    <a:pt x="13177" y="17820"/>
                  </a:cubicBezTo>
                  <a:cubicBezTo>
                    <a:pt x="15351" y="15600"/>
                    <a:pt x="17253" y="12120"/>
                    <a:pt x="18611" y="9180"/>
                  </a:cubicBezTo>
                  <a:cubicBezTo>
                    <a:pt x="19970" y="6240"/>
                    <a:pt x="20785" y="3840"/>
                    <a:pt x="21192" y="2280"/>
                  </a:cubicBezTo>
                  <a:cubicBezTo>
                    <a:pt x="21600" y="720"/>
                    <a:pt x="21600" y="0"/>
                    <a:pt x="21464" y="0"/>
                  </a:cubicBezTo>
                  <a:cubicBezTo>
                    <a:pt x="21328" y="0"/>
                    <a:pt x="21057" y="720"/>
                    <a:pt x="20309" y="3120"/>
                  </a:cubicBezTo>
                  <a:cubicBezTo>
                    <a:pt x="19562" y="5520"/>
                    <a:pt x="18340" y="9600"/>
                    <a:pt x="18136" y="12900"/>
                  </a:cubicBezTo>
                  <a:cubicBezTo>
                    <a:pt x="17932" y="16200"/>
                    <a:pt x="18747" y="18720"/>
                    <a:pt x="19562" y="21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73" name="Line">
              <a:extLst>
                <a:ext uri="{FF2B5EF4-FFF2-40B4-BE49-F238E27FC236}">
                  <a16:creationId xmlns:a16="http://schemas.microsoft.com/office/drawing/2014/main" id="{D647EEE3-F5C7-4988-8C64-61AF8EF9E555}"/>
                </a:ext>
              </a:extLst>
            </p:cNvPr>
            <p:cNvSpPr/>
            <p:nvPr/>
          </p:nvSpPr>
          <p:spPr>
            <a:xfrm>
              <a:off x="12745689" y="4314759"/>
              <a:ext cx="503597" cy="704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508" extrusionOk="0">
                  <a:moveTo>
                    <a:pt x="14717" y="13485"/>
                  </a:moveTo>
                  <a:cubicBezTo>
                    <a:pt x="14859" y="12662"/>
                    <a:pt x="15001" y="11839"/>
                    <a:pt x="14646" y="11325"/>
                  </a:cubicBezTo>
                  <a:cubicBezTo>
                    <a:pt x="14291" y="10811"/>
                    <a:pt x="13438" y="10605"/>
                    <a:pt x="11307" y="11068"/>
                  </a:cubicBezTo>
                  <a:cubicBezTo>
                    <a:pt x="9175" y="11531"/>
                    <a:pt x="5764" y="12662"/>
                    <a:pt x="3562" y="13845"/>
                  </a:cubicBezTo>
                  <a:cubicBezTo>
                    <a:pt x="1359" y="15028"/>
                    <a:pt x="364" y="16262"/>
                    <a:pt x="80" y="17085"/>
                  </a:cubicBezTo>
                  <a:cubicBezTo>
                    <a:pt x="-204" y="17908"/>
                    <a:pt x="222" y="18319"/>
                    <a:pt x="2141" y="18268"/>
                  </a:cubicBezTo>
                  <a:cubicBezTo>
                    <a:pt x="4059" y="18217"/>
                    <a:pt x="7470" y="17702"/>
                    <a:pt x="10312" y="16262"/>
                  </a:cubicBezTo>
                  <a:cubicBezTo>
                    <a:pt x="13154" y="14822"/>
                    <a:pt x="15428" y="12457"/>
                    <a:pt x="17133" y="9885"/>
                  </a:cubicBezTo>
                  <a:cubicBezTo>
                    <a:pt x="18838" y="7314"/>
                    <a:pt x="19975" y="4537"/>
                    <a:pt x="20614" y="2737"/>
                  </a:cubicBezTo>
                  <a:cubicBezTo>
                    <a:pt x="21254" y="937"/>
                    <a:pt x="21396" y="114"/>
                    <a:pt x="21325" y="11"/>
                  </a:cubicBezTo>
                  <a:cubicBezTo>
                    <a:pt x="21254" y="-92"/>
                    <a:pt x="20970" y="525"/>
                    <a:pt x="20259" y="2634"/>
                  </a:cubicBezTo>
                  <a:cubicBezTo>
                    <a:pt x="19549" y="4742"/>
                    <a:pt x="18412" y="8342"/>
                    <a:pt x="17914" y="11737"/>
                  </a:cubicBezTo>
                  <a:cubicBezTo>
                    <a:pt x="17417" y="15131"/>
                    <a:pt x="17559" y="18319"/>
                    <a:pt x="17701" y="21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74" name="Line">
              <a:extLst>
                <a:ext uri="{FF2B5EF4-FFF2-40B4-BE49-F238E27FC236}">
                  <a16:creationId xmlns:a16="http://schemas.microsoft.com/office/drawing/2014/main" id="{CCE7A3A2-F169-4B21-9CEE-8E4230876606}"/>
                </a:ext>
              </a:extLst>
            </p:cNvPr>
            <p:cNvSpPr/>
            <p:nvPr/>
          </p:nvSpPr>
          <p:spPr>
            <a:xfrm>
              <a:off x="14068083" y="4530852"/>
              <a:ext cx="293461" cy="375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8" extrusionOk="0">
                  <a:moveTo>
                    <a:pt x="21600" y="3657"/>
                  </a:moveTo>
                  <a:cubicBezTo>
                    <a:pt x="21352" y="2141"/>
                    <a:pt x="21103" y="625"/>
                    <a:pt x="20235" y="152"/>
                  </a:cubicBezTo>
                  <a:cubicBezTo>
                    <a:pt x="19366" y="-322"/>
                    <a:pt x="17876" y="246"/>
                    <a:pt x="14772" y="2804"/>
                  </a:cubicBezTo>
                  <a:cubicBezTo>
                    <a:pt x="11669" y="5362"/>
                    <a:pt x="6952" y="9910"/>
                    <a:pt x="4221" y="13320"/>
                  </a:cubicBezTo>
                  <a:cubicBezTo>
                    <a:pt x="1490" y="16731"/>
                    <a:pt x="745" y="19004"/>
                    <a:pt x="0" y="212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75" name="Line">
              <a:extLst>
                <a:ext uri="{FF2B5EF4-FFF2-40B4-BE49-F238E27FC236}">
                  <a16:creationId xmlns:a16="http://schemas.microsoft.com/office/drawing/2014/main" id="{2C974DA4-5F8C-4000-95C5-F6DD01399115}"/>
                </a:ext>
              </a:extLst>
            </p:cNvPr>
            <p:cNvSpPr/>
            <p:nvPr/>
          </p:nvSpPr>
          <p:spPr>
            <a:xfrm>
              <a:off x="14089821" y="4530852"/>
              <a:ext cx="210134" cy="439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1" extrusionOk="0">
                  <a:moveTo>
                    <a:pt x="0" y="3149"/>
                  </a:moveTo>
                  <a:cubicBezTo>
                    <a:pt x="343" y="1665"/>
                    <a:pt x="686" y="181"/>
                    <a:pt x="857" y="16"/>
                  </a:cubicBezTo>
                  <a:cubicBezTo>
                    <a:pt x="1029" y="-149"/>
                    <a:pt x="1029" y="1005"/>
                    <a:pt x="3771" y="3726"/>
                  </a:cubicBezTo>
                  <a:cubicBezTo>
                    <a:pt x="6514" y="6446"/>
                    <a:pt x="12000" y="10733"/>
                    <a:pt x="15429" y="13949"/>
                  </a:cubicBezTo>
                  <a:cubicBezTo>
                    <a:pt x="18857" y="17164"/>
                    <a:pt x="20229" y="19307"/>
                    <a:pt x="21600" y="21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76" name="Line">
              <a:extLst>
                <a:ext uri="{FF2B5EF4-FFF2-40B4-BE49-F238E27FC236}">
                  <a16:creationId xmlns:a16="http://schemas.microsoft.com/office/drawing/2014/main" id="{876C9B47-0BC7-4CEA-B1FB-5B69A31D4ED2}"/>
                </a:ext>
              </a:extLst>
            </p:cNvPr>
            <p:cNvSpPr/>
            <p:nvPr/>
          </p:nvSpPr>
          <p:spPr>
            <a:xfrm>
              <a:off x="13948523" y="4686722"/>
              <a:ext cx="485481" cy="99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18000"/>
                    <a:pt x="0" y="14400"/>
                    <a:pt x="375" y="12600"/>
                  </a:cubicBezTo>
                  <a:cubicBezTo>
                    <a:pt x="750" y="10800"/>
                    <a:pt x="1500" y="10800"/>
                    <a:pt x="4725" y="9360"/>
                  </a:cubicBezTo>
                  <a:cubicBezTo>
                    <a:pt x="7950" y="7920"/>
                    <a:pt x="13650" y="5040"/>
                    <a:pt x="16875" y="3240"/>
                  </a:cubicBezTo>
                  <a:cubicBezTo>
                    <a:pt x="20100" y="1440"/>
                    <a:pt x="20850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77" name="Line">
              <a:extLst>
                <a:ext uri="{FF2B5EF4-FFF2-40B4-BE49-F238E27FC236}">
                  <a16:creationId xmlns:a16="http://schemas.microsoft.com/office/drawing/2014/main" id="{9E29500C-5FEC-44AF-93E4-393FD86F61E2}"/>
                </a:ext>
              </a:extLst>
            </p:cNvPr>
            <p:cNvSpPr/>
            <p:nvPr/>
          </p:nvSpPr>
          <p:spPr>
            <a:xfrm>
              <a:off x="14991945" y="3875489"/>
              <a:ext cx="398529" cy="1707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525" extrusionOk="0">
                  <a:moveTo>
                    <a:pt x="4047" y="20885"/>
                  </a:moveTo>
                  <a:cubicBezTo>
                    <a:pt x="3516" y="21182"/>
                    <a:pt x="2985" y="21478"/>
                    <a:pt x="2631" y="21521"/>
                  </a:cubicBezTo>
                  <a:cubicBezTo>
                    <a:pt x="2277" y="21563"/>
                    <a:pt x="2100" y="21351"/>
                    <a:pt x="1746" y="20377"/>
                  </a:cubicBezTo>
                  <a:cubicBezTo>
                    <a:pt x="1391" y="19403"/>
                    <a:pt x="860" y="17667"/>
                    <a:pt x="860" y="15909"/>
                  </a:cubicBezTo>
                  <a:cubicBezTo>
                    <a:pt x="860" y="14151"/>
                    <a:pt x="1391" y="12372"/>
                    <a:pt x="2277" y="10572"/>
                  </a:cubicBezTo>
                  <a:cubicBezTo>
                    <a:pt x="3162" y="8772"/>
                    <a:pt x="4401" y="6951"/>
                    <a:pt x="5729" y="5427"/>
                  </a:cubicBezTo>
                  <a:cubicBezTo>
                    <a:pt x="7057" y="3902"/>
                    <a:pt x="8473" y="2674"/>
                    <a:pt x="10155" y="1827"/>
                  </a:cubicBezTo>
                  <a:cubicBezTo>
                    <a:pt x="11837" y="979"/>
                    <a:pt x="13785" y="514"/>
                    <a:pt x="15378" y="259"/>
                  </a:cubicBezTo>
                  <a:cubicBezTo>
                    <a:pt x="16972" y="5"/>
                    <a:pt x="18211" y="-37"/>
                    <a:pt x="19096" y="27"/>
                  </a:cubicBezTo>
                  <a:cubicBezTo>
                    <a:pt x="19982" y="90"/>
                    <a:pt x="20513" y="259"/>
                    <a:pt x="20867" y="958"/>
                  </a:cubicBezTo>
                  <a:cubicBezTo>
                    <a:pt x="21221" y="1657"/>
                    <a:pt x="21398" y="2885"/>
                    <a:pt x="20159" y="4071"/>
                  </a:cubicBezTo>
                  <a:cubicBezTo>
                    <a:pt x="18919" y="5257"/>
                    <a:pt x="16264" y="6401"/>
                    <a:pt x="13077" y="7184"/>
                  </a:cubicBezTo>
                  <a:cubicBezTo>
                    <a:pt x="9890" y="7968"/>
                    <a:pt x="6172" y="8391"/>
                    <a:pt x="3782" y="8582"/>
                  </a:cubicBezTo>
                  <a:cubicBezTo>
                    <a:pt x="1391" y="8772"/>
                    <a:pt x="329" y="8730"/>
                    <a:pt x="64" y="8624"/>
                  </a:cubicBezTo>
                  <a:cubicBezTo>
                    <a:pt x="-202" y="8518"/>
                    <a:pt x="329" y="8349"/>
                    <a:pt x="2277" y="8158"/>
                  </a:cubicBezTo>
                  <a:cubicBezTo>
                    <a:pt x="4224" y="7968"/>
                    <a:pt x="7588" y="7756"/>
                    <a:pt x="10244" y="7735"/>
                  </a:cubicBezTo>
                  <a:cubicBezTo>
                    <a:pt x="12900" y="7714"/>
                    <a:pt x="14847" y="7883"/>
                    <a:pt x="16175" y="8349"/>
                  </a:cubicBezTo>
                  <a:cubicBezTo>
                    <a:pt x="17503" y="8815"/>
                    <a:pt x="18211" y="9577"/>
                    <a:pt x="17237" y="10297"/>
                  </a:cubicBezTo>
                  <a:cubicBezTo>
                    <a:pt x="16264" y="11017"/>
                    <a:pt x="13608" y="11695"/>
                    <a:pt x="10509" y="12139"/>
                  </a:cubicBezTo>
                  <a:cubicBezTo>
                    <a:pt x="7411" y="12584"/>
                    <a:pt x="3870" y="12796"/>
                    <a:pt x="329" y="130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78" name="Line">
              <a:extLst>
                <a:ext uri="{FF2B5EF4-FFF2-40B4-BE49-F238E27FC236}">
                  <a16:creationId xmlns:a16="http://schemas.microsoft.com/office/drawing/2014/main" id="{84C3609E-B54B-4207-92BA-953A9A3DE729}"/>
                </a:ext>
              </a:extLst>
            </p:cNvPr>
            <p:cNvSpPr/>
            <p:nvPr/>
          </p:nvSpPr>
          <p:spPr>
            <a:xfrm>
              <a:off x="1496297" y="6015156"/>
              <a:ext cx="2394797" cy="913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418" extrusionOk="0">
                  <a:moveTo>
                    <a:pt x="413" y="11116"/>
                  </a:moveTo>
                  <a:cubicBezTo>
                    <a:pt x="322" y="10724"/>
                    <a:pt x="231" y="10331"/>
                    <a:pt x="156" y="10410"/>
                  </a:cubicBezTo>
                  <a:cubicBezTo>
                    <a:pt x="80" y="10488"/>
                    <a:pt x="19" y="11038"/>
                    <a:pt x="4" y="12295"/>
                  </a:cubicBezTo>
                  <a:cubicBezTo>
                    <a:pt x="-11" y="13551"/>
                    <a:pt x="19" y="15515"/>
                    <a:pt x="110" y="16929"/>
                  </a:cubicBezTo>
                  <a:cubicBezTo>
                    <a:pt x="201" y="18343"/>
                    <a:pt x="353" y="19207"/>
                    <a:pt x="549" y="19678"/>
                  </a:cubicBezTo>
                  <a:cubicBezTo>
                    <a:pt x="746" y="20149"/>
                    <a:pt x="989" y="20228"/>
                    <a:pt x="1261" y="19796"/>
                  </a:cubicBezTo>
                  <a:cubicBezTo>
                    <a:pt x="1534" y="19364"/>
                    <a:pt x="1837" y="18421"/>
                    <a:pt x="1988" y="17439"/>
                  </a:cubicBezTo>
                  <a:cubicBezTo>
                    <a:pt x="2140" y="16458"/>
                    <a:pt x="2140" y="15436"/>
                    <a:pt x="2094" y="14612"/>
                  </a:cubicBezTo>
                  <a:cubicBezTo>
                    <a:pt x="2049" y="13787"/>
                    <a:pt x="1958" y="13159"/>
                    <a:pt x="1898" y="13080"/>
                  </a:cubicBezTo>
                  <a:cubicBezTo>
                    <a:pt x="1837" y="13002"/>
                    <a:pt x="1807" y="13473"/>
                    <a:pt x="1807" y="14337"/>
                  </a:cubicBezTo>
                  <a:cubicBezTo>
                    <a:pt x="1807" y="15201"/>
                    <a:pt x="1837" y="16458"/>
                    <a:pt x="2004" y="17282"/>
                  </a:cubicBezTo>
                  <a:cubicBezTo>
                    <a:pt x="2170" y="18107"/>
                    <a:pt x="2473" y="18500"/>
                    <a:pt x="2897" y="18303"/>
                  </a:cubicBezTo>
                  <a:cubicBezTo>
                    <a:pt x="3321" y="18107"/>
                    <a:pt x="3867" y="17322"/>
                    <a:pt x="4351" y="15751"/>
                  </a:cubicBezTo>
                  <a:cubicBezTo>
                    <a:pt x="4836" y="14180"/>
                    <a:pt x="5260" y="11823"/>
                    <a:pt x="5442" y="9428"/>
                  </a:cubicBezTo>
                  <a:cubicBezTo>
                    <a:pt x="5624" y="7032"/>
                    <a:pt x="5563" y="4597"/>
                    <a:pt x="5503" y="3183"/>
                  </a:cubicBezTo>
                  <a:cubicBezTo>
                    <a:pt x="5442" y="1770"/>
                    <a:pt x="5381" y="1377"/>
                    <a:pt x="5291" y="945"/>
                  </a:cubicBezTo>
                  <a:cubicBezTo>
                    <a:pt x="5200" y="513"/>
                    <a:pt x="5078" y="42"/>
                    <a:pt x="5033" y="2"/>
                  </a:cubicBezTo>
                  <a:cubicBezTo>
                    <a:pt x="4988" y="-37"/>
                    <a:pt x="5018" y="356"/>
                    <a:pt x="5033" y="2005"/>
                  </a:cubicBezTo>
                  <a:cubicBezTo>
                    <a:pt x="5048" y="3655"/>
                    <a:pt x="5048" y="6561"/>
                    <a:pt x="5048" y="9428"/>
                  </a:cubicBezTo>
                  <a:cubicBezTo>
                    <a:pt x="5048" y="12295"/>
                    <a:pt x="5048" y="15122"/>
                    <a:pt x="5078" y="17007"/>
                  </a:cubicBezTo>
                  <a:cubicBezTo>
                    <a:pt x="5109" y="18892"/>
                    <a:pt x="5169" y="19835"/>
                    <a:pt x="5245" y="20503"/>
                  </a:cubicBezTo>
                  <a:cubicBezTo>
                    <a:pt x="5321" y="21170"/>
                    <a:pt x="5412" y="21563"/>
                    <a:pt x="5487" y="21367"/>
                  </a:cubicBezTo>
                  <a:cubicBezTo>
                    <a:pt x="5563" y="21170"/>
                    <a:pt x="5624" y="20385"/>
                    <a:pt x="5806" y="19050"/>
                  </a:cubicBezTo>
                  <a:cubicBezTo>
                    <a:pt x="5987" y="17714"/>
                    <a:pt x="6290" y="15829"/>
                    <a:pt x="6487" y="14730"/>
                  </a:cubicBezTo>
                  <a:cubicBezTo>
                    <a:pt x="6684" y="13630"/>
                    <a:pt x="6775" y="13316"/>
                    <a:pt x="6911" y="13041"/>
                  </a:cubicBezTo>
                  <a:cubicBezTo>
                    <a:pt x="7048" y="12766"/>
                    <a:pt x="7229" y="12530"/>
                    <a:pt x="7366" y="12687"/>
                  </a:cubicBezTo>
                  <a:cubicBezTo>
                    <a:pt x="7502" y="12844"/>
                    <a:pt x="7593" y="13394"/>
                    <a:pt x="7684" y="14415"/>
                  </a:cubicBezTo>
                  <a:cubicBezTo>
                    <a:pt x="7775" y="15436"/>
                    <a:pt x="7866" y="16929"/>
                    <a:pt x="7972" y="17871"/>
                  </a:cubicBezTo>
                  <a:cubicBezTo>
                    <a:pt x="8078" y="18814"/>
                    <a:pt x="8199" y="19207"/>
                    <a:pt x="8471" y="19285"/>
                  </a:cubicBezTo>
                  <a:cubicBezTo>
                    <a:pt x="8744" y="19364"/>
                    <a:pt x="9168" y="19128"/>
                    <a:pt x="9653" y="18264"/>
                  </a:cubicBezTo>
                  <a:cubicBezTo>
                    <a:pt x="10138" y="17400"/>
                    <a:pt x="10683" y="15908"/>
                    <a:pt x="10971" y="14965"/>
                  </a:cubicBezTo>
                  <a:cubicBezTo>
                    <a:pt x="11259" y="14023"/>
                    <a:pt x="11289" y="13630"/>
                    <a:pt x="11304" y="13237"/>
                  </a:cubicBezTo>
                  <a:cubicBezTo>
                    <a:pt x="11319" y="12844"/>
                    <a:pt x="11319" y="12452"/>
                    <a:pt x="11243" y="12177"/>
                  </a:cubicBezTo>
                  <a:cubicBezTo>
                    <a:pt x="11168" y="11902"/>
                    <a:pt x="11016" y="11745"/>
                    <a:pt x="10850" y="11666"/>
                  </a:cubicBezTo>
                  <a:cubicBezTo>
                    <a:pt x="10683" y="11588"/>
                    <a:pt x="10501" y="11588"/>
                    <a:pt x="10319" y="11627"/>
                  </a:cubicBezTo>
                  <a:cubicBezTo>
                    <a:pt x="10138" y="11666"/>
                    <a:pt x="9956" y="11745"/>
                    <a:pt x="9820" y="11980"/>
                  </a:cubicBezTo>
                  <a:cubicBezTo>
                    <a:pt x="9683" y="12216"/>
                    <a:pt x="9592" y="12609"/>
                    <a:pt x="9592" y="13551"/>
                  </a:cubicBezTo>
                  <a:cubicBezTo>
                    <a:pt x="9592" y="14494"/>
                    <a:pt x="9683" y="15986"/>
                    <a:pt x="9880" y="17007"/>
                  </a:cubicBezTo>
                  <a:cubicBezTo>
                    <a:pt x="10077" y="18028"/>
                    <a:pt x="10380" y="18578"/>
                    <a:pt x="10713" y="18735"/>
                  </a:cubicBezTo>
                  <a:cubicBezTo>
                    <a:pt x="11047" y="18892"/>
                    <a:pt x="11410" y="18657"/>
                    <a:pt x="11849" y="17793"/>
                  </a:cubicBezTo>
                  <a:cubicBezTo>
                    <a:pt x="12289" y="16929"/>
                    <a:pt x="12804" y="15436"/>
                    <a:pt x="13197" y="14219"/>
                  </a:cubicBezTo>
                  <a:cubicBezTo>
                    <a:pt x="13591" y="13002"/>
                    <a:pt x="13864" y="12059"/>
                    <a:pt x="14091" y="11470"/>
                  </a:cubicBezTo>
                  <a:cubicBezTo>
                    <a:pt x="14318" y="10881"/>
                    <a:pt x="14500" y="10645"/>
                    <a:pt x="14591" y="10724"/>
                  </a:cubicBezTo>
                  <a:cubicBezTo>
                    <a:pt x="14682" y="10802"/>
                    <a:pt x="14682" y="11195"/>
                    <a:pt x="14606" y="12373"/>
                  </a:cubicBezTo>
                  <a:cubicBezTo>
                    <a:pt x="14530" y="13551"/>
                    <a:pt x="14379" y="15515"/>
                    <a:pt x="14318" y="16693"/>
                  </a:cubicBezTo>
                  <a:cubicBezTo>
                    <a:pt x="14258" y="17871"/>
                    <a:pt x="14288" y="18264"/>
                    <a:pt x="14455" y="18539"/>
                  </a:cubicBezTo>
                  <a:cubicBezTo>
                    <a:pt x="14621" y="18814"/>
                    <a:pt x="14924" y="18971"/>
                    <a:pt x="15454" y="18696"/>
                  </a:cubicBezTo>
                  <a:cubicBezTo>
                    <a:pt x="15985" y="18421"/>
                    <a:pt x="16742" y="17714"/>
                    <a:pt x="17287" y="16850"/>
                  </a:cubicBezTo>
                  <a:cubicBezTo>
                    <a:pt x="17832" y="15986"/>
                    <a:pt x="18166" y="14965"/>
                    <a:pt x="18347" y="14219"/>
                  </a:cubicBezTo>
                  <a:cubicBezTo>
                    <a:pt x="18529" y="13473"/>
                    <a:pt x="18560" y="13002"/>
                    <a:pt x="18529" y="12609"/>
                  </a:cubicBezTo>
                  <a:cubicBezTo>
                    <a:pt x="18499" y="12216"/>
                    <a:pt x="18408" y="11902"/>
                    <a:pt x="18287" y="11627"/>
                  </a:cubicBezTo>
                  <a:cubicBezTo>
                    <a:pt x="18166" y="11352"/>
                    <a:pt x="18014" y="11116"/>
                    <a:pt x="17863" y="10999"/>
                  </a:cubicBezTo>
                  <a:cubicBezTo>
                    <a:pt x="17711" y="10881"/>
                    <a:pt x="17560" y="10881"/>
                    <a:pt x="17454" y="11077"/>
                  </a:cubicBezTo>
                  <a:cubicBezTo>
                    <a:pt x="17348" y="11274"/>
                    <a:pt x="17287" y="11666"/>
                    <a:pt x="17317" y="12373"/>
                  </a:cubicBezTo>
                  <a:cubicBezTo>
                    <a:pt x="17348" y="13080"/>
                    <a:pt x="17469" y="14101"/>
                    <a:pt x="17984" y="14808"/>
                  </a:cubicBezTo>
                  <a:cubicBezTo>
                    <a:pt x="18499" y="15515"/>
                    <a:pt x="19408" y="15908"/>
                    <a:pt x="20074" y="16026"/>
                  </a:cubicBezTo>
                  <a:cubicBezTo>
                    <a:pt x="20741" y="16143"/>
                    <a:pt x="21165" y="15986"/>
                    <a:pt x="21589" y="15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79" name="Line">
              <a:extLst>
                <a:ext uri="{FF2B5EF4-FFF2-40B4-BE49-F238E27FC236}">
                  <a16:creationId xmlns:a16="http://schemas.microsoft.com/office/drawing/2014/main" id="{CB447A5B-51E0-4B53-A15E-32FF8B55914D}"/>
                </a:ext>
              </a:extLst>
            </p:cNvPr>
            <p:cNvSpPr/>
            <p:nvPr/>
          </p:nvSpPr>
          <p:spPr>
            <a:xfrm>
              <a:off x="4173688" y="6698859"/>
              <a:ext cx="61592" cy="24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extrusionOk="0">
                  <a:moveTo>
                    <a:pt x="21600" y="1991"/>
                  </a:moveTo>
                  <a:cubicBezTo>
                    <a:pt x="15600" y="824"/>
                    <a:pt x="9600" y="-344"/>
                    <a:pt x="7200" y="94"/>
                  </a:cubicBezTo>
                  <a:cubicBezTo>
                    <a:pt x="4800" y="532"/>
                    <a:pt x="6000" y="2575"/>
                    <a:pt x="5400" y="6370"/>
                  </a:cubicBezTo>
                  <a:cubicBezTo>
                    <a:pt x="4800" y="10164"/>
                    <a:pt x="2400" y="15710"/>
                    <a:pt x="0" y="21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80" name="Line">
              <a:extLst>
                <a:ext uri="{FF2B5EF4-FFF2-40B4-BE49-F238E27FC236}">
                  <a16:creationId xmlns:a16="http://schemas.microsoft.com/office/drawing/2014/main" id="{1DA2EFF6-B959-43A1-BD89-7990684DB96A}"/>
                </a:ext>
              </a:extLst>
            </p:cNvPr>
            <p:cNvSpPr/>
            <p:nvPr/>
          </p:nvSpPr>
          <p:spPr>
            <a:xfrm>
              <a:off x="2927378" y="7782862"/>
              <a:ext cx="499973" cy="1842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538" extrusionOk="0">
                  <a:moveTo>
                    <a:pt x="4954" y="19299"/>
                  </a:moveTo>
                  <a:cubicBezTo>
                    <a:pt x="4668" y="19889"/>
                    <a:pt x="4381" y="20478"/>
                    <a:pt x="4238" y="20890"/>
                  </a:cubicBezTo>
                  <a:cubicBezTo>
                    <a:pt x="4095" y="21302"/>
                    <a:pt x="4095" y="21538"/>
                    <a:pt x="3952" y="21538"/>
                  </a:cubicBezTo>
                  <a:cubicBezTo>
                    <a:pt x="3809" y="21538"/>
                    <a:pt x="3523" y="21302"/>
                    <a:pt x="3094" y="20537"/>
                  </a:cubicBezTo>
                  <a:cubicBezTo>
                    <a:pt x="2665" y="19771"/>
                    <a:pt x="2093" y="18475"/>
                    <a:pt x="1592" y="17198"/>
                  </a:cubicBezTo>
                  <a:cubicBezTo>
                    <a:pt x="1091" y="15922"/>
                    <a:pt x="662" y="14665"/>
                    <a:pt x="376" y="13350"/>
                  </a:cubicBezTo>
                  <a:cubicBezTo>
                    <a:pt x="90" y="12034"/>
                    <a:pt x="-53" y="10659"/>
                    <a:pt x="19" y="9187"/>
                  </a:cubicBezTo>
                  <a:cubicBezTo>
                    <a:pt x="90" y="7714"/>
                    <a:pt x="376" y="6143"/>
                    <a:pt x="1449" y="4729"/>
                  </a:cubicBezTo>
                  <a:cubicBezTo>
                    <a:pt x="2522" y="3315"/>
                    <a:pt x="4381" y="2059"/>
                    <a:pt x="6670" y="1254"/>
                  </a:cubicBezTo>
                  <a:cubicBezTo>
                    <a:pt x="8959" y="449"/>
                    <a:pt x="11677" y="95"/>
                    <a:pt x="13679" y="17"/>
                  </a:cubicBezTo>
                  <a:cubicBezTo>
                    <a:pt x="15682" y="-62"/>
                    <a:pt x="16970" y="134"/>
                    <a:pt x="18114" y="743"/>
                  </a:cubicBezTo>
                  <a:cubicBezTo>
                    <a:pt x="19258" y="1352"/>
                    <a:pt x="20260" y="2373"/>
                    <a:pt x="19974" y="3453"/>
                  </a:cubicBezTo>
                  <a:cubicBezTo>
                    <a:pt x="19687" y="4533"/>
                    <a:pt x="18114" y="5672"/>
                    <a:pt x="16254" y="6438"/>
                  </a:cubicBezTo>
                  <a:cubicBezTo>
                    <a:pt x="14395" y="7203"/>
                    <a:pt x="12249" y="7596"/>
                    <a:pt x="10819" y="7812"/>
                  </a:cubicBezTo>
                  <a:cubicBezTo>
                    <a:pt x="9388" y="8028"/>
                    <a:pt x="8673" y="8067"/>
                    <a:pt x="7958" y="8048"/>
                  </a:cubicBezTo>
                  <a:cubicBezTo>
                    <a:pt x="7242" y="8028"/>
                    <a:pt x="6527" y="7950"/>
                    <a:pt x="6456" y="7851"/>
                  </a:cubicBezTo>
                  <a:cubicBezTo>
                    <a:pt x="6384" y="7753"/>
                    <a:pt x="6956" y="7635"/>
                    <a:pt x="8530" y="7557"/>
                  </a:cubicBezTo>
                  <a:cubicBezTo>
                    <a:pt x="10103" y="7478"/>
                    <a:pt x="12678" y="7439"/>
                    <a:pt x="14967" y="7773"/>
                  </a:cubicBezTo>
                  <a:cubicBezTo>
                    <a:pt x="17256" y="8107"/>
                    <a:pt x="19258" y="8814"/>
                    <a:pt x="20331" y="9540"/>
                  </a:cubicBezTo>
                  <a:cubicBezTo>
                    <a:pt x="21404" y="10267"/>
                    <a:pt x="21547" y="11013"/>
                    <a:pt x="20474" y="11582"/>
                  </a:cubicBezTo>
                  <a:cubicBezTo>
                    <a:pt x="19401" y="12152"/>
                    <a:pt x="17113" y="12545"/>
                    <a:pt x="14466" y="12761"/>
                  </a:cubicBezTo>
                  <a:cubicBezTo>
                    <a:pt x="11820" y="12977"/>
                    <a:pt x="8816" y="13016"/>
                    <a:pt x="6813" y="13016"/>
                  </a:cubicBezTo>
                  <a:cubicBezTo>
                    <a:pt x="4811" y="13016"/>
                    <a:pt x="3809" y="12977"/>
                    <a:pt x="3666" y="12878"/>
                  </a:cubicBezTo>
                  <a:cubicBezTo>
                    <a:pt x="3523" y="12780"/>
                    <a:pt x="4238" y="12623"/>
                    <a:pt x="5025" y="12486"/>
                  </a:cubicBezTo>
                  <a:cubicBezTo>
                    <a:pt x="5812" y="12348"/>
                    <a:pt x="6670" y="12230"/>
                    <a:pt x="7528" y="12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81" name="Line">
              <a:extLst>
                <a:ext uri="{FF2B5EF4-FFF2-40B4-BE49-F238E27FC236}">
                  <a16:creationId xmlns:a16="http://schemas.microsoft.com/office/drawing/2014/main" id="{7884D066-4E69-4AF8-B3AF-A7AB49EDE3B3}"/>
                </a:ext>
              </a:extLst>
            </p:cNvPr>
            <p:cNvSpPr/>
            <p:nvPr/>
          </p:nvSpPr>
          <p:spPr>
            <a:xfrm>
              <a:off x="3927324" y="8367373"/>
              <a:ext cx="278972" cy="99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229" extrusionOk="0">
                  <a:moveTo>
                    <a:pt x="1230" y="14749"/>
                  </a:moveTo>
                  <a:cubicBezTo>
                    <a:pt x="476" y="11869"/>
                    <a:pt x="-277" y="8989"/>
                    <a:pt x="100" y="7549"/>
                  </a:cubicBezTo>
                  <a:cubicBezTo>
                    <a:pt x="476" y="6109"/>
                    <a:pt x="1983" y="6109"/>
                    <a:pt x="4997" y="5029"/>
                  </a:cubicBezTo>
                  <a:cubicBezTo>
                    <a:pt x="8011" y="3949"/>
                    <a:pt x="12532" y="1789"/>
                    <a:pt x="15421" y="709"/>
                  </a:cubicBezTo>
                  <a:cubicBezTo>
                    <a:pt x="18309" y="-371"/>
                    <a:pt x="19565" y="-371"/>
                    <a:pt x="20318" y="1789"/>
                  </a:cubicBezTo>
                  <a:cubicBezTo>
                    <a:pt x="21072" y="3949"/>
                    <a:pt x="21323" y="8269"/>
                    <a:pt x="20946" y="11869"/>
                  </a:cubicBezTo>
                  <a:cubicBezTo>
                    <a:pt x="20570" y="15469"/>
                    <a:pt x="19565" y="18349"/>
                    <a:pt x="18560" y="212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82" name="Line">
              <a:extLst>
                <a:ext uri="{FF2B5EF4-FFF2-40B4-BE49-F238E27FC236}">
                  <a16:creationId xmlns:a16="http://schemas.microsoft.com/office/drawing/2014/main" id="{C18CF0CB-2A76-4BEB-B339-A7E421802E71}"/>
                </a:ext>
              </a:extLst>
            </p:cNvPr>
            <p:cNvSpPr/>
            <p:nvPr/>
          </p:nvSpPr>
          <p:spPr>
            <a:xfrm>
              <a:off x="3811389" y="8728707"/>
              <a:ext cx="340561" cy="31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extrusionOk="0">
                  <a:moveTo>
                    <a:pt x="0" y="0"/>
                  </a:moveTo>
                  <a:cubicBezTo>
                    <a:pt x="4871" y="7855"/>
                    <a:pt x="9741" y="15709"/>
                    <a:pt x="13341" y="18655"/>
                  </a:cubicBezTo>
                  <a:cubicBezTo>
                    <a:pt x="16941" y="21600"/>
                    <a:pt x="19271" y="19636"/>
                    <a:pt x="21600" y="17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83" name="Line">
              <a:extLst>
                <a:ext uri="{FF2B5EF4-FFF2-40B4-BE49-F238E27FC236}">
                  <a16:creationId xmlns:a16="http://schemas.microsoft.com/office/drawing/2014/main" id="{DB7C6137-8798-478F-A8E0-F7847AEE9CBA}"/>
                </a:ext>
              </a:extLst>
            </p:cNvPr>
            <p:cNvSpPr/>
            <p:nvPr/>
          </p:nvSpPr>
          <p:spPr>
            <a:xfrm>
              <a:off x="7590171" y="7053108"/>
              <a:ext cx="50722" cy="665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9" extrusionOk="0">
                  <a:moveTo>
                    <a:pt x="0" y="5907"/>
                  </a:moveTo>
                  <a:cubicBezTo>
                    <a:pt x="4320" y="4719"/>
                    <a:pt x="8640" y="3531"/>
                    <a:pt x="12240" y="2397"/>
                  </a:cubicBezTo>
                  <a:cubicBezTo>
                    <a:pt x="15840" y="1263"/>
                    <a:pt x="18720" y="183"/>
                    <a:pt x="20160" y="21"/>
                  </a:cubicBezTo>
                  <a:cubicBezTo>
                    <a:pt x="21600" y="-141"/>
                    <a:pt x="21600" y="615"/>
                    <a:pt x="21600" y="2883"/>
                  </a:cubicBezTo>
                  <a:cubicBezTo>
                    <a:pt x="21600" y="5151"/>
                    <a:pt x="21600" y="8931"/>
                    <a:pt x="18720" y="12279"/>
                  </a:cubicBezTo>
                  <a:cubicBezTo>
                    <a:pt x="15840" y="15627"/>
                    <a:pt x="10080" y="18543"/>
                    <a:pt x="4320" y="21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84" name="Line">
              <a:extLst>
                <a:ext uri="{FF2B5EF4-FFF2-40B4-BE49-F238E27FC236}">
                  <a16:creationId xmlns:a16="http://schemas.microsoft.com/office/drawing/2014/main" id="{345B20FA-7970-467F-BDE8-0CA3C7A3F7EB}"/>
                </a:ext>
              </a:extLst>
            </p:cNvPr>
            <p:cNvSpPr/>
            <p:nvPr/>
          </p:nvSpPr>
          <p:spPr>
            <a:xfrm>
              <a:off x="5376522" y="8285896"/>
              <a:ext cx="8633593" cy="15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3" extrusionOk="0">
                  <a:moveTo>
                    <a:pt x="118" y="21523"/>
                  </a:moveTo>
                  <a:cubicBezTo>
                    <a:pt x="59" y="19723"/>
                    <a:pt x="0" y="17923"/>
                    <a:pt x="0" y="17023"/>
                  </a:cubicBezTo>
                  <a:cubicBezTo>
                    <a:pt x="0" y="16123"/>
                    <a:pt x="59" y="16123"/>
                    <a:pt x="248" y="15898"/>
                  </a:cubicBezTo>
                  <a:cubicBezTo>
                    <a:pt x="437" y="15673"/>
                    <a:pt x="756" y="15223"/>
                    <a:pt x="1084" y="14998"/>
                  </a:cubicBezTo>
                  <a:cubicBezTo>
                    <a:pt x="1412" y="14773"/>
                    <a:pt x="1748" y="14773"/>
                    <a:pt x="2097" y="14773"/>
                  </a:cubicBezTo>
                  <a:cubicBezTo>
                    <a:pt x="2446" y="14773"/>
                    <a:pt x="2807" y="14773"/>
                    <a:pt x="3160" y="14773"/>
                  </a:cubicBezTo>
                  <a:cubicBezTo>
                    <a:pt x="3513" y="14773"/>
                    <a:pt x="3858" y="14773"/>
                    <a:pt x="4198" y="14773"/>
                  </a:cubicBezTo>
                  <a:cubicBezTo>
                    <a:pt x="4539" y="14773"/>
                    <a:pt x="4875" y="14773"/>
                    <a:pt x="5215" y="14773"/>
                  </a:cubicBezTo>
                  <a:cubicBezTo>
                    <a:pt x="5555" y="14773"/>
                    <a:pt x="5900" y="14773"/>
                    <a:pt x="6211" y="14323"/>
                  </a:cubicBezTo>
                  <a:cubicBezTo>
                    <a:pt x="6522" y="13873"/>
                    <a:pt x="6799" y="12973"/>
                    <a:pt x="7102" y="12298"/>
                  </a:cubicBezTo>
                  <a:cubicBezTo>
                    <a:pt x="7405" y="11623"/>
                    <a:pt x="7732" y="11173"/>
                    <a:pt x="8056" y="10498"/>
                  </a:cubicBezTo>
                  <a:cubicBezTo>
                    <a:pt x="8379" y="9823"/>
                    <a:pt x="8699" y="8923"/>
                    <a:pt x="9022" y="8473"/>
                  </a:cubicBezTo>
                  <a:cubicBezTo>
                    <a:pt x="9346" y="8023"/>
                    <a:pt x="9674" y="8023"/>
                    <a:pt x="9997" y="7798"/>
                  </a:cubicBezTo>
                  <a:cubicBezTo>
                    <a:pt x="10321" y="7573"/>
                    <a:pt x="10640" y="7123"/>
                    <a:pt x="10985" y="6898"/>
                  </a:cubicBezTo>
                  <a:cubicBezTo>
                    <a:pt x="11329" y="6673"/>
                    <a:pt x="11699" y="6673"/>
                    <a:pt x="12056" y="6673"/>
                  </a:cubicBezTo>
                  <a:cubicBezTo>
                    <a:pt x="12414" y="6673"/>
                    <a:pt x="12758" y="6673"/>
                    <a:pt x="13078" y="6448"/>
                  </a:cubicBezTo>
                  <a:cubicBezTo>
                    <a:pt x="13397" y="6223"/>
                    <a:pt x="13691" y="5773"/>
                    <a:pt x="13977" y="5098"/>
                  </a:cubicBezTo>
                  <a:cubicBezTo>
                    <a:pt x="14263" y="4423"/>
                    <a:pt x="14540" y="3523"/>
                    <a:pt x="14834" y="2623"/>
                  </a:cubicBezTo>
                  <a:cubicBezTo>
                    <a:pt x="15128" y="1723"/>
                    <a:pt x="15439" y="823"/>
                    <a:pt x="15784" y="373"/>
                  </a:cubicBezTo>
                  <a:cubicBezTo>
                    <a:pt x="16129" y="-77"/>
                    <a:pt x="16507" y="-77"/>
                    <a:pt x="16856" y="148"/>
                  </a:cubicBezTo>
                  <a:cubicBezTo>
                    <a:pt x="17204" y="373"/>
                    <a:pt x="17524" y="823"/>
                    <a:pt x="17839" y="1273"/>
                  </a:cubicBezTo>
                  <a:cubicBezTo>
                    <a:pt x="18154" y="1723"/>
                    <a:pt x="18465" y="2173"/>
                    <a:pt x="18776" y="2623"/>
                  </a:cubicBezTo>
                  <a:cubicBezTo>
                    <a:pt x="19087" y="3073"/>
                    <a:pt x="19398" y="3523"/>
                    <a:pt x="19730" y="3748"/>
                  </a:cubicBezTo>
                  <a:cubicBezTo>
                    <a:pt x="20062" y="3973"/>
                    <a:pt x="20415" y="3973"/>
                    <a:pt x="20713" y="4648"/>
                  </a:cubicBezTo>
                  <a:cubicBezTo>
                    <a:pt x="21012" y="5323"/>
                    <a:pt x="21255" y="6673"/>
                    <a:pt x="21394" y="8248"/>
                  </a:cubicBezTo>
                  <a:cubicBezTo>
                    <a:pt x="21533" y="9823"/>
                    <a:pt x="21566" y="11623"/>
                    <a:pt x="21600" y="13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85" name="Line">
              <a:extLst>
                <a:ext uri="{FF2B5EF4-FFF2-40B4-BE49-F238E27FC236}">
                  <a16:creationId xmlns:a16="http://schemas.microsoft.com/office/drawing/2014/main" id="{3C210273-C268-4C36-B7CC-EE660B349124}"/>
                </a:ext>
              </a:extLst>
            </p:cNvPr>
            <p:cNvSpPr/>
            <p:nvPr/>
          </p:nvSpPr>
          <p:spPr>
            <a:xfrm>
              <a:off x="5488836" y="8827897"/>
              <a:ext cx="347807" cy="1480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577" extrusionOk="0">
                  <a:moveTo>
                    <a:pt x="19367" y="1199"/>
                  </a:moveTo>
                  <a:cubicBezTo>
                    <a:pt x="19984" y="1003"/>
                    <a:pt x="20601" y="808"/>
                    <a:pt x="20909" y="563"/>
                  </a:cubicBezTo>
                  <a:cubicBezTo>
                    <a:pt x="21218" y="319"/>
                    <a:pt x="21218" y="26"/>
                    <a:pt x="20704" y="1"/>
                  </a:cubicBezTo>
                  <a:cubicBezTo>
                    <a:pt x="20189" y="-23"/>
                    <a:pt x="19161" y="221"/>
                    <a:pt x="16384" y="1125"/>
                  </a:cubicBezTo>
                  <a:cubicBezTo>
                    <a:pt x="13607" y="2029"/>
                    <a:pt x="9081" y="3593"/>
                    <a:pt x="5892" y="5230"/>
                  </a:cubicBezTo>
                  <a:cubicBezTo>
                    <a:pt x="2704" y="6868"/>
                    <a:pt x="852" y="8578"/>
                    <a:pt x="235" y="10288"/>
                  </a:cubicBezTo>
                  <a:cubicBezTo>
                    <a:pt x="-382" y="11999"/>
                    <a:pt x="235" y="13709"/>
                    <a:pt x="1881" y="15200"/>
                  </a:cubicBezTo>
                  <a:cubicBezTo>
                    <a:pt x="3527" y="16690"/>
                    <a:pt x="6201" y="17961"/>
                    <a:pt x="9081" y="18987"/>
                  </a:cubicBezTo>
                  <a:cubicBezTo>
                    <a:pt x="11961" y="20013"/>
                    <a:pt x="15047" y="20795"/>
                    <a:pt x="18132" y="215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86" name="Line">
              <a:extLst>
                <a:ext uri="{FF2B5EF4-FFF2-40B4-BE49-F238E27FC236}">
                  <a16:creationId xmlns:a16="http://schemas.microsoft.com/office/drawing/2014/main" id="{206DFE1A-9036-4AD2-A07A-40B6B49D9381}"/>
                </a:ext>
              </a:extLst>
            </p:cNvPr>
            <p:cNvSpPr/>
            <p:nvPr/>
          </p:nvSpPr>
          <p:spPr>
            <a:xfrm>
              <a:off x="5934463" y="9157350"/>
              <a:ext cx="130428" cy="6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9" h="21549" extrusionOk="0">
                  <a:moveTo>
                    <a:pt x="540" y="6671"/>
                  </a:moveTo>
                  <a:cubicBezTo>
                    <a:pt x="0" y="6120"/>
                    <a:pt x="-540" y="5569"/>
                    <a:pt x="1080" y="4688"/>
                  </a:cubicBezTo>
                  <a:cubicBezTo>
                    <a:pt x="2700" y="3806"/>
                    <a:pt x="6480" y="2594"/>
                    <a:pt x="8910" y="1657"/>
                  </a:cubicBezTo>
                  <a:cubicBezTo>
                    <a:pt x="11340" y="720"/>
                    <a:pt x="12420" y="59"/>
                    <a:pt x="13230" y="4"/>
                  </a:cubicBezTo>
                  <a:cubicBezTo>
                    <a:pt x="14040" y="-51"/>
                    <a:pt x="14580" y="500"/>
                    <a:pt x="15660" y="2814"/>
                  </a:cubicBezTo>
                  <a:cubicBezTo>
                    <a:pt x="16740" y="5129"/>
                    <a:pt x="18360" y="9206"/>
                    <a:pt x="19440" y="12347"/>
                  </a:cubicBezTo>
                  <a:cubicBezTo>
                    <a:pt x="20520" y="15488"/>
                    <a:pt x="21060" y="17692"/>
                    <a:pt x="20790" y="19069"/>
                  </a:cubicBezTo>
                  <a:cubicBezTo>
                    <a:pt x="20520" y="20447"/>
                    <a:pt x="19440" y="20998"/>
                    <a:pt x="18360" y="215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87" name="Line">
              <a:extLst>
                <a:ext uri="{FF2B5EF4-FFF2-40B4-BE49-F238E27FC236}">
                  <a16:creationId xmlns:a16="http://schemas.microsoft.com/office/drawing/2014/main" id="{3C9DD444-9A59-4201-8869-5609F257C1B1}"/>
                </a:ext>
              </a:extLst>
            </p:cNvPr>
            <p:cNvSpPr/>
            <p:nvPr/>
          </p:nvSpPr>
          <p:spPr>
            <a:xfrm>
              <a:off x="5905479" y="9766659"/>
              <a:ext cx="275347" cy="38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5" extrusionOk="0">
                  <a:moveTo>
                    <a:pt x="0" y="15425"/>
                  </a:moveTo>
                  <a:cubicBezTo>
                    <a:pt x="4800" y="10025"/>
                    <a:pt x="9600" y="4625"/>
                    <a:pt x="12800" y="1925"/>
                  </a:cubicBezTo>
                  <a:cubicBezTo>
                    <a:pt x="16000" y="-775"/>
                    <a:pt x="17600" y="-775"/>
                    <a:pt x="18800" y="2825"/>
                  </a:cubicBezTo>
                  <a:cubicBezTo>
                    <a:pt x="20000" y="6425"/>
                    <a:pt x="20800" y="13625"/>
                    <a:pt x="21600" y="208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88" name="Line">
              <a:extLst>
                <a:ext uri="{FF2B5EF4-FFF2-40B4-BE49-F238E27FC236}">
                  <a16:creationId xmlns:a16="http://schemas.microsoft.com/office/drawing/2014/main" id="{F1CA561F-40C2-463C-951C-B7E5CF7E9FAA}"/>
                </a:ext>
              </a:extLst>
            </p:cNvPr>
            <p:cNvSpPr/>
            <p:nvPr/>
          </p:nvSpPr>
          <p:spPr>
            <a:xfrm>
              <a:off x="6764129" y="9252996"/>
              <a:ext cx="47098" cy="503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extrusionOk="0">
                  <a:moveTo>
                    <a:pt x="18514" y="3742"/>
                  </a:moveTo>
                  <a:cubicBezTo>
                    <a:pt x="20057" y="2884"/>
                    <a:pt x="21600" y="2026"/>
                    <a:pt x="21600" y="1239"/>
                  </a:cubicBezTo>
                  <a:cubicBezTo>
                    <a:pt x="21600" y="452"/>
                    <a:pt x="20057" y="-263"/>
                    <a:pt x="18514" y="95"/>
                  </a:cubicBezTo>
                  <a:cubicBezTo>
                    <a:pt x="16971" y="452"/>
                    <a:pt x="15429" y="1883"/>
                    <a:pt x="14657" y="4958"/>
                  </a:cubicBezTo>
                  <a:cubicBezTo>
                    <a:pt x="13886" y="8034"/>
                    <a:pt x="13886" y="12754"/>
                    <a:pt x="11572" y="15758"/>
                  </a:cubicBezTo>
                  <a:cubicBezTo>
                    <a:pt x="9257" y="18762"/>
                    <a:pt x="4629" y="20050"/>
                    <a:pt x="0" y="213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89" name="Line">
              <a:extLst>
                <a:ext uri="{FF2B5EF4-FFF2-40B4-BE49-F238E27FC236}">
                  <a16:creationId xmlns:a16="http://schemas.microsoft.com/office/drawing/2014/main" id="{BF15C85A-DC8D-4BAF-9941-5C87C9E8C3BA}"/>
                </a:ext>
              </a:extLst>
            </p:cNvPr>
            <p:cNvSpPr/>
            <p:nvPr/>
          </p:nvSpPr>
          <p:spPr>
            <a:xfrm>
              <a:off x="6553995" y="9444291"/>
              <a:ext cx="460119" cy="131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600" extrusionOk="0">
                  <a:moveTo>
                    <a:pt x="1291" y="21600"/>
                  </a:moveTo>
                  <a:cubicBezTo>
                    <a:pt x="980" y="18831"/>
                    <a:pt x="669" y="16062"/>
                    <a:pt x="359" y="13292"/>
                  </a:cubicBezTo>
                  <a:cubicBezTo>
                    <a:pt x="48" y="10523"/>
                    <a:pt x="-263" y="7754"/>
                    <a:pt x="359" y="5815"/>
                  </a:cubicBezTo>
                  <a:cubicBezTo>
                    <a:pt x="980" y="3877"/>
                    <a:pt x="2534" y="2769"/>
                    <a:pt x="6186" y="1938"/>
                  </a:cubicBezTo>
                  <a:cubicBezTo>
                    <a:pt x="9838" y="1108"/>
                    <a:pt x="15587" y="554"/>
                    <a:pt x="2133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90" name="Line">
              <a:extLst>
                <a:ext uri="{FF2B5EF4-FFF2-40B4-BE49-F238E27FC236}">
                  <a16:creationId xmlns:a16="http://schemas.microsoft.com/office/drawing/2014/main" id="{276C80D5-250B-43BA-969A-B3A5F7077010}"/>
                </a:ext>
              </a:extLst>
            </p:cNvPr>
            <p:cNvSpPr/>
            <p:nvPr/>
          </p:nvSpPr>
          <p:spPr>
            <a:xfrm>
              <a:off x="7662631" y="8856237"/>
              <a:ext cx="782566" cy="804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1" extrusionOk="0">
                  <a:moveTo>
                    <a:pt x="7694" y="14825"/>
                  </a:moveTo>
                  <a:cubicBezTo>
                    <a:pt x="7602" y="14200"/>
                    <a:pt x="7509" y="13575"/>
                    <a:pt x="6953" y="13174"/>
                  </a:cubicBezTo>
                  <a:cubicBezTo>
                    <a:pt x="6397" y="12772"/>
                    <a:pt x="5377" y="12593"/>
                    <a:pt x="4264" y="12906"/>
                  </a:cubicBezTo>
                  <a:cubicBezTo>
                    <a:pt x="3152" y="13218"/>
                    <a:pt x="1947" y="14021"/>
                    <a:pt x="1159" y="15360"/>
                  </a:cubicBezTo>
                  <a:cubicBezTo>
                    <a:pt x="371" y="16699"/>
                    <a:pt x="0" y="18574"/>
                    <a:pt x="0" y="19689"/>
                  </a:cubicBezTo>
                  <a:cubicBezTo>
                    <a:pt x="0" y="20805"/>
                    <a:pt x="371" y="21162"/>
                    <a:pt x="1159" y="21207"/>
                  </a:cubicBezTo>
                  <a:cubicBezTo>
                    <a:pt x="1947" y="21251"/>
                    <a:pt x="3152" y="20983"/>
                    <a:pt x="4542" y="19600"/>
                  </a:cubicBezTo>
                  <a:cubicBezTo>
                    <a:pt x="5933" y="18217"/>
                    <a:pt x="7509" y="15717"/>
                    <a:pt x="8668" y="13174"/>
                  </a:cubicBezTo>
                  <a:cubicBezTo>
                    <a:pt x="9827" y="10630"/>
                    <a:pt x="10568" y="8041"/>
                    <a:pt x="11032" y="6122"/>
                  </a:cubicBezTo>
                  <a:cubicBezTo>
                    <a:pt x="11495" y="4203"/>
                    <a:pt x="11681" y="2954"/>
                    <a:pt x="11773" y="1927"/>
                  </a:cubicBezTo>
                  <a:cubicBezTo>
                    <a:pt x="11866" y="901"/>
                    <a:pt x="11866" y="98"/>
                    <a:pt x="11681" y="8"/>
                  </a:cubicBezTo>
                  <a:cubicBezTo>
                    <a:pt x="11495" y="-81"/>
                    <a:pt x="11124" y="544"/>
                    <a:pt x="10615" y="2507"/>
                  </a:cubicBezTo>
                  <a:cubicBezTo>
                    <a:pt x="10105" y="4471"/>
                    <a:pt x="9456" y="7774"/>
                    <a:pt x="9409" y="10808"/>
                  </a:cubicBezTo>
                  <a:cubicBezTo>
                    <a:pt x="9363" y="13843"/>
                    <a:pt x="9919" y="16610"/>
                    <a:pt x="10846" y="18350"/>
                  </a:cubicBezTo>
                  <a:cubicBezTo>
                    <a:pt x="11773" y="20091"/>
                    <a:pt x="13071" y="20805"/>
                    <a:pt x="13998" y="21162"/>
                  </a:cubicBezTo>
                  <a:cubicBezTo>
                    <a:pt x="14925" y="21519"/>
                    <a:pt x="15482" y="21519"/>
                    <a:pt x="16130" y="20983"/>
                  </a:cubicBezTo>
                  <a:cubicBezTo>
                    <a:pt x="16779" y="20448"/>
                    <a:pt x="17521" y="19377"/>
                    <a:pt x="17938" y="18127"/>
                  </a:cubicBezTo>
                  <a:cubicBezTo>
                    <a:pt x="18355" y="16878"/>
                    <a:pt x="18448" y="15450"/>
                    <a:pt x="18263" y="14512"/>
                  </a:cubicBezTo>
                  <a:cubicBezTo>
                    <a:pt x="18077" y="13575"/>
                    <a:pt x="17614" y="13129"/>
                    <a:pt x="17150" y="12995"/>
                  </a:cubicBezTo>
                  <a:cubicBezTo>
                    <a:pt x="16687" y="12861"/>
                    <a:pt x="16223" y="13040"/>
                    <a:pt x="15760" y="13977"/>
                  </a:cubicBezTo>
                  <a:cubicBezTo>
                    <a:pt x="15296" y="14914"/>
                    <a:pt x="14833" y="16610"/>
                    <a:pt x="14879" y="17949"/>
                  </a:cubicBezTo>
                  <a:cubicBezTo>
                    <a:pt x="14925" y="19288"/>
                    <a:pt x="15482" y="20269"/>
                    <a:pt x="16687" y="20671"/>
                  </a:cubicBezTo>
                  <a:cubicBezTo>
                    <a:pt x="17892" y="21073"/>
                    <a:pt x="19746" y="20894"/>
                    <a:pt x="21600" y="207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91" name="Line">
              <a:extLst>
                <a:ext uri="{FF2B5EF4-FFF2-40B4-BE49-F238E27FC236}">
                  <a16:creationId xmlns:a16="http://schemas.microsoft.com/office/drawing/2014/main" id="{784E213A-CB99-402E-A558-6BA37FC312E7}"/>
                </a:ext>
              </a:extLst>
            </p:cNvPr>
            <p:cNvSpPr/>
            <p:nvPr/>
          </p:nvSpPr>
          <p:spPr>
            <a:xfrm>
              <a:off x="8546642" y="9118382"/>
              <a:ext cx="311577" cy="1041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188" extrusionOk="0">
                  <a:moveTo>
                    <a:pt x="3477" y="4746"/>
                  </a:moveTo>
                  <a:cubicBezTo>
                    <a:pt x="4626" y="2695"/>
                    <a:pt x="5774" y="644"/>
                    <a:pt x="6119" y="132"/>
                  </a:cubicBezTo>
                  <a:cubicBezTo>
                    <a:pt x="6464" y="-381"/>
                    <a:pt x="6004" y="644"/>
                    <a:pt x="5545" y="2422"/>
                  </a:cubicBezTo>
                  <a:cubicBezTo>
                    <a:pt x="5085" y="4199"/>
                    <a:pt x="4626" y="6728"/>
                    <a:pt x="4166" y="9189"/>
                  </a:cubicBezTo>
                  <a:cubicBezTo>
                    <a:pt x="3706" y="11649"/>
                    <a:pt x="3247" y="14042"/>
                    <a:pt x="2902" y="15887"/>
                  </a:cubicBezTo>
                  <a:cubicBezTo>
                    <a:pt x="2557" y="17733"/>
                    <a:pt x="2328" y="19032"/>
                    <a:pt x="2328" y="19886"/>
                  </a:cubicBezTo>
                  <a:cubicBezTo>
                    <a:pt x="2328" y="20741"/>
                    <a:pt x="2557" y="21151"/>
                    <a:pt x="3132" y="21185"/>
                  </a:cubicBezTo>
                  <a:cubicBezTo>
                    <a:pt x="3706" y="21219"/>
                    <a:pt x="4626" y="20877"/>
                    <a:pt x="5430" y="19818"/>
                  </a:cubicBezTo>
                  <a:cubicBezTo>
                    <a:pt x="6234" y="18758"/>
                    <a:pt x="6923" y="16981"/>
                    <a:pt x="6349" y="15204"/>
                  </a:cubicBezTo>
                  <a:cubicBezTo>
                    <a:pt x="5774" y="13427"/>
                    <a:pt x="3936" y="11649"/>
                    <a:pt x="2443" y="10522"/>
                  </a:cubicBezTo>
                  <a:cubicBezTo>
                    <a:pt x="949" y="9394"/>
                    <a:pt x="-200" y="8915"/>
                    <a:pt x="30" y="8642"/>
                  </a:cubicBezTo>
                  <a:cubicBezTo>
                    <a:pt x="260" y="8368"/>
                    <a:pt x="1868" y="8300"/>
                    <a:pt x="5660" y="8539"/>
                  </a:cubicBezTo>
                  <a:cubicBezTo>
                    <a:pt x="9451" y="8778"/>
                    <a:pt x="15426" y="9325"/>
                    <a:pt x="21400" y="98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92" name="Line">
              <a:extLst>
                <a:ext uri="{FF2B5EF4-FFF2-40B4-BE49-F238E27FC236}">
                  <a16:creationId xmlns:a16="http://schemas.microsoft.com/office/drawing/2014/main" id="{CFDB2BB9-5E38-4EB4-8BE7-26CA43491F96}"/>
                </a:ext>
              </a:extLst>
            </p:cNvPr>
            <p:cNvSpPr/>
            <p:nvPr/>
          </p:nvSpPr>
          <p:spPr>
            <a:xfrm>
              <a:off x="8850973" y="9387611"/>
              <a:ext cx="199263" cy="336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3" extrusionOk="0">
                  <a:moveTo>
                    <a:pt x="0" y="7922"/>
                  </a:moveTo>
                  <a:cubicBezTo>
                    <a:pt x="1800" y="8345"/>
                    <a:pt x="3600" y="8769"/>
                    <a:pt x="6840" y="8239"/>
                  </a:cubicBezTo>
                  <a:cubicBezTo>
                    <a:pt x="10080" y="7710"/>
                    <a:pt x="14760" y="6228"/>
                    <a:pt x="17100" y="4851"/>
                  </a:cubicBezTo>
                  <a:cubicBezTo>
                    <a:pt x="19440" y="3475"/>
                    <a:pt x="19440" y="2204"/>
                    <a:pt x="17820" y="1251"/>
                  </a:cubicBezTo>
                  <a:cubicBezTo>
                    <a:pt x="16200" y="298"/>
                    <a:pt x="12960" y="-337"/>
                    <a:pt x="10260" y="192"/>
                  </a:cubicBezTo>
                  <a:cubicBezTo>
                    <a:pt x="7560" y="722"/>
                    <a:pt x="5400" y="2416"/>
                    <a:pt x="5220" y="5698"/>
                  </a:cubicBezTo>
                  <a:cubicBezTo>
                    <a:pt x="5040" y="8981"/>
                    <a:pt x="6840" y="13851"/>
                    <a:pt x="9900" y="16710"/>
                  </a:cubicBezTo>
                  <a:cubicBezTo>
                    <a:pt x="12960" y="19569"/>
                    <a:pt x="17280" y="20416"/>
                    <a:pt x="21600" y="212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93" name="Line">
              <a:extLst>
                <a:ext uri="{FF2B5EF4-FFF2-40B4-BE49-F238E27FC236}">
                  <a16:creationId xmlns:a16="http://schemas.microsoft.com/office/drawing/2014/main" id="{B1B1209C-A183-4844-BB3B-CBAC1AFAAB0B}"/>
                </a:ext>
              </a:extLst>
            </p:cNvPr>
            <p:cNvSpPr/>
            <p:nvPr/>
          </p:nvSpPr>
          <p:spPr>
            <a:xfrm>
              <a:off x="9169796" y="9068787"/>
              <a:ext cx="365921" cy="687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446" extrusionOk="0">
                  <a:moveTo>
                    <a:pt x="6646" y="12638"/>
                  </a:moveTo>
                  <a:cubicBezTo>
                    <a:pt x="6844" y="12009"/>
                    <a:pt x="7042" y="11380"/>
                    <a:pt x="6745" y="10908"/>
                  </a:cubicBezTo>
                  <a:cubicBezTo>
                    <a:pt x="6447" y="10436"/>
                    <a:pt x="5655" y="10122"/>
                    <a:pt x="4862" y="10227"/>
                  </a:cubicBezTo>
                  <a:cubicBezTo>
                    <a:pt x="4069" y="10332"/>
                    <a:pt x="3277" y="10856"/>
                    <a:pt x="2286" y="12324"/>
                  </a:cubicBezTo>
                  <a:cubicBezTo>
                    <a:pt x="1295" y="13792"/>
                    <a:pt x="106" y="16203"/>
                    <a:pt x="7" y="17986"/>
                  </a:cubicBezTo>
                  <a:cubicBezTo>
                    <a:pt x="-92" y="19768"/>
                    <a:pt x="899" y="20922"/>
                    <a:pt x="2781" y="21236"/>
                  </a:cubicBezTo>
                  <a:cubicBezTo>
                    <a:pt x="4664" y="21551"/>
                    <a:pt x="7438" y="21027"/>
                    <a:pt x="10014" y="19611"/>
                  </a:cubicBezTo>
                  <a:cubicBezTo>
                    <a:pt x="12591" y="18196"/>
                    <a:pt x="14969" y="15889"/>
                    <a:pt x="16851" y="12953"/>
                  </a:cubicBezTo>
                  <a:cubicBezTo>
                    <a:pt x="18734" y="10017"/>
                    <a:pt x="20121" y="6452"/>
                    <a:pt x="20814" y="4407"/>
                  </a:cubicBezTo>
                  <a:cubicBezTo>
                    <a:pt x="21508" y="2363"/>
                    <a:pt x="21508" y="1838"/>
                    <a:pt x="21409" y="1262"/>
                  </a:cubicBezTo>
                  <a:cubicBezTo>
                    <a:pt x="21310" y="685"/>
                    <a:pt x="21112" y="56"/>
                    <a:pt x="20616" y="3"/>
                  </a:cubicBezTo>
                  <a:cubicBezTo>
                    <a:pt x="20121" y="-49"/>
                    <a:pt x="19328" y="475"/>
                    <a:pt x="18436" y="2520"/>
                  </a:cubicBezTo>
                  <a:cubicBezTo>
                    <a:pt x="17545" y="4565"/>
                    <a:pt x="16554" y="8130"/>
                    <a:pt x="16059" y="11013"/>
                  </a:cubicBezTo>
                  <a:cubicBezTo>
                    <a:pt x="15563" y="13897"/>
                    <a:pt x="15563" y="16099"/>
                    <a:pt x="16158" y="17724"/>
                  </a:cubicBezTo>
                  <a:cubicBezTo>
                    <a:pt x="16752" y="19349"/>
                    <a:pt x="17941" y="20398"/>
                    <a:pt x="19130" y="21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94" name="Line">
              <a:extLst>
                <a:ext uri="{FF2B5EF4-FFF2-40B4-BE49-F238E27FC236}">
                  <a16:creationId xmlns:a16="http://schemas.microsoft.com/office/drawing/2014/main" id="{DED76CE2-7B39-4F24-BDDC-A2C157649BB2}"/>
                </a:ext>
              </a:extLst>
            </p:cNvPr>
            <p:cNvSpPr/>
            <p:nvPr/>
          </p:nvSpPr>
          <p:spPr>
            <a:xfrm>
              <a:off x="9354568" y="9260081"/>
              <a:ext cx="311577" cy="92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110" y="16000"/>
                    <a:pt x="10219" y="10400"/>
                    <a:pt x="13819" y="6800"/>
                  </a:cubicBezTo>
                  <a:cubicBezTo>
                    <a:pt x="17419" y="3200"/>
                    <a:pt x="19510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95" name="Line">
              <a:extLst>
                <a:ext uri="{FF2B5EF4-FFF2-40B4-BE49-F238E27FC236}">
                  <a16:creationId xmlns:a16="http://schemas.microsoft.com/office/drawing/2014/main" id="{537CB656-0F49-4C5B-81D6-F9DBFF69F912}"/>
                </a:ext>
              </a:extLst>
            </p:cNvPr>
            <p:cNvSpPr/>
            <p:nvPr/>
          </p:nvSpPr>
          <p:spPr>
            <a:xfrm>
              <a:off x="9792951" y="8873951"/>
              <a:ext cx="1076028" cy="811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379" extrusionOk="0">
                  <a:moveTo>
                    <a:pt x="5708" y="15274"/>
                  </a:moveTo>
                  <a:cubicBezTo>
                    <a:pt x="5641" y="14832"/>
                    <a:pt x="5574" y="14389"/>
                    <a:pt x="5340" y="14168"/>
                  </a:cubicBezTo>
                  <a:cubicBezTo>
                    <a:pt x="5106" y="13946"/>
                    <a:pt x="4705" y="13946"/>
                    <a:pt x="4070" y="14256"/>
                  </a:cubicBezTo>
                  <a:cubicBezTo>
                    <a:pt x="3434" y="14566"/>
                    <a:pt x="2565" y="15186"/>
                    <a:pt x="1829" y="16027"/>
                  </a:cubicBezTo>
                  <a:cubicBezTo>
                    <a:pt x="1094" y="16868"/>
                    <a:pt x="492" y="17930"/>
                    <a:pt x="191" y="18682"/>
                  </a:cubicBezTo>
                  <a:cubicBezTo>
                    <a:pt x="-110" y="19435"/>
                    <a:pt x="-110" y="19878"/>
                    <a:pt x="592" y="20099"/>
                  </a:cubicBezTo>
                  <a:cubicBezTo>
                    <a:pt x="1294" y="20320"/>
                    <a:pt x="2699" y="20320"/>
                    <a:pt x="3769" y="19745"/>
                  </a:cubicBezTo>
                  <a:cubicBezTo>
                    <a:pt x="4839" y="19169"/>
                    <a:pt x="5574" y="18019"/>
                    <a:pt x="6210" y="15805"/>
                  </a:cubicBezTo>
                  <a:cubicBezTo>
                    <a:pt x="6845" y="13592"/>
                    <a:pt x="7380" y="10317"/>
                    <a:pt x="7681" y="7750"/>
                  </a:cubicBezTo>
                  <a:cubicBezTo>
                    <a:pt x="7982" y="5182"/>
                    <a:pt x="8049" y="3323"/>
                    <a:pt x="8082" y="2084"/>
                  </a:cubicBezTo>
                  <a:cubicBezTo>
                    <a:pt x="8115" y="845"/>
                    <a:pt x="8115" y="225"/>
                    <a:pt x="7982" y="48"/>
                  </a:cubicBezTo>
                  <a:cubicBezTo>
                    <a:pt x="7848" y="-129"/>
                    <a:pt x="7580" y="137"/>
                    <a:pt x="7213" y="1597"/>
                  </a:cubicBezTo>
                  <a:cubicBezTo>
                    <a:pt x="6845" y="3058"/>
                    <a:pt x="6377" y="5714"/>
                    <a:pt x="6109" y="8281"/>
                  </a:cubicBezTo>
                  <a:cubicBezTo>
                    <a:pt x="5842" y="10848"/>
                    <a:pt x="5775" y="13327"/>
                    <a:pt x="5942" y="15319"/>
                  </a:cubicBezTo>
                  <a:cubicBezTo>
                    <a:pt x="6109" y="17310"/>
                    <a:pt x="6510" y="18815"/>
                    <a:pt x="6845" y="19789"/>
                  </a:cubicBezTo>
                  <a:cubicBezTo>
                    <a:pt x="7179" y="20763"/>
                    <a:pt x="7447" y="21205"/>
                    <a:pt x="7948" y="21338"/>
                  </a:cubicBezTo>
                  <a:cubicBezTo>
                    <a:pt x="8450" y="21471"/>
                    <a:pt x="9185" y="21294"/>
                    <a:pt x="9821" y="20541"/>
                  </a:cubicBezTo>
                  <a:cubicBezTo>
                    <a:pt x="10456" y="19789"/>
                    <a:pt x="10991" y="18461"/>
                    <a:pt x="11325" y="17133"/>
                  </a:cubicBezTo>
                  <a:cubicBezTo>
                    <a:pt x="11660" y="15805"/>
                    <a:pt x="11793" y="14478"/>
                    <a:pt x="11827" y="13592"/>
                  </a:cubicBezTo>
                  <a:cubicBezTo>
                    <a:pt x="11860" y="12707"/>
                    <a:pt x="11793" y="12264"/>
                    <a:pt x="11593" y="12132"/>
                  </a:cubicBezTo>
                  <a:cubicBezTo>
                    <a:pt x="11392" y="11999"/>
                    <a:pt x="11058" y="12176"/>
                    <a:pt x="10757" y="13061"/>
                  </a:cubicBezTo>
                  <a:cubicBezTo>
                    <a:pt x="10456" y="13946"/>
                    <a:pt x="10188" y="15540"/>
                    <a:pt x="10155" y="16779"/>
                  </a:cubicBezTo>
                  <a:cubicBezTo>
                    <a:pt x="10122" y="18019"/>
                    <a:pt x="10322" y="18904"/>
                    <a:pt x="10590" y="19391"/>
                  </a:cubicBezTo>
                  <a:cubicBezTo>
                    <a:pt x="10857" y="19878"/>
                    <a:pt x="11192" y="19966"/>
                    <a:pt x="11693" y="19789"/>
                  </a:cubicBezTo>
                  <a:cubicBezTo>
                    <a:pt x="12195" y="19612"/>
                    <a:pt x="12863" y="19169"/>
                    <a:pt x="13632" y="18019"/>
                  </a:cubicBezTo>
                  <a:cubicBezTo>
                    <a:pt x="14401" y="16868"/>
                    <a:pt x="15271" y="15009"/>
                    <a:pt x="15839" y="13902"/>
                  </a:cubicBezTo>
                  <a:cubicBezTo>
                    <a:pt x="16408" y="12796"/>
                    <a:pt x="16675" y="12441"/>
                    <a:pt x="16842" y="12486"/>
                  </a:cubicBezTo>
                  <a:cubicBezTo>
                    <a:pt x="17010" y="12530"/>
                    <a:pt x="17076" y="12973"/>
                    <a:pt x="17043" y="14301"/>
                  </a:cubicBezTo>
                  <a:cubicBezTo>
                    <a:pt x="17010" y="15628"/>
                    <a:pt x="16876" y="17841"/>
                    <a:pt x="16809" y="19169"/>
                  </a:cubicBezTo>
                  <a:cubicBezTo>
                    <a:pt x="16742" y="20497"/>
                    <a:pt x="16742" y="20940"/>
                    <a:pt x="16842" y="20896"/>
                  </a:cubicBezTo>
                  <a:cubicBezTo>
                    <a:pt x="16943" y="20851"/>
                    <a:pt x="17143" y="20320"/>
                    <a:pt x="17779" y="18860"/>
                  </a:cubicBezTo>
                  <a:cubicBezTo>
                    <a:pt x="18414" y="17399"/>
                    <a:pt x="19484" y="15009"/>
                    <a:pt x="20153" y="13681"/>
                  </a:cubicBezTo>
                  <a:cubicBezTo>
                    <a:pt x="20821" y="12353"/>
                    <a:pt x="21089" y="12087"/>
                    <a:pt x="21256" y="12176"/>
                  </a:cubicBezTo>
                  <a:cubicBezTo>
                    <a:pt x="21423" y="12264"/>
                    <a:pt x="21490" y="12707"/>
                    <a:pt x="21390" y="14035"/>
                  </a:cubicBezTo>
                  <a:cubicBezTo>
                    <a:pt x="21289" y="15363"/>
                    <a:pt x="21022" y="17576"/>
                    <a:pt x="20855" y="18904"/>
                  </a:cubicBezTo>
                  <a:cubicBezTo>
                    <a:pt x="20688" y="20232"/>
                    <a:pt x="20621" y="20674"/>
                    <a:pt x="20554" y="211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96" name="Line">
              <a:extLst>
                <a:ext uri="{FF2B5EF4-FFF2-40B4-BE49-F238E27FC236}">
                  <a16:creationId xmlns:a16="http://schemas.microsoft.com/office/drawing/2014/main" id="{6BF6D67A-B07C-4C4D-B2CB-4AB5105EA10B}"/>
                </a:ext>
              </a:extLst>
            </p:cNvPr>
            <p:cNvSpPr/>
            <p:nvPr/>
          </p:nvSpPr>
          <p:spPr>
            <a:xfrm>
              <a:off x="10923325" y="9252996"/>
              <a:ext cx="202888" cy="432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434" extrusionOk="0">
                  <a:moveTo>
                    <a:pt x="21056" y="1883"/>
                  </a:moveTo>
                  <a:cubicBezTo>
                    <a:pt x="20011" y="1214"/>
                    <a:pt x="18966" y="544"/>
                    <a:pt x="16701" y="209"/>
                  </a:cubicBezTo>
                  <a:cubicBezTo>
                    <a:pt x="14437" y="-126"/>
                    <a:pt x="10953" y="-126"/>
                    <a:pt x="7817" y="711"/>
                  </a:cubicBezTo>
                  <a:cubicBezTo>
                    <a:pt x="4682" y="1548"/>
                    <a:pt x="1895" y="3223"/>
                    <a:pt x="675" y="4479"/>
                  </a:cubicBezTo>
                  <a:cubicBezTo>
                    <a:pt x="-544" y="5734"/>
                    <a:pt x="-196" y="6572"/>
                    <a:pt x="2417" y="7660"/>
                  </a:cubicBezTo>
                  <a:cubicBezTo>
                    <a:pt x="5030" y="8748"/>
                    <a:pt x="9908" y="10088"/>
                    <a:pt x="13391" y="11679"/>
                  </a:cubicBezTo>
                  <a:cubicBezTo>
                    <a:pt x="16875" y="13269"/>
                    <a:pt x="18966" y="15111"/>
                    <a:pt x="19837" y="16451"/>
                  </a:cubicBezTo>
                  <a:cubicBezTo>
                    <a:pt x="20708" y="17790"/>
                    <a:pt x="20359" y="18627"/>
                    <a:pt x="19488" y="19297"/>
                  </a:cubicBezTo>
                  <a:cubicBezTo>
                    <a:pt x="18617" y="19967"/>
                    <a:pt x="17224" y="20469"/>
                    <a:pt x="15482" y="20804"/>
                  </a:cubicBezTo>
                  <a:cubicBezTo>
                    <a:pt x="13740" y="21139"/>
                    <a:pt x="11650" y="21307"/>
                    <a:pt x="9733" y="21390"/>
                  </a:cubicBezTo>
                  <a:cubicBezTo>
                    <a:pt x="7817" y="21474"/>
                    <a:pt x="6075" y="21474"/>
                    <a:pt x="4682" y="21055"/>
                  </a:cubicBezTo>
                  <a:cubicBezTo>
                    <a:pt x="3288" y="20637"/>
                    <a:pt x="2243" y="19800"/>
                    <a:pt x="3114" y="18209"/>
                  </a:cubicBezTo>
                  <a:cubicBezTo>
                    <a:pt x="3985" y="16618"/>
                    <a:pt x="6772" y="14274"/>
                    <a:pt x="9559" y="119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97" name="Line">
              <a:extLst>
                <a:ext uri="{FF2B5EF4-FFF2-40B4-BE49-F238E27FC236}">
                  <a16:creationId xmlns:a16="http://schemas.microsoft.com/office/drawing/2014/main" id="{9031F76F-358C-4BB3-ABD9-C32F92B81107}"/>
                </a:ext>
              </a:extLst>
            </p:cNvPr>
            <p:cNvSpPr/>
            <p:nvPr/>
          </p:nvSpPr>
          <p:spPr>
            <a:xfrm>
              <a:off x="11238524" y="9334475"/>
              <a:ext cx="36230" cy="329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8" h="21497" extrusionOk="0">
                  <a:moveTo>
                    <a:pt x="11782" y="3170"/>
                  </a:moveTo>
                  <a:cubicBezTo>
                    <a:pt x="15709" y="1642"/>
                    <a:pt x="19636" y="115"/>
                    <a:pt x="20618" y="6"/>
                  </a:cubicBezTo>
                  <a:cubicBezTo>
                    <a:pt x="21600" y="-103"/>
                    <a:pt x="19636" y="1206"/>
                    <a:pt x="15709" y="5024"/>
                  </a:cubicBezTo>
                  <a:cubicBezTo>
                    <a:pt x="11782" y="8842"/>
                    <a:pt x="5891" y="15170"/>
                    <a:pt x="0" y="21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98" name="Line">
              <a:extLst>
                <a:ext uri="{FF2B5EF4-FFF2-40B4-BE49-F238E27FC236}">
                  <a16:creationId xmlns:a16="http://schemas.microsoft.com/office/drawing/2014/main" id="{0A034EA7-8E90-4AE3-8D6D-7B5804506A20}"/>
                </a:ext>
              </a:extLst>
            </p:cNvPr>
            <p:cNvSpPr/>
            <p:nvPr/>
          </p:nvSpPr>
          <p:spPr>
            <a:xfrm>
              <a:off x="11253016" y="9118382"/>
              <a:ext cx="14492" cy="70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84" extrusionOk="0">
                  <a:moveTo>
                    <a:pt x="21600" y="20384"/>
                  </a:moveTo>
                  <a:cubicBezTo>
                    <a:pt x="10800" y="10993"/>
                    <a:pt x="0" y="1601"/>
                    <a:pt x="0" y="193"/>
                  </a:cubicBezTo>
                  <a:cubicBezTo>
                    <a:pt x="0" y="-1216"/>
                    <a:pt x="10800" y="5358"/>
                    <a:pt x="21600" y="119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99" name="Line">
              <a:extLst>
                <a:ext uri="{FF2B5EF4-FFF2-40B4-BE49-F238E27FC236}">
                  <a16:creationId xmlns:a16="http://schemas.microsoft.com/office/drawing/2014/main" id="{867C4D0A-D63B-4D24-BD81-5A1549209AE2}"/>
                </a:ext>
              </a:extLst>
            </p:cNvPr>
            <p:cNvSpPr/>
            <p:nvPr/>
          </p:nvSpPr>
          <p:spPr>
            <a:xfrm>
              <a:off x="11441412" y="8884577"/>
              <a:ext cx="518089" cy="1084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361" extrusionOk="0">
                  <a:moveTo>
                    <a:pt x="3221" y="3445"/>
                  </a:moveTo>
                  <a:cubicBezTo>
                    <a:pt x="3360" y="2518"/>
                    <a:pt x="3498" y="1590"/>
                    <a:pt x="3567" y="961"/>
                  </a:cubicBezTo>
                  <a:cubicBezTo>
                    <a:pt x="3636" y="331"/>
                    <a:pt x="3636" y="0"/>
                    <a:pt x="3498" y="0"/>
                  </a:cubicBezTo>
                  <a:cubicBezTo>
                    <a:pt x="3360" y="0"/>
                    <a:pt x="3083" y="331"/>
                    <a:pt x="2460" y="1656"/>
                  </a:cubicBezTo>
                  <a:cubicBezTo>
                    <a:pt x="1836" y="2982"/>
                    <a:pt x="867" y="5301"/>
                    <a:pt x="383" y="7421"/>
                  </a:cubicBezTo>
                  <a:cubicBezTo>
                    <a:pt x="-102" y="9541"/>
                    <a:pt x="-102" y="11463"/>
                    <a:pt x="244" y="12755"/>
                  </a:cubicBezTo>
                  <a:cubicBezTo>
                    <a:pt x="590" y="14047"/>
                    <a:pt x="1283" y="14709"/>
                    <a:pt x="2044" y="15040"/>
                  </a:cubicBezTo>
                  <a:cubicBezTo>
                    <a:pt x="2806" y="15372"/>
                    <a:pt x="3637" y="15372"/>
                    <a:pt x="4744" y="14941"/>
                  </a:cubicBezTo>
                  <a:cubicBezTo>
                    <a:pt x="5852" y="14510"/>
                    <a:pt x="7236" y="13649"/>
                    <a:pt x="8136" y="13053"/>
                  </a:cubicBezTo>
                  <a:cubicBezTo>
                    <a:pt x="9036" y="12456"/>
                    <a:pt x="9452" y="12125"/>
                    <a:pt x="9798" y="12158"/>
                  </a:cubicBezTo>
                  <a:cubicBezTo>
                    <a:pt x="10144" y="12191"/>
                    <a:pt x="10421" y="12589"/>
                    <a:pt x="10560" y="12953"/>
                  </a:cubicBezTo>
                  <a:cubicBezTo>
                    <a:pt x="10698" y="13318"/>
                    <a:pt x="10698" y="13649"/>
                    <a:pt x="10698" y="14080"/>
                  </a:cubicBezTo>
                  <a:cubicBezTo>
                    <a:pt x="10698" y="14510"/>
                    <a:pt x="10698" y="15040"/>
                    <a:pt x="11113" y="15239"/>
                  </a:cubicBezTo>
                  <a:cubicBezTo>
                    <a:pt x="11529" y="15438"/>
                    <a:pt x="12360" y="15306"/>
                    <a:pt x="13675" y="14809"/>
                  </a:cubicBezTo>
                  <a:cubicBezTo>
                    <a:pt x="14990" y="14312"/>
                    <a:pt x="16790" y="13450"/>
                    <a:pt x="18175" y="12920"/>
                  </a:cubicBezTo>
                  <a:cubicBezTo>
                    <a:pt x="19560" y="12390"/>
                    <a:pt x="20529" y="12191"/>
                    <a:pt x="21013" y="12258"/>
                  </a:cubicBezTo>
                  <a:cubicBezTo>
                    <a:pt x="21498" y="12324"/>
                    <a:pt x="21498" y="12655"/>
                    <a:pt x="20875" y="13583"/>
                  </a:cubicBezTo>
                  <a:cubicBezTo>
                    <a:pt x="20252" y="14510"/>
                    <a:pt x="19006" y="16034"/>
                    <a:pt x="17206" y="17360"/>
                  </a:cubicBezTo>
                  <a:cubicBezTo>
                    <a:pt x="15406" y="18685"/>
                    <a:pt x="13052" y="19811"/>
                    <a:pt x="10767" y="20540"/>
                  </a:cubicBezTo>
                  <a:cubicBezTo>
                    <a:pt x="8483" y="21269"/>
                    <a:pt x="6267" y="21600"/>
                    <a:pt x="4813" y="21169"/>
                  </a:cubicBezTo>
                  <a:cubicBezTo>
                    <a:pt x="3360" y="20739"/>
                    <a:pt x="2667" y="19546"/>
                    <a:pt x="1975" y="18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00" name="Line">
              <a:extLst>
                <a:ext uri="{FF2B5EF4-FFF2-40B4-BE49-F238E27FC236}">
                  <a16:creationId xmlns:a16="http://schemas.microsoft.com/office/drawing/2014/main" id="{6C1ECC6F-ED5A-4287-A3F1-3EA56E53B383}"/>
                </a:ext>
              </a:extLst>
            </p:cNvPr>
            <p:cNvSpPr/>
            <p:nvPr/>
          </p:nvSpPr>
          <p:spPr>
            <a:xfrm>
              <a:off x="11368952" y="9036905"/>
              <a:ext cx="391283" cy="102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5" extrusionOk="0">
                  <a:moveTo>
                    <a:pt x="0" y="21075"/>
                  </a:moveTo>
                  <a:cubicBezTo>
                    <a:pt x="0" y="16350"/>
                    <a:pt x="0" y="11625"/>
                    <a:pt x="554" y="8250"/>
                  </a:cubicBezTo>
                  <a:cubicBezTo>
                    <a:pt x="1108" y="4875"/>
                    <a:pt x="2215" y="2850"/>
                    <a:pt x="4892" y="1500"/>
                  </a:cubicBezTo>
                  <a:cubicBezTo>
                    <a:pt x="7569" y="150"/>
                    <a:pt x="11815" y="-525"/>
                    <a:pt x="14862" y="487"/>
                  </a:cubicBezTo>
                  <a:cubicBezTo>
                    <a:pt x="17908" y="1500"/>
                    <a:pt x="19754" y="4200"/>
                    <a:pt x="21600" y="6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01" name="Line">
              <a:extLst>
                <a:ext uri="{FF2B5EF4-FFF2-40B4-BE49-F238E27FC236}">
                  <a16:creationId xmlns:a16="http://schemas.microsoft.com/office/drawing/2014/main" id="{E12A5950-36A0-4F05-A130-D0A12F8547C1}"/>
                </a:ext>
              </a:extLst>
            </p:cNvPr>
            <p:cNvSpPr/>
            <p:nvPr/>
          </p:nvSpPr>
          <p:spPr>
            <a:xfrm>
              <a:off x="12358030" y="9355730"/>
              <a:ext cx="260855" cy="418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459" extrusionOk="0">
                  <a:moveTo>
                    <a:pt x="13124" y="8602"/>
                  </a:moveTo>
                  <a:cubicBezTo>
                    <a:pt x="15585" y="6373"/>
                    <a:pt x="18046" y="4145"/>
                    <a:pt x="19549" y="2602"/>
                  </a:cubicBezTo>
                  <a:cubicBezTo>
                    <a:pt x="21053" y="1059"/>
                    <a:pt x="21600" y="202"/>
                    <a:pt x="21327" y="30"/>
                  </a:cubicBezTo>
                  <a:cubicBezTo>
                    <a:pt x="21053" y="-141"/>
                    <a:pt x="19960" y="373"/>
                    <a:pt x="17362" y="2602"/>
                  </a:cubicBezTo>
                  <a:cubicBezTo>
                    <a:pt x="14765" y="4830"/>
                    <a:pt x="10663" y="8773"/>
                    <a:pt x="7519" y="12202"/>
                  </a:cubicBezTo>
                  <a:cubicBezTo>
                    <a:pt x="4375" y="15630"/>
                    <a:pt x="2187" y="18545"/>
                    <a:pt x="0" y="21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02" name="Line">
              <a:extLst>
                <a:ext uri="{FF2B5EF4-FFF2-40B4-BE49-F238E27FC236}">
                  <a16:creationId xmlns:a16="http://schemas.microsoft.com/office/drawing/2014/main" id="{6B3D4C21-77DC-4380-8632-DD9613A2672C}"/>
                </a:ext>
              </a:extLst>
            </p:cNvPr>
            <p:cNvSpPr/>
            <p:nvPr/>
          </p:nvSpPr>
          <p:spPr>
            <a:xfrm>
              <a:off x="12372522" y="9384070"/>
              <a:ext cx="235493" cy="350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600" extrusionOk="0">
                  <a:moveTo>
                    <a:pt x="238" y="0"/>
                  </a:moveTo>
                  <a:cubicBezTo>
                    <a:pt x="-66" y="2263"/>
                    <a:pt x="-370" y="4526"/>
                    <a:pt x="1303" y="7097"/>
                  </a:cubicBezTo>
                  <a:cubicBezTo>
                    <a:pt x="2976" y="9669"/>
                    <a:pt x="6627" y="12549"/>
                    <a:pt x="10278" y="15017"/>
                  </a:cubicBezTo>
                  <a:cubicBezTo>
                    <a:pt x="13929" y="17486"/>
                    <a:pt x="17579" y="19543"/>
                    <a:pt x="2123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03" name="Line">
              <a:extLst>
                <a:ext uri="{FF2B5EF4-FFF2-40B4-BE49-F238E27FC236}">
                  <a16:creationId xmlns:a16="http://schemas.microsoft.com/office/drawing/2014/main" id="{59B082B4-EDDA-4289-AE55-73F3F41B3386}"/>
                </a:ext>
              </a:extLst>
            </p:cNvPr>
            <p:cNvSpPr/>
            <p:nvPr/>
          </p:nvSpPr>
          <p:spPr>
            <a:xfrm>
              <a:off x="12347160" y="9564736"/>
              <a:ext cx="384037" cy="38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600" extrusionOk="0">
                  <a:moveTo>
                    <a:pt x="1714" y="21600"/>
                  </a:moveTo>
                  <a:cubicBezTo>
                    <a:pt x="775" y="16200"/>
                    <a:pt x="-164" y="10800"/>
                    <a:pt x="24" y="9000"/>
                  </a:cubicBezTo>
                  <a:cubicBezTo>
                    <a:pt x="212" y="7200"/>
                    <a:pt x="1526" y="9000"/>
                    <a:pt x="4813" y="9900"/>
                  </a:cubicBezTo>
                  <a:cubicBezTo>
                    <a:pt x="8100" y="10800"/>
                    <a:pt x="13359" y="10800"/>
                    <a:pt x="16459" y="9000"/>
                  </a:cubicBezTo>
                  <a:cubicBezTo>
                    <a:pt x="19558" y="7200"/>
                    <a:pt x="20497" y="3600"/>
                    <a:pt x="214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04" name="Line">
              <a:extLst>
                <a:ext uri="{FF2B5EF4-FFF2-40B4-BE49-F238E27FC236}">
                  <a16:creationId xmlns:a16="http://schemas.microsoft.com/office/drawing/2014/main" id="{5572ED1E-6A45-424D-98D5-C0B60C891B93}"/>
                </a:ext>
              </a:extLst>
            </p:cNvPr>
            <p:cNvSpPr/>
            <p:nvPr/>
          </p:nvSpPr>
          <p:spPr>
            <a:xfrm>
              <a:off x="14270971" y="9313220"/>
              <a:ext cx="565187" cy="343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014" extrusionOk="0">
                  <a:moveTo>
                    <a:pt x="6975" y="7955"/>
                  </a:moveTo>
                  <a:cubicBezTo>
                    <a:pt x="6847" y="6515"/>
                    <a:pt x="6719" y="5075"/>
                    <a:pt x="6272" y="4457"/>
                  </a:cubicBezTo>
                  <a:cubicBezTo>
                    <a:pt x="5824" y="3840"/>
                    <a:pt x="5057" y="4046"/>
                    <a:pt x="4035" y="5177"/>
                  </a:cubicBezTo>
                  <a:cubicBezTo>
                    <a:pt x="3012" y="6309"/>
                    <a:pt x="1734" y="8366"/>
                    <a:pt x="967" y="10423"/>
                  </a:cubicBezTo>
                  <a:cubicBezTo>
                    <a:pt x="201" y="12480"/>
                    <a:pt x="-55" y="14537"/>
                    <a:pt x="9" y="16080"/>
                  </a:cubicBezTo>
                  <a:cubicBezTo>
                    <a:pt x="73" y="17623"/>
                    <a:pt x="456" y="18652"/>
                    <a:pt x="1287" y="18960"/>
                  </a:cubicBezTo>
                  <a:cubicBezTo>
                    <a:pt x="2118" y="19269"/>
                    <a:pt x="3396" y="18857"/>
                    <a:pt x="4418" y="17520"/>
                  </a:cubicBezTo>
                  <a:cubicBezTo>
                    <a:pt x="5441" y="16183"/>
                    <a:pt x="6208" y="13920"/>
                    <a:pt x="6655" y="12069"/>
                  </a:cubicBezTo>
                  <a:cubicBezTo>
                    <a:pt x="7102" y="10217"/>
                    <a:pt x="7230" y="8777"/>
                    <a:pt x="7166" y="8675"/>
                  </a:cubicBezTo>
                  <a:cubicBezTo>
                    <a:pt x="7102" y="8572"/>
                    <a:pt x="6847" y="9806"/>
                    <a:pt x="6655" y="11452"/>
                  </a:cubicBezTo>
                  <a:cubicBezTo>
                    <a:pt x="6463" y="13097"/>
                    <a:pt x="6336" y="15155"/>
                    <a:pt x="6336" y="17006"/>
                  </a:cubicBezTo>
                  <a:cubicBezTo>
                    <a:pt x="6336" y="18857"/>
                    <a:pt x="6463" y="20503"/>
                    <a:pt x="6847" y="20915"/>
                  </a:cubicBezTo>
                  <a:cubicBezTo>
                    <a:pt x="7230" y="21326"/>
                    <a:pt x="7869" y="20503"/>
                    <a:pt x="8828" y="17829"/>
                  </a:cubicBezTo>
                  <a:cubicBezTo>
                    <a:pt x="9786" y="15155"/>
                    <a:pt x="11065" y="10629"/>
                    <a:pt x="11959" y="7749"/>
                  </a:cubicBezTo>
                  <a:cubicBezTo>
                    <a:pt x="12854" y="4869"/>
                    <a:pt x="13365" y="3635"/>
                    <a:pt x="13876" y="3429"/>
                  </a:cubicBezTo>
                  <a:cubicBezTo>
                    <a:pt x="14388" y="3223"/>
                    <a:pt x="14899" y="4046"/>
                    <a:pt x="15410" y="6412"/>
                  </a:cubicBezTo>
                  <a:cubicBezTo>
                    <a:pt x="15921" y="8777"/>
                    <a:pt x="16433" y="12686"/>
                    <a:pt x="16624" y="15155"/>
                  </a:cubicBezTo>
                  <a:cubicBezTo>
                    <a:pt x="16816" y="17623"/>
                    <a:pt x="16688" y="18652"/>
                    <a:pt x="16305" y="18960"/>
                  </a:cubicBezTo>
                  <a:cubicBezTo>
                    <a:pt x="15921" y="19269"/>
                    <a:pt x="15282" y="18857"/>
                    <a:pt x="14963" y="18137"/>
                  </a:cubicBezTo>
                  <a:cubicBezTo>
                    <a:pt x="14643" y="17417"/>
                    <a:pt x="14643" y="16389"/>
                    <a:pt x="14899" y="13920"/>
                  </a:cubicBezTo>
                  <a:cubicBezTo>
                    <a:pt x="15154" y="11452"/>
                    <a:pt x="15666" y="7543"/>
                    <a:pt x="16560" y="4869"/>
                  </a:cubicBezTo>
                  <a:cubicBezTo>
                    <a:pt x="17455" y="2195"/>
                    <a:pt x="18733" y="755"/>
                    <a:pt x="19628" y="240"/>
                  </a:cubicBezTo>
                  <a:cubicBezTo>
                    <a:pt x="20523" y="-274"/>
                    <a:pt x="21034" y="137"/>
                    <a:pt x="21545" y="5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05" name="Line">
              <a:extLst>
                <a:ext uri="{FF2B5EF4-FFF2-40B4-BE49-F238E27FC236}">
                  <a16:creationId xmlns:a16="http://schemas.microsoft.com/office/drawing/2014/main" id="{D9D8DEE5-C4A8-4931-B8BB-54C0C37FF6A5}"/>
                </a:ext>
              </a:extLst>
            </p:cNvPr>
            <p:cNvSpPr/>
            <p:nvPr/>
          </p:nvSpPr>
          <p:spPr>
            <a:xfrm>
              <a:off x="14803549" y="9384070"/>
              <a:ext cx="192020" cy="230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1" h="21347" extrusionOk="0">
                  <a:moveTo>
                    <a:pt x="1441" y="17590"/>
                  </a:moveTo>
                  <a:cubicBezTo>
                    <a:pt x="4321" y="15712"/>
                    <a:pt x="7201" y="13834"/>
                    <a:pt x="9541" y="11799"/>
                  </a:cubicBezTo>
                  <a:cubicBezTo>
                    <a:pt x="11881" y="9764"/>
                    <a:pt x="13681" y="7573"/>
                    <a:pt x="14761" y="5538"/>
                  </a:cubicBezTo>
                  <a:cubicBezTo>
                    <a:pt x="15841" y="3504"/>
                    <a:pt x="16201" y="1625"/>
                    <a:pt x="15301" y="686"/>
                  </a:cubicBezTo>
                  <a:cubicBezTo>
                    <a:pt x="14401" y="-253"/>
                    <a:pt x="12241" y="-253"/>
                    <a:pt x="9721" y="843"/>
                  </a:cubicBezTo>
                  <a:cubicBezTo>
                    <a:pt x="7201" y="1938"/>
                    <a:pt x="4321" y="4130"/>
                    <a:pt x="2341" y="6947"/>
                  </a:cubicBezTo>
                  <a:cubicBezTo>
                    <a:pt x="361" y="9764"/>
                    <a:pt x="-719" y="13208"/>
                    <a:pt x="541" y="15712"/>
                  </a:cubicBezTo>
                  <a:cubicBezTo>
                    <a:pt x="1801" y="18217"/>
                    <a:pt x="5401" y="19782"/>
                    <a:pt x="9181" y="20564"/>
                  </a:cubicBezTo>
                  <a:cubicBezTo>
                    <a:pt x="12961" y="21347"/>
                    <a:pt x="16921" y="21347"/>
                    <a:pt x="20881" y="213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06" name="Line">
              <a:extLst>
                <a:ext uri="{FF2B5EF4-FFF2-40B4-BE49-F238E27FC236}">
                  <a16:creationId xmlns:a16="http://schemas.microsoft.com/office/drawing/2014/main" id="{490B6F29-D4AF-423B-97B8-FC42FCE89779}"/>
                </a:ext>
              </a:extLst>
            </p:cNvPr>
            <p:cNvSpPr/>
            <p:nvPr/>
          </p:nvSpPr>
          <p:spPr>
            <a:xfrm>
              <a:off x="14988323" y="9401781"/>
              <a:ext cx="221001" cy="28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600" extrusionOk="0">
                  <a:moveTo>
                    <a:pt x="19490" y="3086"/>
                  </a:moveTo>
                  <a:cubicBezTo>
                    <a:pt x="18181" y="1543"/>
                    <a:pt x="16872" y="0"/>
                    <a:pt x="14090" y="0"/>
                  </a:cubicBezTo>
                  <a:cubicBezTo>
                    <a:pt x="11309" y="0"/>
                    <a:pt x="7054" y="1543"/>
                    <a:pt x="4272" y="3471"/>
                  </a:cubicBezTo>
                  <a:cubicBezTo>
                    <a:pt x="1490" y="5400"/>
                    <a:pt x="181" y="7714"/>
                    <a:pt x="18" y="10029"/>
                  </a:cubicBezTo>
                  <a:cubicBezTo>
                    <a:pt x="-146" y="12343"/>
                    <a:pt x="836" y="14657"/>
                    <a:pt x="2145" y="15814"/>
                  </a:cubicBezTo>
                  <a:cubicBezTo>
                    <a:pt x="3454" y="16971"/>
                    <a:pt x="5090" y="16971"/>
                    <a:pt x="7054" y="16071"/>
                  </a:cubicBezTo>
                  <a:cubicBezTo>
                    <a:pt x="9018" y="15171"/>
                    <a:pt x="11308" y="13371"/>
                    <a:pt x="12945" y="11314"/>
                  </a:cubicBezTo>
                  <a:cubicBezTo>
                    <a:pt x="14581" y="9257"/>
                    <a:pt x="15563" y="6943"/>
                    <a:pt x="16054" y="6429"/>
                  </a:cubicBezTo>
                  <a:cubicBezTo>
                    <a:pt x="16545" y="5914"/>
                    <a:pt x="16545" y="7200"/>
                    <a:pt x="16545" y="9386"/>
                  </a:cubicBezTo>
                  <a:cubicBezTo>
                    <a:pt x="16545" y="11571"/>
                    <a:pt x="16545" y="14657"/>
                    <a:pt x="17363" y="16843"/>
                  </a:cubicBezTo>
                  <a:cubicBezTo>
                    <a:pt x="18181" y="19029"/>
                    <a:pt x="19818" y="20314"/>
                    <a:pt x="214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07" name="Line">
              <a:extLst>
                <a:ext uri="{FF2B5EF4-FFF2-40B4-BE49-F238E27FC236}">
                  <a16:creationId xmlns:a16="http://schemas.microsoft.com/office/drawing/2014/main" id="{F7ED50C7-9AC8-41FE-ADE9-88EFEBCBF9C4}"/>
                </a:ext>
              </a:extLst>
            </p:cNvPr>
            <p:cNvSpPr/>
            <p:nvPr/>
          </p:nvSpPr>
          <p:spPr>
            <a:xfrm>
              <a:off x="7423514" y="8976682"/>
              <a:ext cx="235493" cy="1296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499" extrusionOk="0">
                  <a:moveTo>
                    <a:pt x="16827" y="893"/>
                  </a:moveTo>
                  <a:cubicBezTo>
                    <a:pt x="17127" y="615"/>
                    <a:pt x="17427" y="337"/>
                    <a:pt x="16677" y="170"/>
                  </a:cubicBezTo>
                  <a:cubicBezTo>
                    <a:pt x="15927" y="3"/>
                    <a:pt x="14127" y="-53"/>
                    <a:pt x="12477" y="58"/>
                  </a:cubicBezTo>
                  <a:cubicBezTo>
                    <a:pt x="10827" y="170"/>
                    <a:pt x="9327" y="448"/>
                    <a:pt x="7227" y="1422"/>
                  </a:cubicBezTo>
                  <a:cubicBezTo>
                    <a:pt x="5127" y="2396"/>
                    <a:pt x="2427" y="4067"/>
                    <a:pt x="1077" y="5904"/>
                  </a:cubicBezTo>
                  <a:cubicBezTo>
                    <a:pt x="-273" y="7741"/>
                    <a:pt x="-273" y="9745"/>
                    <a:pt x="627" y="11666"/>
                  </a:cubicBezTo>
                  <a:cubicBezTo>
                    <a:pt x="1527" y="13586"/>
                    <a:pt x="3327" y="15423"/>
                    <a:pt x="5427" y="16982"/>
                  </a:cubicBezTo>
                  <a:cubicBezTo>
                    <a:pt x="7527" y="18541"/>
                    <a:pt x="9927" y="19821"/>
                    <a:pt x="11877" y="20573"/>
                  </a:cubicBezTo>
                  <a:cubicBezTo>
                    <a:pt x="13827" y="21324"/>
                    <a:pt x="15327" y="21547"/>
                    <a:pt x="16827" y="21491"/>
                  </a:cubicBezTo>
                  <a:cubicBezTo>
                    <a:pt x="18327" y="21436"/>
                    <a:pt x="19827" y="21102"/>
                    <a:pt x="21327" y="207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08" name="Line">
              <a:extLst>
                <a:ext uri="{FF2B5EF4-FFF2-40B4-BE49-F238E27FC236}">
                  <a16:creationId xmlns:a16="http://schemas.microsoft.com/office/drawing/2014/main" id="{DF16AE8C-A21B-4682-88B3-8C1CAF21684F}"/>
                </a:ext>
              </a:extLst>
            </p:cNvPr>
            <p:cNvSpPr/>
            <p:nvPr/>
          </p:nvSpPr>
          <p:spPr>
            <a:xfrm>
              <a:off x="8235064" y="10138620"/>
              <a:ext cx="6155464" cy="4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30" y="0"/>
                    <a:pt x="660" y="0"/>
                    <a:pt x="1066" y="0"/>
                  </a:cubicBezTo>
                  <a:cubicBezTo>
                    <a:pt x="1473" y="0"/>
                    <a:pt x="1956" y="0"/>
                    <a:pt x="2439" y="0"/>
                  </a:cubicBezTo>
                  <a:cubicBezTo>
                    <a:pt x="2922" y="0"/>
                    <a:pt x="3406" y="0"/>
                    <a:pt x="3889" y="0"/>
                  </a:cubicBezTo>
                  <a:cubicBezTo>
                    <a:pt x="4372" y="0"/>
                    <a:pt x="4855" y="0"/>
                    <a:pt x="5344" y="0"/>
                  </a:cubicBezTo>
                  <a:cubicBezTo>
                    <a:pt x="5833" y="0"/>
                    <a:pt x="6328" y="0"/>
                    <a:pt x="6782" y="771"/>
                  </a:cubicBezTo>
                  <a:cubicBezTo>
                    <a:pt x="7235" y="1543"/>
                    <a:pt x="7648" y="3086"/>
                    <a:pt x="8048" y="5400"/>
                  </a:cubicBezTo>
                  <a:cubicBezTo>
                    <a:pt x="8449" y="7714"/>
                    <a:pt x="8838" y="10800"/>
                    <a:pt x="9245" y="13114"/>
                  </a:cubicBezTo>
                  <a:cubicBezTo>
                    <a:pt x="9651" y="15429"/>
                    <a:pt x="10075" y="16971"/>
                    <a:pt x="10541" y="17743"/>
                  </a:cubicBezTo>
                  <a:cubicBezTo>
                    <a:pt x="11006" y="18514"/>
                    <a:pt x="11513" y="18514"/>
                    <a:pt x="11984" y="18514"/>
                  </a:cubicBezTo>
                  <a:cubicBezTo>
                    <a:pt x="12456" y="18514"/>
                    <a:pt x="12892" y="18514"/>
                    <a:pt x="13339" y="17743"/>
                  </a:cubicBezTo>
                  <a:cubicBezTo>
                    <a:pt x="13787" y="16971"/>
                    <a:pt x="14247" y="15429"/>
                    <a:pt x="14695" y="15429"/>
                  </a:cubicBezTo>
                  <a:cubicBezTo>
                    <a:pt x="15142" y="15429"/>
                    <a:pt x="15578" y="16971"/>
                    <a:pt x="16003" y="17743"/>
                  </a:cubicBezTo>
                  <a:cubicBezTo>
                    <a:pt x="16427" y="18514"/>
                    <a:pt x="16839" y="18514"/>
                    <a:pt x="17287" y="19286"/>
                  </a:cubicBezTo>
                  <a:cubicBezTo>
                    <a:pt x="17735" y="20057"/>
                    <a:pt x="18218" y="21600"/>
                    <a:pt x="18672" y="21600"/>
                  </a:cubicBezTo>
                  <a:cubicBezTo>
                    <a:pt x="19125" y="21600"/>
                    <a:pt x="19550" y="20057"/>
                    <a:pt x="19927" y="17743"/>
                  </a:cubicBezTo>
                  <a:cubicBezTo>
                    <a:pt x="20304" y="15428"/>
                    <a:pt x="20634" y="12343"/>
                    <a:pt x="20905" y="10800"/>
                  </a:cubicBezTo>
                  <a:cubicBezTo>
                    <a:pt x="21176" y="9257"/>
                    <a:pt x="21388" y="9257"/>
                    <a:pt x="21600" y="9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09" name="Line">
              <a:extLst>
                <a:ext uri="{FF2B5EF4-FFF2-40B4-BE49-F238E27FC236}">
                  <a16:creationId xmlns:a16="http://schemas.microsoft.com/office/drawing/2014/main" id="{063DD32F-045C-47B2-AE8E-C8EE0C77033D}"/>
                </a:ext>
              </a:extLst>
            </p:cNvPr>
            <p:cNvSpPr/>
            <p:nvPr/>
          </p:nvSpPr>
          <p:spPr>
            <a:xfrm>
              <a:off x="14734714" y="9015650"/>
              <a:ext cx="753583" cy="1558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570" extrusionOk="0">
                  <a:moveTo>
                    <a:pt x="10896" y="1161"/>
                  </a:moveTo>
                  <a:cubicBezTo>
                    <a:pt x="10896" y="929"/>
                    <a:pt x="10896" y="697"/>
                    <a:pt x="10943" y="465"/>
                  </a:cubicBezTo>
                  <a:cubicBezTo>
                    <a:pt x="10991" y="232"/>
                    <a:pt x="11087" y="0"/>
                    <a:pt x="11565" y="0"/>
                  </a:cubicBezTo>
                  <a:cubicBezTo>
                    <a:pt x="12042" y="0"/>
                    <a:pt x="12903" y="232"/>
                    <a:pt x="14288" y="952"/>
                  </a:cubicBezTo>
                  <a:cubicBezTo>
                    <a:pt x="15674" y="1672"/>
                    <a:pt x="17586" y="2880"/>
                    <a:pt x="18972" y="4227"/>
                  </a:cubicBezTo>
                  <a:cubicBezTo>
                    <a:pt x="20358" y="5574"/>
                    <a:pt x="21218" y="7061"/>
                    <a:pt x="21409" y="8570"/>
                  </a:cubicBezTo>
                  <a:cubicBezTo>
                    <a:pt x="21600" y="10080"/>
                    <a:pt x="21122" y="11613"/>
                    <a:pt x="19975" y="13215"/>
                  </a:cubicBezTo>
                  <a:cubicBezTo>
                    <a:pt x="18828" y="14818"/>
                    <a:pt x="17012" y="16490"/>
                    <a:pt x="14719" y="17837"/>
                  </a:cubicBezTo>
                  <a:cubicBezTo>
                    <a:pt x="12425" y="19185"/>
                    <a:pt x="9653" y="20206"/>
                    <a:pt x="7407" y="20787"/>
                  </a:cubicBezTo>
                  <a:cubicBezTo>
                    <a:pt x="5161" y="21368"/>
                    <a:pt x="3441" y="21507"/>
                    <a:pt x="2294" y="21554"/>
                  </a:cubicBezTo>
                  <a:cubicBezTo>
                    <a:pt x="1147" y="21600"/>
                    <a:pt x="573" y="21554"/>
                    <a:pt x="287" y="21345"/>
                  </a:cubicBezTo>
                  <a:cubicBezTo>
                    <a:pt x="0" y="21135"/>
                    <a:pt x="0" y="20764"/>
                    <a:pt x="0" y="20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10" name="Line">
              <a:extLst>
                <a:ext uri="{FF2B5EF4-FFF2-40B4-BE49-F238E27FC236}">
                  <a16:creationId xmlns:a16="http://schemas.microsoft.com/office/drawing/2014/main" id="{B2B7A6C5-2F68-4DD4-BC66-0318937DE0EF}"/>
                </a:ext>
              </a:extLst>
            </p:cNvPr>
            <p:cNvSpPr/>
            <p:nvPr/>
          </p:nvSpPr>
          <p:spPr>
            <a:xfrm>
              <a:off x="13897801" y="8409883"/>
              <a:ext cx="1648463" cy="4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extrusionOk="0">
                  <a:moveTo>
                    <a:pt x="0" y="21600"/>
                  </a:moveTo>
                  <a:cubicBezTo>
                    <a:pt x="968" y="18514"/>
                    <a:pt x="1936" y="15429"/>
                    <a:pt x="3233" y="12343"/>
                  </a:cubicBezTo>
                  <a:cubicBezTo>
                    <a:pt x="4531" y="9257"/>
                    <a:pt x="6159" y="6172"/>
                    <a:pt x="7853" y="3857"/>
                  </a:cubicBezTo>
                  <a:cubicBezTo>
                    <a:pt x="9546" y="1543"/>
                    <a:pt x="11306" y="0"/>
                    <a:pt x="12912" y="0"/>
                  </a:cubicBezTo>
                  <a:cubicBezTo>
                    <a:pt x="14517" y="0"/>
                    <a:pt x="15969" y="1543"/>
                    <a:pt x="17311" y="3086"/>
                  </a:cubicBezTo>
                  <a:cubicBezTo>
                    <a:pt x="18653" y="4629"/>
                    <a:pt x="19884" y="6171"/>
                    <a:pt x="20610" y="6943"/>
                  </a:cubicBezTo>
                  <a:cubicBezTo>
                    <a:pt x="21336" y="7714"/>
                    <a:pt x="21556" y="7714"/>
                    <a:pt x="21578" y="9257"/>
                  </a:cubicBezTo>
                  <a:cubicBezTo>
                    <a:pt x="21600" y="10800"/>
                    <a:pt x="21424" y="13886"/>
                    <a:pt x="21248" y="169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11" name="Line">
              <a:extLst>
                <a:ext uri="{FF2B5EF4-FFF2-40B4-BE49-F238E27FC236}">
                  <a16:creationId xmlns:a16="http://schemas.microsoft.com/office/drawing/2014/main" id="{874410C7-996D-4E09-B4A5-6E14478FF72E}"/>
                </a:ext>
              </a:extLst>
            </p:cNvPr>
            <p:cNvSpPr/>
            <p:nvPr/>
          </p:nvSpPr>
          <p:spPr>
            <a:xfrm>
              <a:off x="15310768" y="8888121"/>
              <a:ext cx="369545" cy="201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89" y="3929"/>
                    <a:pt x="10979" y="7858"/>
                    <a:pt x="15782" y="13395"/>
                  </a:cubicBezTo>
                  <a:cubicBezTo>
                    <a:pt x="17863" y="15794"/>
                    <a:pt x="19816" y="1849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12" name="Line">
              <a:extLst>
                <a:ext uri="{FF2B5EF4-FFF2-40B4-BE49-F238E27FC236}">
                  <a16:creationId xmlns:a16="http://schemas.microsoft.com/office/drawing/2014/main" id="{846DEF37-9799-49FF-8C05-D234372DBE8A}"/>
                </a:ext>
              </a:extLst>
            </p:cNvPr>
            <p:cNvSpPr/>
            <p:nvPr/>
          </p:nvSpPr>
          <p:spPr>
            <a:xfrm>
              <a:off x="15419458" y="9136095"/>
              <a:ext cx="456497" cy="1416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562" extrusionOk="0">
                  <a:moveTo>
                    <a:pt x="14032" y="0"/>
                  </a:moveTo>
                  <a:cubicBezTo>
                    <a:pt x="15098" y="417"/>
                    <a:pt x="16062" y="878"/>
                    <a:pt x="16904" y="1392"/>
                  </a:cubicBezTo>
                  <a:cubicBezTo>
                    <a:pt x="19252" y="2825"/>
                    <a:pt x="20661" y="4667"/>
                    <a:pt x="21130" y="6483"/>
                  </a:cubicBezTo>
                  <a:cubicBezTo>
                    <a:pt x="21600" y="8299"/>
                    <a:pt x="21130" y="10089"/>
                    <a:pt x="20113" y="11854"/>
                  </a:cubicBezTo>
                  <a:cubicBezTo>
                    <a:pt x="19096" y="13619"/>
                    <a:pt x="17530" y="15359"/>
                    <a:pt x="16044" y="16817"/>
                  </a:cubicBezTo>
                  <a:cubicBezTo>
                    <a:pt x="14557" y="18275"/>
                    <a:pt x="13148" y="19451"/>
                    <a:pt x="12130" y="20168"/>
                  </a:cubicBezTo>
                  <a:cubicBezTo>
                    <a:pt x="11113" y="20884"/>
                    <a:pt x="10487" y="21140"/>
                    <a:pt x="9783" y="21319"/>
                  </a:cubicBezTo>
                  <a:cubicBezTo>
                    <a:pt x="9078" y="21498"/>
                    <a:pt x="8296" y="21600"/>
                    <a:pt x="7670" y="21549"/>
                  </a:cubicBezTo>
                  <a:cubicBezTo>
                    <a:pt x="7044" y="21498"/>
                    <a:pt x="6574" y="21293"/>
                    <a:pt x="5322" y="20833"/>
                  </a:cubicBezTo>
                  <a:cubicBezTo>
                    <a:pt x="4070" y="20372"/>
                    <a:pt x="2035" y="19656"/>
                    <a:pt x="0" y="189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13" name="Line">
              <a:extLst>
                <a:ext uri="{FF2B5EF4-FFF2-40B4-BE49-F238E27FC236}">
                  <a16:creationId xmlns:a16="http://schemas.microsoft.com/office/drawing/2014/main" id="{13388D69-C441-413A-9E2E-E5D529BE191B}"/>
                </a:ext>
              </a:extLst>
            </p:cNvPr>
            <p:cNvSpPr/>
            <p:nvPr/>
          </p:nvSpPr>
          <p:spPr>
            <a:xfrm>
              <a:off x="15419458" y="8455936"/>
              <a:ext cx="884010" cy="2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600" extrusionOk="0">
                  <a:moveTo>
                    <a:pt x="0" y="21600"/>
                  </a:moveTo>
                  <a:cubicBezTo>
                    <a:pt x="2700" y="16800"/>
                    <a:pt x="5400" y="12000"/>
                    <a:pt x="8427" y="9600"/>
                  </a:cubicBezTo>
                  <a:cubicBezTo>
                    <a:pt x="11455" y="7200"/>
                    <a:pt x="14809" y="7200"/>
                    <a:pt x="16773" y="7200"/>
                  </a:cubicBezTo>
                  <a:cubicBezTo>
                    <a:pt x="18736" y="7200"/>
                    <a:pt x="19309" y="7200"/>
                    <a:pt x="19964" y="7200"/>
                  </a:cubicBezTo>
                  <a:cubicBezTo>
                    <a:pt x="20618" y="7200"/>
                    <a:pt x="21355" y="7200"/>
                    <a:pt x="21477" y="6000"/>
                  </a:cubicBezTo>
                  <a:cubicBezTo>
                    <a:pt x="21600" y="4800"/>
                    <a:pt x="21109" y="2400"/>
                    <a:pt x="2061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14" name="Line">
              <a:extLst>
                <a:ext uri="{FF2B5EF4-FFF2-40B4-BE49-F238E27FC236}">
                  <a16:creationId xmlns:a16="http://schemas.microsoft.com/office/drawing/2014/main" id="{807DD51B-746E-41DB-A35C-AF8B987A9F56}"/>
                </a:ext>
              </a:extLst>
            </p:cNvPr>
            <p:cNvSpPr/>
            <p:nvPr/>
          </p:nvSpPr>
          <p:spPr>
            <a:xfrm>
              <a:off x="10887095" y="10499955"/>
              <a:ext cx="663007" cy="485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600" extrusionOk="0">
                  <a:moveTo>
                    <a:pt x="14957" y="0"/>
                  </a:moveTo>
                  <a:cubicBezTo>
                    <a:pt x="13655" y="3750"/>
                    <a:pt x="12352" y="7500"/>
                    <a:pt x="10724" y="10575"/>
                  </a:cubicBezTo>
                  <a:cubicBezTo>
                    <a:pt x="9096" y="13650"/>
                    <a:pt x="7142" y="16050"/>
                    <a:pt x="5568" y="17400"/>
                  </a:cubicBezTo>
                  <a:cubicBezTo>
                    <a:pt x="3995" y="18750"/>
                    <a:pt x="2801" y="19050"/>
                    <a:pt x="1987" y="18975"/>
                  </a:cubicBezTo>
                  <a:cubicBezTo>
                    <a:pt x="1173" y="18900"/>
                    <a:pt x="738" y="18450"/>
                    <a:pt x="413" y="17475"/>
                  </a:cubicBezTo>
                  <a:cubicBezTo>
                    <a:pt x="87" y="16500"/>
                    <a:pt x="-130" y="15000"/>
                    <a:pt x="87" y="13500"/>
                  </a:cubicBezTo>
                  <a:cubicBezTo>
                    <a:pt x="304" y="12000"/>
                    <a:pt x="955" y="10500"/>
                    <a:pt x="2366" y="9450"/>
                  </a:cubicBezTo>
                  <a:cubicBezTo>
                    <a:pt x="3778" y="8400"/>
                    <a:pt x="5948" y="7800"/>
                    <a:pt x="8336" y="8700"/>
                  </a:cubicBezTo>
                  <a:cubicBezTo>
                    <a:pt x="10724" y="9600"/>
                    <a:pt x="13329" y="12000"/>
                    <a:pt x="15554" y="14400"/>
                  </a:cubicBezTo>
                  <a:cubicBezTo>
                    <a:pt x="17780" y="16800"/>
                    <a:pt x="19625" y="19200"/>
                    <a:pt x="2147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15" name="Line">
              <a:extLst>
                <a:ext uri="{FF2B5EF4-FFF2-40B4-BE49-F238E27FC236}">
                  <a16:creationId xmlns:a16="http://schemas.microsoft.com/office/drawing/2014/main" id="{202E6AE0-0841-4BC8-9BF9-06712857BB78}"/>
                </a:ext>
              </a:extLst>
            </p:cNvPr>
            <p:cNvSpPr/>
            <p:nvPr/>
          </p:nvSpPr>
          <p:spPr>
            <a:xfrm>
              <a:off x="15778136" y="8718081"/>
              <a:ext cx="456497" cy="53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357" extrusionOk="0">
                  <a:moveTo>
                    <a:pt x="19135" y="2843"/>
                  </a:moveTo>
                  <a:cubicBezTo>
                    <a:pt x="19293" y="1635"/>
                    <a:pt x="19450" y="428"/>
                    <a:pt x="19214" y="92"/>
                  </a:cubicBezTo>
                  <a:cubicBezTo>
                    <a:pt x="18977" y="-243"/>
                    <a:pt x="18347" y="294"/>
                    <a:pt x="16770" y="2373"/>
                  </a:cubicBezTo>
                  <a:cubicBezTo>
                    <a:pt x="15193" y="4453"/>
                    <a:pt x="12671" y="8075"/>
                    <a:pt x="10227" y="10892"/>
                  </a:cubicBezTo>
                  <a:cubicBezTo>
                    <a:pt x="7783" y="13710"/>
                    <a:pt x="5418" y="15722"/>
                    <a:pt x="3763" y="16863"/>
                  </a:cubicBezTo>
                  <a:cubicBezTo>
                    <a:pt x="2107" y="18003"/>
                    <a:pt x="1161" y="18271"/>
                    <a:pt x="609" y="18070"/>
                  </a:cubicBezTo>
                  <a:cubicBezTo>
                    <a:pt x="58" y="17869"/>
                    <a:pt x="-100" y="17198"/>
                    <a:pt x="58" y="15320"/>
                  </a:cubicBezTo>
                  <a:cubicBezTo>
                    <a:pt x="215" y="13441"/>
                    <a:pt x="688" y="10356"/>
                    <a:pt x="1082" y="8276"/>
                  </a:cubicBezTo>
                  <a:cubicBezTo>
                    <a:pt x="1477" y="6197"/>
                    <a:pt x="1792" y="5123"/>
                    <a:pt x="2344" y="4453"/>
                  </a:cubicBezTo>
                  <a:cubicBezTo>
                    <a:pt x="2896" y="3782"/>
                    <a:pt x="3684" y="3514"/>
                    <a:pt x="4788" y="3849"/>
                  </a:cubicBezTo>
                  <a:cubicBezTo>
                    <a:pt x="5891" y="4184"/>
                    <a:pt x="7310" y="5123"/>
                    <a:pt x="9517" y="7270"/>
                  </a:cubicBezTo>
                  <a:cubicBezTo>
                    <a:pt x="11725" y="9417"/>
                    <a:pt x="14720" y="12771"/>
                    <a:pt x="16849" y="15320"/>
                  </a:cubicBezTo>
                  <a:cubicBezTo>
                    <a:pt x="18977" y="17869"/>
                    <a:pt x="20239" y="19613"/>
                    <a:pt x="21500" y="213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16" name="Line">
              <a:extLst>
                <a:ext uri="{FF2B5EF4-FFF2-40B4-BE49-F238E27FC236}">
                  <a16:creationId xmlns:a16="http://schemas.microsoft.com/office/drawing/2014/main" id="{26E5A4FC-F9D7-413C-83B5-16FB29AA5E6B}"/>
                </a:ext>
              </a:extLst>
            </p:cNvPr>
            <p:cNvSpPr/>
            <p:nvPr/>
          </p:nvSpPr>
          <p:spPr>
            <a:xfrm>
              <a:off x="2550587" y="11286388"/>
              <a:ext cx="594171" cy="747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extrusionOk="0">
                  <a:moveTo>
                    <a:pt x="21563" y="0"/>
                  </a:moveTo>
                  <a:cubicBezTo>
                    <a:pt x="20831" y="97"/>
                    <a:pt x="20099" y="195"/>
                    <a:pt x="19122" y="1022"/>
                  </a:cubicBezTo>
                  <a:cubicBezTo>
                    <a:pt x="18146" y="1849"/>
                    <a:pt x="16926" y="3405"/>
                    <a:pt x="15644" y="5643"/>
                  </a:cubicBezTo>
                  <a:cubicBezTo>
                    <a:pt x="14363" y="7881"/>
                    <a:pt x="13021" y="10800"/>
                    <a:pt x="11312" y="13184"/>
                  </a:cubicBezTo>
                  <a:cubicBezTo>
                    <a:pt x="9604" y="15568"/>
                    <a:pt x="7529" y="17416"/>
                    <a:pt x="6065" y="18486"/>
                  </a:cubicBezTo>
                  <a:cubicBezTo>
                    <a:pt x="4600" y="19557"/>
                    <a:pt x="3746" y="19849"/>
                    <a:pt x="3014" y="19946"/>
                  </a:cubicBezTo>
                  <a:cubicBezTo>
                    <a:pt x="2282" y="20043"/>
                    <a:pt x="1671" y="19946"/>
                    <a:pt x="1183" y="19362"/>
                  </a:cubicBezTo>
                  <a:cubicBezTo>
                    <a:pt x="695" y="18778"/>
                    <a:pt x="329" y="17708"/>
                    <a:pt x="146" y="16395"/>
                  </a:cubicBezTo>
                  <a:cubicBezTo>
                    <a:pt x="-37" y="15081"/>
                    <a:pt x="-37" y="13524"/>
                    <a:pt x="85" y="12503"/>
                  </a:cubicBezTo>
                  <a:cubicBezTo>
                    <a:pt x="207" y="11481"/>
                    <a:pt x="451" y="10995"/>
                    <a:pt x="939" y="10654"/>
                  </a:cubicBezTo>
                  <a:cubicBezTo>
                    <a:pt x="1427" y="10314"/>
                    <a:pt x="2160" y="10119"/>
                    <a:pt x="3502" y="10605"/>
                  </a:cubicBezTo>
                  <a:cubicBezTo>
                    <a:pt x="4844" y="11092"/>
                    <a:pt x="6797" y="12259"/>
                    <a:pt x="9604" y="14205"/>
                  </a:cubicBezTo>
                  <a:cubicBezTo>
                    <a:pt x="12410" y="16151"/>
                    <a:pt x="16071" y="18876"/>
                    <a:pt x="197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17" name="Line">
              <a:extLst>
                <a:ext uri="{FF2B5EF4-FFF2-40B4-BE49-F238E27FC236}">
                  <a16:creationId xmlns:a16="http://schemas.microsoft.com/office/drawing/2014/main" id="{97D810B2-CB35-4B0D-81FF-54F546D74F92}"/>
                </a:ext>
              </a:extLst>
            </p:cNvPr>
            <p:cNvSpPr/>
            <p:nvPr/>
          </p:nvSpPr>
          <p:spPr>
            <a:xfrm>
              <a:off x="3655601" y="11474142"/>
              <a:ext cx="518087" cy="237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600" extrusionOk="0">
                  <a:moveTo>
                    <a:pt x="588" y="21600"/>
                  </a:moveTo>
                  <a:cubicBezTo>
                    <a:pt x="172" y="20366"/>
                    <a:pt x="-243" y="19131"/>
                    <a:pt x="172" y="15737"/>
                  </a:cubicBezTo>
                  <a:cubicBezTo>
                    <a:pt x="588" y="12343"/>
                    <a:pt x="1834" y="6789"/>
                    <a:pt x="2803" y="3703"/>
                  </a:cubicBezTo>
                  <a:cubicBezTo>
                    <a:pt x="3772" y="617"/>
                    <a:pt x="4465" y="0"/>
                    <a:pt x="5157" y="0"/>
                  </a:cubicBezTo>
                  <a:cubicBezTo>
                    <a:pt x="5849" y="0"/>
                    <a:pt x="6542" y="617"/>
                    <a:pt x="7788" y="3086"/>
                  </a:cubicBezTo>
                  <a:cubicBezTo>
                    <a:pt x="9034" y="5554"/>
                    <a:pt x="10834" y="9874"/>
                    <a:pt x="12080" y="12497"/>
                  </a:cubicBezTo>
                  <a:cubicBezTo>
                    <a:pt x="13326" y="15120"/>
                    <a:pt x="14019" y="16046"/>
                    <a:pt x="14780" y="16663"/>
                  </a:cubicBezTo>
                  <a:cubicBezTo>
                    <a:pt x="15542" y="17280"/>
                    <a:pt x="16372" y="17589"/>
                    <a:pt x="17480" y="15583"/>
                  </a:cubicBezTo>
                  <a:cubicBezTo>
                    <a:pt x="18588" y="13577"/>
                    <a:pt x="19972" y="9257"/>
                    <a:pt x="21357" y="49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18" name="Line">
              <a:extLst>
                <a:ext uri="{FF2B5EF4-FFF2-40B4-BE49-F238E27FC236}">
                  <a16:creationId xmlns:a16="http://schemas.microsoft.com/office/drawing/2014/main" id="{50FC28C9-6535-4D0B-B541-64AD9FB7BCDA}"/>
                </a:ext>
              </a:extLst>
            </p:cNvPr>
            <p:cNvSpPr/>
            <p:nvPr/>
          </p:nvSpPr>
          <p:spPr>
            <a:xfrm>
              <a:off x="3557779" y="11810678"/>
              <a:ext cx="579679" cy="28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600" extrusionOk="0">
                  <a:moveTo>
                    <a:pt x="1147" y="21600"/>
                  </a:moveTo>
                  <a:cubicBezTo>
                    <a:pt x="651" y="20829"/>
                    <a:pt x="154" y="20057"/>
                    <a:pt x="30" y="19029"/>
                  </a:cubicBezTo>
                  <a:cubicBezTo>
                    <a:pt x="-94" y="18000"/>
                    <a:pt x="154" y="16714"/>
                    <a:pt x="961" y="15171"/>
                  </a:cubicBezTo>
                  <a:cubicBezTo>
                    <a:pt x="1768" y="13629"/>
                    <a:pt x="3134" y="11829"/>
                    <a:pt x="4747" y="11314"/>
                  </a:cubicBezTo>
                  <a:cubicBezTo>
                    <a:pt x="6361" y="10800"/>
                    <a:pt x="8223" y="11571"/>
                    <a:pt x="10147" y="12857"/>
                  </a:cubicBezTo>
                  <a:cubicBezTo>
                    <a:pt x="12072" y="14143"/>
                    <a:pt x="14058" y="15943"/>
                    <a:pt x="15734" y="16586"/>
                  </a:cubicBezTo>
                  <a:cubicBezTo>
                    <a:pt x="17409" y="17229"/>
                    <a:pt x="18775" y="16714"/>
                    <a:pt x="19706" y="15171"/>
                  </a:cubicBezTo>
                  <a:cubicBezTo>
                    <a:pt x="20637" y="13629"/>
                    <a:pt x="21134" y="11057"/>
                    <a:pt x="21320" y="8357"/>
                  </a:cubicBezTo>
                  <a:cubicBezTo>
                    <a:pt x="21506" y="5657"/>
                    <a:pt x="21382" y="2829"/>
                    <a:pt x="2125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19" name="Line">
              <a:extLst>
                <a:ext uri="{FF2B5EF4-FFF2-40B4-BE49-F238E27FC236}">
                  <a16:creationId xmlns:a16="http://schemas.microsoft.com/office/drawing/2014/main" id="{E0F569EF-FAF0-42B6-A8E7-C8C83CBB894E}"/>
                </a:ext>
              </a:extLst>
            </p:cNvPr>
            <p:cNvSpPr/>
            <p:nvPr/>
          </p:nvSpPr>
          <p:spPr>
            <a:xfrm>
              <a:off x="4872927" y="11442258"/>
              <a:ext cx="387659" cy="527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279" extrusionOk="0">
                  <a:moveTo>
                    <a:pt x="1981" y="7142"/>
                  </a:moveTo>
                  <a:cubicBezTo>
                    <a:pt x="1243" y="5919"/>
                    <a:pt x="504" y="4697"/>
                    <a:pt x="689" y="3474"/>
                  </a:cubicBezTo>
                  <a:cubicBezTo>
                    <a:pt x="874" y="2251"/>
                    <a:pt x="1981" y="1029"/>
                    <a:pt x="2997" y="417"/>
                  </a:cubicBezTo>
                  <a:cubicBezTo>
                    <a:pt x="4012" y="-194"/>
                    <a:pt x="4935" y="-194"/>
                    <a:pt x="6043" y="825"/>
                  </a:cubicBezTo>
                  <a:cubicBezTo>
                    <a:pt x="7151" y="1844"/>
                    <a:pt x="8443" y="3881"/>
                    <a:pt x="8166" y="6666"/>
                  </a:cubicBezTo>
                  <a:cubicBezTo>
                    <a:pt x="7889" y="9451"/>
                    <a:pt x="6043" y="12983"/>
                    <a:pt x="4751" y="15089"/>
                  </a:cubicBezTo>
                  <a:cubicBezTo>
                    <a:pt x="3458" y="17195"/>
                    <a:pt x="2720" y="17874"/>
                    <a:pt x="1797" y="18689"/>
                  </a:cubicBezTo>
                  <a:cubicBezTo>
                    <a:pt x="874" y="19504"/>
                    <a:pt x="-234" y="20455"/>
                    <a:pt x="43" y="20931"/>
                  </a:cubicBezTo>
                  <a:cubicBezTo>
                    <a:pt x="320" y="21406"/>
                    <a:pt x="1981" y="21406"/>
                    <a:pt x="5766" y="20863"/>
                  </a:cubicBezTo>
                  <a:cubicBezTo>
                    <a:pt x="9551" y="20319"/>
                    <a:pt x="15458" y="19232"/>
                    <a:pt x="21366" y="181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0" name="Line">
              <a:extLst>
                <a:ext uri="{FF2B5EF4-FFF2-40B4-BE49-F238E27FC236}">
                  <a16:creationId xmlns:a16="http://schemas.microsoft.com/office/drawing/2014/main" id="{B59C70EC-C8FB-4321-9F09-8D3B0230081C}"/>
                </a:ext>
              </a:extLst>
            </p:cNvPr>
            <p:cNvSpPr/>
            <p:nvPr/>
          </p:nvSpPr>
          <p:spPr>
            <a:xfrm>
              <a:off x="5604771" y="11963006"/>
              <a:ext cx="79706" cy="180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1" name="Line">
              <a:extLst>
                <a:ext uri="{FF2B5EF4-FFF2-40B4-BE49-F238E27FC236}">
                  <a16:creationId xmlns:a16="http://schemas.microsoft.com/office/drawing/2014/main" id="{00ED599A-E532-47E9-92BD-1C823FAF4B7E}"/>
                </a:ext>
              </a:extLst>
            </p:cNvPr>
            <p:cNvSpPr/>
            <p:nvPr/>
          </p:nvSpPr>
          <p:spPr>
            <a:xfrm>
              <a:off x="6289516" y="11491853"/>
              <a:ext cx="228250" cy="552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550" extrusionOk="0">
                  <a:moveTo>
                    <a:pt x="6671" y="3374"/>
                  </a:moveTo>
                  <a:cubicBezTo>
                    <a:pt x="5082" y="3111"/>
                    <a:pt x="3494" y="2848"/>
                    <a:pt x="3176" y="2387"/>
                  </a:cubicBezTo>
                  <a:cubicBezTo>
                    <a:pt x="2859" y="1926"/>
                    <a:pt x="3812" y="1267"/>
                    <a:pt x="6035" y="806"/>
                  </a:cubicBezTo>
                  <a:cubicBezTo>
                    <a:pt x="8259" y="345"/>
                    <a:pt x="11753" y="82"/>
                    <a:pt x="14294" y="16"/>
                  </a:cubicBezTo>
                  <a:cubicBezTo>
                    <a:pt x="16835" y="-50"/>
                    <a:pt x="18424" y="82"/>
                    <a:pt x="19218" y="543"/>
                  </a:cubicBezTo>
                  <a:cubicBezTo>
                    <a:pt x="20012" y="1004"/>
                    <a:pt x="20012" y="1794"/>
                    <a:pt x="18424" y="3177"/>
                  </a:cubicBezTo>
                  <a:cubicBezTo>
                    <a:pt x="16835" y="4560"/>
                    <a:pt x="13659" y="6535"/>
                    <a:pt x="10800" y="7852"/>
                  </a:cubicBezTo>
                  <a:cubicBezTo>
                    <a:pt x="7941" y="9170"/>
                    <a:pt x="5400" y="9828"/>
                    <a:pt x="5082" y="9960"/>
                  </a:cubicBezTo>
                  <a:cubicBezTo>
                    <a:pt x="4765" y="10091"/>
                    <a:pt x="6671" y="9696"/>
                    <a:pt x="8576" y="9433"/>
                  </a:cubicBezTo>
                  <a:cubicBezTo>
                    <a:pt x="10482" y="9170"/>
                    <a:pt x="12388" y="9038"/>
                    <a:pt x="14135" y="9038"/>
                  </a:cubicBezTo>
                  <a:cubicBezTo>
                    <a:pt x="15882" y="9038"/>
                    <a:pt x="17471" y="9170"/>
                    <a:pt x="18900" y="9894"/>
                  </a:cubicBezTo>
                  <a:cubicBezTo>
                    <a:pt x="20329" y="10618"/>
                    <a:pt x="21600" y="11935"/>
                    <a:pt x="21441" y="13713"/>
                  </a:cubicBezTo>
                  <a:cubicBezTo>
                    <a:pt x="21282" y="15491"/>
                    <a:pt x="19694" y="17730"/>
                    <a:pt x="17471" y="19113"/>
                  </a:cubicBezTo>
                  <a:cubicBezTo>
                    <a:pt x="15247" y="20496"/>
                    <a:pt x="12388" y="21023"/>
                    <a:pt x="9371" y="21287"/>
                  </a:cubicBezTo>
                  <a:cubicBezTo>
                    <a:pt x="6353" y="21550"/>
                    <a:pt x="3176" y="21550"/>
                    <a:pt x="0" y="21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2" name="Line">
              <a:extLst>
                <a:ext uri="{FF2B5EF4-FFF2-40B4-BE49-F238E27FC236}">
                  <a16:creationId xmlns:a16="http://schemas.microsoft.com/office/drawing/2014/main" id="{65894EE0-2F2C-4910-A475-8548F66A4DD8}"/>
                </a:ext>
              </a:extLst>
            </p:cNvPr>
            <p:cNvSpPr/>
            <p:nvPr/>
          </p:nvSpPr>
          <p:spPr>
            <a:xfrm>
              <a:off x="8024931" y="11258048"/>
              <a:ext cx="391283" cy="984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extrusionOk="0">
                  <a:moveTo>
                    <a:pt x="21600" y="7006"/>
                  </a:moveTo>
                  <a:cubicBezTo>
                    <a:pt x="21415" y="5328"/>
                    <a:pt x="21231" y="3650"/>
                    <a:pt x="20492" y="2446"/>
                  </a:cubicBezTo>
                  <a:cubicBezTo>
                    <a:pt x="19754" y="1241"/>
                    <a:pt x="18462" y="512"/>
                    <a:pt x="17262" y="183"/>
                  </a:cubicBezTo>
                  <a:cubicBezTo>
                    <a:pt x="16062" y="-145"/>
                    <a:pt x="14954" y="-72"/>
                    <a:pt x="13846" y="731"/>
                  </a:cubicBezTo>
                  <a:cubicBezTo>
                    <a:pt x="12738" y="1533"/>
                    <a:pt x="11631" y="3066"/>
                    <a:pt x="10892" y="5073"/>
                  </a:cubicBezTo>
                  <a:cubicBezTo>
                    <a:pt x="10154" y="7079"/>
                    <a:pt x="9785" y="9560"/>
                    <a:pt x="9323" y="11969"/>
                  </a:cubicBezTo>
                  <a:cubicBezTo>
                    <a:pt x="8862" y="14377"/>
                    <a:pt x="8308" y="16712"/>
                    <a:pt x="7662" y="18208"/>
                  </a:cubicBezTo>
                  <a:cubicBezTo>
                    <a:pt x="7015" y="19704"/>
                    <a:pt x="6277" y="20360"/>
                    <a:pt x="5538" y="20798"/>
                  </a:cubicBezTo>
                  <a:cubicBezTo>
                    <a:pt x="4800" y="21236"/>
                    <a:pt x="4062" y="21455"/>
                    <a:pt x="3138" y="21419"/>
                  </a:cubicBezTo>
                  <a:cubicBezTo>
                    <a:pt x="2215" y="21382"/>
                    <a:pt x="1108" y="21090"/>
                    <a:pt x="0" y="207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3" name="Line">
              <a:extLst>
                <a:ext uri="{FF2B5EF4-FFF2-40B4-BE49-F238E27FC236}">
                  <a16:creationId xmlns:a16="http://schemas.microsoft.com/office/drawing/2014/main" id="{B909583F-91DC-471F-B899-13B53F935C02}"/>
                </a:ext>
              </a:extLst>
            </p:cNvPr>
            <p:cNvSpPr/>
            <p:nvPr/>
          </p:nvSpPr>
          <p:spPr>
            <a:xfrm>
              <a:off x="7818419" y="11647723"/>
              <a:ext cx="1101390" cy="286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168" extrusionOk="0">
                  <a:moveTo>
                    <a:pt x="1032" y="18046"/>
                  </a:moveTo>
                  <a:cubicBezTo>
                    <a:pt x="704" y="16308"/>
                    <a:pt x="376" y="14571"/>
                    <a:pt x="179" y="12957"/>
                  </a:cubicBezTo>
                  <a:cubicBezTo>
                    <a:pt x="-18" y="11343"/>
                    <a:pt x="-84" y="9853"/>
                    <a:pt x="146" y="8860"/>
                  </a:cubicBezTo>
                  <a:cubicBezTo>
                    <a:pt x="376" y="7867"/>
                    <a:pt x="901" y="7371"/>
                    <a:pt x="2214" y="6750"/>
                  </a:cubicBezTo>
                  <a:cubicBezTo>
                    <a:pt x="3527" y="6129"/>
                    <a:pt x="5628" y="5384"/>
                    <a:pt x="7663" y="4764"/>
                  </a:cubicBezTo>
                  <a:cubicBezTo>
                    <a:pt x="9698" y="4143"/>
                    <a:pt x="11668" y="3646"/>
                    <a:pt x="12817" y="3398"/>
                  </a:cubicBezTo>
                  <a:cubicBezTo>
                    <a:pt x="13966" y="3150"/>
                    <a:pt x="14294" y="3150"/>
                    <a:pt x="14261" y="3274"/>
                  </a:cubicBezTo>
                  <a:cubicBezTo>
                    <a:pt x="14228" y="3398"/>
                    <a:pt x="13835" y="3646"/>
                    <a:pt x="13244" y="4515"/>
                  </a:cubicBezTo>
                  <a:cubicBezTo>
                    <a:pt x="12653" y="5384"/>
                    <a:pt x="11865" y="6874"/>
                    <a:pt x="11373" y="8240"/>
                  </a:cubicBezTo>
                  <a:cubicBezTo>
                    <a:pt x="10880" y="9605"/>
                    <a:pt x="10683" y="10846"/>
                    <a:pt x="10585" y="12088"/>
                  </a:cubicBezTo>
                  <a:cubicBezTo>
                    <a:pt x="10486" y="13329"/>
                    <a:pt x="10486" y="14571"/>
                    <a:pt x="10585" y="15688"/>
                  </a:cubicBezTo>
                  <a:cubicBezTo>
                    <a:pt x="10683" y="16805"/>
                    <a:pt x="10880" y="17798"/>
                    <a:pt x="11143" y="18295"/>
                  </a:cubicBezTo>
                  <a:cubicBezTo>
                    <a:pt x="11405" y="18791"/>
                    <a:pt x="11734" y="18791"/>
                    <a:pt x="12390" y="17053"/>
                  </a:cubicBezTo>
                  <a:cubicBezTo>
                    <a:pt x="13047" y="15315"/>
                    <a:pt x="14032" y="11840"/>
                    <a:pt x="14688" y="9481"/>
                  </a:cubicBezTo>
                  <a:cubicBezTo>
                    <a:pt x="15345" y="7122"/>
                    <a:pt x="15673" y="5881"/>
                    <a:pt x="16001" y="5508"/>
                  </a:cubicBezTo>
                  <a:cubicBezTo>
                    <a:pt x="16329" y="5136"/>
                    <a:pt x="16658" y="5633"/>
                    <a:pt x="16920" y="7246"/>
                  </a:cubicBezTo>
                  <a:cubicBezTo>
                    <a:pt x="17183" y="8860"/>
                    <a:pt x="17380" y="11591"/>
                    <a:pt x="17478" y="13950"/>
                  </a:cubicBezTo>
                  <a:cubicBezTo>
                    <a:pt x="17577" y="16308"/>
                    <a:pt x="17577" y="18295"/>
                    <a:pt x="17413" y="19536"/>
                  </a:cubicBezTo>
                  <a:cubicBezTo>
                    <a:pt x="17249" y="20777"/>
                    <a:pt x="16920" y="21274"/>
                    <a:pt x="16625" y="21150"/>
                  </a:cubicBezTo>
                  <a:cubicBezTo>
                    <a:pt x="16329" y="21026"/>
                    <a:pt x="16067" y="20281"/>
                    <a:pt x="16001" y="18543"/>
                  </a:cubicBezTo>
                  <a:cubicBezTo>
                    <a:pt x="15935" y="16805"/>
                    <a:pt x="16067" y="14074"/>
                    <a:pt x="16658" y="10722"/>
                  </a:cubicBezTo>
                  <a:cubicBezTo>
                    <a:pt x="17249" y="7371"/>
                    <a:pt x="18299" y="3398"/>
                    <a:pt x="19185" y="1536"/>
                  </a:cubicBezTo>
                  <a:cubicBezTo>
                    <a:pt x="20072" y="-326"/>
                    <a:pt x="20794" y="-78"/>
                    <a:pt x="21516" y="1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4" name="Line">
              <a:extLst>
                <a:ext uri="{FF2B5EF4-FFF2-40B4-BE49-F238E27FC236}">
                  <a16:creationId xmlns:a16="http://schemas.microsoft.com/office/drawing/2014/main" id="{B5C9F051-FA03-4153-80FD-850192EAB43E}"/>
                </a:ext>
              </a:extLst>
            </p:cNvPr>
            <p:cNvSpPr/>
            <p:nvPr/>
          </p:nvSpPr>
          <p:spPr>
            <a:xfrm>
              <a:off x="9568326" y="11534363"/>
              <a:ext cx="249985" cy="343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266" extrusionOk="0">
                  <a:moveTo>
                    <a:pt x="21281" y="3332"/>
                  </a:moveTo>
                  <a:cubicBezTo>
                    <a:pt x="21281" y="2293"/>
                    <a:pt x="21281" y="1255"/>
                    <a:pt x="20561" y="632"/>
                  </a:cubicBezTo>
                  <a:cubicBezTo>
                    <a:pt x="19841" y="9"/>
                    <a:pt x="18401" y="-199"/>
                    <a:pt x="16673" y="216"/>
                  </a:cubicBezTo>
                  <a:cubicBezTo>
                    <a:pt x="14945" y="632"/>
                    <a:pt x="12929" y="1670"/>
                    <a:pt x="11921" y="3228"/>
                  </a:cubicBezTo>
                  <a:cubicBezTo>
                    <a:pt x="10913" y="4786"/>
                    <a:pt x="10913" y="6863"/>
                    <a:pt x="12065" y="8732"/>
                  </a:cubicBezTo>
                  <a:cubicBezTo>
                    <a:pt x="13217" y="10601"/>
                    <a:pt x="15521" y="12263"/>
                    <a:pt x="16817" y="13613"/>
                  </a:cubicBezTo>
                  <a:cubicBezTo>
                    <a:pt x="18113" y="14963"/>
                    <a:pt x="18401" y="16001"/>
                    <a:pt x="16385" y="17247"/>
                  </a:cubicBezTo>
                  <a:cubicBezTo>
                    <a:pt x="14369" y="18493"/>
                    <a:pt x="10049" y="19947"/>
                    <a:pt x="7169" y="20674"/>
                  </a:cubicBezTo>
                  <a:cubicBezTo>
                    <a:pt x="4289" y="21401"/>
                    <a:pt x="2849" y="21401"/>
                    <a:pt x="1697" y="20986"/>
                  </a:cubicBezTo>
                  <a:cubicBezTo>
                    <a:pt x="545" y="20570"/>
                    <a:pt x="-319" y="19739"/>
                    <a:pt x="113" y="19116"/>
                  </a:cubicBezTo>
                  <a:cubicBezTo>
                    <a:pt x="545" y="18493"/>
                    <a:pt x="2273" y="18078"/>
                    <a:pt x="4145" y="17870"/>
                  </a:cubicBezTo>
                  <a:cubicBezTo>
                    <a:pt x="6017" y="17663"/>
                    <a:pt x="8033" y="17663"/>
                    <a:pt x="10049" y="176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5" name="Line">
              <a:extLst>
                <a:ext uri="{FF2B5EF4-FFF2-40B4-BE49-F238E27FC236}">
                  <a16:creationId xmlns:a16="http://schemas.microsoft.com/office/drawing/2014/main" id="{29C6BC58-212F-4824-BCD1-D3CF65D596DF}"/>
                </a:ext>
              </a:extLst>
            </p:cNvPr>
            <p:cNvSpPr/>
            <p:nvPr/>
          </p:nvSpPr>
          <p:spPr>
            <a:xfrm>
              <a:off x="9974101" y="11598128"/>
              <a:ext cx="992700" cy="315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347" extrusionOk="0">
                  <a:moveTo>
                    <a:pt x="345" y="15047"/>
                  </a:moveTo>
                  <a:cubicBezTo>
                    <a:pt x="1433" y="12572"/>
                    <a:pt x="2520" y="10097"/>
                    <a:pt x="3064" y="8072"/>
                  </a:cubicBezTo>
                  <a:cubicBezTo>
                    <a:pt x="3607" y="6047"/>
                    <a:pt x="3607" y="4472"/>
                    <a:pt x="3208" y="3122"/>
                  </a:cubicBezTo>
                  <a:cubicBezTo>
                    <a:pt x="2810" y="1772"/>
                    <a:pt x="2013" y="647"/>
                    <a:pt x="1433" y="197"/>
                  </a:cubicBezTo>
                  <a:cubicBezTo>
                    <a:pt x="853" y="-253"/>
                    <a:pt x="490" y="-28"/>
                    <a:pt x="237" y="1885"/>
                  </a:cubicBezTo>
                  <a:cubicBezTo>
                    <a:pt x="-17" y="3797"/>
                    <a:pt x="-162" y="7397"/>
                    <a:pt x="309" y="10210"/>
                  </a:cubicBezTo>
                  <a:cubicBezTo>
                    <a:pt x="780" y="13022"/>
                    <a:pt x="1868" y="15047"/>
                    <a:pt x="2991" y="15497"/>
                  </a:cubicBezTo>
                  <a:cubicBezTo>
                    <a:pt x="4115" y="15947"/>
                    <a:pt x="5274" y="14822"/>
                    <a:pt x="6035" y="13135"/>
                  </a:cubicBezTo>
                  <a:cubicBezTo>
                    <a:pt x="6796" y="11447"/>
                    <a:pt x="7159" y="9197"/>
                    <a:pt x="7449" y="7509"/>
                  </a:cubicBezTo>
                  <a:cubicBezTo>
                    <a:pt x="7739" y="5822"/>
                    <a:pt x="7956" y="4697"/>
                    <a:pt x="8210" y="3797"/>
                  </a:cubicBezTo>
                  <a:cubicBezTo>
                    <a:pt x="8464" y="2897"/>
                    <a:pt x="8753" y="2222"/>
                    <a:pt x="8971" y="2447"/>
                  </a:cubicBezTo>
                  <a:cubicBezTo>
                    <a:pt x="9188" y="2672"/>
                    <a:pt x="9333" y="3797"/>
                    <a:pt x="9333" y="6722"/>
                  </a:cubicBezTo>
                  <a:cubicBezTo>
                    <a:pt x="9333" y="9647"/>
                    <a:pt x="9188" y="14372"/>
                    <a:pt x="8971" y="17297"/>
                  </a:cubicBezTo>
                  <a:cubicBezTo>
                    <a:pt x="8753" y="20222"/>
                    <a:pt x="8464" y="21347"/>
                    <a:pt x="8319" y="21347"/>
                  </a:cubicBezTo>
                  <a:cubicBezTo>
                    <a:pt x="8174" y="21347"/>
                    <a:pt x="8174" y="20222"/>
                    <a:pt x="8355" y="17634"/>
                  </a:cubicBezTo>
                  <a:cubicBezTo>
                    <a:pt x="8536" y="15047"/>
                    <a:pt x="8898" y="10997"/>
                    <a:pt x="9225" y="8522"/>
                  </a:cubicBezTo>
                  <a:cubicBezTo>
                    <a:pt x="9551" y="6047"/>
                    <a:pt x="9841" y="5147"/>
                    <a:pt x="10167" y="4810"/>
                  </a:cubicBezTo>
                  <a:cubicBezTo>
                    <a:pt x="10493" y="4472"/>
                    <a:pt x="10855" y="4697"/>
                    <a:pt x="11218" y="5935"/>
                  </a:cubicBezTo>
                  <a:cubicBezTo>
                    <a:pt x="11580" y="7172"/>
                    <a:pt x="11943" y="9422"/>
                    <a:pt x="12124" y="11110"/>
                  </a:cubicBezTo>
                  <a:cubicBezTo>
                    <a:pt x="12305" y="12797"/>
                    <a:pt x="12305" y="13922"/>
                    <a:pt x="12233" y="15385"/>
                  </a:cubicBezTo>
                  <a:cubicBezTo>
                    <a:pt x="12160" y="16847"/>
                    <a:pt x="12015" y="18647"/>
                    <a:pt x="11943" y="18872"/>
                  </a:cubicBezTo>
                  <a:cubicBezTo>
                    <a:pt x="11870" y="19097"/>
                    <a:pt x="11870" y="17747"/>
                    <a:pt x="12160" y="15272"/>
                  </a:cubicBezTo>
                  <a:cubicBezTo>
                    <a:pt x="12450" y="12797"/>
                    <a:pt x="13030" y="9197"/>
                    <a:pt x="13465" y="7060"/>
                  </a:cubicBezTo>
                  <a:cubicBezTo>
                    <a:pt x="13900" y="4922"/>
                    <a:pt x="14190" y="4247"/>
                    <a:pt x="14516" y="3797"/>
                  </a:cubicBezTo>
                  <a:cubicBezTo>
                    <a:pt x="14842" y="3347"/>
                    <a:pt x="15204" y="3122"/>
                    <a:pt x="15531" y="3572"/>
                  </a:cubicBezTo>
                  <a:cubicBezTo>
                    <a:pt x="15857" y="4022"/>
                    <a:pt x="16147" y="5147"/>
                    <a:pt x="16364" y="6385"/>
                  </a:cubicBezTo>
                  <a:cubicBezTo>
                    <a:pt x="16582" y="7622"/>
                    <a:pt x="16727" y="8972"/>
                    <a:pt x="16835" y="10435"/>
                  </a:cubicBezTo>
                  <a:cubicBezTo>
                    <a:pt x="16944" y="11897"/>
                    <a:pt x="17017" y="13472"/>
                    <a:pt x="17234" y="14372"/>
                  </a:cubicBezTo>
                  <a:cubicBezTo>
                    <a:pt x="17451" y="15272"/>
                    <a:pt x="17814" y="15497"/>
                    <a:pt x="18140" y="15160"/>
                  </a:cubicBezTo>
                  <a:cubicBezTo>
                    <a:pt x="18466" y="14822"/>
                    <a:pt x="18756" y="13922"/>
                    <a:pt x="19046" y="12234"/>
                  </a:cubicBezTo>
                  <a:cubicBezTo>
                    <a:pt x="19336" y="10547"/>
                    <a:pt x="19626" y="8072"/>
                    <a:pt x="19807" y="6272"/>
                  </a:cubicBezTo>
                  <a:cubicBezTo>
                    <a:pt x="19988" y="4472"/>
                    <a:pt x="20061" y="3347"/>
                    <a:pt x="20133" y="3460"/>
                  </a:cubicBezTo>
                  <a:cubicBezTo>
                    <a:pt x="20206" y="3572"/>
                    <a:pt x="20278" y="4922"/>
                    <a:pt x="20496" y="8072"/>
                  </a:cubicBezTo>
                  <a:cubicBezTo>
                    <a:pt x="20713" y="11222"/>
                    <a:pt x="21076" y="16172"/>
                    <a:pt x="21438" y="211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6" name="Line">
              <a:extLst>
                <a:ext uri="{FF2B5EF4-FFF2-40B4-BE49-F238E27FC236}">
                  <a16:creationId xmlns:a16="http://schemas.microsoft.com/office/drawing/2014/main" id="{E7EF8A14-668A-411A-963B-41F17A55FD17}"/>
                </a:ext>
              </a:extLst>
            </p:cNvPr>
            <p:cNvSpPr/>
            <p:nvPr/>
          </p:nvSpPr>
          <p:spPr>
            <a:xfrm>
              <a:off x="10901587" y="11406833"/>
              <a:ext cx="32606" cy="102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extrusionOk="0">
                  <a:moveTo>
                    <a:pt x="20157" y="0"/>
                  </a:moveTo>
                  <a:cubicBezTo>
                    <a:pt x="12302" y="2160"/>
                    <a:pt x="4448" y="4320"/>
                    <a:pt x="1502" y="7920"/>
                  </a:cubicBezTo>
                  <a:cubicBezTo>
                    <a:pt x="-1443" y="11520"/>
                    <a:pt x="521" y="16560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7" name="Line">
              <a:extLst>
                <a:ext uri="{FF2B5EF4-FFF2-40B4-BE49-F238E27FC236}">
                  <a16:creationId xmlns:a16="http://schemas.microsoft.com/office/drawing/2014/main" id="{28A2E6E6-ED00-4CEB-9A43-2358E2056687}"/>
                </a:ext>
              </a:extLst>
            </p:cNvPr>
            <p:cNvSpPr/>
            <p:nvPr/>
          </p:nvSpPr>
          <p:spPr>
            <a:xfrm>
              <a:off x="11187802" y="11552077"/>
              <a:ext cx="847780" cy="308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361" extrusionOk="0">
                  <a:moveTo>
                    <a:pt x="3047" y="6729"/>
                  </a:moveTo>
                  <a:cubicBezTo>
                    <a:pt x="3047" y="5567"/>
                    <a:pt x="3047" y="4406"/>
                    <a:pt x="2962" y="3245"/>
                  </a:cubicBezTo>
                  <a:cubicBezTo>
                    <a:pt x="2876" y="2084"/>
                    <a:pt x="2705" y="922"/>
                    <a:pt x="2407" y="342"/>
                  </a:cubicBezTo>
                  <a:cubicBezTo>
                    <a:pt x="2108" y="-239"/>
                    <a:pt x="1681" y="-239"/>
                    <a:pt x="1211" y="1619"/>
                  </a:cubicBezTo>
                  <a:cubicBezTo>
                    <a:pt x="742" y="3477"/>
                    <a:pt x="230" y="7193"/>
                    <a:pt x="59" y="10561"/>
                  </a:cubicBezTo>
                  <a:cubicBezTo>
                    <a:pt x="-112" y="13929"/>
                    <a:pt x="59" y="16948"/>
                    <a:pt x="998" y="18458"/>
                  </a:cubicBezTo>
                  <a:cubicBezTo>
                    <a:pt x="1937" y="19967"/>
                    <a:pt x="3645" y="19967"/>
                    <a:pt x="4840" y="18690"/>
                  </a:cubicBezTo>
                  <a:cubicBezTo>
                    <a:pt x="6035" y="17413"/>
                    <a:pt x="6718" y="14858"/>
                    <a:pt x="7145" y="13000"/>
                  </a:cubicBezTo>
                  <a:cubicBezTo>
                    <a:pt x="7572" y="11142"/>
                    <a:pt x="7743" y="9980"/>
                    <a:pt x="7743" y="8819"/>
                  </a:cubicBezTo>
                  <a:cubicBezTo>
                    <a:pt x="7743" y="7658"/>
                    <a:pt x="7572" y="6497"/>
                    <a:pt x="7316" y="6380"/>
                  </a:cubicBezTo>
                  <a:cubicBezTo>
                    <a:pt x="7060" y="6264"/>
                    <a:pt x="6718" y="7193"/>
                    <a:pt x="6505" y="8819"/>
                  </a:cubicBezTo>
                  <a:cubicBezTo>
                    <a:pt x="6291" y="10445"/>
                    <a:pt x="6206" y="12767"/>
                    <a:pt x="6248" y="14509"/>
                  </a:cubicBezTo>
                  <a:cubicBezTo>
                    <a:pt x="6291" y="16251"/>
                    <a:pt x="6462" y="17413"/>
                    <a:pt x="6974" y="18109"/>
                  </a:cubicBezTo>
                  <a:cubicBezTo>
                    <a:pt x="7486" y="18806"/>
                    <a:pt x="8340" y="19038"/>
                    <a:pt x="9151" y="17877"/>
                  </a:cubicBezTo>
                  <a:cubicBezTo>
                    <a:pt x="9962" y="16716"/>
                    <a:pt x="10731" y="14161"/>
                    <a:pt x="11115" y="12303"/>
                  </a:cubicBezTo>
                  <a:cubicBezTo>
                    <a:pt x="11499" y="10445"/>
                    <a:pt x="11499" y="9284"/>
                    <a:pt x="11072" y="8122"/>
                  </a:cubicBezTo>
                  <a:cubicBezTo>
                    <a:pt x="10645" y="6961"/>
                    <a:pt x="9792" y="5800"/>
                    <a:pt x="9151" y="5219"/>
                  </a:cubicBezTo>
                  <a:cubicBezTo>
                    <a:pt x="8511" y="4638"/>
                    <a:pt x="8084" y="4638"/>
                    <a:pt x="8127" y="4871"/>
                  </a:cubicBezTo>
                  <a:cubicBezTo>
                    <a:pt x="8169" y="5103"/>
                    <a:pt x="8682" y="5567"/>
                    <a:pt x="9706" y="5567"/>
                  </a:cubicBezTo>
                  <a:cubicBezTo>
                    <a:pt x="10731" y="5567"/>
                    <a:pt x="12267" y="5103"/>
                    <a:pt x="13292" y="4522"/>
                  </a:cubicBezTo>
                  <a:cubicBezTo>
                    <a:pt x="14316" y="3942"/>
                    <a:pt x="14829" y="3245"/>
                    <a:pt x="15128" y="3477"/>
                  </a:cubicBezTo>
                  <a:cubicBezTo>
                    <a:pt x="15426" y="3709"/>
                    <a:pt x="15512" y="4871"/>
                    <a:pt x="15512" y="6148"/>
                  </a:cubicBezTo>
                  <a:cubicBezTo>
                    <a:pt x="15512" y="7426"/>
                    <a:pt x="15426" y="8819"/>
                    <a:pt x="15341" y="10096"/>
                  </a:cubicBezTo>
                  <a:cubicBezTo>
                    <a:pt x="15256" y="11374"/>
                    <a:pt x="15170" y="12535"/>
                    <a:pt x="15341" y="13116"/>
                  </a:cubicBezTo>
                  <a:cubicBezTo>
                    <a:pt x="15512" y="13696"/>
                    <a:pt x="15939" y="13696"/>
                    <a:pt x="16280" y="13116"/>
                  </a:cubicBezTo>
                  <a:cubicBezTo>
                    <a:pt x="16622" y="12535"/>
                    <a:pt x="16878" y="11374"/>
                    <a:pt x="17134" y="10096"/>
                  </a:cubicBezTo>
                  <a:cubicBezTo>
                    <a:pt x="17390" y="8819"/>
                    <a:pt x="17646" y="7426"/>
                    <a:pt x="17945" y="6264"/>
                  </a:cubicBezTo>
                  <a:cubicBezTo>
                    <a:pt x="18244" y="5103"/>
                    <a:pt x="18585" y="4174"/>
                    <a:pt x="18841" y="4290"/>
                  </a:cubicBezTo>
                  <a:cubicBezTo>
                    <a:pt x="19097" y="4406"/>
                    <a:pt x="19268" y="5567"/>
                    <a:pt x="19354" y="7774"/>
                  </a:cubicBezTo>
                  <a:cubicBezTo>
                    <a:pt x="19439" y="9980"/>
                    <a:pt x="19439" y="13232"/>
                    <a:pt x="19780" y="15671"/>
                  </a:cubicBezTo>
                  <a:cubicBezTo>
                    <a:pt x="20122" y="18109"/>
                    <a:pt x="20805" y="19735"/>
                    <a:pt x="21488" y="213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8" name="Line">
              <a:extLst>
                <a:ext uri="{FF2B5EF4-FFF2-40B4-BE49-F238E27FC236}">
                  <a16:creationId xmlns:a16="http://schemas.microsoft.com/office/drawing/2014/main" id="{8E9238D5-2B9C-40F0-B01D-768D6CA6D80B}"/>
                </a:ext>
              </a:extLst>
            </p:cNvPr>
            <p:cNvSpPr/>
            <p:nvPr/>
          </p:nvSpPr>
          <p:spPr>
            <a:xfrm>
              <a:off x="12184127" y="11343068"/>
              <a:ext cx="655761" cy="517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extrusionOk="0">
                  <a:moveTo>
                    <a:pt x="7643" y="13956"/>
                  </a:moveTo>
                  <a:cubicBezTo>
                    <a:pt x="6535" y="13120"/>
                    <a:pt x="5428" y="12284"/>
                    <a:pt x="4265" y="12005"/>
                  </a:cubicBezTo>
                  <a:cubicBezTo>
                    <a:pt x="3102" y="11726"/>
                    <a:pt x="1883" y="12005"/>
                    <a:pt x="1108" y="12911"/>
                  </a:cubicBezTo>
                  <a:cubicBezTo>
                    <a:pt x="332" y="13816"/>
                    <a:pt x="0" y="15349"/>
                    <a:pt x="0" y="16395"/>
                  </a:cubicBezTo>
                  <a:cubicBezTo>
                    <a:pt x="0" y="17440"/>
                    <a:pt x="332" y="17997"/>
                    <a:pt x="1052" y="17997"/>
                  </a:cubicBezTo>
                  <a:cubicBezTo>
                    <a:pt x="1772" y="17997"/>
                    <a:pt x="2880" y="17440"/>
                    <a:pt x="3932" y="15349"/>
                  </a:cubicBezTo>
                  <a:cubicBezTo>
                    <a:pt x="4985" y="13259"/>
                    <a:pt x="5982" y="9636"/>
                    <a:pt x="6480" y="7127"/>
                  </a:cubicBezTo>
                  <a:cubicBezTo>
                    <a:pt x="6978" y="4619"/>
                    <a:pt x="6978" y="3226"/>
                    <a:pt x="6923" y="2111"/>
                  </a:cubicBezTo>
                  <a:cubicBezTo>
                    <a:pt x="6868" y="996"/>
                    <a:pt x="6757" y="160"/>
                    <a:pt x="6535" y="20"/>
                  </a:cubicBezTo>
                  <a:cubicBezTo>
                    <a:pt x="6314" y="-119"/>
                    <a:pt x="5982" y="438"/>
                    <a:pt x="5705" y="2459"/>
                  </a:cubicBezTo>
                  <a:cubicBezTo>
                    <a:pt x="5428" y="4480"/>
                    <a:pt x="5206" y="7964"/>
                    <a:pt x="5372" y="10751"/>
                  </a:cubicBezTo>
                  <a:cubicBezTo>
                    <a:pt x="5538" y="13538"/>
                    <a:pt x="6092" y="15628"/>
                    <a:pt x="6923" y="16813"/>
                  </a:cubicBezTo>
                  <a:cubicBezTo>
                    <a:pt x="7754" y="17997"/>
                    <a:pt x="8862" y="18276"/>
                    <a:pt x="9858" y="17440"/>
                  </a:cubicBezTo>
                  <a:cubicBezTo>
                    <a:pt x="10855" y="16604"/>
                    <a:pt x="11742" y="14653"/>
                    <a:pt x="12295" y="13329"/>
                  </a:cubicBezTo>
                  <a:cubicBezTo>
                    <a:pt x="12849" y="12005"/>
                    <a:pt x="13071" y="11308"/>
                    <a:pt x="13237" y="11308"/>
                  </a:cubicBezTo>
                  <a:cubicBezTo>
                    <a:pt x="13403" y="11308"/>
                    <a:pt x="13514" y="12005"/>
                    <a:pt x="13569" y="13120"/>
                  </a:cubicBezTo>
                  <a:cubicBezTo>
                    <a:pt x="13625" y="14235"/>
                    <a:pt x="13625" y="15767"/>
                    <a:pt x="13680" y="16952"/>
                  </a:cubicBezTo>
                  <a:cubicBezTo>
                    <a:pt x="13735" y="18136"/>
                    <a:pt x="13846" y="18973"/>
                    <a:pt x="14178" y="19182"/>
                  </a:cubicBezTo>
                  <a:cubicBezTo>
                    <a:pt x="14511" y="19391"/>
                    <a:pt x="15065" y="18973"/>
                    <a:pt x="15674" y="18136"/>
                  </a:cubicBezTo>
                  <a:cubicBezTo>
                    <a:pt x="16283" y="17300"/>
                    <a:pt x="16948" y="16046"/>
                    <a:pt x="17446" y="15071"/>
                  </a:cubicBezTo>
                  <a:cubicBezTo>
                    <a:pt x="17945" y="14095"/>
                    <a:pt x="18277" y="13398"/>
                    <a:pt x="18498" y="13468"/>
                  </a:cubicBezTo>
                  <a:cubicBezTo>
                    <a:pt x="18720" y="13538"/>
                    <a:pt x="18831" y="14374"/>
                    <a:pt x="18831" y="15628"/>
                  </a:cubicBezTo>
                  <a:cubicBezTo>
                    <a:pt x="18831" y="16882"/>
                    <a:pt x="18720" y="18555"/>
                    <a:pt x="18886" y="19600"/>
                  </a:cubicBezTo>
                  <a:cubicBezTo>
                    <a:pt x="19052" y="20645"/>
                    <a:pt x="19495" y="21063"/>
                    <a:pt x="19994" y="21272"/>
                  </a:cubicBezTo>
                  <a:cubicBezTo>
                    <a:pt x="20492" y="21481"/>
                    <a:pt x="21046" y="21481"/>
                    <a:pt x="21600" y="21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9" name="Line">
              <a:extLst>
                <a:ext uri="{FF2B5EF4-FFF2-40B4-BE49-F238E27FC236}">
                  <a16:creationId xmlns:a16="http://schemas.microsoft.com/office/drawing/2014/main" id="{149B651B-4BA8-41F8-8879-348634F55611}"/>
                </a:ext>
              </a:extLst>
            </p:cNvPr>
            <p:cNvSpPr/>
            <p:nvPr/>
          </p:nvSpPr>
          <p:spPr>
            <a:xfrm>
              <a:off x="12894233" y="11307643"/>
              <a:ext cx="326069" cy="513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477" extrusionOk="0">
                  <a:moveTo>
                    <a:pt x="8334" y="15165"/>
                  </a:moveTo>
                  <a:cubicBezTo>
                    <a:pt x="7461" y="14604"/>
                    <a:pt x="6589" y="14043"/>
                    <a:pt x="5607" y="13833"/>
                  </a:cubicBezTo>
                  <a:cubicBezTo>
                    <a:pt x="4625" y="13622"/>
                    <a:pt x="3534" y="13763"/>
                    <a:pt x="2552" y="14534"/>
                  </a:cubicBezTo>
                  <a:cubicBezTo>
                    <a:pt x="1570" y="15306"/>
                    <a:pt x="698" y="16708"/>
                    <a:pt x="261" y="17830"/>
                  </a:cubicBezTo>
                  <a:cubicBezTo>
                    <a:pt x="-175" y="18952"/>
                    <a:pt x="-175" y="19794"/>
                    <a:pt x="1134" y="20355"/>
                  </a:cubicBezTo>
                  <a:cubicBezTo>
                    <a:pt x="2443" y="20916"/>
                    <a:pt x="5061" y="21196"/>
                    <a:pt x="7898" y="20215"/>
                  </a:cubicBezTo>
                  <a:cubicBezTo>
                    <a:pt x="10734" y="19233"/>
                    <a:pt x="13789" y="16989"/>
                    <a:pt x="16080" y="13622"/>
                  </a:cubicBezTo>
                  <a:cubicBezTo>
                    <a:pt x="18370" y="10256"/>
                    <a:pt x="19898" y="5768"/>
                    <a:pt x="20661" y="3173"/>
                  </a:cubicBezTo>
                  <a:cubicBezTo>
                    <a:pt x="21425" y="578"/>
                    <a:pt x="21425" y="-123"/>
                    <a:pt x="21207" y="17"/>
                  </a:cubicBezTo>
                  <a:cubicBezTo>
                    <a:pt x="20989" y="158"/>
                    <a:pt x="20552" y="1139"/>
                    <a:pt x="20116" y="4015"/>
                  </a:cubicBezTo>
                  <a:cubicBezTo>
                    <a:pt x="19680" y="6890"/>
                    <a:pt x="19243" y="11659"/>
                    <a:pt x="18698" y="14885"/>
                  </a:cubicBezTo>
                  <a:cubicBezTo>
                    <a:pt x="18152" y="18111"/>
                    <a:pt x="17498" y="19794"/>
                    <a:pt x="16843" y="21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30" name="Line">
              <a:extLst>
                <a:ext uri="{FF2B5EF4-FFF2-40B4-BE49-F238E27FC236}">
                  <a16:creationId xmlns:a16="http://schemas.microsoft.com/office/drawing/2014/main" id="{BAC636FC-3B19-4E54-9A05-A0D85120248B}"/>
                </a:ext>
              </a:extLst>
            </p:cNvPr>
            <p:cNvSpPr/>
            <p:nvPr/>
          </p:nvSpPr>
          <p:spPr>
            <a:xfrm>
              <a:off x="13111613" y="11509567"/>
              <a:ext cx="684745" cy="297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7" extrusionOk="0">
                  <a:moveTo>
                    <a:pt x="0" y="11230"/>
                  </a:moveTo>
                  <a:cubicBezTo>
                    <a:pt x="212" y="10043"/>
                    <a:pt x="424" y="8856"/>
                    <a:pt x="1482" y="7907"/>
                  </a:cubicBezTo>
                  <a:cubicBezTo>
                    <a:pt x="2541" y="6957"/>
                    <a:pt x="4447" y="6245"/>
                    <a:pt x="5665" y="5889"/>
                  </a:cubicBezTo>
                  <a:cubicBezTo>
                    <a:pt x="6882" y="5533"/>
                    <a:pt x="7412" y="5533"/>
                    <a:pt x="7994" y="5770"/>
                  </a:cubicBezTo>
                  <a:cubicBezTo>
                    <a:pt x="8576" y="6008"/>
                    <a:pt x="9212" y="6483"/>
                    <a:pt x="9265" y="7076"/>
                  </a:cubicBezTo>
                  <a:cubicBezTo>
                    <a:pt x="9318" y="7669"/>
                    <a:pt x="8788" y="8381"/>
                    <a:pt x="8312" y="9094"/>
                  </a:cubicBezTo>
                  <a:cubicBezTo>
                    <a:pt x="7835" y="9806"/>
                    <a:pt x="7412" y="10518"/>
                    <a:pt x="7147" y="11823"/>
                  </a:cubicBezTo>
                  <a:cubicBezTo>
                    <a:pt x="6882" y="13129"/>
                    <a:pt x="6776" y="15028"/>
                    <a:pt x="6988" y="16214"/>
                  </a:cubicBezTo>
                  <a:cubicBezTo>
                    <a:pt x="7200" y="17401"/>
                    <a:pt x="7729" y="17876"/>
                    <a:pt x="8312" y="18113"/>
                  </a:cubicBezTo>
                  <a:cubicBezTo>
                    <a:pt x="8894" y="18351"/>
                    <a:pt x="9529" y="18351"/>
                    <a:pt x="10059" y="17995"/>
                  </a:cubicBezTo>
                  <a:cubicBezTo>
                    <a:pt x="10588" y="17639"/>
                    <a:pt x="11012" y="16926"/>
                    <a:pt x="11382" y="15977"/>
                  </a:cubicBezTo>
                  <a:cubicBezTo>
                    <a:pt x="11753" y="15028"/>
                    <a:pt x="12071" y="13841"/>
                    <a:pt x="12388" y="12773"/>
                  </a:cubicBezTo>
                  <a:cubicBezTo>
                    <a:pt x="12706" y="11705"/>
                    <a:pt x="13024" y="10755"/>
                    <a:pt x="13394" y="10636"/>
                  </a:cubicBezTo>
                  <a:cubicBezTo>
                    <a:pt x="13765" y="10518"/>
                    <a:pt x="14188" y="11230"/>
                    <a:pt x="14453" y="12179"/>
                  </a:cubicBezTo>
                  <a:cubicBezTo>
                    <a:pt x="14718" y="13129"/>
                    <a:pt x="14824" y="14315"/>
                    <a:pt x="14824" y="15621"/>
                  </a:cubicBezTo>
                  <a:cubicBezTo>
                    <a:pt x="14824" y="16926"/>
                    <a:pt x="14718" y="18351"/>
                    <a:pt x="14453" y="19419"/>
                  </a:cubicBezTo>
                  <a:cubicBezTo>
                    <a:pt x="14188" y="20487"/>
                    <a:pt x="13765" y="21199"/>
                    <a:pt x="13553" y="20962"/>
                  </a:cubicBezTo>
                  <a:cubicBezTo>
                    <a:pt x="13341" y="20724"/>
                    <a:pt x="13341" y="19537"/>
                    <a:pt x="13765" y="16926"/>
                  </a:cubicBezTo>
                  <a:cubicBezTo>
                    <a:pt x="14188" y="14315"/>
                    <a:pt x="15035" y="10280"/>
                    <a:pt x="16147" y="7076"/>
                  </a:cubicBezTo>
                  <a:cubicBezTo>
                    <a:pt x="17259" y="3872"/>
                    <a:pt x="18635" y="1498"/>
                    <a:pt x="19588" y="548"/>
                  </a:cubicBezTo>
                  <a:cubicBezTo>
                    <a:pt x="20541" y="-401"/>
                    <a:pt x="21071" y="74"/>
                    <a:pt x="21600" y="5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31" name="Line">
              <a:extLst>
                <a:ext uri="{FF2B5EF4-FFF2-40B4-BE49-F238E27FC236}">
                  <a16:creationId xmlns:a16="http://schemas.microsoft.com/office/drawing/2014/main" id="{797B94C0-8A84-4D55-9269-12D82B6F9E5F}"/>
                </a:ext>
              </a:extLst>
            </p:cNvPr>
            <p:cNvSpPr/>
            <p:nvPr/>
          </p:nvSpPr>
          <p:spPr>
            <a:xfrm>
              <a:off x="14064459" y="11520193"/>
              <a:ext cx="54346" cy="46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6" h="21326" extrusionOk="0">
                  <a:moveTo>
                    <a:pt x="20856" y="0"/>
                  </a:moveTo>
                  <a:cubicBezTo>
                    <a:pt x="18315" y="4320"/>
                    <a:pt x="15774" y="8640"/>
                    <a:pt x="13868" y="12034"/>
                  </a:cubicBezTo>
                  <a:cubicBezTo>
                    <a:pt x="11962" y="15429"/>
                    <a:pt x="10691" y="17897"/>
                    <a:pt x="8150" y="19440"/>
                  </a:cubicBezTo>
                  <a:cubicBezTo>
                    <a:pt x="5609" y="20983"/>
                    <a:pt x="1797" y="21600"/>
                    <a:pt x="527" y="21214"/>
                  </a:cubicBezTo>
                  <a:cubicBezTo>
                    <a:pt x="-744" y="20829"/>
                    <a:pt x="527" y="19440"/>
                    <a:pt x="1797" y="180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32" name="Line">
              <a:extLst>
                <a:ext uri="{FF2B5EF4-FFF2-40B4-BE49-F238E27FC236}">
                  <a16:creationId xmlns:a16="http://schemas.microsoft.com/office/drawing/2014/main" id="{E32EFDF4-0EF2-4AE2-B663-8282D9937E26}"/>
                </a:ext>
              </a:extLst>
            </p:cNvPr>
            <p:cNvSpPr/>
            <p:nvPr/>
          </p:nvSpPr>
          <p:spPr>
            <a:xfrm>
              <a:off x="14002869" y="11495397"/>
              <a:ext cx="297085" cy="272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0995" extrusionOk="0">
                  <a:moveTo>
                    <a:pt x="6218" y="14171"/>
                  </a:moveTo>
                  <a:cubicBezTo>
                    <a:pt x="7167" y="9800"/>
                    <a:pt x="8117" y="5428"/>
                    <a:pt x="9897" y="2857"/>
                  </a:cubicBezTo>
                  <a:cubicBezTo>
                    <a:pt x="11677" y="285"/>
                    <a:pt x="14288" y="-486"/>
                    <a:pt x="16424" y="285"/>
                  </a:cubicBezTo>
                  <a:cubicBezTo>
                    <a:pt x="18561" y="1057"/>
                    <a:pt x="20222" y="3371"/>
                    <a:pt x="20816" y="5943"/>
                  </a:cubicBezTo>
                  <a:cubicBezTo>
                    <a:pt x="21409" y="8514"/>
                    <a:pt x="20934" y="11343"/>
                    <a:pt x="17730" y="13914"/>
                  </a:cubicBezTo>
                  <a:cubicBezTo>
                    <a:pt x="14525" y="16485"/>
                    <a:pt x="8591" y="18800"/>
                    <a:pt x="5031" y="19957"/>
                  </a:cubicBezTo>
                  <a:cubicBezTo>
                    <a:pt x="1471" y="21114"/>
                    <a:pt x="284" y="21114"/>
                    <a:pt x="46" y="20857"/>
                  </a:cubicBezTo>
                  <a:cubicBezTo>
                    <a:pt x="-191" y="20600"/>
                    <a:pt x="521" y="20085"/>
                    <a:pt x="1233" y="195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33" name="Line">
              <a:extLst>
                <a:ext uri="{FF2B5EF4-FFF2-40B4-BE49-F238E27FC236}">
                  <a16:creationId xmlns:a16="http://schemas.microsoft.com/office/drawing/2014/main" id="{083B38C2-7672-40FE-B2E2-B800DB3310E5}"/>
                </a:ext>
              </a:extLst>
            </p:cNvPr>
            <p:cNvSpPr/>
            <p:nvPr/>
          </p:nvSpPr>
          <p:spPr>
            <a:xfrm>
              <a:off x="14361544" y="11456428"/>
              <a:ext cx="358677" cy="325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2" h="20908" extrusionOk="0">
                  <a:moveTo>
                    <a:pt x="715" y="6639"/>
                  </a:moveTo>
                  <a:cubicBezTo>
                    <a:pt x="1697" y="6426"/>
                    <a:pt x="2678" y="6212"/>
                    <a:pt x="3366" y="6639"/>
                  </a:cubicBezTo>
                  <a:cubicBezTo>
                    <a:pt x="4053" y="7067"/>
                    <a:pt x="4446" y="8136"/>
                    <a:pt x="4740" y="9847"/>
                  </a:cubicBezTo>
                  <a:cubicBezTo>
                    <a:pt x="5035" y="11558"/>
                    <a:pt x="5231" y="13911"/>
                    <a:pt x="4937" y="15942"/>
                  </a:cubicBezTo>
                  <a:cubicBezTo>
                    <a:pt x="4642" y="17974"/>
                    <a:pt x="3857" y="19685"/>
                    <a:pt x="2973" y="20433"/>
                  </a:cubicBezTo>
                  <a:cubicBezTo>
                    <a:pt x="2089" y="21182"/>
                    <a:pt x="1108" y="20968"/>
                    <a:pt x="518" y="20327"/>
                  </a:cubicBezTo>
                  <a:cubicBezTo>
                    <a:pt x="-71" y="19685"/>
                    <a:pt x="-267" y="18616"/>
                    <a:pt x="518" y="16049"/>
                  </a:cubicBezTo>
                  <a:cubicBezTo>
                    <a:pt x="1304" y="13483"/>
                    <a:pt x="3071" y="9420"/>
                    <a:pt x="5820" y="6319"/>
                  </a:cubicBezTo>
                  <a:cubicBezTo>
                    <a:pt x="8569" y="3218"/>
                    <a:pt x="12300" y="1079"/>
                    <a:pt x="14657" y="331"/>
                  </a:cubicBezTo>
                  <a:cubicBezTo>
                    <a:pt x="17013" y="-418"/>
                    <a:pt x="17995" y="224"/>
                    <a:pt x="18486" y="1079"/>
                  </a:cubicBezTo>
                  <a:cubicBezTo>
                    <a:pt x="18977" y="1934"/>
                    <a:pt x="18977" y="3004"/>
                    <a:pt x="18878" y="4180"/>
                  </a:cubicBezTo>
                  <a:cubicBezTo>
                    <a:pt x="18780" y="5356"/>
                    <a:pt x="18584" y="6639"/>
                    <a:pt x="17504" y="7923"/>
                  </a:cubicBezTo>
                  <a:cubicBezTo>
                    <a:pt x="16424" y="9206"/>
                    <a:pt x="14460" y="10489"/>
                    <a:pt x="13282" y="12200"/>
                  </a:cubicBezTo>
                  <a:cubicBezTo>
                    <a:pt x="12104" y="13911"/>
                    <a:pt x="11711" y="16049"/>
                    <a:pt x="12006" y="17439"/>
                  </a:cubicBezTo>
                  <a:cubicBezTo>
                    <a:pt x="12300" y="18830"/>
                    <a:pt x="13282" y="19471"/>
                    <a:pt x="14951" y="19364"/>
                  </a:cubicBezTo>
                  <a:cubicBezTo>
                    <a:pt x="16620" y="19257"/>
                    <a:pt x="18977" y="18402"/>
                    <a:pt x="20155" y="16263"/>
                  </a:cubicBezTo>
                  <a:cubicBezTo>
                    <a:pt x="21333" y="14125"/>
                    <a:pt x="21333" y="10703"/>
                    <a:pt x="20646" y="8350"/>
                  </a:cubicBezTo>
                  <a:cubicBezTo>
                    <a:pt x="19958" y="5998"/>
                    <a:pt x="18584" y="4715"/>
                    <a:pt x="17406" y="4180"/>
                  </a:cubicBezTo>
                  <a:cubicBezTo>
                    <a:pt x="16228" y="3645"/>
                    <a:pt x="15246" y="3859"/>
                    <a:pt x="14264" y="4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34" name="Line">
              <a:extLst>
                <a:ext uri="{FF2B5EF4-FFF2-40B4-BE49-F238E27FC236}">
                  <a16:creationId xmlns:a16="http://schemas.microsoft.com/office/drawing/2014/main" id="{CA0A1A93-4A9C-40EA-8ADD-21A1AE6C4A7D}"/>
                </a:ext>
              </a:extLst>
            </p:cNvPr>
            <p:cNvSpPr/>
            <p:nvPr/>
          </p:nvSpPr>
          <p:spPr>
            <a:xfrm>
              <a:off x="14839779" y="11491853"/>
              <a:ext cx="297085" cy="23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461" extrusionOk="0">
                  <a:moveTo>
                    <a:pt x="12752" y="3207"/>
                  </a:moveTo>
                  <a:cubicBezTo>
                    <a:pt x="11781" y="1686"/>
                    <a:pt x="10810" y="165"/>
                    <a:pt x="9111" y="13"/>
                  </a:cubicBezTo>
                  <a:cubicBezTo>
                    <a:pt x="7413" y="-139"/>
                    <a:pt x="4986" y="1078"/>
                    <a:pt x="3165" y="3207"/>
                  </a:cubicBezTo>
                  <a:cubicBezTo>
                    <a:pt x="1345" y="5337"/>
                    <a:pt x="132" y="8379"/>
                    <a:pt x="10" y="11269"/>
                  </a:cubicBezTo>
                  <a:cubicBezTo>
                    <a:pt x="-111" y="14160"/>
                    <a:pt x="860" y="16898"/>
                    <a:pt x="3287" y="18267"/>
                  </a:cubicBezTo>
                  <a:cubicBezTo>
                    <a:pt x="5714" y="19636"/>
                    <a:pt x="9597" y="19636"/>
                    <a:pt x="12631" y="18115"/>
                  </a:cubicBezTo>
                  <a:cubicBezTo>
                    <a:pt x="15664" y="16593"/>
                    <a:pt x="17849" y="13551"/>
                    <a:pt x="18941" y="11269"/>
                  </a:cubicBezTo>
                  <a:cubicBezTo>
                    <a:pt x="20033" y="8988"/>
                    <a:pt x="20033" y="7467"/>
                    <a:pt x="19669" y="5946"/>
                  </a:cubicBezTo>
                  <a:cubicBezTo>
                    <a:pt x="19305" y="4424"/>
                    <a:pt x="18577" y="2903"/>
                    <a:pt x="17484" y="2295"/>
                  </a:cubicBezTo>
                  <a:cubicBezTo>
                    <a:pt x="16392" y="1686"/>
                    <a:pt x="14936" y="1991"/>
                    <a:pt x="14087" y="3968"/>
                  </a:cubicBezTo>
                  <a:cubicBezTo>
                    <a:pt x="13237" y="5946"/>
                    <a:pt x="12995" y="9596"/>
                    <a:pt x="14329" y="12791"/>
                  </a:cubicBezTo>
                  <a:cubicBezTo>
                    <a:pt x="15664" y="15985"/>
                    <a:pt x="18577" y="18723"/>
                    <a:pt x="21489" y="21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35" name="Line">
              <a:extLst>
                <a:ext uri="{FF2B5EF4-FFF2-40B4-BE49-F238E27FC236}">
                  <a16:creationId xmlns:a16="http://schemas.microsoft.com/office/drawing/2014/main" id="{5EA25C58-1709-42EF-A768-FC2189FF5EF3}"/>
                </a:ext>
              </a:extLst>
            </p:cNvPr>
            <p:cNvSpPr/>
            <p:nvPr/>
          </p:nvSpPr>
          <p:spPr>
            <a:xfrm>
              <a:off x="15220195" y="11431632"/>
              <a:ext cx="170280" cy="294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2" extrusionOk="0">
                  <a:moveTo>
                    <a:pt x="21600" y="2715"/>
                  </a:moveTo>
                  <a:cubicBezTo>
                    <a:pt x="21176" y="1502"/>
                    <a:pt x="20753" y="288"/>
                    <a:pt x="19694" y="46"/>
                  </a:cubicBezTo>
                  <a:cubicBezTo>
                    <a:pt x="18635" y="-197"/>
                    <a:pt x="16941" y="531"/>
                    <a:pt x="15035" y="1987"/>
                  </a:cubicBezTo>
                  <a:cubicBezTo>
                    <a:pt x="13129" y="3443"/>
                    <a:pt x="11012" y="5628"/>
                    <a:pt x="11012" y="7812"/>
                  </a:cubicBezTo>
                  <a:cubicBezTo>
                    <a:pt x="11012" y="9996"/>
                    <a:pt x="13129" y="12181"/>
                    <a:pt x="14823" y="13758"/>
                  </a:cubicBezTo>
                  <a:cubicBezTo>
                    <a:pt x="16518" y="15336"/>
                    <a:pt x="17788" y="16306"/>
                    <a:pt x="18635" y="17399"/>
                  </a:cubicBezTo>
                  <a:cubicBezTo>
                    <a:pt x="19482" y="18491"/>
                    <a:pt x="19906" y="19704"/>
                    <a:pt x="19059" y="20432"/>
                  </a:cubicBezTo>
                  <a:cubicBezTo>
                    <a:pt x="18212" y="21160"/>
                    <a:pt x="16094" y="21403"/>
                    <a:pt x="12706" y="21160"/>
                  </a:cubicBezTo>
                  <a:cubicBezTo>
                    <a:pt x="9318" y="20918"/>
                    <a:pt x="4659" y="20189"/>
                    <a:pt x="0" y="19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36" name="Line">
              <a:extLst>
                <a:ext uri="{FF2B5EF4-FFF2-40B4-BE49-F238E27FC236}">
                  <a16:creationId xmlns:a16="http://schemas.microsoft.com/office/drawing/2014/main" id="{9098719E-401F-4EA8-97BE-BFD26BC3825E}"/>
                </a:ext>
              </a:extLst>
            </p:cNvPr>
            <p:cNvSpPr/>
            <p:nvPr/>
          </p:nvSpPr>
          <p:spPr>
            <a:xfrm>
              <a:off x="15350622" y="11445802"/>
              <a:ext cx="231872" cy="311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3" extrusionOk="0">
                  <a:moveTo>
                    <a:pt x="21600" y="3686"/>
                  </a:moveTo>
                  <a:cubicBezTo>
                    <a:pt x="21287" y="2537"/>
                    <a:pt x="20974" y="1389"/>
                    <a:pt x="19722" y="699"/>
                  </a:cubicBezTo>
                  <a:cubicBezTo>
                    <a:pt x="18470" y="10"/>
                    <a:pt x="16278" y="-220"/>
                    <a:pt x="14870" y="240"/>
                  </a:cubicBezTo>
                  <a:cubicBezTo>
                    <a:pt x="13461" y="699"/>
                    <a:pt x="12835" y="1848"/>
                    <a:pt x="13304" y="3571"/>
                  </a:cubicBezTo>
                  <a:cubicBezTo>
                    <a:pt x="13774" y="5295"/>
                    <a:pt x="15339" y="7593"/>
                    <a:pt x="16591" y="9891"/>
                  </a:cubicBezTo>
                  <a:cubicBezTo>
                    <a:pt x="17843" y="12188"/>
                    <a:pt x="18783" y="14486"/>
                    <a:pt x="19252" y="16210"/>
                  </a:cubicBezTo>
                  <a:cubicBezTo>
                    <a:pt x="19722" y="17933"/>
                    <a:pt x="19722" y="19082"/>
                    <a:pt x="17687" y="19886"/>
                  </a:cubicBezTo>
                  <a:cubicBezTo>
                    <a:pt x="15652" y="20691"/>
                    <a:pt x="11583" y="21150"/>
                    <a:pt x="8609" y="21265"/>
                  </a:cubicBezTo>
                  <a:cubicBezTo>
                    <a:pt x="5635" y="21380"/>
                    <a:pt x="3757" y="21150"/>
                    <a:pt x="2504" y="20461"/>
                  </a:cubicBezTo>
                  <a:cubicBezTo>
                    <a:pt x="1252" y="19771"/>
                    <a:pt x="626" y="18623"/>
                    <a:pt x="0" y="17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37" name="Line">
              <a:extLst>
                <a:ext uri="{FF2B5EF4-FFF2-40B4-BE49-F238E27FC236}">
                  <a16:creationId xmlns:a16="http://schemas.microsoft.com/office/drawing/2014/main" id="{4C4B9F5E-8B71-44A5-92E7-0F701E5B4116}"/>
                </a:ext>
              </a:extLst>
            </p:cNvPr>
            <p:cNvSpPr/>
            <p:nvPr/>
          </p:nvSpPr>
          <p:spPr>
            <a:xfrm>
              <a:off x="15640462" y="11506023"/>
              <a:ext cx="137674" cy="276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3" h="21227" extrusionOk="0">
                  <a:moveTo>
                    <a:pt x="3110" y="11858"/>
                  </a:moveTo>
                  <a:cubicBezTo>
                    <a:pt x="7631" y="10297"/>
                    <a:pt x="12151" y="8735"/>
                    <a:pt x="15165" y="7434"/>
                  </a:cubicBezTo>
                  <a:cubicBezTo>
                    <a:pt x="18179" y="6133"/>
                    <a:pt x="19686" y="5092"/>
                    <a:pt x="20189" y="3921"/>
                  </a:cubicBezTo>
                  <a:cubicBezTo>
                    <a:pt x="20691" y="2750"/>
                    <a:pt x="20189" y="1449"/>
                    <a:pt x="18431" y="668"/>
                  </a:cubicBezTo>
                  <a:cubicBezTo>
                    <a:pt x="16672" y="-113"/>
                    <a:pt x="13658" y="-373"/>
                    <a:pt x="10393" y="798"/>
                  </a:cubicBezTo>
                  <a:cubicBezTo>
                    <a:pt x="7128" y="1969"/>
                    <a:pt x="3612" y="4572"/>
                    <a:pt x="1603" y="7304"/>
                  </a:cubicBezTo>
                  <a:cubicBezTo>
                    <a:pt x="-407" y="10037"/>
                    <a:pt x="-909" y="12899"/>
                    <a:pt x="2356" y="15241"/>
                  </a:cubicBezTo>
                  <a:cubicBezTo>
                    <a:pt x="5621" y="17584"/>
                    <a:pt x="12654" y="19405"/>
                    <a:pt x="19686" y="212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38" name="Line">
              <a:extLst>
                <a:ext uri="{FF2B5EF4-FFF2-40B4-BE49-F238E27FC236}">
                  <a16:creationId xmlns:a16="http://schemas.microsoft.com/office/drawing/2014/main" id="{A9875996-5E65-4D9C-8D08-235A77421FDB}"/>
                </a:ext>
              </a:extLst>
            </p:cNvPr>
            <p:cNvSpPr/>
            <p:nvPr/>
          </p:nvSpPr>
          <p:spPr>
            <a:xfrm>
              <a:off x="15854217" y="11516652"/>
              <a:ext cx="249988" cy="28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6" extrusionOk="0">
                  <a:moveTo>
                    <a:pt x="21600" y="1022"/>
                  </a:moveTo>
                  <a:cubicBezTo>
                    <a:pt x="20160" y="771"/>
                    <a:pt x="18720" y="519"/>
                    <a:pt x="16704" y="268"/>
                  </a:cubicBezTo>
                  <a:cubicBezTo>
                    <a:pt x="14688" y="17"/>
                    <a:pt x="12096" y="-234"/>
                    <a:pt x="10800" y="394"/>
                  </a:cubicBezTo>
                  <a:cubicBezTo>
                    <a:pt x="9504" y="1022"/>
                    <a:pt x="9504" y="2529"/>
                    <a:pt x="10224" y="5417"/>
                  </a:cubicBezTo>
                  <a:cubicBezTo>
                    <a:pt x="10944" y="8306"/>
                    <a:pt x="12384" y="12575"/>
                    <a:pt x="12816" y="15338"/>
                  </a:cubicBezTo>
                  <a:cubicBezTo>
                    <a:pt x="13248" y="18101"/>
                    <a:pt x="12672" y="19357"/>
                    <a:pt x="10368" y="20110"/>
                  </a:cubicBezTo>
                  <a:cubicBezTo>
                    <a:pt x="8064" y="20864"/>
                    <a:pt x="4032" y="21115"/>
                    <a:pt x="0" y="21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39" name="Line">
              <a:extLst>
                <a:ext uri="{FF2B5EF4-FFF2-40B4-BE49-F238E27FC236}">
                  <a16:creationId xmlns:a16="http://schemas.microsoft.com/office/drawing/2014/main" id="{67CE3FEE-65C3-4946-B111-52328F6DECFE}"/>
                </a:ext>
              </a:extLst>
            </p:cNvPr>
            <p:cNvSpPr/>
            <p:nvPr/>
          </p:nvSpPr>
          <p:spPr>
            <a:xfrm>
              <a:off x="16285355" y="11810678"/>
              <a:ext cx="50722" cy="21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40" name="Line">
              <a:extLst>
                <a:ext uri="{FF2B5EF4-FFF2-40B4-BE49-F238E27FC236}">
                  <a16:creationId xmlns:a16="http://schemas.microsoft.com/office/drawing/2014/main" id="{1255D1D0-27EC-4D1C-9377-A1E01E99A74F}"/>
                </a:ext>
              </a:extLst>
            </p:cNvPr>
            <p:cNvSpPr/>
            <p:nvPr/>
          </p:nvSpPr>
          <p:spPr>
            <a:xfrm>
              <a:off x="1133998" y="81478"/>
              <a:ext cx="445627" cy="605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359" extrusionOk="0">
                  <a:moveTo>
                    <a:pt x="1841" y="6388"/>
                  </a:moveTo>
                  <a:cubicBezTo>
                    <a:pt x="1841" y="4853"/>
                    <a:pt x="1841" y="3319"/>
                    <a:pt x="2003" y="2139"/>
                  </a:cubicBezTo>
                  <a:cubicBezTo>
                    <a:pt x="2164" y="958"/>
                    <a:pt x="2486" y="132"/>
                    <a:pt x="2728" y="14"/>
                  </a:cubicBezTo>
                  <a:cubicBezTo>
                    <a:pt x="2970" y="-104"/>
                    <a:pt x="3131" y="486"/>
                    <a:pt x="2889" y="2906"/>
                  </a:cubicBezTo>
                  <a:cubicBezTo>
                    <a:pt x="2647" y="5326"/>
                    <a:pt x="2003" y="9575"/>
                    <a:pt x="1438" y="12466"/>
                  </a:cubicBezTo>
                  <a:cubicBezTo>
                    <a:pt x="874" y="15358"/>
                    <a:pt x="391" y="16893"/>
                    <a:pt x="149" y="18132"/>
                  </a:cubicBezTo>
                  <a:cubicBezTo>
                    <a:pt x="-93" y="19371"/>
                    <a:pt x="-93" y="20316"/>
                    <a:pt x="552" y="20847"/>
                  </a:cubicBezTo>
                  <a:cubicBezTo>
                    <a:pt x="1197" y="21378"/>
                    <a:pt x="2486" y="21496"/>
                    <a:pt x="5307" y="21201"/>
                  </a:cubicBezTo>
                  <a:cubicBezTo>
                    <a:pt x="8128" y="20906"/>
                    <a:pt x="12480" y="20198"/>
                    <a:pt x="15140" y="19785"/>
                  </a:cubicBezTo>
                  <a:cubicBezTo>
                    <a:pt x="17800" y="19371"/>
                    <a:pt x="18767" y="19253"/>
                    <a:pt x="19653" y="19194"/>
                  </a:cubicBezTo>
                  <a:cubicBezTo>
                    <a:pt x="20540" y="19135"/>
                    <a:pt x="21346" y="19135"/>
                    <a:pt x="21426" y="19312"/>
                  </a:cubicBezTo>
                  <a:cubicBezTo>
                    <a:pt x="21507" y="19489"/>
                    <a:pt x="20862" y="19844"/>
                    <a:pt x="20217" y="20198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41" name="Line">
              <a:extLst>
                <a:ext uri="{FF2B5EF4-FFF2-40B4-BE49-F238E27FC236}">
                  <a16:creationId xmlns:a16="http://schemas.microsoft.com/office/drawing/2014/main" id="{AE967144-EEF6-47F1-B875-EA88B6EAF828}"/>
                </a:ext>
              </a:extLst>
            </p:cNvPr>
            <p:cNvSpPr/>
            <p:nvPr/>
          </p:nvSpPr>
          <p:spPr>
            <a:xfrm>
              <a:off x="1130374" y="393218"/>
              <a:ext cx="423891" cy="92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600" extrusionOk="0">
                  <a:moveTo>
                    <a:pt x="2572" y="21600"/>
                  </a:moveTo>
                  <a:cubicBezTo>
                    <a:pt x="1382" y="18400"/>
                    <a:pt x="191" y="15200"/>
                    <a:pt x="21" y="12400"/>
                  </a:cubicBezTo>
                  <a:cubicBezTo>
                    <a:pt x="-149" y="9600"/>
                    <a:pt x="701" y="7200"/>
                    <a:pt x="2912" y="5200"/>
                  </a:cubicBezTo>
                  <a:cubicBezTo>
                    <a:pt x="5123" y="3200"/>
                    <a:pt x="8695" y="1600"/>
                    <a:pt x="12012" y="800"/>
                  </a:cubicBezTo>
                  <a:cubicBezTo>
                    <a:pt x="15328" y="0"/>
                    <a:pt x="18390" y="0"/>
                    <a:pt x="21451" y="0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42" name="Line">
              <a:extLst>
                <a:ext uri="{FF2B5EF4-FFF2-40B4-BE49-F238E27FC236}">
                  <a16:creationId xmlns:a16="http://schemas.microsoft.com/office/drawing/2014/main" id="{8F50F8FF-F052-4836-B2C2-F64FB7F14831}"/>
                </a:ext>
              </a:extLst>
            </p:cNvPr>
            <p:cNvSpPr/>
            <p:nvPr/>
          </p:nvSpPr>
          <p:spPr>
            <a:xfrm>
              <a:off x="1010816" y="67309"/>
              <a:ext cx="554317" cy="113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214" extrusionOk="0">
                  <a:moveTo>
                    <a:pt x="3013" y="21214"/>
                  </a:moveTo>
                  <a:cubicBezTo>
                    <a:pt x="2102" y="17511"/>
                    <a:pt x="1191" y="13808"/>
                    <a:pt x="606" y="10414"/>
                  </a:cubicBezTo>
                  <a:cubicBezTo>
                    <a:pt x="20" y="7020"/>
                    <a:pt x="-240" y="3934"/>
                    <a:pt x="280" y="2083"/>
                  </a:cubicBezTo>
                  <a:cubicBezTo>
                    <a:pt x="801" y="231"/>
                    <a:pt x="2102" y="-386"/>
                    <a:pt x="4965" y="231"/>
                  </a:cubicBezTo>
                  <a:cubicBezTo>
                    <a:pt x="7827" y="848"/>
                    <a:pt x="12252" y="2700"/>
                    <a:pt x="15244" y="5477"/>
                  </a:cubicBezTo>
                  <a:cubicBezTo>
                    <a:pt x="18237" y="8254"/>
                    <a:pt x="19799" y="11957"/>
                    <a:pt x="21360" y="15660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43" name="Line">
              <a:extLst>
                <a:ext uri="{FF2B5EF4-FFF2-40B4-BE49-F238E27FC236}">
                  <a16:creationId xmlns:a16="http://schemas.microsoft.com/office/drawing/2014/main" id="{A749503B-CA48-4685-BECA-5EA4C8F29B36}"/>
                </a:ext>
              </a:extLst>
            </p:cNvPr>
            <p:cNvSpPr/>
            <p:nvPr/>
          </p:nvSpPr>
          <p:spPr>
            <a:xfrm>
              <a:off x="1706431" y="286943"/>
              <a:ext cx="380413" cy="350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436" extrusionOk="0">
                  <a:moveTo>
                    <a:pt x="17927" y="4115"/>
                  </a:moveTo>
                  <a:cubicBezTo>
                    <a:pt x="17927" y="3096"/>
                    <a:pt x="17927" y="2078"/>
                    <a:pt x="17551" y="1262"/>
                  </a:cubicBezTo>
                  <a:cubicBezTo>
                    <a:pt x="17176" y="447"/>
                    <a:pt x="16425" y="-164"/>
                    <a:pt x="14265" y="40"/>
                  </a:cubicBezTo>
                  <a:cubicBezTo>
                    <a:pt x="12105" y="244"/>
                    <a:pt x="8536" y="1262"/>
                    <a:pt x="6470" y="2179"/>
                  </a:cubicBezTo>
                  <a:cubicBezTo>
                    <a:pt x="4404" y="3096"/>
                    <a:pt x="3840" y="3911"/>
                    <a:pt x="4216" y="4625"/>
                  </a:cubicBezTo>
                  <a:cubicBezTo>
                    <a:pt x="4591" y="5338"/>
                    <a:pt x="5906" y="5949"/>
                    <a:pt x="8630" y="7070"/>
                  </a:cubicBezTo>
                  <a:cubicBezTo>
                    <a:pt x="11353" y="8191"/>
                    <a:pt x="15485" y="9821"/>
                    <a:pt x="17833" y="11044"/>
                  </a:cubicBezTo>
                  <a:cubicBezTo>
                    <a:pt x="20181" y="12266"/>
                    <a:pt x="20745" y="13081"/>
                    <a:pt x="21026" y="14100"/>
                  </a:cubicBezTo>
                  <a:cubicBezTo>
                    <a:pt x="21308" y="15119"/>
                    <a:pt x="21308" y="16342"/>
                    <a:pt x="20275" y="17462"/>
                  </a:cubicBezTo>
                  <a:cubicBezTo>
                    <a:pt x="19242" y="18583"/>
                    <a:pt x="17176" y="19602"/>
                    <a:pt x="14265" y="20315"/>
                  </a:cubicBezTo>
                  <a:cubicBezTo>
                    <a:pt x="11353" y="21028"/>
                    <a:pt x="7597" y="21436"/>
                    <a:pt x="5155" y="21436"/>
                  </a:cubicBezTo>
                  <a:cubicBezTo>
                    <a:pt x="2713" y="21436"/>
                    <a:pt x="1586" y="21028"/>
                    <a:pt x="835" y="20315"/>
                  </a:cubicBezTo>
                  <a:cubicBezTo>
                    <a:pt x="84" y="19602"/>
                    <a:pt x="-292" y="18583"/>
                    <a:pt x="271" y="17870"/>
                  </a:cubicBezTo>
                  <a:cubicBezTo>
                    <a:pt x="835" y="17157"/>
                    <a:pt x="2338" y="16749"/>
                    <a:pt x="4028" y="16342"/>
                  </a:cubicBezTo>
                  <a:cubicBezTo>
                    <a:pt x="5718" y="15934"/>
                    <a:pt x="7597" y="15527"/>
                    <a:pt x="9475" y="15119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44" name="Line">
              <a:extLst>
                <a:ext uri="{FF2B5EF4-FFF2-40B4-BE49-F238E27FC236}">
                  <a16:creationId xmlns:a16="http://schemas.microsoft.com/office/drawing/2014/main" id="{16977D64-F3F5-4827-8AA5-A275F2530EEF}"/>
                </a:ext>
              </a:extLst>
            </p:cNvPr>
            <p:cNvSpPr/>
            <p:nvPr/>
          </p:nvSpPr>
          <p:spPr>
            <a:xfrm>
              <a:off x="2239010" y="70850"/>
              <a:ext cx="39854" cy="563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488" extrusionOk="0">
                  <a:moveTo>
                    <a:pt x="21200" y="1933"/>
                  </a:moveTo>
                  <a:cubicBezTo>
                    <a:pt x="14000" y="1038"/>
                    <a:pt x="6800" y="144"/>
                    <a:pt x="3200" y="16"/>
                  </a:cubicBezTo>
                  <a:cubicBezTo>
                    <a:pt x="-400" y="-112"/>
                    <a:pt x="-400" y="527"/>
                    <a:pt x="500" y="2892"/>
                  </a:cubicBezTo>
                  <a:cubicBezTo>
                    <a:pt x="1400" y="5256"/>
                    <a:pt x="3200" y="9346"/>
                    <a:pt x="5000" y="12733"/>
                  </a:cubicBezTo>
                  <a:cubicBezTo>
                    <a:pt x="6800" y="16120"/>
                    <a:pt x="8600" y="18804"/>
                    <a:pt x="10400" y="21488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45" name="Line">
              <a:extLst>
                <a:ext uri="{FF2B5EF4-FFF2-40B4-BE49-F238E27FC236}">
                  <a16:creationId xmlns:a16="http://schemas.microsoft.com/office/drawing/2014/main" id="{3158D245-3436-47AB-9285-574AE7C60BC3}"/>
                </a:ext>
              </a:extLst>
            </p:cNvPr>
            <p:cNvSpPr/>
            <p:nvPr/>
          </p:nvSpPr>
          <p:spPr>
            <a:xfrm>
              <a:off x="2108582" y="414473"/>
              <a:ext cx="413021" cy="240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384" extrusionOk="0">
                  <a:moveTo>
                    <a:pt x="1084" y="8784"/>
                  </a:moveTo>
                  <a:cubicBezTo>
                    <a:pt x="393" y="7584"/>
                    <a:pt x="-298" y="6384"/>
                    <a:pt x="134" y="5484"/>
                  </a:cubicBezTo>
                  <a:cubicBezTo>
                    <a:pt x="566" y="4584"/>
                    <a:pt x="2121" y="3984"/>
                    <a:pt x="4886" y="3084"/>
                  </a:cubicBezTo>
                  <a:cubicBezTo>
                    <a:pt x="7651" y="2184"/>
                    <a:pt x="11625" y="984"/>
                    <a:pt x="14044" y="384"/>
                  </a:cubicBezTo>
                  <a:cubicBezTo>
                    <a:pt x="16464" y="-216"/>
                    <a:pt x="17328" y="-216"/>
                    <a:pt x="17673" y="1134"/>
                  </a:cubicBezTo>
                  <a:cubicBezTo>
                    <a:pt x="18019" y="2484"/>
                    <a:pt x="17846" y="5184"/>
                    <a:pt x="18364" y="8034"/>
                  </a:cubicBezTo>
                  <a:cubicBezTo>
                    <a:pt x="18883" y="10884"/>
                    <a:pt x="20092" y="13884"/>
                    <a:pt x="20697" y="16134"/>
                  </a:cubicBezTo>
                  <a:cubicBezTo>
                    <a:pt x="21302" y="18384"/>
                    <a:pt x="21302" y="19884"/>
                    <a:pt x="21302" y="21384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46" name="Line">
              <a:extLst>
                <a:ext uri="{FF2B5EF4-FFF2-40B4-BE49-F238E27FC236}">
                  <a16:creationId xmlns:a16="http://schemas.microsoft.com/office/drawing/2014/main" id="{97ACDAA1-8D80-4672-9303-1B416068C121}"/>
                </a:ext>
              </a:extLst>
            </p:cNvPr>
            <p:cNvSpPr/>
            <p:nvPr/>
          </p:nvSpPr>
          <p:spPr>
            <a:xfrm>
              <a:off x="2460013" y="205465"/>
              <a:ext cx="50722" cy="88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82" extrusionOk="0">
                  <a:moveTo>
                    <a:pt x="0" y="20182"/>
                  </a:moveTo>
                  <a:cubicBezTo>
                    <a:pt x="0" y="15553"/>
                    <a:pt x="0" y="10925"/>
                    <a:pt x="0" y="6682"/>
                  </a:cubicBezTo>
                  <a:cubicBezTo>
                    <a:pt x="0" y="2439"/>
                    <a:pt x="0" y="-1418"/>
                    <a:pt x="3600" y="511"/>
                  </a:cubicBezTo>
                  <a:cubicBezTo>
                    <a:pt x="7200" y="2439"/>
                    <a:pt x="14400" y="10153"/>
                    <a:pt x="21600" y="17868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47" name="Line">
              <a:extLst>
                <a:ext uri="{FF2B5EF4-FFF2-40B4-BE49-F238E27FC236}">
                  <a16:creationId xmlns:a16="http://schemas.microsoft.com/office/drawing/2014/main" id="{859EF257-BE6D-48AF-98C5-BA971D19810D}"/>
                </a:ext>
              </a:extLst>
            </p:cNvPr>
            <p:cNvSpPr/>
            <p:nvPr/>
          </p:nvSpPr>
          <p:spPr>
            <a:xfrm>
              <a:off x="2630293" y="393218"/>
              <a:ext cx="514465" cy="332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503" extrusionOk="0">
                  <a:moveTo>
                    <a:pt x="38" y="3830"/>
                  </a:moveTo>
                  <a:cubicBezTo>
                    <a:pt x="179" y="7321"/>
                    <a:pt x="319" y="10812"/>
                    <a:pt x="389" y="13212"/>
                  </a:cubicBezTo>
                  <a:cubicBezTo>
                    <a:pt x="459" y="15612"/>
                    <a:pt x="459" y="16921"/>
                    <a:pt x="459" y="18230"/>
                  </a:cubicBezTo>
                  <a:cubicBezTo>
                    <a:pt x="459" y="19539"/>
                    <a:pt x="459" y="20848"/>
                    <a:pt x="319" y="20848"/>
                  </a:cubicBezTo>
                  <a:cubicBezTo>
                    <a:pt x="179" y="20848"/>
                    <a:pt x="-102" y="19539"/>
                    <a:pt x="38" y="17030"/>
                  </a:cubicBezTo>
                  <a:cubicBezTo>
                    <a:pt x="179" y="14521"/>
                    <a:pt x="740" y="10812"/>
                    <a:pt x="1301" y="7976"/>
                  </a:cubicBezTo>
                  <a:cubicBezTo>
                    <a:pt x="1862" y="5139"/>
                    <a:pt x="2423" y="3176"/>
                    <a:pt x="2984" y="1867"/>
                  </a:cubicBezTo>
                  <a:cubicBezTo>
                    <a:pt x="3545" y="558"/>
                    <a:pt x="4106" y="-97"/>
                    <a:pt x="4597" y="12"/>
                  </a:cubicBezTo>
                  <a:cubicBezTo>
                    <a:pt x="5088" y="121"/>
                    <a:pt x="5508" y="994"/>
                    <a:pt x="5999" y="3503"/>
                  </a:cubicBezTo>
                  <a:cubicBezTo>
                    <a:pt x="6490" y="6012"/>
                    <a:pt x="7051" y="10158"/>
                    <a:pt x="7262" y="13212"/>
                  </a:cubicBezTo>
                  <a:cubicBezTo>
                    <a:pt x="7472" y="16267"/>
                    <a:pt x="7332" y="18230"/>
                    <a:pt x="7262" y="18667"/>
                  </a:cubicBezTo>
                  <a:cubicBezTo>
                    <a:pt x="7191" y="19103"/>
                    <a:pt x="7191" y="18012"/>
                    <a:pt x="7682" y="15394"/>
                  </a:cubicBezTo>
                  <a:cubicBezTo>
                    <a:pt x="8173" y="12776"/>
                    <a:pt x="9155" y="8630"/>
                    <a:pt x="9856" y="6012"/>
                  </a:cubicBezTo>
                  <a:cubicBezTo>
                    <a:pt x="10558" y="3394"/>
                    <a:pt x="10979" y="2303"/>
                    <a:pt x="11750" y="1648"/>
                  </a:cubicBezTo>
                  <a:cubicBezTo>
                    <a:pt x="12521" y="994"/>
                    <a:pt x="13643" y="776"/>
                    <a:pt x="14415" y="1430"/>
                  </a:cubicBezTo>
                  <a:cubicBezTo>
                    <a:pt x="15186" y="2085"/>
                    <a:pt x="15607" y="3612"/>
                    <a:pt x="15958" y="6121"/>
                  </a:cubicBezTo>
                  <a:cubicBezTo>
                    <a:pt x="16308" y="8630"/>
                    <a:pt x="16589" y="12121"/>
                    <a:pt x="17501" y="14848"/>
                  </a:cubicBezTo>
                  <a:cubicBezTo>
                    <a:pt x="18412" y="17576"/>
                    <a:pt x="19955" y="19539"/>
                    <a:pt x="21498" y="21503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48" name="Line">
              <a:extLst>
                <a:ext uri="{FF2B5EF4-FFF2-40B4-BE49-F238E27FC236}">
                  <a16:creationId xmlns:a16="http://schemas.microsoft.com/office/drawing/2014/main" id="{10D925E1-C8E2-48A0-82A0-5796FC165D9D}"/>
                </a:ext>
              </a:extLst>
            </p:cNvPr>
            <p:cNvSpPr/>
            <p:nvPr/>
          </p:nvSpPr>
          <p:spPr>
            <a:xfrm>
              <a:off x="3123020" y="53139"/>
              <a:ext cx="554319" cy="683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392" extrusionOk="0">
                  <a:moveTo>
                    <a:pt x="12231" y="13792"/>
                  </a:moveTo>
                  <a:cubicBezTo>
                    <a:pt x="11451" y="13268"/>
                    <a:pt x="10670" y="12743"/>
                    <a:pt x="8718" y="13372"/>
                  </a:cubicBezTo>
                  <a:cubicBezTo>
                    <a:pt x="6766" y="14001"/>
                    <a:pt x="3643" y="15784"/>
                    <a:pt x="1952" y="16990"/>
                  </a:cubicBezTo>
                  <a:cubicBezTo>
                    <a:pt x="260" y="18196"/>
                    <a:pt x="0" y="18825"/>
                    <a:pt x="0" y="19401"/>
                  </a:cubicBezTo>
                  <a:cubicBezTo>
                    <a:pt x="0" y="19978"/>
                    <a:pt x="260" y="20502"/>
                    <a:pt x="1301" y="20502"/>
                  </a:cubicBezTo>
                  <a:cubicBezTo>
                    <a:pt x="2342" y="20502"/>
                    <a:pt x="4164" y="19978"/>
                    <a:pt x="5400" y="18720"/>
                  </a:cubicBezTo>
                  <a:cubicBezTo>
                    <a:pt x="6636" y="17462"/>
                    <a:pt x="7287" y="15469"/>
                    <a:pt x="7612" y="14211"/>
                  </a:cubicBezTo>
                  <a:cubicBezTo>
                    <a:pt x="7937" y="12953"/>
                    <a:pt x="7937" y="12429"/>
                    <a:pt x="7872" y="12429"/>
                  </a:cubicBezTo>
                  <a:cubicBezTo>
                    <a:pt x="7807" y="12429"/>
                    <a:pt x="7677" y="12953"/>
                    <a:pt x="7807" y="14211"/>
                  </a:cubicBezTo>
                  <a:cubicBezTo>
                    <a:pt x="7937" y="15469"/>
                    <a:pt x="8328" y="17462"/>
                    <a:pt x="9043" y="18877"/>
                  </a:cubicBezTo>
                  <a:cubicBezTo>
                    <a:pt x="9759" y="20293"/>
                    <a:pt x="10800" y="21132"/>
                    <a:pt x="12036" y="21341"/>
                  </a:cubicBezTo>
                  <a:cubicBezTo>
                    <a:pt x="13272" y="21551"/>
                    <a:pt x="14704" y="21132"/>
                    <a:pt x="16070" y="19768"/>
                  </a:cubicBezTo>
                  <a:cubicBezTo>
                    <a:pt x="17436" y="18405"/>
                    <a:pt x="18737" y="16099"/>
                    <a:pt x="19648" y="13163"/>
                  </a:cubicBezTo>
                  <a:cubicBezTo>
                    <a:pt x="20559" y="10227"/>
                    <a:pt x="21080" y="6662"/>
                    <a:pt x="21340" y="4565"/>
                  </a:cubicBezTo>
                  <a:cubicBezTo>
                    <a:pt x="21600" y="2468"/>
                    <a:pt x="21600" y="1838"/>
                    <a:pt x="21470" y="1209"/>
                  </a:cubicBezTo>
                  <a:cubicBezTo>
                    <a:pt x="21340" y="580"/>
                    <a:pt x="21080" y="-49"/>
                    <a:pt x="20754" y="3"/>
                  </a:cubicBezTo>
                  <a:cubicBezTo>
                    <a:pt x="20429" y="56"/>
                    <a:pt x="20039" y="790"/>
                    <a:pt x="19778" y="3201"/>
                  </a:cubicBezTo>
                  <a:cubicBezTo>
                    <a:pt x="19518" y="5613"/>
                    <a:pt x="19388" y="9702"/>
                    <a:pt x="19323" y="12691"/>
                  </a:cubicBezTo>
                  <a:cubicBezTo>
                    <a:pt x="19258" y="15679"/>
                    <a:pt x="19258" y="17567"/>
                    <a:pt x="19258" y="18772"/>
                  </a:cubicBezTo>
                  <a:cubicBezTo>
                    <a:pt x="19258" y="19978"/>
                    <a:pt x="19258" y="20502"/>
                    <a:pt x="19258" y="20607"/>
                  </a:cubicBezTo>
                  <a:cubicBezTo>
                    <a:pt x="19258" y="20712"/>
                    <a:pt x="19258" y="20398"/>
                    <a:pt x="19258" y="20083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49" name="Line">
              <a:extLst>
                <a:ext uri="{FF2B5EF4-FFF2-40B4-BE49-F238E27FC236}">
                  <a16:creationId xmlns:a16="http://schemas.microsoft.com/office/drawing/2014/main" id="{95F1979F-D315-4564-92D9-BF20DBC043C8}"/>
                </a:ext>
              </a:extLst>
            </p:cNvPr>
            <p:cNvSpPr/>
            <p:nvPr/>
          </p:nvSpPr>
          <p:spPr>
            <a:xfrm>
              <a:off x="3528795" y="453439"/>
              <a:ext cx="333315" cy="240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600" extrusionOk="0">
                  <a:moveTo>
                    <a:pt x="2515" y="6300"/>
                  </a:moveTo>
                  <a:cubicBezTo>
                    <a:pt x="1206" y="4500"/>
                    <a:pt x="-103" y="2700"/>
                    <a:pt x="6" y="1650"/>
                  </a:cubicBezTo>
                  <a:cubicBezTo>
                    <a:pt x="115" y="600"/>
                    <a:pt x="1642" y="300"/>
                    <a:pt x="4370" y="150"/>
                  </a:cubicBezTo>
                  <a:cubicBezTo>
                    <a:pt x="7097" y="0"/>
                    <a:pt x="11024" y="0"/>
                    <a:pt x="13533" y="0"/>
                  </a:cubicBezTo>
                  <a:cubicBezTo>
                    <a:pt x="16042" y="0"/>
                    <a:pt x="17133" y="0"/>
                    <a:pt x="17897" y="750"/>
                  </a:cubicBezTo>
                  <a:cubicBezTo>
                    <a:pt x="18661" y="1500"/>
                    <a:pt x="19097" y="3000"/>
                    <a:pt x="19097" y="5250"/>
                  </a:cubicBezTo>
                  <a:cubicBezTo>
                    <a:pt x="19097" y="7500"/>
                    <a:pt x="18661" y="10500"/>
                    <a:pt x="18988" y="13350"/>
                  </a:cubicBezTo>
                  <a:cubicBezTo>
                    <a:pt x="19315" y="16200"/>
                    <a:pt x="20406" y="18900"/>
                    <a:pt x="21497" y="21600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50" name="Line">
              <a:extLst>
                <a:ext uri="{FF2B5EF4-FFF2-40B4-BE49-F238E27FC236}">
                  <a16:creationId xmlns:a16="http://schemas.microsoft.com/office/drawing/2014/main" id="{243AF3C8-A056-41C4-9C47-DFBE6CB0F955}"/>
                </a:ext>
              </a:extLst>
            </p:cNvPr>
            <p:cNvSpPr/>
            <p:nvPr/>
          </p:nvSpPr>
          <p:spPr>
            <a:xfrm>
              <a:off x="3796897" y="180668"/>
              <a:ext cx="94198" cy="102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6" h="21276" extrusionOk="0">
                  <a:moveTo>
                    <a:pt x="9826" y="21276"/>
                  </a:moveTo>
                  <a:cubicBezTo>
                    <a:pt x="7666" y="17095"/>
                    <a:pt x="5506" y="12915"/>
                    <a:pt x="3346" y="8734"/>
                  </a:cubicBezTo>
                  <a:cubicBezTo>
                    <a:pt x="1186" y="4553"/>
                    <a:pt x="-974" y="373"/>
                    <a:pt x="466" y="24"/>
                  </a:cubicBezTo>
                  <a:cubicBezTo>
                    <a:pt x="1906" y="-324"/>
                    <a:pt x="6946" y="3160"/>
                    <a:pt x="10906" y="6992"/>
                  </a:cubicBezTo>
                  <a:cubicBezTo>
                    <a:pt x="14866" y="10824"/>
                    <a:pt x="17746" y="15005"/>
                    <a:pt x="20626" y="19186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51" name="Line">
              <a:extLst>
                <a:ext uri="{FF2B5EF4-FFF2-40B4-BE49-F238E27FC236}">
                  <a16:creationId xmlns:a16="http://schemas.microsoft.com/office/drawing/2014/main" id="{0B458ADE-BE54-4A02-8BCC-7DA24D9028A0}"/>
                </a:ext>
              </a:extLst>
            </p:cNvPr>
            <p:cNvSpPr/>
            <p:nvPr/>
          </p:nvSpPr>
          <p:spPr>
            <a:xfrm>
              <a:off x="3992538" y="332995"/>
              <a:ext cx="623155" cy="871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521" extrusionOk="0">
                  <a:moveTo>
                    <a:pt x="0" y="4237"/>
                  </a:moveTo>
                  <a:cubicBezTo>
                    <a:pt x="465" y="4486"/>
                    <a:pt x="929" y="4735"/>
                    <a:pt x="1219" y="5400"/>
                  </a:cubicBezTo>
                  <a:cubicBezTo>
                    <a:pt x="1510" y="6065"/>
                    <a:pt x="1626" y="7145"/>
                    <a:pt x="2148" y="6729"/>
                  </a:cubicBezTo>
                  <a:cubicBezTo>
                    <a:pt x="2671" y="6314"/>
                    <a:pt x="3600" y="4403"/>
                    <a:pt x="4297" y="3323"/>
                  </a:cubicBezTo>
                  <a:cubicBezTo>
                    <a:pt x="4994" y="2243"/>
                    <a:pt x="5458" y="1994"/>
                    <a:pt x="5923" y="2077"/>
                  </a:cubicBezTo>
                  <a:cubicBezTo>
                    <a:pt x="6387" y="2160"/>
                    <a:pt x="6852" y="2575"/>
                    <a:pt x="7374" y="3282"/>
                  </a:cubicBezTo>
                  <a:cubicBezTo>
                    <a:pt x="7897" y="3988"/>
                    <a:pt x="8477" y="4985"/>
                    <a:pt x="9232" y="5732"/>
                  </a:cubicBezTo>
                  <a:cubicBezTo>
                    <a:pt x="9987" y="6480"/>
                    <a:pt x="10916" y="6978"/>
                    <a:pt x="12600" y="6895"/>
                  </a:cubicBezTo>
                  <a:cubicBezTo>
                    <a:pt x="14284" y="6812"/>
                    <a:pt x="16723" y="6148"/>
                    <a:pt x="18348" y="5234"/>
                  </a:cubicBezTo>
                  <a:cubicBezTo>
                    <a:pt x="19974" y="4320"/>
                    <a:pt x="20787" y="3157"/>
                    <a:pt x="21194" y="2326"/>
                  </a:cubicBezTo>
                  <a:cubicBezTo>
                    <a:pt x="21600" y="1495"/>
                    <a:pt x="21600" y="997"/>
                    <a:pt x="21368" y="623"/>
                  </a:cubicBezTo>
                  <a:cubicBezTo>
                    <a:pt x="21135" y="249"/>
                    <a:pt x="20671" y="0"/>
                    <a:pt x="19742" y="0"/>
                  </a:cubicBezTo>
                  <a:cubicBezTo>
                    <a:pt x="18813" y="0"/>
                    <a:pt x="17419" y="249"/>
                    <a:pt x="16432" y="831"/>
                  </a:cubicBezTo>
                  <a:cubicBezTo>
                    <a:pt x="15445" y="1412"/>
                    <a:pt x="14865" y="2326"/>
                    <a:pt x="14516" y="2991"/>
                  </a:cubicBezTo>
                  <a:cubicBezTo>
                    <a:pt x="14168" y="3655"/>
                    <a:pt x="14052" y="4071"/>
                    <a:pt x="14110" y="4486"/>
                  </a:cubicBezTo>
                  <a:cubicBezTo>
                    <a:pt x="14168" y="4902"/>
                    <a:pt x="14400" y="5317"/>
                    <a:pt x="14865" y="5566"/>
                  </a:cubicBezTo>
                  <a:cubicBezTo>
                    <a:pt x="15329" y="5815"/>
                    <a:pt x="16026" y="5898"/>
                    <a:pt x="16665" y="5940"/>
                  </a:cubicBezTo>
                  <a:cubicBezTo>
                    <a:pt x="17303" y="5982"/>
                    <a:pt x="17884" y="5982"/>
                    <a:pt x="18465" y="5940"/>
                  </a:cubicBezTo>
                  <a:cubicBezTo>
                    <a:pt x="19045" y="5898"/>
                    <a:pt x="19626" y="5815"/>
                    <a:pt x="19974" y="6023"/>
                  </a:cubicBezTo>
                  <a:cubicBezTo>
                    <a:pt x="20323" y="6231"/>
                    <a:pt x="20439" y="6729"/>
                    <a:pt x="20497" y="8225"/>
                  </a:cubicBezTo>
                  <a:cubicBezTo>
                    <a:pt x="20555" y="9720"/>
                    <a:pt x="20555" y="12212"/>
                    <a:pt x="20032" y="14455"/>
                  </a:cubicBezTo>
                  <a:cubicBezTo>
                    <a:pt x="19510" y="16698"/>
                    <a:pt x="18465" y="18692"/>
                    <a:pt x="17419" y="19855"/>
                  </a:cubicBezTo>
                  <a:cubicBezTo>
                    <a:pt x="16374" y="21018"/>
                    <a:pt x="15329" y="21351"/>
                    <a:pt x="14458" y="21475"/>
                  </a:cubicBezTo>
                  <a:cubicBezTo>
                    <a:pt x="13587" y="21600"/>
                    <a:pt x="12890" y="21517"/>
                    <a:pt x="12252" y="20645"/>
                  </a:cubicBezTo>
                  <a:cubicBezTo>
                    <a:pt x="11613" y="19772"/>
                    <a:pt x="11032" y="18111"/>
                    <a:pt x="11961" y="16615"/>
                  </a:cubicBezTo>
                  <a:cubicBezTo>
                    <a:pt x="12890" y="15120"/>
                    <a:pt x="15329" y="13791"/>
                    <a:pt x="17768" y="12462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52" name="Line">
              <a:extLst>
                <a:ext uri="{FF2B5EF4-FFF2-40B4-BE49-F238E27FC236}">
                  <a16:creationId xmlns:a16="http://schemas.microsoft.com/office/drawing/2014/main" id="{B4A0B1C6-109F-4316-B6C0-17C8D0DD7AE1}"/>
                </a:ext>
              </a:extLst>
            </p:cNvPr>
            <p:cNvSpPr/>
            <p:nvPr/>
          </p:nvSpPr>
          <p:spPr>
            <a:xfrm>
              <a:off x="5246094" y="212550"/>
              <a:ext cx="1427459" cy="1193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492" extrusionOk="0">
                  <a:moveTo>
                    <a:pt x="2813" y="6705"/>
                  </a:moveTo>
                  <a:cubicBezTo>
                    <a:pt x="3067" y="6524"/>
                    <a:pt x="3321" y="6343"/>
                    <a:pt x="3499" y="6101"/>
                  </a:cubicBezTo>
                  <a:cubicBezTo>
                    <a:pt x="3677" y="5860"/>
                    <a:pt x="3779" y="5558"/>
                    <a:pt x="3855" y="5256"/>
                  </a:cubicBezTo>
                  <a:cubicBezTo>
                    <a:pt x="3931" y="4955"/>
                    <a:pt x="3982" y="4653"/>
                    <a:pt x="3626" y="4442"/>
                  </a:cubicBezTo>
                  <a:cubicBezTo>
                    <a:pt x="3271" y="4231"/>
                    <a:pt x="2508" y="4110"/>
                    <a:pt x="1898" y="4231"/>
                  </a:cubicBezTo>
                  <a:cubicBezTo>
                    <a:pt x="1288" y="4351"/>
                    <a:pt x="831" y="4713"/>
                    <a:pt x="526" y="5015"/>
                  </a:cubicBezTo>
                  <a:cubicBezTo>
                    <a:pt x="221" y="5317"/>
                    <a:pt x="69" y="5558"/>
                    <a:pt x="18" y="5830"/>
                  </a:cubicBezTo>
                  <a:cubicBezTo>
                    <a:pt x="-33" y="6101"/>
                    <a:pt x="18" y="6403"/>
                    <a:pt x="272" y="6554"/>
                  </a:cubicBezTo>
                  <a:cubicBezTo>
                    <a:pt x="526" y="6705"/>
                    <a:pt x="983" y="6705"/>
                    <a:pt x="1517" y="6584"/>
                  </a:cubicBezTo>
                  <a:cubicBezTo>
                    <a:pt x="2051" y="6463"/>
                    <a:pt x="2661" y="6222"/>
                    <a:pt x="3169" y="6071"/>
                  </a:cubicBezTo>
                  <a:cubicBezTo>
                    <a:pt x="3677" y="5920"/>
                    <a:pt x="4084" y="5860"/>
                    <a:pt x="4363" y="5981"/>
                  </a:cubicBezTo>
                  <a:cubicBezTo>
                    <a:pt x="4643" y="6101"/>
                    <a:pt x="4795" y="6403"/>
                    <a:pt x="4973" y="7459"/>
                  </a:cubicBezTo>
                  <a:cubicBezTo>
                    <a:pt x="5151" y="8515"/>
                    <a:pt x="5354" y="10325"/>
                    <a:pt x="5481" y="12255"/>
                  </a:cubicBezTo>
                  <a:cubicBezTo>
                    <a:pt x="5608" y="14186"/>
                    <a:pt x="5659" y="16238"/>
                    <a:pt x="5608" y="17686"/>
                  </a:cubicBezTo>
                  <a:cubicBezTo>
                    <a:pt x="5558" y="19134"/>
                    <a:pt x="5405" y="19978"/>
                    <a:pt x="5253" y="20521"/>
                  </a:cubicBezTo>
                  <a:cubicBezTo>
                    <a:pt x="5100" y="21064"/>
                    <a:pt x="4948" y="21306"/>
                    <a:pt x="4617" y="21426"/>
                  </a:cubicBezTo>
                  <a:cubicBezTo>
                    <a:pt x="4287" y="21547"/>
                    <a:pt x="3779" y="21547"/>
                    <a:pt x="3245" y="21004"/>
                  </a:cubicBezTo>
                  <a:cubicBezTo>
                    <a:pt x="2711" y="20461"/>
                    <a:pt x="2152" y="19375"/>
                    <a:pt x="2051" y="17836"/>
                  </a:cubicBezTo>
                  <a:cubicBezTo>
                    <a:pt x="1949" y="16298"/>
                    <a:pt x="2305" y="14307"/>
                    <a:pt x="3118" y="12376"/>
                  </a:cubicBezTo>
                  <a:cubicBezTo>
                    <a:pt x="3931" y="10445"/>
                    <a:pt x="5202" y="8575"/>
                    <a:pt x="6269" y="7368"/>
                  </a:cubicBezTo>
                  <a:cubicBezTo>
                    <a:pt x="7336" y="6162"/>
                    <a:pt x="8200" y="5619"/>
                    <a:pt x="8759" y="5377"/>
                  </a:cubicBezTo>
                  <a:cubicBezTo>
                    <a:pt x="9319" y="5136"/>
                    <a:pt x="9573" y="5196"/>
                    <a:pt x="9725" y="5407"/>
                  </a:cubicBezTo>
                  <a:cubicBezTo>
                    <a:pt x="9878" y="5619"/>
                    <a:pt x="9928" y="5981"/>
                    <a:pt x="9801" y="6765"/>
                  </a:cubicBezTo>
                  <a:cubicBezTo>
                    <a:pt x="9674" y="7549"/>
                    <a:pt x="9369" y="8756"/>
                    <a:pt x="9166" y="9510"/>
                  </a:cubicBezTo>
                  <a:cubicBezTo>
                    <a:pt x="8963" y="10264"/>
                    <a:pt x="8861" y="10566"/>
                    <a:pt x="8810" y="10868"/>
                  </a:cubicBezTo>
                  <a:cubicBezTo>
                    <a:pt x="8759" y="11169"/>
                    <a:pt x="8759" y="11471"/>
                    <a:pt x="8887" y="11562"/>
                  </a:cubicBezTo>
                  <a:cubicBezTo>
                    <a:pt x="9014" y="11652"/>
                    <a:pt x="9268" y="11531"/>
                    <a:pt x="9598" y="11019"/>
                  </a:cubicBezTo>
                  <a:cubicBezTo>
                    <a:pt x="9928" y="10506"/>
                    <a:pt x="10335" y="9601"/>
                    <a:pt x="10538" y="8786"/>
                  </a:cubicBezTo>
                  <a:cubicBezTo>
                    <a:pt x="10742" y="7972"/>
                    <a:pt x="10742" y="7248"/>
                    <a:pt x="10437" y="6705"/>
                  </a:cubicBezTo>
                  <a:cubicBezTo>
                    <a:pt x="10132" y="6162"/>
                    <a:pt x="9522" y="5800"/>
                    <a:pt x="9090" y="5588"/>
                  </a:cubicBezTo>
                  <a:cubicBezTo>
                    <a:pt x="8658" y="5377"/>
                    <a:pt x="8404" y="5317"/>
                    <a:pt x="8404" y="5317"/>
                  </a:cubicBezTo>
                  <a:cubicBezTo>
                    <a:pt x="8404" y="5317"/>
                    <a:pt x="8658" y="5377"/>
                    <a:pt x="9496" y="5377"/>
                  </a:cubicBezTo>
                  <a:cubicBezTo>
                    <a:pt x="10335" y="5377"/>
                    <a:pt x="11758" y="5317"/>
                    <a:pt x="12647" y="5287"/>
                  </a:cubicBezTo>
                  <a:cubicBezTo>
                    <a:pt x="13537" y="5256"/>
                    <a:pt x="13893" y="5256"/>
                    <a:pt x="14223" y="5287"/>
                  </a:cubicBezTo>
                  <a:cubicBezTo>
                    <a:pt x="14553" y="5317"/>
                    <a:pt x="14858" y="5377"/>
                    <a:pt x="14909" y="5498"/>
                  </a:cubicBezTo>
                  <a:cubicBezTo>
                    <a:pt x="14960" y="5619"/>
                    <a:pt x="14757" y="5800"/>
                    <a:pt x="14350" y="6373"/>
                  </a:cubicBezTo>
                  <a:cubicBezTo>
                    <a:pt x="13943" y="6946"/>
                    <a:pt x="13334" y="7911"/>
                    <a:pt x="13029" y="8605"/>
                  </a:cubicBezTo>
                  <a:cubicBezTo>
                    <a:pt x="12724" y="9299"/>
                    <a:pt x="12724" y="9721"/>
                    <a:pt x="12902" y="10053"/>
                  </a:cubicBezTo>
                  <a:cubicBezTo>
                    <a:pt x="13079" y="10385"/>
                    <a:pt x="13435" y="10626"/>
                    <a:pt x="13791" y="10747"/>
                  </a:cubicBezTo>
                  <a:cubicBezTo>
                    <a:pt x="14147" y="10868"/>
                    <a:pt x="14503" y="10868"/>
                    <a:pt x="14757" y="10747"/>
                  </a:cubicBezTo>
                  <a:cubicBezTo>
                    <a:pt x="15011" y="10626"/>
                    <a:pt x="15163" y="10385"/>
                    <a:pt x="15189" y="9932"/>
                  </a:cubicBezTo>
                  <a:cubicBezTo>
                    <a:pt x="15214" y="9480"/>
                    <a:pt x="15112" y="8816"/>
                    <a:pt x="14807" y="8122"/>
                  </a:cubicBezTo>
                  <a:cubicBezTo>
                    <a:pt x="14503" y="7429"/>
                    <a:pt x="13994" y="6705"/>
                    <a:pt x="13664" y="6222"/>
                  </a:cubicBezTo>
                  <a:cubicBezTo>
                    <a:pt x="13334" y="5739"/>
                    <a:pt x="13181" y="5498"/>
                    <a:pt x="13308" y="5347"/>
                  </a:cubicBezTo>
                  <a:cubicBezTo>
                    <a:pt x="13435" y="5196"/>
                    <a:pt x="13842" y="5136"/>
                    <a:pt x="14985" y="5075"/>
                  </a:cubicBezTo>
                  <a:cubicBezTo>
                    <a:pt x="16129" y="5015"/>
                    <a:pt x="18009" y="4955"/>
                    <a:pt x="19077" y="4925"/>
                  </a:cubicBezTo>
                  <a:cubicBezTo>
                    <a:pt x="20144" y="4894"/>
                    <a:pt x="20398" y="4894"/>
                    <a:pt x="20322" y="4894"/>
                  </a:cubicBezTo>
                  <a:cubicBezTo>
                    <a:pt x="20246" y="4894"/>
                    <a:pt x="19839" y="4894"/>
                    <a:pt x="19280" y="5256"/>
                  </a:cubicBezTo>
                  <a:cubicBezTo>
                    <a:pt x="18721" y="5619"/>
                    <a:pt x="18009" y="6343"/>
                    <a:pt x="17527" y="7127"/>
                  </a:cubicBezTo>
                  <a:cubicBezTo>
                    <a:pt x="17044" y="7911"/>
                    <a:pt x="16790" y="8756"/>
                    <a:pt x="16713" y="9329"/>
                  </a:cubicBezTo>
                  <a:cubicBezTo>
                    <a:pt x="16637" y="9902"/>
                    <a:pt x="16739" y="10204"/>
                    <a:pt x="16967" y="10385"/>
                  </a:cubicBezTo>
                  <a:cubicBezTo>
                    <a:pt x="17196" y="10566"/>
                    <a:pt x="17552" y="10626"/>
                    <a:pt x="18111" y="10174"/>
                  </a:cubicBezTo>
                  <a:cubicBezTo>
                    <a:pt x="18670" y="9721"/>
                    <a:pt x="19432" y="8756"/>
                    <a:pt x="19890" y="7519"/>
                  </a:cubicBezTo>
                  <a:cubicBezTo>
                    <a:pt x="20347" y="6282"/>
                    <a:pt x="20500" y="4774"/>
                    <a:pt x="20525" y="3567"/>
                  </a:cubicBezTo>
                  <a:cubicBezTo>
                    <a:pt x="20551" y="2360"/>
                    <a:pt x="20449" y="1455"/>
                    <a:pt x="20322" y="852"/>
                  </a:cubicBezTo>
                  <a:cubicBezTo>
                    <a:pt x="20195" y="249"/>
                    <a:pt x="20042" y="-53"/>
                    <a:pt x="19941" y="7"/>
                  </a:cubicBezTo>
                  <a:cubicBezTo>
                    <a:pt x="19839" y="68"/>
                    <a:pt x="19788" y="490"/>
                    <a:pt x="19788" y="1817"/>
                  </a:cubicBezTo>
                  <a:cubicBezTo>
                    <a:pt x="19788" y="3145"/>
                    <a:pt x="19839" y="5377"/>
                    <a:pt x="20144" y="7157"/>
                  </a:cubicBezTo>
                  <a:cubicBezTo>
                    <a:pt x="20449" y="8937"/>
                    <a:pt x="21008" y="10264"/>
                    <a:pt x="21567" y="11592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53" name="Line">
              <a:extLst>
                <a:ext uri="{FF2B5EF4-FFF2-40B4-BE49-F238E27FC236}">
                  <a16:creationId xmlns:a16="http://schemas.microsoft.com/office/drawing/2014/main" id="{F22555EC-4D66-43CA-9D6D-7EFA9F3E064D}"/>
                </a:ext>
              </a:extLst>
            </p:cNvPr>
            <p:cNvSpPr/>
            <p:nvPr/>
          </p:nvSpPr>
          <p:spPr>
            <a:xfrm>
              <a:off x="6974263" y="456983"/>
              <a:ext cx="423889" cy="269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0843" extrusionOk="0">
                  <a:moveTo>
                    <a:pt x="15632" y="5880"/>
                  </a:moveTo>
                  <a:cubicBezTo>
                    <a:pt x="14460" y="3798"/>
                    <a:pt x="13288" y="1716"/>
                    <a:pt x="11530" y="675"/>
                  </a:cubicBezTo>
                  <a:cubicBezTo>
                    <a:pt x="9772" y="-366"/>
                    <a:pt x="7428" y="-366"/>
                    <a:pt x="5251" y="1846"/>
                  </a:cubicBezTo>
                  <a:cubicBezTo>
                    <a:pt x="3074" y="4058"/>
                    <a:pt x="1065" y="8482"/>
                    <a:pt x="311" y="12126"/>
                  </a:cubicBezTo>
                  <a:cubicBezTo>
                    <a:pt x="-442" y="15769"/>
                    <a:pt x="60" y="18632"/>
                    <a:pt x="3074" y="19933"/>
                  </a:cubicBezTo>
                  <a:cubicBezTo>
                    <a:pt x="6088" y="21234"/>
                    <a:pt x="11614" y="20974"/>
                    <a:pt x="15046" y="20193"/>
                  </a:cubicBezTo>
                  <a:cubicBezTo>
                    <a:pt x="18479" y="19412"/>
                    <a:pt x="19818" y="18111"/>
                    <a:pt x="21158" y="16810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54" name="Line">
              <a:extLst>
                <a:ext uri="{FF2B5EF4-FFF2-40B4-BE49-F238E27FC236}">
                  <a16:creationId xmlns:a16="http://schemas.microsoft.com/office/drawing/2014/main" id="{A1821A4E-D182-4C8E-BCDD-9F59C98BF86E}"/>
                </a:ext>
              </a:extLst>
            </p:cNvPr>
            <p:cNvSpPr/>
            <p:nvPr/>
          </p:nvSpPr>
          <p:spPr>
            <a:xfrm>
              <a:off x="7387284" y="187753"/>
              <a:ext cx="452873" cy="634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41" extrusionOk="0">
                  <a:moveTo>
                    <a:pt x="3411" y="853"/>
                  </a:moveTo>
                  <a:cubicBezTo>
                    <a:pt x="2938" y="400"/>
                    <a:pt x="2465" y="-52"/>
                    <a:pt x="2229" y="5"/>
                  </a:cubicBezTo>
                  <a:cubicBezTo>
                    <a:pt x="1992" y="61"/>
                    <a:pt x="1992" y="627"/>
                    <a:pt x="2071" y="2379"/>
                  </a:cubicBezTo>
                  <a:cubicBezTo>
                    <a:pt x="2150" y="4132"/>
                    <a:pt x="2308" y="7073"/>
                    <a:pt x="2544" y="9561"/>
                  </a:cubicBezTo>
                  <a:cubicBezTo>
                    <a:pt x="2781" y="12049"/>
                    <a:pt x="3096" y="14084"/>
                    <a:pt x="3096" y="15385"/>
                  </a:cubicBezTo>
                  <a:cubicBezTo>
                    <a:pt x="3096" y="16685"/>
                    <a:pt x="2781" y="17251"/>
                    <a:pt x="2229" y="17703"/>
                  </a:cubicBezTo>
                  <a:cubicBezTo>
                    <a:pt x="1677" y="18155"/>
                    <a:pt x="889" y="18495"/>
                    <a:pt x="416" y="18382"/>
                  </a:cubicBezTo>
                  <a:cubicBezTo>
                    <a:pt x="-57" y="18268"/>
                    <a:pt x="-215" y="17703"/>
                    <a:pt x="416" y="16459"/>
                  </a:cubicBezTo>
                  <a:cubicBezTo>
                    <a:pt x="1046" y="15215"/>
                    <a:pt x="2465" y="13292"/>
                    <a:pt x="3490" y="12105"/>
                  </a:cubicBezTo>
                  <a:cubicBezTo>
                    <a:pt x="4515" y="10918"/>
                    <a:pt x="5146" y="10465"/>
                    <a:pt x="5855" y="10239"/>
                  </a:cubicBezTo>
                  <a:cubicBezTo>
                    <a:pt x="6565" y="10013"/>
                    <a:pt x="7353" y="10013"/>
                    <a:pt x="8220" y="10635"/>
                  </a:cubicBezTo>
                  <a:cubicBezTo>
                    <a:pt x="9087" y="11257"/>
                    <a:pt x="10033" y="12501"/>
                    <a:pt x="10743" y="13462"/>
                  </a:cubicBezTo>
                  <a:cubicBezTo>
                    <a:pt x="11452" y="14423"/>
                    <a:pt x="11925" y="15102"/>
                    <a:pt x="12556" y="15554"/>
                  </a:cubicBezTo>
                  <a:cubicBezTo>
                    <a:pt x="13186" y="16007"/>
                    <a:pt x="13975" y="16233"/>
                    <a:pt x="15157" y="16007"/>
                  </a:cubicBezTo>
                  <a:cubicBezTo>
                    <a:pt x="16340" y="15780"/>
                    <a:pt x="17916" y="15102"/>
                    <a:pt x="18862" y="14084"/>
                  </a:cubicBezTo>
                  <a:cubicBezTo>
                    <a:pt x="19808" y="13066"/>
                    <a:pt x="20124" y="11709"/>
                    <a:pt x="20203" y="10748"/>
                  </a:cubicBezTo>
                  <a:cubicBezTo>
                    <a:pt x="20281" y="9787"/>
                    <a:pt x="20124" y="9221"/>
                    <a:pt x="19730" y="9165"/>
                  </a:cubicBezTo>
                  <a:cubicBezTo>
                    <a:pt x="19335" y="9108"/>
                    <a:pt x="18705" y="9561"/>
                    <a:pt x="18074" y="11144"/>
                  </a:cubicBezTo>
                  <a:cubicBezTo>
                    <a:pt x="17443" y="12727"/>
                    <a:pt x="16813" y="15441"/>
                    <a:pt x="16497" y="17081"/>
                  </a:cubicBezTo>
                  <a:cubicBezTo>
                    <a:pt x="16182" y="18721"/>
                    <a:pt x="16182" y="19286"/>
                    <a:pt x="16340" y="19852"/>
                  </a:cubicBezTo>
                  <a:cubicBezTo>
                    <a:pt x="16497" y="20417"/>
                    <a:pt x="16813" y="20983"/>
                    <a:pt x="17365" y="21265"/>
                  </a:cubicBezTo>
                  <a:cubicBezTo>
                    <a:pt x="17916" y="21548"/>
                    <a:pt x="18705" y="21548"/>
                    <a:pt x="19414" y="20813"/>
                  </a:cubicBezTo>
                  <a:cubicBezTo>
                    <a:pt x="20124" y="20078"/>
                    <a:pt x="20754" y="18608"/>
                    <a:pt x="21385" y="17138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55" name="Line">
              <a:extLst>
                <a:ext uri="{FF2B5EF4-FFF2-40B4-BE49-F238E27FC236}">
                  <a16:creationId xmlns:a16="http://schemas.microsoft.com/office/drawing/2014/main" id="{A928AE2A-82AC-46FE-B252-8075261F2C82}"/>
                </a:ext>
              </a:extLst>
            </p:cNvPr>
            <p:cNvSpPr/>
            <p:nvPr/>
          </p:nvSpPr>
          <p:spPr>
            <a:xfrm>
              <a:off x="7742337" y="116903"/>
              <a:ext cx="141296" cy="123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118" extrusionOk="0">
                  <a:moveTo>
                    <a:pt x="4399" y="7476"/>
                  </a:moveTo>
                  <a:cubicBezTo>
                    <a:pt x="2341" y="4065"/>
                    <a:pt x="284" y="655"/>
                    <a:pt x="27" y="86"/>
                  </a:cubicBezTo>
                  <a:cubicBezTo>
                    <a:pt x="-230" y="-482"/>
                    <a:pt x="1313" y="1792"/>
                    <a:pt x="5170" y="5771"/>
                  </a:cubicBezTo>
                  <a:cubicBezTo>
                    <a:pt x="9027" y="9750"/>
                    <a:pt x="15199" y="15434"/>
                    <a:pt x="21370" y="21118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56" name="Line">
              <a:extLst>
                <a:ext uri="{FF2B5EF4-FFF2-40B4-BE49-F238E27FC236}">
                  <a16:creationId xmlns:a16="http://schemas.microsoft.com/office/drawing/2014/main" id="{05A9F074-1D37-41A2-AD2B-6CD9489F61F7}"/>
                </a:ext>
              </a:extLst>
            </p:cNvPr>
            <p:cNvSpPr/>
            <p:nvPr/>
          </p:nvSpPr>
          <p:spPr>
            <a:xfrm>
              <a:off x="7952471" y="262145"/>
              <a:ext cx="518087" cy="825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9" extrusionOk="0">
                  <a:moveTo>
                    <a:pt x="3787" y="0"/>
                  </a:moveTo>
                  <a:cubicBezTo>
                    <a:pt x="3226" y="2938"/>
                    <a:pt x="2665" y="5875"/>
                    <a:pt x="2034" y="9029"/>
                  </a:cubicBezTo>
                  <a:cubicBezTo>
                    <a:pt x="1403" y="12182"/>
                    <a:pt x="701" y="15552"/>
                    <a:pt x="351" y="17539"/>
                  </a:cubicBezTo>
                  <a:cubicBezTo>
                    <a:pt x="0" y="19526"/>
                    <a:pt x="0" y="20131"/>
                    <a:pt x="0" y="20650"/>
                  </a:cubicBezTo>
                  <a:cubicBezTo>
                    <a:pt x="0" y="21168"/>
                    <a:pt x="0" y="21600"/>
                    <a:pt x="140" y="20736"/>
                  </a:cubicBezTo>
                  <a:cubicBezTo>
                    <a:pt x="281" y="19872"/>
                    <a:pt x="561" y="17712"/>
                    <a:pt x="1052" y="15163"/>
                  </a:cubicBezTo>
                  <a:cubicBezTo>
                    <a:pt x="1543" y="12614"/>
                    <a:pt x="2244" y="9677"/>
                    <a:pt x="2945" y="7690"/>
                  </a:cubicBezTo>
                  <a:cubicBezTo>
                    <a:pt x="3647" y="5702"/>
                    <a:pt x="4348" y="4666"/>
                    <a:pt x="5049" y="4061"/>
                  </a:cubicBezTo>
                  <a:cubicBezTo>
                    <a:pt x="5751" y="3456"/>
                    <a:pt x="6452" y="3283"/>
                    <a:pt x="7013" y="3413"/>
                  </a:cubicBezTo>
                  <a:cubicBezTo>
                    <a:pt x="7574" y="3542"/>
                    <a:pt x="7995" y="3974"/>
                    <a:pt x="8486" y="5616"/>
                  </a:cubicBezTo>
                  <a:cubicBezTo>
                    <a:pt x="8977" y="7258"/>
                    <a:pt x="9538" y="10109"/>
                    <a:pt x="9468" y="12139"/>
                  </a:cubicBezTo>
                  <a:cubicBezTo>
                    <a:pt x="9397" y="14170"/>
                    <a:pt x="8696" y="15379"/>
                    <a:pt x="7995" y="16070"/>
                  </a:cubicBezTo>
                  <a:cubicBezTo>
                    <a:pt x="7294" y="16762"/>
                    <a:pt x="6592" y="16934"/>
                    <a:pt x="5891" y="16934"/>
                  </a:cubicBezTo>
                  <a:cubicBezTo>
                    <a:pt x="5190" y="16934"/>
                    <a:pt x="4488" y="16762"/>
                    <a:pt x="4068" y="16416"/>
                  </a:cubicBezTo>
                  <a:cubicBezTo>
                    <a:pt x="3647" y="16070"/>
                    <a:pt x="3507" y="15552"/>
                    <a:pt x="4068" y="14558"/>
                  </a:cubicBezTo>
                  <a:cubicBezTo>
                    <a:pt x="4629" y="13565"/>
                    <a:pt x="5891" y="12096"/>
                    <a:pt x="8205" y="10411"/>
                  </a:cubicBezTo>
                  <a:cubicBezTo>
                    <a:pt x="10519" y="8726"/>
                    <a:pt x="13886" y="6826"/>
                    <a:pt x="16340" y="5486"/>
                  </a:cubicBezTo>
                  <a:cubicBezTo>
                    <a:pt x="18795" y="4147"/>
                    <a:pt x="20338" y="3370"/>
                    <a:pt x="20829" y="3110"/>
                  </a:cubicBezTo>
                  <a:cubicBezTo>
                    <a:pt x="21319" y="2851"/>
                    <a:pt x="20758" y="3110"/>
                    <a:pt x="20478" y="3456"/>
                  </a:cubicBezTo>
                  <a:cubicBezTo>
                    <a:pt x="20197" y="3802"/>
                    <a:pt x="20197" y="4234"/>
                    <a:pt x="20548" y="5227"/>
                  </a:cubicBezTo>
                  <a:cubicBezTo>
                    <a:pt x="20899" y="6221"/>
                    <a:pt x="21600" y="7776"/>
                    <a:pt x="21600" y="8986"/>
                  </a:cubicBezTo>
                  <a:cubicBezTo>
                    <a:pt x="21600" y="10195"/>
                    <a:pt x="20899" y="11059"/>
                    <a:pt x="19777" y="11491"/>
                  </a:cubicBezTo>
                  <a:cubicBezTo>
                    <a:pt x="18655" y="11923"/>
                    <a:pt x="17112" y="11923"/>
                    <a:pt x="15709" y="11621"/>
                  </a:cubicBezTo>
                  <a:cubicBezTo>
                    <a:pt x="14307" y="11318"/>
                    <a:pt x="13044" y="10714"/>
                    <a:pt x="11782" y="10109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57" name="Line">
              <a:extLst>
                <a:ext uri="{FF2B5EF4-FFF2-40B4-BE49-F238E27FC236}">
                  <a16:creationId xmlns:a16="http://schemas.microsoft.com/office/drawing/2014/main" id="{8BE8A863-40E6-4349-95C6-5DC19E259374}"/>
                </a:ext>
              </a:extLst>
            </p:cNvPr>
            <p:cNvSpPr/>
            <p:nvPr/>
          </p:nvSpPr>
          <p:spPr>
            <a:xfrm>
              <a:off x="9021253" y="123988"/>
              <a:ext cx="380415" cy="984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6" h="21352" extrusionOk="0">
                  <a:moveTo>
                    <a:pt x="7738" y="1484"/>
                  </a:moveTo>
                  <a:cubicBezTo>
                    <a:pt x="6823" y="829"/>
                    <a:pt x="5908" y="175"/>
                    <a:pt x="5450" y="29"/>
                  </a:cubicBezTo>
                  <a:cubicBezTo>
                    <a:pt x="4992" y="-116"/>
                    <a:pt x="4992" y="248"/>
                    <a:pt x="5176" y="1884"/>
                  </a:cubicBezTo>
                  <a:cubicBezTo>
                    <a:pt x="5359" y="3520"/>
                    <a:pt x="5725" y="6429"/>
                    <a:pt x="5725" y="9157"/>
                  </a:cubicBezTo>
                  <a:cubicBezTo>
                    <a:pt x="5725" y="11884"/>
                    <a:pt x="5359" y="14429"/>
                    <a:pt x="4992" y="16175"/>
                  </a:cubicBezTo>
                  <a:cubicBezTo>
                    <a:pt x="4626" y="17920"/>
                    <a:pt x="4260" y="18866"/>
                    <a:pt x="3986" y="19666"/>
                  </a:cubicBezTo>
                  <a:cubicBezTo>
                    <a:pt x="3711" y="20466"/>
                    <a:pt x="3528" y="21120"/>
                    <a:pt x="3162" y="21302"/>
                  </a:cubicBezTo>
                  <a:cubicBezTo>
                    <a:pt x="2796" y="21484"/>
                    <a:pt x="2247" y="21193"/>
                    <a:pt x="1972" y="20102"/>
                  </a:cubicBezTo>
                  <a:cubicBezTo>
                    <a:pt x="1698" y="19011"/>
                    <a:pt x="1698" y="17120"/>
                    <a:pt x="2155" y="14757"/>
                  </a:cubicBezTo>
                  <a:cubicBezTo>
                    <a:pt x="2613" y="12393"/>
                    <a:pt x="3528" y="9557"/>
                    <a:pt x="5176" y="7520"/>
                  </a:cubicBezTo>
                  <a:cubicBezTo>
                    <a:pt x="6823" y="5484"/>
                    <a:pt x="9203" y="4248"/>
                    <a:pt x="11582" y="3739"/>
                  </a:cubicBezTo>
                  <a:cubicBezTo>
                    <a:pt x="13962" y="3229"/>
                    <a:pt x="16342" y="3448"/>
                    <a:pt x="18172" y="4466"/>
                  </a:cubicBezTo>
                  <a:cubicBezTo>
                    <a:pt x="20003" y="5484"/>
                    <a:pt x="21284" y="7302"/>
                    <a:pt x="20460" y="8829"/>
                  </a:cubicBezTo>
                  <a:cubicBezTo>
                    <a:pt x="19637" y="10357"/>
                    <a:pt x="16708" y="11593"/>
                    <a:pt x="13596" y="12211"/>
                  </a:cubicBezTo>
                  <a:cubicBezTo>
                    <a:pt x="10484" y="12829"/>
                    <a:pt x="7189" y="12829"/>
                    <a:pt x="4718" y="12575"/>
                  </a:cubicBezTo>
                  <a:cubicBezTo>
                    <a:pt x="2247" y="12320"/>
                    <a:pt x="599" y="11811"/>
                    <a:pt x="142" y="11120"/>
                  </a:cubicBezTo>
                  <a:cubicBezTo>
                    <a:pt x="-316" y="10429"/>
                    <a:pt x="416" y="9557"/>
                    <a:pt x="1148" y="8684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58" name="Line">
              <a:extLst>
                <a:ext uri="{FF2B5EF4-FFF2-40B4-BE49-F238E27FC236}">
                  <a16:creationId xmlns:a16="http://schemas.microsoft.com/office/drawing/2014/main" id="{26DA6D40-B9B8-4DE8-B0FD-FF13C90EC2BF}"/>
                </a:ext>
              </a:extLst>
            </p:cNvPr>
            <p:cNvSpPr/>
            <p:nvPr/>
          </p:nvSpPr>
          <p:spPr>
            <a:xfrm>
              <a:off x="9423406" y="379048"/>
              <a:ext cx="797058" cy="325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6" extrusionOk="0">
                  <a:moveTo>
                    <a:pt x="0" y="16409"/>
                  </a:moveTo>
                  <a:cubicBezTo>
                    <a:pt x="1094" y="17051"/>
                    <a:pt x="2187" y="17692"/>
                    <a:pt x="3372" y="16730"/>
                  </a:cubicBezTo>
                  <a:cubicBezTo>
                    <a:pt x="4557" y="15768"/>
                    <a:pt x="5833" y="13201"/>
                    <a:pt x="6562" y="10742"/>
                  </a:cubicBezTo>
                  <a:cubicBezTo>
                    <a:pt x="7291" y="8282"/>
                    <a:pt x="7473" y="5930"/>
                    <a:pt x="7291" y="4112"/>
                  </a:cubicBezTo>
                  <a:cubicBezTo>
                    <a:pt x="7109" y="2294"/>
                    <a:pt x="6562" y="1011"/>
                    <a:pt x="6061" y="370"/>
                  </a:cubicBezTo>
                  <a:cubicBezTo>
                    <a:pt x="5559" y="-272"/>
                    <a:pt x="5104" y="-272"/>
                    <a:pt x="4557" y="1974"/>
                  </a:cubicBezTo>
                  <a:cubicBezTo>
                    <a:pt x="4010" y="4219"/>
                    <a:pt x="3372" y="8710"/>
                    <a:pt x="3281" y="12239"/>
                  </a:cubicBezTo>
                  <a:cubicBezTo>
                    <a:pt x="3190" y="15768"/>
                    <a:pt x="3646" y="18334"/>
                    <a:pt x="4511" y="19724"/>
                  </a:cubicBezTo>
                  <a:cubicBezTo>
                    <a:pt x="5377" y="21114"/>
                    <a:pt x="6653" y="21328"/>
                    <a:pt x="7792" y="20366"/>
                  </a:cubicBezTo>
                  <a:cubicBezTo>
                    <a:pt x="8932" y="19403"/>
                    <a:pt x="9934" y="17265"/>
                    <a:pt x="10527" y="15019"/>
                  </a:cubicBezTo>
                  <a:cubicBezTo>
                    <a:pt x="11119" y="12774"/>
                    <a:pt x="11301" y="10421"/>
                    <a:pt x="11165" y="8282"/>
                  </a:cubicBezTo>
                  <a:cubicBezTo>
                    <a:pt x="11028" y="6144"/>
                    <a:pt x="10572" y="4219"/>
                    <a:pt x="10071" y="2936"/>
                  </a:cubicBezTo>
                  <a:cubicBezTo>
                    <a:pt x="9570" y="1653"/>
                    <a:pt x="9023" y="1011"/>
                    <a:pt x="9023" y="797"/>
                  </a:cubicBezTo>
                  <a:cubicBezTo>
                    <a:pt x="9023" y="583"/>
                    <a:pt x="9570" y="797"/>
                    <a:pt x="10390" y="1118"/>
                  </a:cubicBezTo>
                  <a:cubicBezTo>
                    <a:pt x="11210" y="1439"/>
                    <a:pt x="12304" y="1867"/>
                    <a:pt x="13078" y="2294"/>
                  </a:cubicBezTo>
                  <a:cubicBezTo>
                    <a:pt x="13853" y="2722"/>
                    <a:pt x="14309" y="3150"/>
                    <a:pt x="14400" y="3791"/>
                  </a:cubicBezTo>
                  <a:cubicBezTo>
                    <a:pt x="14491" y="4433"/>
                    <a:pt x="14218" y="5288"/>
                    <a:pt x="13853" y="6892"/>
                  </a:cubicBezTo>
                  <a:cubicBezTo>
                    <a:pt x="13489" y="8496"/>
                    <a:pt x="13033" y="10849"/>
                    <a:pt x="12805" y="12667"/>
                  </a:cubicBezTo>
                  <a:cubicBezTo>
                    <a:pt x="12577" y="14484"/>
                    <a:pt x="12577" y="15768"/>
                    <a:pt x="13170" y="16730"/>
                  </a:cubicBezTo>
                  <a:cubicBezTo>
                    <a:pt x="13762" y="17692"/>
                    <a:pt x="14947" y="18334"/>
                    <a:pt x="16451" y="18120"/>
                  </a:cubicBezTo>
                  <a:cubicBezTo>
                    <a:pt x="17954" y="17906"/>
                    <a:pt x="19777" y="16837"/>
                    <a:pt x="21600" y="15768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59" name="Line">
              <a:extLst>
                <a:ext uri="{FF2B5EF4-FFF2-40B4-BE49-F238E27FC236}">
                  <a16:creationId xmlns:a16="http://schemas.microsoft.com/office/drawing/2014/main" id="{A4FE0523-D47F-428B-923E-6A76CE066B73}"/>
                </a:ext>
              </a:extLst>
            </p:cNvPr>
            <p:cNvSpPr/>
            <p:nvPr/>
          </p:nvSpPr>
          <p:spPr>
            <a:xfrm>
              <a:off x="10745797" y="0"/>
              <a:ext cx="1681069" cy="896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403" extrusionOk="0">
                  <a:moveTo>
                    <a:pt x="1015" y="9886"/>
                  </a:moveTo>
                  <a:cubicBezTo>
                    <a:pt x="885" y="9565"/>
                    <a:pt x="756" y="9243"/>
                    <a:pt x="627" y="9243"/>
                  </a:cubicBezTo>
                  <a:cubicBezTo>
                    <a:pt x="497" y="9243"/>
                    <a:pt x="368" y="9565"/>
                    <a:pt x="260" y="10127"/>
                  </a:cubicBezTo>
                  <a:cubicBezTo>
                    <a:pt x="152" y="10689"/>
                    <a:pt x="66" y="11492"/>
                    <a:pt x="23" y="12094"/>
                  </a:cubicBezTo>
                  <a:cubicBezTo>
                    <a:pt x="-20" y="12696"/>
                    <a:pt x="-20" y="13098"/>
                    <a:pt x="174" y="13379"/>
                  </a:cubicBezTo>
                  <a:cubicBezTo>
                    <a:pt x="368" y="13660"/>
                    <a:pt x="756" y="13820"/>
                    <a:pt x="1101" y="13299"/>
                  </a:cubicBezTo>
                  <a:cubicBezTo>
                    <a:pt x="1446" y="12777"/>
                    <a:pt x="1748" y="11572"/>
                    <a:pt x="1942" y="10769"/>
                  </a:cubicBezTo>
                  <a:cubicBezTo>
                    <a:pt x="2136" y="9966"/>
                    <a:pt x="2222" y="9565"/>
                    <a:pt x="2265" y="9605"/>
                  </a:cubicBezTo>
                  <a:cubicBezTo>
                    <a:pt x="2308" y="9645"/>
                    <a:pt x="2308" y="10127"/>
                    <a:pt x="2373" y="10809"/>
                  </a:cubicBezTo>
                  <a:cubicBezTo>
                    <a:pt x="2437" y="11492"/>
                    <a:pt x="2567" y="12375"/>
                    <a:pt x="2675" y="13017"/>
                  </a:cubicBezTo>
                  <a:cubicBezTo>
                    <a:pt x="2782" y="13660"/>
                    <a:pt x="2869" y="14061"/>
                    <a:pt x="3041" y="14383"/>
                  </a:cubicBezTo>
                  <a:cubicBezTo>
                    <a:pt x="3214" y="14704"/>
                    <a:pt x="3472" y="14945"/>
                    <a:pt x="3666" y="14583"/>
                  </a:cubicBezTo>
                  <a:cubicBezTo>
                    <a:pt x="3860" y="14222"/>
                    <a:pt x="3990" y="13258"/>
                    <a:pt x="4011" y="11974"/>
                  </a:cubicBezTo>
                  <a:cubicBezTo>
                    <a:pt x="4033" y="10689"/>
                    <a:pt x="3946" y="9083"/>
                    <a:pt x="3796" y="7959"/>
                  </a:cubicBezTo>
                  <a:cubicBezTo>
                    <a:pt x="3645" y="6835"/>
                    <a:pt x="3429" y="6192"/>
                    <a:pt x="3429" y="5871"/>
                  </a:cubicBezTo>
                  <a:cubicBezTo>
                    <a:pt x="3429" y="5550"/>
                    <a:pt x="3645" y="5550"/>
                    <a:pt x="4313" y="5710"/>
                  </a:cubicBezTo>
                  <a:cubicBezTo>
                    <a:pt x="4981" y="5871"/>
                    <a:pt x="6102" y="6192"/>
                    <a:pt x="6770" y="6353"/>
                  </a:cubicBezTo>
                  <a:cubicBezTo>
                    <a:pt x="7439" y="6513"/>
                    <a:pt x="7654" y="6513"/>
                    <a:pt x="7913" y="6473"/>
                  </a:cubicBezTo>
                  <a:cubicBezTo>
                    <a:pt x="8172" y="6433"/>
                    <a:pt x="8473" y="6353"/>
                    <a:pt x="8517" y="6232"/>
                  </a:cubicBezTo>
                  <a:cubicBezTo>
                    <a:pt x="8560" y="6112"/>
                    <a:pt x="8344" y="5951"/>
                    <a:pt x="8064" y="6152"/>
                  </a:cubicBezTo>
                  <a:cubicBezTo>
                    <a:pt x="7784" y="6353"/>
                    <a:pt x="7439" y="6915"/>
                    <a:pt x="7072" y="7798"/>
                  </a:cubicBezTo>
                  <a:cubicBezTo>
                    <a:pt x="6706" y="8681"/>
                    <a:pt x="6318" y="9886"/>
                    <a:pt x="6102" y="10729"/>
                  </a:cubicBezTo>
                  <a:cubicBezTo>
                    <a:pt x="5887" y="11572"/>
                    <a:pt x="5843" y="12054"/>
                    <a:pt x="5865" y="12496"/>
                  </a:cubicBezTo>
                  <a:cubicBezTo>
                    <a:pt x="5887" y="12937"/>
                    <a:pt x="5973" y="13339"/>
                    <a:pt x="6145" y="13539"/>
                  </a:cubicBezTo>
                  <a:cubicBezTo>
                    <a:pt x="6318" y="13740"/>
                    <a:pt x="6576" y="13740"/>
                    <a:pt x="6878" y="13459"/>
                  </a:cubicBezTo>
                  <a:cubicBezTo>
                    <a:pt x="7180" y="13178"/>
                    <a:pt x="7525" y="12616"/>
                    <a:pt x="7805" y="11733"/>
                  </a:cubicBezTo>
                  <a:cubicBezTo>
                    <a:pt x="8085" y="10849"/>
                    <a:pt x="8301" y="9645"/>
                    <a:pt x="8430" y="8842"/>
                  </a:cubicBezTo>
                  <a:cubicBezTo>
                    <a:pt x="8560" y="8039"/>
                    <a:pt x="8603" y="7638"/>
                    <a:pt x="8624" y="7798"/>
                  </a:cubicBezTo>
                  <a:cubicBezTo>
                    <a:pt x="8646" y="7959"/>
                    <a:pt x="8646" y="8681"/>
                    <a:pt x="8646" y="9484"/>
                  </a:cubicBezTo>
                  <a:cubicBezTo>
                    <a:pt x="8646" y="10287"/>
                    <a:pt x="8646" y="11171"/>
                    <a:pt x="8711" y="11813"/>
                  </a:cubicBezTo>
                  <a:cubicBezTo>
                    <a:pt x="8775" y="12455"/>
                    <a:pt x="8905" y="12857"/>
                    <a:pt x="9336" y="13098"/>
                  </a:cubicBezTo>
                  <a:cubicBezTo>
                    <a:pt x="9767" y="13339"/>
                    <a:pt x="10500" y="13419"/>
                    <a:pt x="11103" y="12777"/>
                  </a:cubicBezTo>
                  <a:cubicBezTo>
                    <a:pt x="11707" y="12134"/>
                    <a:pt x="12181" y="10769"/>
                    <a:pt x="12591" y="8722"/>
                  </a:cubicBezTo>
                  <a:cubicBezTo>
                    <a:pt x="13000" y="6674"/>
                    <a:pt x="13345" y="3944"/>
                    <a:pt x="13518" y="2298"/>
                  </a:cubicBezTo>
                  <a:cubicBezTo>
                    <a:pt x="13690" y="652"/>
                    <a:pt x="13690" y="90"/>
                    <a:pt x="13626" y="9"/>
                  </a:cubicBezTo>
                  <a:cubicBezTo>
                    <a:pt x="13561" y="-71"/>
                    <a:pt x="13432" y="330"/>
                    <a:pt x="13108" y="1936"/>
                  </a:cubicBezTo>
                  <a:cubicBezTo>
                    <a:pt x="12785" y="3542"/>
                    <a:pt x="12267" y="6353"/>
                    <a:pt x="11879" y="9043"/>
                  </a:cubicBezTo>
                  <a:cubicBezTo>
                    <a:pt x="11491" y="11733"/>
                    <a:pt x="11233" y="14302"/>
                    <a:pt x="11103" y="16029"/>
                  </a:cubicBezTo>
                  <a:cubicBezTo>
                    <a:pt x="10974" y="17755"/>
                    <a:pt x="10974" y="18638"/>
                    <a:pt x="10952" y="19361"/>
                  </a:cubicBezTo>
                  <a:cubicBezTo>
                    <a:pt x="10931" y="20084"/>
                    <a:pt x="10888" y="20646"/>
                    <a:pt x="10996" y="21007"/>
                  </a:cubicBezTo>
                  <a:cubicBezTo>
                    <a:pt x="11103" y="21368"/>
                    <a:pt x="11362" y="21529"/>
                    <a:pt x="11534" y="21288"/>
                  </a:cubicBezTo>
                  <a:cubicBezTo>
                    <a:pt x="11707" y="21047"/>
                    <a:pt x="11793" y="20405"/>
                    <a:pt x="11815" y="18719"/>
                  </a:cubicBezTo>
                  <a:cubicBezTo>
                    <a:pt x="11836" y="17032"/>
                    <a:pt x="11793" y="14302"/>
                    <a:pt x="11772" y="12736"/>
                  </a:cubicBezTo>
                  <a:cubicBezTo>
                    <a:pt x="11750" y="11171"/>
                    <a:pt x="11750" y="10769"/>
                    <a:pt x="11707" y="10247"/>
                  </a:cubicBezTo>
                  <a:cubicBezTo>
                    <a:pt x="11664" y="9725"/>
                    <a:pt x="11578" y="9083"/>
                    <a:pt x="11578" y="9003"/>
                  </a:cubicBezTo>
                  <a:cubicBezTo>
                    <a:pt x="11578" y="8922"/>
                    <a:pt x="11664" y="9404"/>
                    <a:pt x="12073" y="9926"/>
                  </a:cubicBezTo>
                  <a:cubicBezTo>
                    <a:pt x="12483" y="10448"/>
                    <a:pt x="13216" y="11010"/>
                    <a:pt x="13970" y="11251"/>
                  </a:cubicBezTo>
                  <a:cubicBezTo>
                    <a:pt x="14725" y="11492"/>
                    <a:pt x="15501" y="11412"/>
                    <a:pt x="15975" y="11211"/>
                  </a:cubicBezTo>
                  <a:cubicBezTo>
                    <a:pt x="16449" y="11010"/>
                    <a:pt x="16622" y="10689"/>
                    <a:pt x="16730" y="10328"/>
                  </a:cubicBezTo>
                  <a:cubicBezTo>
                    <a:pt x="16837" y="9966"/>
                    <a:pt x="16881" y="9565"/>
                    <a:pt x="16838" y="9203"/>
                  </a:cubicBezTo>
                  <a:cubicBezTo>
                    <a:pt x="16794" y="8842"/>
                    <a:pt x="16665" y="8521"/>
                    <a:pt x="16471" y="8320"/>
                  </a:cubicBezTo>
                  <a:cubicBezTo>
                    <a:pt x="16277" y="8119"/>
                    <a:pt x="16018" y="8039"/>
                    <a:pt x="15781" y="8079"/>
                  </a:cubicBezTo>
                  <a:cubicBezTo>
                    <a:pt x="15544" y="8119"/>
                    <a:pt x="15329" y="8280"/>
                    <a:pt x="15091" y="8641"/>
                  </a:cubicBezTo>
                  <a:cubicBezTo>
                    <a:pt x="14854" y="9003"/>
                    <a:pt x="14596" y="9565"/>
                    <a:pt x="14466" y="10046"/>
                  </a:cubicBezTo>
                  <a:cubicBezTo>
                    <a:pt x="14337" y="10528"/>
                    <a:pt x="14337" y="10930"/>
                    <a:pt x="14531" y="11331"/>
                  </a:cubicBezTo>
                  <a:cubicBezTo>
                    <a:pt x="14725" y="11733"/>
                    <a:pt x="15113" y="12134"/>
                    <a:pt x="15717" y="12415"/>
                  </a:cubicBezTo>
                  <a:cubicBezTo>
                    <a:pt x="16320" y="12696"/>
                    <a:pt x="17139" y="12857"/>
                    <a:pt x="17657" y="13138"/>
                  </a:cubicBezTo>
                  <a:cubicBezTo>
                    <a:pt x="18174" y="13419"/>
                    <a:pt x="18390" y="13820"/>
                    <a:pt x="18368" y="14061"/>
                  </a:cubicBezTo>
                  <a:cubicBezTo>
                    <a:pt x="18346" y="14302"/>
                    <a:pt x="18088" y="14383"/>
                    <a:pt x="17872" y="14302"/>
                  </a:cubicBezTo>
                  <a:cubicBezTo>
                    <a:pt x="17657" y="14222"/>
                    <a:pt x="17484" y="13981"/>
                    <a:pt x="17398" y="13660"/>
                  </a:cubicBezTo>
                  <a:cubicBezTo>
                    <a:pt x="17312" y="13339"/>
                    <a:pt x="17312" y="12937"/>
                    <a:pt x="17614" y="12215"/>
                  </a:cubicBezTo>
                  <a:cubicBezTo>
                    <a:pt x="17915" y="11492"/>
                    <a:pt x="18519" y="10448"/>
                    <a:pt x="19230" y="9645"/>
                  </a:cubicBezTo>
                  <a:cubicBezTo>
                    <a:pt x="19942" y="8842"/>
                    <a:pt x="20761" y="8280"/>
                    <a:pt x="21580" y="7718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60" name="Line">
              <a:extLst>
                <a:ext uri="{FF2B5EF4-FFF2-40B4-BE49-F238E27FC236}">
                  <a16:creationId xmlns:a16="http://schemas.microsoft.com/office/drawing/2014/main" id="{A5FBDC6E-8852-4501-AF0B-D03420B9DE7B}"/>
                </a:ext>
              </a:extLst>
            </p:cNvPr>
            <p:cNvSpPr/>
            <p:nvPr/>
          </p:nvSpPr>
          <p:spPr>
            <a:xfrm>
              <a:off x="12684100" y="364878"/>
              <a:ext cx="731845" cy="60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300" extrusionOk="0">
                  <a:moveTo>
                    <a:pt x="6936" y="10500"/>
                  </a:moveTo>
                  <a:cubicBezTo>
                    <a:pt x="4954" y="9300"/>
                    <a:pt x="2972" y="8100"/>
                    <a:pt x="1734" y="6300"/>
                  </a:cubicBezTo>
                  <a:cubicBezTo>
                    <a:pt x="495" y="4500"/>
                    <a:pt x="0" y="2100"/>
                    <a:pt x="0" y="900"/>
                  </a:cubicBezTo>
                  <a:cubicBezTo>
                    <a:pt x="0" y="-300"/>
                    <a:pt x="495" y="-300"/>
                    <a:pt x="2378" y="900"/>
                  </a:cubicBezTo>
                  <a:cubicBezTo>
                    <a:pt x="4261" y="2100"/>
                    <a:pt x="7530" y="4500"/>
                    <a:pt x="10750" y="6300"/>
                  </a:cubicBezTo>
                  <a:cubicBezTo>
                    <a:pt x="13971" y="8100"/>
                    <a:pt x="17141" y="9300"/>
                    <a:pt x="19024" y="11100"/>
                  </a:cubicBezTo>
                  <a:cubicBezTo>
                    <a:pt x="20906" y="12900"/>
                    <a:pt x="21501" y="15300"/>
                    <a:pt x="21550" y="17100"/>
                  </a:cubicBezTo>
                  <a:cubicBezTo>
                    <a:pt x="21600" y="18900"/>
                    <a:pt x="21105" y="20100"/>
                    <a:pt x="20609" y="21300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61" name="Line">
              <a:extLst>
                <a:ext uri="{FF2B5EF4-FFF2-40B4-BE49-F238E27FC236}">
                  <a16:creationId xmlns:a16="http://schemas.microsoft.com/office/drawing/2014/main" id="{80B9AEA6-E1FC-446C-B409-F6EA644A6092}"/>
                </a:ext>
              </a:extLst>
            </p:cNvPr>
            <p:cNvSpPr/>
            <p:nvPr/>
          </p:nvSpPr>
          <p:spPr>
            <a:xfrm>
              <a:off x="12553672" y="616394"/>
              <a:ext cx="858648" cy="17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0982" extrusionOk="0">
                  <a:moveTo>
                    <a:pt x="2869" y="10800"/>
                  </a:moveTo>
                  <a:cubicBezTo>
                    <a:pt x="2194" y="10800"/>
                    <a:pt x="1519" y="10800"/>
                    <a:pt x="970" y="10800"/>
                  </a:cubicBezTo>
                  <a:cubicBezTo>
                    <a:pt x="422" y="10800"/>
                    <a:pt x="0" y="10800"/>
                    <a:pt x="0" y="10800"/>
                  </a:cubicBezTo>
                  <a:cubicBezTo>
                    <a:pt x="0" y="10800"/>
                    <a:pt x="422" y="10800"/>
                    <a:pt x="1983" y="9000"/>
                  </a:cubicBezTo>
                  <a:cubicBezTo>
                    <a:pt x="3544" y="7200"/>
                    <a:pt x="6244" y="3600"/>
                    <a:pt x="9239" y="1800"/>
                  </a:cubicBezTo>
                  <a:cubicBezTo>
                    <a:pt x="12234" y="0"/>
                    <a:pt x="15525" y="0"/>
                    <a:pt x="17466" y="1800"/>
                  </a:cubicBezTo>
                  <a:cubicBezTo>
                    <a:pt x="19406" y="3600"/>
                    <a:pt x="19997" y="7200"/>
                    <a:pt x="20545" y="10800"/>
                  </a:cubicBezTo>
                  <a:cubicBezTo>
                    <a:pt x="21094" y="14400"/>
                    <a:pt x="21600" y="18000"/>
                    <a:pt x="21558" y="19800"/>
                  </a:cubicBezTo>
                  <a:cubicBezTo>
                    <a:pt x="21516" y="21600"/>
                    <a:pt x="20925" y="21600"/>
                    <a:pt x="20123" y="18000"/>
                  </a:cubicBezTo>
                  <a:cubicBezTo>
                    <a:pt x="19322" y="14400"/>
                    <a:pt x="18309" y="7200"/>
                    <a:pt x="17297" y="0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62" name="Line">
              <a:extLst>
                <a:ext uri="{FF2B5EF4-FFF2-40B4-BE49-F238E27FC236}">
                  <a16:creationId xmlns:a16="http://schemas.microsoft.com/office/drawing/2014/main" id="{BDF11FD5-61D2-4EA7-8FF2-5958D390DEC8}"/>
                </a:ext>
              </a:extLst>
            </p:cNvPr>
            <p:cNvSpPr/>
            <p:nvPr/>
          </p:nvSpPr>
          <p:spPr>
            <a:xfrm>
              <a:off x="13118859" y="247975"/>
              <a:ext cx="460119" cy="676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534" extrusionOk="0">
                  <a:moveTo>
                    <a:pt x="2998" y="1431"/>
                  </a:moveTo>
                  <a:cubicBezTo>
                    <a:pt x="2529" y="1003"/>
                    <a:pt x="2059" y="576"/>
                    <a:pt x="1433" y="308"/>
                  </a:cubicBezTo>
                  <a:cubicBezTo>
                    <a:pt x="807" y="41"/>
                    <a:pt x="25" y="-66"/>
                    <a:pt x="103" y="41"/>
                  </a:cubicBezTo>
                  <a:cubicBezTo>
                    <a:pt x="181" y="148"/>
                    <a:pt x="1120" y="469"/>
                    <a:pt x="4094" y="1164"/>
                  </a:cubicBezTo>
                  <a:cubicBezTo>
                    <a:pt x="7068" y="1859"/>
                    <a:pt x="12077" y="2928"/>
                    <a:pt x="15051" y="3623"/>
                  </a:cubicBezTo>
                  <a:cubicBezTo>
                    <a:pt x="18025" y="4318"/>
                    <a:pt x="18964" y="4639"/>
                    <a:pt x="19825" y="5013"/>
                  </a:cubicBezTo>
                  <a:cubicBezTo>
                    <a:pt x="20685" y="5387"/>
                    <a:pt x="21468" y="5815"/>
                    <a:pt x="21390" y="6136"/>
                  </a:cubicBezTo>
                  <a:cubicBezTo>
                    <a:pt x="21311" y="6457"/>
                    <a:pt x="20372" y="6671"/>
                    <a:pt x="19042" y="7526"/>
                  </a:cubicBezTo>
                  <a:cubicBezTo>
                    <a:pt x="17712" y="8382"/>
                    <a:pt x="15990" y="9879"/>
                    <a:pt x="13407" y="12017"/>
                  </a:cubicBezTo>
                  <a:cubicBezTo>
                    <a:pt x="10825" y="14156"/>
                    <a:pt x="7381" y="16936"/>
                    <a:pt x="5346" y="18486"/>
                  </a:cubicBezTo>
                  <a:cubicBezTo>
                    <a:pt x="3312" y="20037"/>
                    <a:pt x="2685" y="20358"/>
                    <a:pt x="1981" y="20732"/>
                  </a:cubicBezTo>
                  <a:cubicBezTo>
                    <a:pt x="1277" y="21106"/>
                    <a:pt x="494" y="21534"/>
                    <a:pt x="181" y="21534"/>
                  </a:cubicBezTo>
                  <a:cubicBezTo>
                    <a:pt x="-132" y="21534"/>
                    <a:pt x="25" y="21106"/>
                    <a:pt x="181" y="20679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63" name="Line">
              <a:extLst>
                <a:ext uri="{FF2B5EF4-FFF2-40B4-BE49-F238E27FC236}">
                  <a16:creationId xmlns:a16="http://schemas.microsoft.com/office/drawing/2014/main" id="{75DDC47F-768F-48A5-9922-E5980E2F1682}"/>
                </a:ext>
              </a:extLst>
            </p:cNvPr>
            <p:cNvSpPr/>
            <p:nvPr/>
          </p:nvSpPr>
          <p:spPr>
            <a:xfrm>
              <a:off x="13789111" y="244433"/>
              <a:ext cx="532581" cy="354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242" extrusionOk="0">
                  <a:moveTo>
                    <a:pt x="17717" y="9559"/>
                  </a:moveTo>
                  <a:cubicBezTo>
                    <a:pt x="17985" y="7559"/>
                    <a:pt x="18253" y="5559"/>
                    <a:pt x="18320" y="4059"/>
                  </a:cubicBezTo>
                  <a:cubicBezTo>
                    <a:pt x="18387" y="2559"/>
                    <a:pt x="18253" y="1559"/>
                    <a:pt x="17717" y="859"/>
                  </a:cubicBezTo>
                  <a:cubicBezTo>
                    <a:pt x="17180" y="159"/>
                    <a:pt x="16241" y="-241"/>
                    <a:pt x="14228" y="159"/>
                  </a:cubicBezTo>
                  <a:cubicBezTo>
                    <a:pt x="12216" y="559"/>
                    <a:pt x="9130" y="1759"/>
                    <a:pt x="6581" y="3859"/>
                  </a:cubicBezTo>
                  <a:cubicBezTo>
                    <a:pt x="4032" y="5959"/>
                    <a:pt x="2020" y="8959"/>
                    <a:pt x="946" y="11159"/>
                  </a:cubicBezTo>
                  <a:cubicBezTo>
                    <a:pt x="-127" y="13359"/>
                    <a:pt x="-261" y="14759"/>
                    <a:pt x="410" y="16059"/>
                  </a:cubicBezTo>
                  <a:cubicBezTo>
                    <a:pt x="1081" y="17359"/>
                    <a:pt x="2556" y="18559"/>
                    <a:pt x="5441" y="19459"/>
                  </a:cubicBezTo>
                  <a:cubicBezTo>
                    <a:pt x="8325" y="20359"/>
                    <a:pt x="12618" y="20959"/>
                    <a:pt x="15503" y="21159"/>
                  </a:cubicBezTo>
                  <a:cubicBezTo>
                    <a:pt x="18387" y="21359"/>
                    <a:pt x="19863" y="21159"/>
                    <a:pt x="21339" y="20959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64" name="Line">
              <a:extLst>
                <a:ext uri="{FF2B5EF4-FFF2-40B4-BE49-F238E27FC236}">
                  <a16:creationId xmlns:a16="http://schemas.microsoft.com/office/drawing/2014/main" id="{913BFD0C-CB67-41A4-9EC3-AC5EBB604538}"/>
                </a:ext>
              </a:extLst>
            </p:cNvPr>
            <p:cNvSpPr/>
            <p:nvPr/>
          </p:nvSpPr>
          <p:spPr>
            <a:xfrm>
              <a:off x="14336184" y="38969"/>
              <a:ext cx="474611" cy="62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551" extrusionOk="0">
                  <a:moveTo>
                    <a:pt x="3885" y="0"/>
                  </a:moveTo>
                  <a:cubicBezTo>
                    <a:pt x="2972" y="2657"/>
                    <a:pt x="2060" y="5313"/>
                    <a:pt x="1299" y="8721"/>
                  </a:cubicBezTo>
                  <a:cubicBezTo>
                    <a:pt x="538" y="12128"/>
                    <a:pt x="-70" y="16287"/>
                    <a:pt x="6" y="17615"/>
                  </a:cubicBezTo>
                  <a:cubicBezTo>
                    <a:pt x="82" y="18943"/>
                    <a:pt x="843" y="17442"/>
                    <a:pt x="2060" y="15767"/>
                  </a:cubicBezTo>
                  <a:cubicBezTo>
                    <a:pt x="3277" y="14092"/>
                    <a:pt x="4950" y="12244"/>
                    <a:pt x="6167" y="11204"/>
                  </a:cubicBezTo>
                  <a:cubicBezTo>
                    <a:pt x="7384" y="10165"/>
                    <a:pt x="8144" y="9934"/>
                    <a:pt x="8600" y="10107"/>
                  </a:cubicBezTo>
                  <a:cubicBezTo>
                    <a:pt x="9057" y="10280"/>
                    <a:pt x="9209" y="10858"/>
                    <a:pt x="9665" y="12071"/>
                  </a:cubicBezTo>
                  <a:cubicBezTo>
                    <a:pt x="10122" y="13283"/>
                    <a:pt x="10882" y="15132"/>
                    <a:pt x="11567" y="16229"/>
                  </a:cubicBezTo>
                  <a:cubicBezTo>
                    <a:pt x="12251" y="17326"/>
                    <a:pt x="12860" y="17673"/>
                    <a:pt x="13544" y="17846"/>
                  </a:cubicBezTo>
                  <a:cubicBezTo>
                    <a:pt x="14229" y="18019"/>
                    <a:pt x="14989" y="18019"/>
                    <a:pt x="15978" y="17499"/>
                  </a:cubicBezTo>
                  <a:cubicBezTo>
                    <a:pt x="16967" y="16980"/>
                    <a:pt x="18183" y="15940"/>
                    <a:pt x="19096" y="14785"/>
                  </a:cubicBezTo>
                  <a:cubicBezTo>
                    <a:pt x="20009" y="13630"/>
                    <a:pt x="20617" y="12359"/>
                    <a:pt x="20998" y="11378"/>
                  </a:cubicBezTo>
                  <a:cubicBezTo>
                    <a:pt x="21378" y="10396"/>
                    <a:pt x="21530" y="9703"/>
                    <a:pt x="21378" y="9587"/>
                  </a:cubicBezTo>
                  <a:cubicBezTo>
                    <a:pt x="21226" y="9472"/>
                    <a:pt x="20769" y="9934"/>
                    <a:pt x="20161" y="11609"/>
                  </a:cubicBezTo>
                  <a:cubicBezTo>
                    <a:pt x="19553" y="13283"/>
                    <a:pt x="18792" y="16171"/>
                    <a:pt x="18412" y="17904"/>
                  </a:cubicBezTo>
                  <a:cubicBezTo>
                    <a:pt x="18031" y="19636"/>
                    <a:pt x="18031" y="20214"/>
                    <a:pt x="18336" y="20676"/>
                  </a:cubicBezTo>
                  <a:cubicBezTo>
                    <a:pt x="18640" y="21138"/>
                    <a:pt x="19248" y="21484"/>
                    <a:pt x="19705" y="21542"/>
                  </a:cubicBezTo>
                  <a:cubicBezTo>
                    <a:pt x="20161" y="21600"/>
                    <a:pt x="20465" y="21369"/>
                    <a:pt x="20769" y="21138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65" name="Line">
              <a:extLst>
                <a:ext uri="{FF2B5EF4-FFF2-40B4-BE49-F238E27FC236}">
                  <a16:creationId xmlns:a16="http://schemas.microsoft.com/office/drawing/2014/main" id="{032126E8-3390-465D-A972-62DF3500E3F9}"/>
                </a:ext>
              </a:extLst>
            </p:cNvPr>
            <p:cNvSpPr/>
            <p:nvPr/>
          </p:nvSpPr>
          <p:spPr>
            <a:xfrm>
              <a:off x="14745581" y="17714"/>
              <a:ext cx="79706" cy="145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extrusionOk="0">
                  <a:moveTo>
                    <a:pt x="10182" y="5023"/>
                  </a:moveTo>
                  <a:cubicBezTo>
                    <a:pt x="6582" y="2512"/>
                    <a:pt x="2982" y="0"/>
                    <a:pt x="1182" y="0"/>
                  </a:cubicBezTo>
                  <a:cubicBezTo>
                    <a:pt x="-618" y="0"/>
                    <a:pt x="-618" y="2512"/>
                    <a:pt x="2982" y="6530"/>
                  </a:cubicBezTo>
                  <a:cubicBezTo>
                    <a:pt x="6582" y="10549"/>
                    <a:pt x="13782" y="16074"/>
                    <a:pt x="20982" y="21600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66" name="Line">
              <a:extLst>
                <a:ext uri="{FF2B5EF4-FFF2-40B4-BE49-F238E27FC236}">
                  <a16:creationId xmlns:a16="http://schemas.microsoft.com/office/drawing/2014/main" id="{04B1A092-D081-405D-BADF-5BAC7C81D96A}"/>
                </a:ext>
              </a:extLst>
            </p:cNvPr>
            <p:cNvSpPr/>
            <p:nvPr/>
          </p:nvSpPr>
          <p:spPr>
            <a:xfrm>
              <a:off x="14847025" y="152328"/>
              <a:ext cx="108690" cy="828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982" y="3236"/>
                    <a:pt x="16364" y="6471"/>
                    <a:pt x="14400" y="9445"/>
                  </a:cubicBezTo>
                  <a:cubicBezTo>
                    <a:pt x="12436" y="12418"/>
                    <a:pt x="11127" y="15129"/>
                    <a:pt x="10145" y="16965"/>
                  </a:cubicBezTo>
                  <a:cubicBezTo>
                    <a:pt x="9164" y="18802"/>
                    <a:pt x="8509" y="19764"/>
                    <a:pt x="7854" y="20463"/>
                  </a:cubicBezTo>
                  <a:cubicBezTo>
                    <a:pt x="7200" y="21163"/>
                    <a:pt x="6545" y="21600"/>
                    <a:pt x="5236" y="21600"/>
                  </a:cubicBezTo>
                  <a:cubicBezTo>
                    <a:pt x="3927" y="21600"/>
                    <a:pt x="1964" y="21163"/>
                    <a:pt x="0" y="20726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67" name="Line">
              <a:extLst>
                <a:ext uri="{FF2B5EF4-FFF2-40B4-BE49-F238E27FC236}">
                  <a16:creationId xmlns:a16="http://schemas.microsoft.com/office/drawing/2014/main" id="{0EED1084-4F7B-40FA-973B-DB719364ABC2}"/>
                </a:ext>
              </a:extLst>
            </p:cNvPr>
            <p:cNvSpPr/>
            <p:nvPr/>
          </p:nvSpPr>
          <p:spPr>
            <a:xfrm>
              <a:off x="14861517" y="357793"/>
              <a:ext cx="217380" cy="269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6" h="21019" extrusionOk="0">
                  <a:moveTo>
                    <a:pt x="5071" y="3612"/>
                  </a:moveTo>
                  <a:cubicBezTo>
                    <a:pt x="6659" y="2050"/>
                    <a:pt x="8247" y="489"/>
                    <a:pt x="10630" y="98"/>
                  </a:cubicBezTo>
                  <a:cubicBezTo>
                    <a:pt x="13012" y="-292"/>
                    <a:pt x="16189" y="489"/>
                    <a:pt x="18253" y="2180"/>
                  </a:cubicBezTo>
                  <a:cubicBezTo>
                    <a:pt x="20318" y="3872"/>
                    <a:pt x="21271" y="6474"/>
                    <a:pt x="19524" y="9727"/>
                  </a:cubicBezTo>
                  <a:cubicBezTo>
                    <a:pt x="17777" y="12980"/>
                    <a:pt x="13330" y="16884"/>
                    <a:pt x="9677" y="18966"/>
                  </a:cubicBezTo>
                  <a:cubicBezTo>
                    <a:pt x="6024" y="21048"/>
                    <a:pt x="3165" y="21308"/>
                    <a:pt x="1577" y="20788"/>
                  </a:cubicBezTo>
                  <a:cubicBezTo>
                    <a:pt x="-11" y="20267"/>
                    <a:pt x="-329" y="18966"/>
                    <a:pt x="306" y="17795"/>
                  </a:cubicBezTo>
                  <a:cubicBezTo>
                    <a:pt x="942" y="16624"/>
                    <a:pt x="2530" y="15583"/>
                    <a:pt x="4118" y="14542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68" name="Line">
              <a:extLst>
                <a:ext uri="{FF2B5EF4-FFF2-40B4-BE49-F238E27FC236}">
                  <a16:creationId xmlns:a16="http://schemas.microsoft.com/office/drawing/2014/main" id="{706AB49A-A8EF-4C27-B58D-1EE5B01BB252}"/>
                </a:ext>
              </a:extLst>
            </p:cNvPr>
            <p:cNvSpPr/>
            <p:nvPr/>
          </p:nvSpPr>
          <p:spPr>
            <a:xfrm>
              <a:off x="15307147" y="166498"/>
              <a:ext cx="702861" cy="421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312" extrusionOk="0">
                  <a:moveTo>
                    <a:pt x="11319" y="10989"/>
                  </a:moveTo>
                  <a:cubicBezTo>
                    <a:pt x="11520" y="8778"/>
                    <a:pt x="11722" y="6567"/>
                    <a:pt x="11621" y="5206"/>
                  </a:cubicBezTo>
                  <a:cubicBezTo>
                    <a:pt x="11520" y="3846"/>
                    <a:pt x="11117" y="3336"/>
                    <a:pt x="10057" y="3506"/>
                  </a:cubicBezTo>
                  <a:cubicBezTo>
                    <a:pt x="8997" y="3676"/>
                    <a:pt x="7281" y="4526"/>
                    <a:pt x="5464" y="6567"/>
                  </a:cubicBezTo>
                  <a:cubicBezTo>
                    <a:pt x="3648" y="8608"/>
                    <a:pt x="1730" y="11840"/>
                    <a:pt x="771" y="13880"/>
                  </a:cubicBezTo>
                  <a:cubicBezTo>
                    <a:pt x="-188" y="15921"/>
                    <a:pt x="-188" y="16772"/>
                    <a:pt x="418" y="17622"/>
                  </a:cubicBezTo>
                  <a:cubicBezTo>
                    <a:pt x="1023" y="18473"/>
                    <a:pt x="2234" y="19323"/>
                    <a:pt x="4253" y="19663"/>
                  </a:cubicBezTo>
                  <a:cubicBezTo>
                    <a:pt x="6272" y="20003"/>
                    <a:pt x="9098" y="19833"/>
                    <a:pt x="11016" y="18898"/>
                  </a:cubicBezTo>
                  <a:cubicBezTo>
                    <a:pt x="12933" y="17962"/>
                    <a:pt x="13943" y="16262"/>
                    <a:pt x="14498" y="14816"/>
                  </a:cubicBezTo>
                  <a:cubicBezTo>
                    <a:pt x="15053" y="13370"/>
                    <a:pt x="15154" y="12180"/>
                    <a:pt x="15205" y="11159"/>
                  </a:cubicBezTo>
                  <a:cubicBezTo>
                    <a:pt x="15255" y="10139"/>
                    <a:pt x="15255" y="9288"/>
                    <a:pt x="15053" y="8268"/>
                  </a:cubicBezTo>
                  <a:cubicBezTo>
                    <a:pt x="14851" y="7247"/>
                    <a:pt x="14448" y="6057"/>
                    <a:pt x="13993" y="6142"/>
                  </a:cubicBezTo>
                  <a:cubicBezTo>
                    <a:pt x="13539" y="6227"/>
                    <a:pt x="13034" y="7588"/>
                    <a:pt x="12530" y="9628"/>
                  </a:cubicBezTo>
                  <a:cubicBezTo>
                    <a:pt x="12025" y="11669"/>
                    <a:pt x="11520" y="14391"/>
                    <a:pt x="11268" y="16177"/>
                  </a:cubicBezTo>
                  <a:cubicBezTo>
                    <a:pt x="11016" y="17962"/>
                    <a:pt x="11016" y="18813"/>
                    <a:pt x="11218" y="19493"/>
                  </a:cubicBezTo>
                  <a:cubicBezTo>
                    <a:pt x="11419" y="20173"/>
                    <a:pt x="11823" y="20684"/>
                    <a:pt x="12883" y="21024"/>
                  </a:cubicBezTo>
                  <a:cubicBezTo>
                    <a:pt x="13943" y="21364"/>
                    <a:pt x="15659" y="21534"/>
                    <a:pt x="17122" y="20769"/>
                  </a:cubicBezTo>
                  <a:cubicBezTo>
                    <a:pt x="18586" y="20003"/>
                    <a:pt x="19797" y="18303"/>
                    <a:pt x="20504" y="16006"/>
                  </a:cubicBezTo>
                  <a:cubicBezTo>
                    <a:pt x="21210" y="13710"/>
                    <a:pt x="21412" y="10819"/>
                    <a:pt x="20958" y="8183"/>
                  </a:cubicBezTo>
                  <a:cubicBezTo>
                    <a:pt x="20504" y="5547"/>
                    <a:pt x="19393" y="3165"/>
                    <a:pt x="18434" y="1805"/>
                  </a:cubicBezTo>
                  <a:cubicBezTo>
                    <a:pt x="17476" y="444"/>
                    <a:pt x="16668" y="104"/>
                    <a:pt x="16012" y="19"/>
                  </a:cubicBezTo>
                  <a:cubicBezTo>
                    <a:pt x="15356" y="-66"/>
                    <a:pt x="14851" y="104"/>
                    <a:pt x="14649" y="1040"/>
                  </a:cubicBezTo>
                  <a:cubicBezTo>
                    <a:pt x="14448" y="1975"/>
                    <a:pt x="14548" y="3676"/>
                    <a:pt x="14851" y="4696"/>
                  </a:cubicBezTo>
                  <a:cubicBezTo>
                    <a:pt x="15154" y="5717"/>
                    <a:pt x="15659" y="6057"/>
                    <a:pt x="16163" y="6397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69" name="Line">
              <a:extLst>
                <a:ext uri="{FF2B5EF4-FFF2-40B4-BE49-F238E27FC236}">
                  <a16:creationId xmlns:a16="http://schemas.microsoft.com/office/drawing/2014/main" id="{62408CBD-CBAA-41F3-876D-0E8C299BF574}"/>
                </a:ext>
              </a:extLst>
            </p:cNvPr>
            <p:cNvSpPr/>
            <p:nvPr/>
          </p:nvSpPr>
          <p:spPr>
            <a:xfrm>
              <a:off x="15999137" y="201923"/>
              <a:ext cx="239118" cy="329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9" h="21600" extrusionOk="0">
                  <a:moveTo>
                    <a:pt x="19667" y="5290"/>
                  </a:moveTo>
                  <a:cubicBezTo>
                    <a:pt x="19667" y="3527"/>
                    <a:pt x="19667" y="1763"/>
                    <a:pt x="18646" y="882"/>
                  </a:cubicBezTo>
                  <a:cubicBezTo>
                    <a:pt x="17624" y="0"/>
                    <a:pt x="15581" y="0"/>
                    <a:pt x="13684" y="0"/>
                  </a:cubicBezTo>
                  <a:cubicBezTo>
                    <a:pt x="11786" y="0"/>
                    <a:pt x="10035" y="0"/>
                    <a:pt x="8430" y="220"/>
                  </a:cubicBezTo>
                  <a:cubicBezTo>
                    <a:pt x="6824" y="441"/>
                    <a:pt x="5365" y="882"/>
                    <a:pt x="5073" y="2094"/>
                  </a:cubicBezTo>
                  <a:cubicBezTo>
                    <a:pt x="4781" y="3306"/>
                    <a:pt x="5657" y="5290"/>
                    <a:pt x="8430" y="7824"/>
                  </a:cubicBezTo>
                  <a:cubicBezTo>
                    <a:pt x="11203" y="10359"/>
                    <a:pt x="15873" y="13445"/>
                    <a:pt x="18354" y="15649"/>
                  </a:cubicBezTo>
                  <a:cubicBezTo>
                    <a:pt x="20835" y="17853"/>
                    <a:pt x="21127" y="19176"/>
                    <a:pt x="20543" y="19947"/>
                  </a:cubicBezTo>
                  <a:cubicBezTo>
                    <a:pt x="19959" y="20718"/>
                    <a:pt x="18500" y="20939"/>
                    <a:pt x="15435" y="21159"/>
                  </a:cubicBezTo>
                  <a:cubicBezTo>
                    <a:pt x="12370" y="21380"/>
                    <a:pt x="7700" y="21600"/>
                    <a:pt x="4489" y="21600"/>
                  </a:cubicBezTo>
                  <a:cubicBezTo>
                    <a:pt x="1278" y="21600"/>
                    <a:pt x="-473" y="21380"/>
                    <a:pt x="111" y="20498"/>
                  </a:cubicBezTo>
                  <a:cubicBezTo>
                    <a:pt x="695" y="19616"/>
                    <a:pt x="3613" y="18073"/>
                    <a:pt x="6532" y="16531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70" name="Line">
              <a:extLst>
                <a:ext uri="{FF2B5EF4-FFF2-40B4-BE49-F238E27FC236}">
                  <a16:creationId xmlns:a16="http://schemas.microsoft.com/office/drawing/2014/main" id="{32A55352-FAAD-4BE9-AE24-7032F4BC388B}"/>
                </a:ext>
              </a:extLst>
            </p:cNvPr>
            <p:cNvSpPr/>
            <p:nvPr/>
          </p:nvSpPr>
          <p:spPr>
            <a:xfrm>
              <a:off x="16386798" y="38969"/>
              <a:ext cx="79706" cy="570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extrusionOk="0">
                  <a:moveTo>
                    <a:pt x="21600" y="0"/>
                  </a:moveTo>
                  <a:cubicBezTo>
                    <a:pt x="21600" y="3431"/>
                    <a:pt x="21600" y="6861"/>
                    <a:pt x="21150" y="10038"/>
                  </a:cubicBezTo>
                  <a:cubicBezTo>
                    <a:pt x="20700" y="13214"/>
                    <a:pt x="19800" y="16136"/>
                    <a:pt x="18000" y="18169"/>
                  </a:cubicBezTo>
                  <a:cubicBezTo>
                    <a:pt x="16200" y="20202"/>
                    <a:pt x="13500" y="21346"/>
                    <a:pt x="10350" y="21473"/>
                  </a:cubicBezTo>
                  <a:cubicBezTo>
                    <a:pt x="7200" y="21600"/>
                    <a:pt x="3600" y="20711"/>
                    <a:pt x="0" y="19821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71" name="Line">
              <a:extLst>
                <a:ext uri="{FF2B5EF4-FFF2-40B4-BE49-F238E27FC236}">
                  <a16:creationId xmlns:a16="http://schemas.microsoft.com/office/drawing/2014/main" id="{00575A99-DFF5-4E87-BAB2-5116903D8E91}"/>
                </a:ext>
              </a:extLst>
            </p:cNvPr>
            <p:cNvSpPr/>
            <p:nvPr/>
          </p:nvSpPr>
          <p:spPr>
            <a:xfrm>
              <a:off x="16386798" y="244433"/>
              <a:ext cx="655761" cy="56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28" extrusionOk="0">
                  <a:moveTo>
                    <a:pt x="0" y="20028"/>
                  </a:moveTo>
                  <a:cubicBezTo>
                    <a:pt x="1994" y="12070"/>
                    <a:pt x="3988" y="4112"/>
                    <a:pt x="6757" y="1270"/>
                  </a:cubicBezTo>
                  <a:cubicBezTo>
                    <a:pt x="9526" y="-1572"/>
                    <a:pt x="13071" y="702"/>
                    <a:pt x="15674" y="4681"/>
                  </a:cubicBezTo>
                  <a:cubicBezTo>
                    <a:pt x="18277" y="8660"/>
                    <a:pt x="19938" y="14344"/>
                    <a:pt x="21600" y="20028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72" name="Line">
              <a:extLst>
                <a:ext uri="{FF2B5EF4-FFF2-40B4-BE49-F238E27FC236}">
                  <a16:creationId xmlns:a16="http://schemas.microsoft.com/office/drawing/2014/main" id="{0F7B9AA7-FEE8-4D15-839D-012BBA8D203B}"/>
                </a:ext>
              </a:extLst>
            </p:cNvPr>
            <p:cNvSpPr/>
            <p:nvPr/>
          </p:nvSpPr>
          <p:spPr>
            <a:xfrm>
              <a:off x="1141244" y="963559"/>
              <a:ext cx="15568000" cy="308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1" extrusionOk="0">
                  <a:moveTo>
                    <a:pt x="0" y="21381"/>
                  </a:moveTo>
                  <a:cubicBezTo>
                    <a:pt x="98" y="20442"/>
                    <a:pt x="196" y="19503"/>
                    <a:pt x="331" y="18211"/>
                  </a:cubicBezTo>
                  <a:cubicBezTo>
                    <a:pt x="466" y="16920"/>
                    <a:pt x="638" y="15277"/>
                    <a:pt x="809" y="13985"/>
                  </a:cubicBezTo>
                  <a:cubicBezTo>
                    <a:pt x="979" y="12694"/>
                    <a:pt x="1146" y="11755"/>
                    <a:pt x="1319" y="11051"/>
                  </a:cubicBezTo>
                  <a:cubicBezTo>
                    <a:pt x="1491" y="10346"/>
                    <a:pt x="1668" y="9877"/>
                    <a:pt x="1845" y="9407"/>
                  </a:cubicBezTo>
                  <a:cubicBezTo>
                    <a:pt x="2023" y="8938"/>
                    <a:pt x="2200" y="8468"/>
                    <a:pt x="2374" y="8233"/>
                  </a:cubicBezTo>
                  <a:cubicBezTo>
                    <a:pt x="2549" y="7998"/>
                    <a:pt x="2722" y="7998"/>
                    <a:pt x="2906" y="7881"/>
                  </a:cubicBezTo>
                  <a:cubicBezTo>
                    <a:pt x="3090" y="7764"/>
                    <a:pt x="3285" y="7529"/>
                    <a:pt x="3477" y="7529"/>
                  </a:cubicBezTo>
                  <a:cubicBezTo>
                    <a:pt x="3668" y="7529"/>
                    <a:pt x="3854" y="7764"/>
                    <a:pt x="4045" y="7881"/>
                  </a:cubicBezTo>
                  <a:cubicBezTo>
                    <a:pt x="4236" y="7998"/>
                    <a:pt x="4432" y="7998"/>
                    <a:pt x="4604" y="8116"/>
                  </a:cubicBezTo>
                  <a:cubicBezTo>
                    <a:pt x="4777" y="8233"/>
                    <a:pt x="4926" y="8468"/>
                    <a:pt x="5080" y="8820"/>
                  </a:cubicBezTo>
                  <a:cubicBezTo>
                    <a:pt x="5233" y="9172"/>
                    <a:pt x="5392" y="9642"/>
                    <a:pt x="5567" y="9994"/>
                  </a:cubicBezTo>
                  <a:cubicBezTo>
                    <a:pt x="5741" y="10346"/>
                    <a:pt x="5932" y="10581"/>
                    <a:pt x="6114" y="10816"/>
                  </a:cubicBezTo>
                  <a:cubicBezTo>
                    <a:pt x="6296" y="11051"/>
                    <a:pt x="6468" y="11285"/>
                    <a:pt x="6638" y="11520"/>
                  </a:cubicBezTo>
                  <a:cubicBezTo>
                    <a:pt x="6809" y="11755"/>
                    <a:pt x="6976" y="11990"/>
                    <a:pt x="7149" y="12342"/>
                  </a:cubicBezTo>
                  <a:cubicBezTo>
                    <a:pt x="7321" y="12694"/>
                    <a:pt x="7498" y="13164"/>
                    <a:pt x="7675" y="13633"/>
                  </a:cubicBezTo>
                  <a:cubicBezTo>
                    <a:pt x="7852" y="14103"/>
                    <a:pt x="8030" y="14572"/>
                    <a:pt x="8216" y="14807"/>
                  </a:cubicBezTo>
                  <a:cubicBezTo>
                    <a:pt x="8402" y="15042"/>
                    <a:pt x="8598" y="15042"/>
                    <a:pt x="8789" y="15042"/>
                  </a:cubicBezTo>
                  <a:cubicBezTo>
                    <a:pt x="8980" y="15042"/>
                    <a:pt x="9167" y="15042"/>
                    <a:pt x="9351" y="14924"/>
                  </a:cubicBezTo>
                  <a:cubicBezTo>
                    <a:pt x="9535" y="14807"/>
                    <a:pt x="9717" y="14572"/>
                    <a:pt x="9891" y="14338"/>
                  </a:cubicBezTo>
                  <a:cubicBezTo>
                    <a:pt x="10066" y="14103"/>
                    <a:pt x="10234" y="13868"/>
                    <a:pt x="10411" y="13633"/>
                  </a:cubicBezTo>
                  <a:cubicBezTo>
                    <a:pt x="10588" y="13398"/>
                    <a:pt x="10774" y="13164"/>
                    <a:pt x="10968" y="13164"/>
                  </a:cubicBezTo>
                  <a:cubicBezTo>
                    <a:pt x="11161" y="13164"/>
                    <a:pt x="11362" y="13398"/>
                    <a:pt x="11560" y="13516"/>
                  </a:cubicBezTo>
                  <a:cubicBezTo>
                    <a:pt x="11758" y="13633"/>
                    <a:pt x="11953" y="13633"/>
                    <a:pt x="12144" y="13751"/>
                  </a:cubicBezTo>
                  <a:cubicBezTo>
                    <a:pt x="12336" y="13868"/>
                    <a:pt x="12522" y="14103"/>
                    <a:pt x="12708" y="14220"/>
                  </a:cubicBezTo>
                  <a:cubicBezTo>
                    <a:pt x="12895" y="14338"/>
                    <a:pt x="13081" y="14338"/>
                    <a:pt x="13256" y="14338"/>
                  </a:cubicBezTo>
                  <a:cubicBezTo>
                    <a:pt x="13431" y="14338"/>
                    <a:pt x="13594" y="14338"/>
                    <a:pt x="13769" y="14455"/>
                  </a:cubicBezTo>
                  <a:cubicBezTo>
                    <a:pt x="13943" y="14572"/>
                    <a:pt x="14130" y="14807"/>
                    <a:pt x="14318" y="14807"/>
                  </a:cubicBezTo>
                  <a:cubicBezTo>
                    <a:pt x="14507" y="14807"/>
                    <a:pt x="14698" y="14572"/>
                    <a:pt x="14882" y="14338"/>
                  </a:cubicBezTo>
                  <a:cubicBezTo>
                    <a:pt x="15066" y="14103"/>
                    <a:pt x="15243" y="13868"/>
                    <a:pt x="15435" y="13751"/>
                  </a:cubicBezTo>
                  <a:cubicBezTo>
                    <a:pt x="15626" y="13633"/>
                    <a:pt x="15831" y="13633"/>
                    <a:pt x="16010" y="13398"/>
                  </a:cubicBezTo>
                  <a:cubicBezTo>
                    <a:pt x="16190" y="13164"/>
                    <a:pt x="16343" y="12694"/>
                    <a:pt x="16492" y="12107"/>
                  </a:cubicBezTo>
                  <a:cubicBezTo>
                    <a:pt x="16642" y="11520"/>
                    <a:pt x="16786" y="10816"/>
                    <a:pt x="16935" y="10111"/>
                  </a:cubicBezTo>
                  <a:cubicBezTo>
                    <a:pt x="17084" y="9407"/>
                    <a:pt x="17238" y="8703"/>
                    <a:pt x="17392" y="8233"/>
                  </a:cubicBezTo>
                  <a:cubicBezTo>
                    <a:pt x="17546" y="7764"/>
                    <a:pt x="17699" y="7529"/>
                    <a:pt x="17867" y="7411"/>
                  </a:cubicBezTo>
                  <a:cubicBezTo>
                    <a:pt x="18035" y="7294"/>
                    <a:pt x="18217" y="7294"/>
                    <a:pt x="18401" y="7294"/>
                  </a:cubicBezTo>
                  <a:cubicBezTo>
                    <a:pt x="18585" y="7294"/>
                    <a:pt x="18771" y="7294"/>
                    <a:pt x="18955" y="7059"/>
                  </a:cubicBezTo>
                  <a:cubicBezTo>
                    <a:pt x="19139" y="6824"/>
                    <a:pt x="19321" y="6355"/>
                    <a:pt x="19494" y="5768"/>
                  </a:cubicBezTo>
                  <a:cubicBezTo>
                    <a:pt x="19666" y="5181"/>
                    <a:pt x="19829" y="4477"/>
                    <a:pt x="19976" y="4007"/>
                  </a:cubicBezTo>
                  <a:cubicBezTo>
                    <a:pt x="20123" y="3538"/>
                    <a:pt x="20253" y="3303"/>
                    <a:pt x="20405" y="2951"/>
                  </a:cubicBezTo>
                  <a:cubicBezTo>
                    <a:pt x="20556" y="2598"/>
                    <a:pt x="20729" y="2129"/>
                    <a:pt x="20878" y="1777"/>
                  </a:cubicBezTo>
                  <a:cubicBezTo>
                    <a:pt x="21027" y="1424"/>
                    <a:pt x="21153" y="1190"/>
                    <a:pt x="21248" y="955"/>
                  </a:cubicBezTo>
                  <a:cubicBezTo>
                    <a:pt x="21344" y="720"/>
                    <a:pt x="21409" y="485"/>
                    <a:pt x="21456" y="251"/>
                  </a:cubicBezTo>
                  <a:cubicBezTo>
                    <a:pt x="21502" y="16"/>
                    <a:pt x="21530" y="-219"/>
                    <a:pt x="21551" y="368"/>
                  </a:cubicBezTo>
                  <a:cubicBezTo>
                    <a:pt x="21572" y="955"/>
                    <a:pt x="21586" y="2364"/>
                    <a:pt x="21600" y="3772"/>
                  </a:cubicBezTo>
                </a:path>
              </a:pathLst>
            </a:custGeom>
            <a:noFill/>
            <a:ln w="254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73" name="Line">
              <a:extLst>
                <a:ext uri="{FF2B5EF4-FFF2-40B4-BE49-F238E27FC236}">
                  <a16:creationId xmlns:a16="http://schemas.microsoft.com/office/drawing/2014/main" id="{952D3BC6-1B90-46B2-945D-4B71D8C92049}"/>
                </a:ext>
              </a:extLst>
            </p:cNvPr>
            <p:cNvSpPr/>
            <p:nvPr/>
          </p:nvSpPr>
          <p:spPr>
            <a:xfrm>
              <a:off x="13144219" y="9447835"/>
              <a:ext cx="322448" cy="251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305" extrusionOk="0">
                  <a:moveTo>
                    <a:pt x="19619" y="6295"/>
                  </a:moveTo>
                  <a:cubicBezTo>
                    <a:pt x="20460" y="4830"/>
                    <a:pt x="21302" y="3366"/>
                    <a:pt x="21162" y="2085"/>
                  </a:cubicBezTo>
                  <a:cubicBezTo>
                    <a:pt x="21021" y="803"/>
                    <a:pt x="19899" y="-295"/>
                    <a:pt x="17795" y="71"/>
                  </a:cubicBezTo>
                  <a:cubicBezTo>
                    <a:pt x="15692" y="437"/>
                    <a:pt x="12606" y="2268"/>
                    <a:pt x="9520" y="4830"/>
                  </a:cubicBezTo>
                  <a:cubicBezTo>
                    <a:pt x="6434" y="7393"/>
                    <a:pt x="3349" y="10688"/>
                    <a:pt x="1666" y="13434"/>
                  </a:cubicBezTo>
                  <a:cubicBezTo>
                    <a:pt x="-17" y="16180"/>
                    <a:pt x="-298" y="18376"/>
                    <a:pt x="263" y="19658"/>
                  </a:cubicBezTo>
                  <a:cubicBezTo>
                    <a:pt x="824" y="20939"/>
                    <a:pt x="2227" y="21305"/>
                    <a:pt x="5172" y="21305"/>
                  </a:cubicBezTo>
                  <a:cubicBezTo>
                    <a:pt x="8118" y="21305"/>
                    <a:pt x="12606" y="20939"/>
                    <a:pt x="17094" y="2057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74" name="Line">
              <a:extLst>
                <a:ext uri="{FF2B5EF4-FFF2-40B4-BE49-F238E27FC236}">
                  <a16:creationId xmlns:a16="http://schemas.microsoft.com/office/drawing/2014/main" id="{64B80E92-FB0E-4B3C-A43D-FC335048D902}"/>
                </a:ext>
              </a:extLst>
            </p:cNvPr>
            <p:cNvSpPr/>
            <p:nvPr/>
          </p:nvSpPr>
          <p:spPr>
            <a:xfrm>
              <a:off x="13397828" y="9129010"/>
              <a:ext cx="47100" cy="719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7" h="21541" extrusionOk="0">
                  <a:moveTo>
                    <a:pt x="20407" y="1364"/>
                  </a:moveTo>
                  <a:cubicBezTo>
                    <a:pt x="20407" y="717"/>
                    <a:pt x="20407" y="70"/>
                    <a:pt x="17462" y="6"/>
                  </a:cubicBezTo>
                  <a:cubicBezTo>
                    <a:pt x="14516" y="-59"/>
                    <a:pt x="8625" y="458"/>
                    <a:pt x="4698" y="2010"/>
                  </a:cubicBezTo>
                  <a:cubicBezTo>
                    <a:pt x="771" y="3563"/>
                    <a:pt x="-1193" y="6149"/>
                    <a:pt x="771" y="9189"/>
                  </a:cubicBezTo>
                  <a:cubicBezTo>
                    <a:pt x="2734" y="12228"/>
                    <a:pt x="8625" y="15721"/>
                    <a:pt x="12552" y="17855"/>
                  </a:cubicBezTo>
                  <a:cubicBezTo>
                    <a:pt x="16480" y="19989"/>
                    <a:pt x="18443" y="20765"/>
                    <a:pt x="20407" y="2154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75" name="Line">
              <a:extLst>
                <a:ext uri="{FF2B5EF4-FFF2-40B4-BE49-F238E27FC236}">
                  <a16:creationId xmlns:a16="http://schemas.microsoft.com/office/drawing/2014/main" id="{659CBC8E-7F57-45BF-8BFD-698CD7A3A345}"/>
                </a:ext>
              </a:extLst>
            </p:cNvPr>
            <p:cNvSpPr/>
            <p:nvPr/>
          </p:nvSpPr>
          <p:spPr>
            <a:xfrm>
              <a:off x="13665930" y="9458461"/>
              <a:ext cx="14492" cy="361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800" y="4629"/>
                    <a:pt x="21600" y="9257"/>
                    <a:pt x="21600" y="12857"/>
                  </a:cubicBezTo>
                  <a:cubicBezTo>
                    <a:pt x="21600" y="16457"/>
                    <a:pt x="10800" y="19029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76" name="Line">
              <a:extLst>
                <a:ext uri="{FF2B5EF4-FFF2-40B4-BE49-F238E27FC236}">
                  <a16:creationId xmlns:a16="http://schemas.microsoft.com/office/drawing/2014/main" id="{9E71A98A-7154-4A9C-884E-E5D14D4A3344}"/>
                </a:ext>
              </a:extLst>
            </p:cNvPr>
            <p:cNvSpPr/>
            <p:nvPr/>
          </p:nvSpPr>
          <p:spPr>
            <a:xfrm>
              <a:off x="13665930" y="9238826"/>
              <a:ext cx="25362" cy="49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77" name="Line">
              <a:extLst>
                <a:ext uri="{FF2B5EF4-FFF2-40B4-BE49-F238E27FC236}">
                  <a16:creationId xmlns:a16="http://schemas.microsoft.com/office/drawing/2014/main" id="{6E1DF227-96C1-481C-92E4-C91C110705B7}"/>
                </a:ext>
              </a:extLst>
            </p:cNvPr>
            <p:cNvSpPr/>
            <p:nvPr/>
          </p:nvSpPr>
          <p:spPr>
            <a:xfrm>
              <a:off x="13847079" y="9430121"/>
              <a:ext cx="177528" cy="364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318" extrusionOk="0">
                  <a:moveTo>
                    <a:pt x="0" y="9262"/>
                  </a:moveTo>
                  <a:cubicBezTo>
                    <a:pt x="1029" y="10518"/>
                    <a:pt x="2057" y="11774"/>
                    <a:pt x="3857" y="12276"/>
                  </a:cubicBezTo>
                  <a:cubicBezTo>
                    <a:pt x="5657" y="12778"/>
                    <a:pt x="8229" y="12527"/>
                    <a:pt x="11314" y="11523"/>
                  </a:cubicBezTo>
                  <a:cubicBezTo>
                    <a:pt x="14400" y="10518"/>
                    <a:pt x="18000" y="8760"/>
                    <a:pt x="19800" y="7253"/>
                  </a:cubicBezTo>
                  <a:cubicBezTo>
                    <a:pt x="21600" y="5746"/>
                    <a:pt x="21600" y="4490"/>
                    <a:pt x="21086" y="3234"/>
                  </a:cubicBezTo>
                  <a:cubicBezTo>
                    <a:pt x="20571" y="1978"/>
                    <a:pt x="19543" y="723"/>
                    <a:pt x="16714" y="220"/>
                  </a:cubicBezTo>
                  <a:cubicBezTo>
                    <a:pt x="13886" y="-282"/>
                    <a:pt x="9257" y="-31"/>
                    <a:pt x="6171" y="2104"/>
                  </a:cubicBezTo>
                  <a:cubicBezTo>
                    <a:pt x="3086" y="4239"/>
                    <a:pt x="1543" y="8258"/>
                    <a:pt x="771" y="10895"/>
                  </a:cubicBezTo>
                  <a:cubicBezTo>
                    <a:pt x="0" y="13532"/>
                    <a:pt x="0" y="14788"/>
                    <a:pt x="2829" y="16295"/>
                  </a:cubicBezTo>
                  <a:cubicBezTo>
                    <a:pt x="5657" y="17802"/>
                    <a:pt x="11314" y="19560"/>
                    <a:pt x="16972" y="2131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78" name="Line">
              <a:extLst>
                <a:ext uri="{FF2B5EF4-FFF2-40B4-BE49-F238E27FC236}">
                  <a16:creationId xmlns:a16="http://schemas.microsoft.com/office/drawing/2014/main" id="{2407A07D-4096-4053-AE86-34BD95E15197}"/>
                </a:ext>
              </a:extLst>
            </p:cNvPr>
            <p:cNvSpPr/>
            <p:nvPr/>
          </p:nvSpPr>
          <p:spPr>
            <a:xfrm>
              <a:off x="14078951" y="9731234"/>
              <a:ext cx="50722" cy="0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706" name="Drawing">
            <a:extLst>
              <a:ext uri="{FF2B5EF4-FFF2-40B4-BE49-F238E27FC236}">
                <a16:creationId xmlns:a16="http://schemas.microsoft.com/office/drawing/2014/main" id="{C0B61533-D53D-410B-953E-6CC903E0A75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066800"/>
            <a:ext cx="7712075" cy="4841875"/>
            <a:chOff x="0" y="0"/>
            <a:chExt cx="21172590" cy="12813283"/>
          </a:xfrm>
        </p:grpSpPr>
        <p:sp>
          <p:nvSpPr>
            <p:cNvPr id="2656" name="Line">
              <a:extLst>
                <a:ext uri="{FF2B5EF4-FFF2-40B4-BE49-F238E27FC236}">
                  <a16:creationId xmlns:a16="http://schemas.microsoft.com/office/drawing/2014/main" id="{6036B57D-0C75-4EA0-A870-F1C928665A07}"/>
                </a:ext>
              </a:extLst>
            </p:cNvPr>
            <p:cNvSpPr/>
            <p:nvPr/>
          </p:nvSpPr>
          <p:spPr>
            <a:xfrm>
              <a:off x="1721527" y="75619"/>
              <a:ext cx="584011" cy="772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454" extrusionOk="0">
                  <a:moveTo>
                    <a:pt x="6140" y="0"/>
                  </a:moveTo>
                  <a:cubicBezTo>
                    <a:pt x="5500" y="364"/>
                    <a:pt x="4860" y="728"/>
                    <a:pt x="4220" y="2306"/>
                  </a:cubicBezTo>
                  <a:cubicBezTo>
                    <a:pt x="3580" y="3883"/>
                    <a:pt x="2940" y="6674"/>
                    <a:pt x="2220" y="9708"/>
                  </a:cubicBezTo>
                  <a:cubicBezTo>
                    <a:pt x="1500" y="12742"/>
                    <a:pt x="700" y="16018"/>
                    <a:pt x="300" y="17960"/>
                  </a:cubicBezTo>
                  <a:cubicBezTo>
                    <a:pt x="-100" y="19901"/>
                    <a:pt x="-100" y="20508"/>
                    <a:pt x="300" y="20933"/>
                  </a:cubicBezTo>
                  <a:cubicBezTo>
                    <a:pt x="700" y="21357"/>
                    <a:pt x="1500" y="21600"/>
                    <a:pt x="3580" y="21357"/>
                  </a:cubicBezTo>
                  <a:cubicBezTo>
                    <a:pt x="5660" y="21115"/>
                    <a:pt x="9020" y="20387"/>
                    <a:pt x="12220" y="20144"/>
                  </a:cubicBezTo>
                  <a:cubicBezTo>
                    <a:pt x="15420" y="19901"/>
                    <a:pt x="18460" y="20144"/>
                    <a:pt x="21500" y="20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57" name="Line">
              <a:extLst>
                <a:ext uri="{FF2B5EF4-FFF2-40B4-BE49-F238E27FC236}">
                  <a16:creationId xmlns:a16="http://schemas.microsoft.com/office/drawing/2014/main" id="{F5CC2326-256E-45BF-9AE7-3A21A9B35DEA}"/>
                </a:ext>
              </a:extLst>
            </p:cNvPr>
            <p:cNvSpPr/>
            <p:nvPr/>
          </p:nvSpPr>
          <p:spPr>
            <a:xfrm>
              <a:off x="1799977" y="445314"/>
              <a:ext cx="427113" cy="130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330" extrusionOk="0">
                  <a:moveTo>
                    <a:pt x="1134" y="21330"/>
                  </a:moveTo>
                  <a:cubicBezTo>
                    <a:pt x="480" y="18450"/>
                    <a:pt x="-175" y="15570"/>
                    <a:pt x="43" y="13770"/>
                  </a:cubicBezTo>
                  <a:cubicBezTo>
                    <a:pt x="261" y="11970"/>
                    <a:pt x="1352" y="11250"/>
                    <a:pt x="4407" y="9090"/>
                  </a:cubicBezTo>
                  <a:cubicBezTo>
                    <a:pt x="7461" y="6930"/>
                    <a:pt x="12480" y="3330"/>
                    <a:pt x="15534" y="1530"/>
                  </a:cubicBezTo>
                  <a:cubicBezTo>
                    <a:pt x="18589" y="-270"/>
                    <a:pt x="19680" y="-270"/>
                    <a:pt x="20334" y="450"/>
                  </a:cubicBezTo>
                  <a:cubicBezTo>
                    <a:pt x="20989" y="1170"/>
                    <a:pt x="21207" y="2610"/>
                    <a:pt x="21425" y="4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58" name="Line">
              <a:extLst>
                <a:ext uri="{FF2B5EF4-FFF2-40B4-BE49-F238E27FC236}">
                  <a16:creationId xmlns:a16="http://schemas.microsoft.com/office/drawing/2014/main" id="{5240B9BA-9D28-4303-8233-C36C879E36D7}"/>
                </a:ext>
              </a:extLst>
            </p:cNvPr>
            <p:cNvSpPr/>
            <p:nvPr/>
          </p:nvSpPr>
          <p:spPr>
            <a:xfrm>
              <a:off x="1747677" y="0"/>
              <a:ext cx="597085" cy="218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1014" extrusionOk="0">
                  <a:moveTo>
                    <a:pt x="3643" y="21014"/>
                  </a:moveTo>
                  <a:cubicBezTo>
                    <a:pt x="2409" y="18522"/>
                    <a:pt x="1175" y="16029"/>
                    <a:pt x="481" y="13745"/>
                  </a:cubicBezTo>
                  <a:cubicBezTo>
                    <a:pt x="-214" y="11460"/>
                    <a:pt x="-368" y="9383"/>
                    <a:pt x="1483" y="6891"/>
                  </a:cubicBezTo>
                  <a:cubicBezTo>
                    <a:pt x="3335" y="4399"/>
                    <a:pt x="7192" y="1491"/>
                    <a:pt x="10355" y="452"/>
                  </a:cubicBezTo>
                  <a:cubicBezTo>
                    <a:pt x="13518" y="-586"/>
                    <a:pt x="15986" y="245"/>
                    <a:pt x="17683" y="2114"/>
                  </a:cubicBezTo>
                  <a:cubicBezTo>
                    <a:pt x="19381" y="3983"/>
                    <a:pt x="20306" y="6891"/>
                    <a:pt x="21232" y="97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59" name="Line">
              <a:extLst>
                <a:ext uri="{FF2B5EF4-FFF2-40B4-BE49-F238E27FC236}">
                  <a16:creationId xmlns:a16="http://schemas.microsoft.com/office/drawing/2014/main" id="{079F7A10-E481-455E-A228-8EB8FE33EE4C}"/>
                </a:ext>
              </a:extLst>
            </p:cNvPr>
            <p:cNvSpPr/>
            <p:nvPr/>
          </p:nvSpPr>
          <p:spPr>
            <a:xfrm>
              <a:off x="2484227" y="495727"/>
              <a:ext cx="527355" cy="39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368" extrusionOk="0">
                  <a:moveTo>
                    <a:pt x="1825" y="717"/>
                  </a:moveTo>
                  <a:cubicBezTo>
                    <a:pt x="772" y="243"/>
                    <a:pt x="-282" y="-232"/>
                    <a:pt x="69" y="124"/>
                  </a:cubicBezTo>
                  <a:cubicBezTo>
                    <a:pt x="420" y="480"/>
                    <a:pt x="2177" y="1667"/>
                    <a:pt x="5425" y="4278"/>
                  </a:cubicBezTo>
                  <a:cubicBezTo>
                    <a:pt x="8674" y="6889"/>
                    <a:pt x="13416" y="10924"/>
                    <a:pt x="16313" y="14010"/>
                  </a:cubicBezTo>
                  <a:cubicBezTo>
                    <a:pt x="19211" y="17095"/>
                    <a:pt x="20264" y="19232"/>
                    <a:pt x="21318" y="21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60" name="Line">
              <a:extLst>
                <a:ext uri="{FF2B5EF4-FFF2-40B4-BE49-F238E27FC236}">
                  <a16:creationId xmlns:a16="http://schemas.microsoft.com/office/drawing/2014/main" id="{7BF426A4-EFFD-4402-BBEF-7C7ACB624D3A}"/>
                </a:ext>
              </a:extLst>
            </p:cNvPr>
            <p:cNvSpPr/>
            <p:nvPr/>
          </p:nvSpPr>
          <p:spPr>
            <a:xfrm>
              <a:off x="2593186" y="415908"/>
              <a:ext cx="379170" cy="537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621" y="3512"/>
                    <a:pt x="15641" y="7024"/>
                    <a:pt x="12041" y="10624"/>
                  </a:cubicBezTo>
                  <a:cubicBezTo>
                    <a:pt x="8441" y="14224"/>
                    <a:pt x="4221" y="1791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61" name="Line">
              <a:extLst>
                <a:ext uri="{FF2B5EF4-FFF2-40B4-BE49-F238E27FC236}">
                  <a16:creationId xmlns:a16="http://schemas.microsoft.com/office/drawing/2014/main" id="{32AAE04C-1DF7-4DD4-9A4E-D91CEF0E2361}"/>
                </a:ext>
              </a:extLst>
            </p:cNvPr>
            <p:cNvSpPr/>
            <p:nvPr/>
          </p:nvSpPr>
          <p:spPr>
            <a:xfrm>
              <a:off x="3185914" y="525136"/>
              <a:ext cx="505562" cy="428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317" extrusionOk="0">
                  <a:moveTo>
                    <a:pt x="14229" y="4953"/>
                  </a:moveTo>
                  <a:cubicBezTo>
                    <a:pt x="13860" y="3208"/>
                    <a:pt x="13491" y="1462"/>
                    <a:pt x="12752" y="590"/>
                  </a:cubicBezTo>
                  <a:cubicBezTo>
                    <a:pt x="12014" y="-283"/>
                    <a:pt x="10906" y="-283"/>
                    <a:pt x="9060" y="1244"/>
                  </a:cubicBezTo>
                  <a:cubicBezTo>
                    <a:pt x="7214" y="2772"/>
                    <a:pt x="4629" y="5826"/>
                    <a:pt x="2967" y="8553"/>
                  </a:cubicBezTo>
                  <a:cubicBezTo>
                    <a:pt x="1306" y="11281"/>
                    <a:pt x="567" y="13681"/>
                    <a:pt x="198" y="15535"/>
                  </a:cubicBezTo>
                  <a:cubicBezTo>
                    <a:pt x="-171" y="17390"/>
                    <a:pt x="-171" y="18699"/>
                    <a:pt x="1491" y="19026"/>
                  </a:cubicBezTo>
                  <a:cubicBezTo>
                    <a:pt x="3152" y="19353"/>
                    <a:pt x="6475" y="18699"/>
                    <a:pt x="9152" y="16626"/>
                  </a:cubicBezTo>
                  <a:cubicBezTo>
                    <a:pt x="11829" y="14553"/>
                    <a:pt x="13860" y="11062"/>
                    <a:pt x="14875" y="8444"/>
                  </a:cubicBezTo>
                  <a:cubicBezTo>
                    <a:pt x="15891" y="5826"/>
                    <a:pt x="15891" y="4081"/>
                    <a:pt x="15429" y="3099"/>
                  </a:cubicBezTo>
                  <a:cubicBezTo>
                    <a:pt x="14967" y="2117"/>
                    <a:pt x="14044" y="1899"/>
                    <a:pt x="13306" y="2335"/>
                  </a:cubicBezTo>
                  <a:cubicBezTo>
                    <a:pt x="12567" y="2772"/>
                    <a:pt x="12014" y="3862"/>
                    <a:pt x="11737" y="6153"/>
                  </a:cubicBezTo>
                  <a:cubicBezTo>
                    <a:pt x="11460" y="8444"/>
                    <a:pt x="11460" y="11935"/>
                    <a:pt x="12660" y="14553"/>
                  </a:cubicBezTo>
                  <a:cubicBezTo>
                    <a:pt x="13860" y="17172"/>
                    <a:pt x="16260" y="18917"/>
                    <a:pt x="17921" y="19899"/>
                  </a:cubicBezTo>
                  <a:cubicBezTo>
                    <a:pt x="19583" y="20881"/>
                    <a:pt x="20506" y="21099"/>
                    <a:pt x="21429" y="213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62" name="Line">
              <a:extLst>
                <a:ext uri="{FF2B5EF4-FFF2-40B4-BE49-F238E27FC236}">
                  <a16:creationId xmlns:a16="http://schemas.microsoft.com/office/drawing/2014/main" id="{BC973B1D-0CE5-4344-9874-77E7FDEAC09F}"/>
                </a:ext>
              </a:extLst>
            </p:cNvPr>
            <p:cNvSpPr/>
            <p:nvPr/>
          </p:nvSpPr>
          <p:spPr>
            <a:xfrm>
              <a:off x="3739416" y="621759"/>
              <a:ext cx="662461" cy="474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387" extrusionOk="0">
                  <a:moveTo>
                    <a:pt x="151" y="3125"/>
                  </a:moveTo>
                  <a:cubicBezTo>
                    <a:pt x="10" y="2143"/>
                    <a:pt x="-131" y="1162"/>
                    <a:pt x="222" y="572"/>
                  </a:cubicBezTo>
                  <a:cubicBezTo>
                    <a:pt x="575" y="-17"/>
                    <a:pt x="1422" y="-213"/>
                    <a:pt x="2057" y="278"/>
                  </a:cubicBezTo>
                  <a:cubicBezTo>
                    <a:pt x="2693" y="769"/>
                    <a:pt x="3116" y="1947"/>
                    <a:pt x="3328" y="4696"/>
                  </a:cubicBezTo>
                  <a:cubicBezTo>
                    <a:pt x="3540" y="7445"/>
                    <a:pt x="3540" y="11765"/>
                    <a:pt x="3257" y="14416"/>
                  </a:cubicBezTo>
                  <a:cubicBezTo>
                    <a:pt x="2975" y="17067"/>
                    <a:pt x="2410" y="18049"/>
                    <a:pt x="2340" y="17460"/>
                  </a:cubicBezTo>
                  <a:cubicBezTo>
                    <a:pt x="2269" y="16871"/>
                    <a:pt x="2693" y="14711"/>
                    <a:pt x="3469" y="12060"/>
                  </a:cubicBezTo>
                  <a:cubicBezTo>
                    <a:pt x="4245" y="9409"/>
                    <a:pt x="5375" y="6267"/>
                    <a:pt x="6222" y="4303"/>
                  </a:cubicBezTo>
                  <a:cubicBezTo>
                    <a:pt x="7069" y="2340"/>
                    <a:pt x="7634" y="1554"/>
                    <a:pt x="8269" y="1162"/>
                  </a:cubicBezTo>
                  <a:cubicBezTo>
                    <a:pt x="8904" y="769"/>
                    <a:pt x="9610" y="769"/>
                    <a:pt x="10316" y="1849"/>
                  </a:cubicBezTo>
                  <a:cubicBezTo>
                    <a:pt x="11022" y="2929"/>
                    <a:pt x="11728" y="5089"/>
                    <a:pt x="12222" y="7642"/>
                  </a:cubicBezTo>
                  <a:cubicBezTo>
                    <a:pt x="12716" y="10194"/>
                    <a:pt x="12998" y="13140"/>
                    <a:pt x="13210" y="15300"/>
                  </a:cubicBezTo>
                  <a:cubicBezTo>
                    <a:pt x="13422" y="17460"/>
                    <a:pt x="13563" y="18834"/>
                    <a:pt x="13634" y="18638"/>
                  </a:cubicBezTo>
                  <a:cubicBezTo>
                    <a:pt x="13704" y="18442"/>
                    <a:pt x="13704" y="16674"/>
                    <a:pt x="14198" y="13729"/>
                  </a:cubicBezTo>
                  <a:cubicBezTo>
                    <a:pt x="14693" y="10783"/>
                    <a:pt x="15681" y="6660"/>
                    <a:pt x="16598" y="4205"/>
                  </a:cubicBezTo>
                  <a:cubicBezTo>
                    <a:pt x="17516" y="1751"/>
                    <a:pt x="18363" y="965"/>
                    <a:pt x="19069" y="867"/>
                  </a:cubicBezTo>
                  <a:cubicBezTo>
                    <a:pt x="19775" y="769"/>
                    <a:pt x="20340" y="1358"/>
                    <a:pt x="20763" y="3322"/>
                  </a:cubicBezTo>
                  <a:cubicBezTo>
                    <a:pt x="21187" y="5285"/>
                    <a:pt x="21469" y="8623"/>
                    <a:pt x="21328" y="11863"/>
                  </a:cubicBezTo>
                  <a:cubicBezTo>
                    <a:pt x="21187" y="15103"/>
                    <a:pt x="20622" y="18245"/>
                    <a:pt x="20057" y="21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63" name="Line">
              <a:extLst>
                <a:ext uri="{FF2B5EF4-FFF2-40B4-BE49-F238E27FC236}">
                  <a16:creationId xmlns:a16="http://schemas.microsoft.com/office/drawing/2014/main" id="{252ADE46-CC80-4133-A1BF-5D55B212B651}"/>
                </a:ext>
              </a:extLst>
            </p:cNvPr>
            <p:cNvSpPr/>
            <p:nvPr/>
          </p:nvSpPr>
          <p:spPr>
            <a:xfrm>
              <a:off x="4632867" y="428510"/>
              <a:ext cx="296364" cy="882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0989" extrusionOk="0">
                  <a:moveTo>
                    <a:pt x="6574" y="2863"/>
                  </a:moveTo>
                  <a:cubicBezTo>
                    <a:pt x="6261" y="2346"/>
                    <a:pt x="5948" y="1830"/>
                    <a:pt x="5322" y="1210"/>
                  </a:cubicBezTo>
                  <a:cubicBezTo>
                    <a:pt x="4696" y="589"/>
                    <a:pt x="3757" y="-134"/>
                    <a:pt x="3287" y="21"/>
                  </a:cubicBezTo>
                  <a:cubicBezTo>
                    <a:pt x="2817" y="176"/>
                    <a:pt x="2817" y="1210"/>
                    <a:pt x="2661" y="3638"/>
                  </a:cubicBezTo>
                  <a:cubicBezTo>
                    <a:pt x="2504" y="6067"/>
                    <a:pt x="2191" y="9891"/>
                    <a:pt x="1722" y="13456"/>
                  </a:cubicBezTo>
                  <a:cubicBezTo>
                    <a:pt x="1252" y="17022"/>
                    <a:pt x="626" y="20329"/>
                    <a:pt x="313" y="20898"/>
                  </a:cubicBezTo>
                  <a:cubicBezTo>
                    <a:pt x="0" y="21466"/>
                    <a:pt x="0" y="19296"/>
                    <a:pt x="0" y="16815"/>
                  </a:cubicBezTo>
                  <a:cubicBezTo>
                    <a:pt x="0" y="14335"/>
                    <a:pt x="0" y="11544"/>
                    <a:pt x="783" y="9736"/>
                  </a:cubicBezTo>
                  <a:cubicBezTo>
                    <a:pt x="1565" y="7927"/>
                    <a:pt x="3130" y="7100"/>
                    <a:pt x="4696" y="6480"/>
                  </a:cubicBezTo>
                  <a:cubicBezTo>
                    <a:pt x="6261" y="5860"/>
                    <a:pt x="7826" y="5447"/>
                    <a:pt x="9391" y="5292"/>
                  </a:cubicBezTo>
                  <a:cubicBezTo>
                    <a:pt x="10957" y="5137"/>
                    <a:pt x="12522" y="5240"/>
                    <a:pt x="14556" y="6015"/>
                  </a:cubicBezTo>
                  <a:cubicBezTo>
                    <a:pt x="16591" y="6790"/>
                    <a:pt x="19096" y="8237"/>
                    <a:pt x="20348" y="9891"/>
                  </a:cubicBezTo>
                  <a:cubicBezTo>
                    <a:pt x="21600" y="11544"/>
                    <a:pt x="21600" y="13405"/>
                    <a:pt x="20191" y="14800"/>
                  </a:cubicBezTo>
                  <a:cubicBezTo>
                    <a:pt x="18783" y="16195"/>
                    <a:pt x="15965" y="17125"/>
                    <a:pt x="13774" y="17642"/>
                  </a:cubicBezTo>
                  <a:cubicBezTo>
                    <a:pt x="11583" y="18159"/>
                    <a:pt x="10017" y="18262"/>
                    <a:pt x="8296" y="18366"/>
                  </a:cubicBezTo>
                  <a:cubicBezTo>
                    <a:pt x="6574" y="18469"/>
                    <a:pt x="4696" y="18572"/>
                    <a:pt x="3757" y="18314"/>
                  </a:cubicBezTo>
                  <a:cubicBezTo>
                    <a:pt x="2817" y="18055"/>
                    <a:pt x="2817" y="17435"/>
                    <a:pt x="3287" y="16867"/>
                  </a:cubicBezTo>
                  <a:cubicBezTo>
                    <a:pt x="3757" y="16299"/>
                    <a:pt x="4696" y="15782"/>
                    <a:pt x="5635" y="15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64" name="Line">
              <a:extLst>
                <a:ext uri="{FF2B5EF4-FFF2-40B4-BE49-F238E27FC236}">
                  <a16:creationId xmlns:a16="http://schemas.microsoft.com/office/drawing/2014/main" id="{54081359-1506-4BBB-9B96-712E0BD271E6}"/>
                </a:ext>
              </a:extLst>
            </p:cNvPr>
            <p:cNvSpPr/>
            <p:nvPr/>
          </p:nvSpPr>
          <p:spPr>
            <a:xfrm>
              <a:off x="5147146" y="247865"/>
              <a:ext cx="34866" cy="87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600" extrusionOk="0">
                  <a:moveTo>
                    <a:pt x="20873" y="0"/>
                  </a:moveTo>
                  <a:cubicBezTo>
                    <a:pt x="13673" y="3761"/>
                    <a:pt x="6473" y="7522"/>
                    <a:pt x="2873" y="10854"/>
                  </a:cubicBezTo>
                  <a:cubicBezTo>
                    <a:pt x="-727" y="14185"/>
                    <a:pt x="-727" y="17087"/>
                    <a:pt x="1673" y="18806"/>
                  </a:cubicBezTo>
                  <a:cubicBezTo>
                    <a:pt x="4073" y="20525"/>
                    <a:pt x="8873" y="21063"/>
                    <a:pt x="136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65" name="Line">
              <a:extLst>
                <a:ext uri="{FF2B5EF4-FFF2-40B4-BE49-F238E27FC236}">
                  <a16:creationId xmlns:a16="http://schemas.microsoft.com/office/drawing/2014/main" id="{67241B1B-D57A-44DD-BAD8-44633CB4D81F}"/>
                </a:ext>
              </a:extLst>
            </p:cNvPr>
            <p:cNvSpPr/>
            <p:nvPr/>
          </p:nvSpPr>
          <p:spPr>
            <a:xfrm>
              <a:off x="5443510" y="592353"/>
              <a:ext cx="496845" cy="583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3" extrusionOk="0">
                  <a:moveTo>
                    <a:pt x="0" y="10234"/>
                  </a:moveTo>
                  <a:cubicBezTo>
                    <a:pt x="2274" y="9919"/>
                    <a:pt x="4547" y="9604"/>
                    <a:pt x="6821" y="8421"/>
                  </a:cubicBezTo>
                  <a:cubicBezTo>
                    <a:pt x="9095" y="7239"/>
                    <a:pt x="11368" y="5189"/>
                    <a:pt x="12505" y="3770"/>
                  </a:cubicBezTo>
                  <a:cubicBezTo>
                    <a:pt x="13642" y="2351"/>
                    <a:pt x="13642" y="1563"/>
                    <a:pt x="12789" y="853"/>
                  </a:cubicBezTo>
                  <a:cubicBezTo>
                    <a:pt x="11937" y="144"/>
                    <a:pt x="10232" y="-487"/>
                    <a:pt x="8621" y="538"/>
                  </a:cubicBezTo>
                  <a:cubicBezTo>
                    <a:pt x="7011" y="1563"/>
                    <a:pt x="5495" y="4243"/>
                    <a:pt x="5400" y="7160"/>
                  </a:cubicBezTo>
                  <a:cubicBezTo>
                    <a:pt x="5305" y="10077"/>
                    <a:pt x="6632" y="13230"/>
                    <a:pt x="9568" y="15595"/>
                  </a:cubicBezTo>
                  <a:cubicBezTo>
                    <a:pt x="12505" y="17960"/>
                    <a:pt x="17053" y="19536"/>
                    <a:pt x="21600" y="21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66" name="Line">
              <a:extLst>
                <a:ext uri="{FF2B5EF4-FFF2-40B4-BE49-F238E27FC236}">
                  <a16:creationId xmlns:a16="http://schemas.microsoft.com/office/drawing/2014/main" id="{B2DC059E-BD8A-4C67-9B8C-4CF62DEAAA9E}"/>
                </a:ext>
              </a:extLst>
            </p:cNvPr>
            <p:cNvSpPr/>
            <p:nvPr/>
          </p:nvSpPr>
          <p:spPr>
            <a:xfrm>
              <a:off x="1786900" y="1701437"/>
              <a:ext cx="4462893" cy="155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extrusionOk="0">
                  <a:moveTo>
                    <a:pt x="416" y="1234"/>
                  </a:moveTo>
                  <a:cubicBezTo>
                    <a:pt x="226" y="617"/>
                    <a:pt x="36" y="0"/>
                    <a:pt x="5" y="0"/>
                  </a:cubicBezTo>
                  <a:cubicBezTo>
                    <a:pt x="-27" y="0"/>
                    <a:pt x="99" y="617"/>
                    <a:pt x="563" y="1851"/>
                  </a:cubicBezTo>
                  <a:cubicBezTo>
                    <a:pt x="1027" y="3086"/>
                    <a:pt x="1827" y="4937"/>
                    <a:pt x="2586" y="6480"/>
                  </a:cubicBezTo>
                  <a:cubicBezTo>
                    <a:pt x="3345" y="8023"/>
                    <a:pt x="4061" y="9257"/>
                    <a:pt x="4820" y="9874"/>
                  </a:cubicBezTo>
                  <a:cubicBezTo>
                    <a:pt x="5578" y="10491"/>
                    <a:pt x="6379" y="10491"/>
                    <a:pt x="7148" y="10800"/>
                  </a:cubicBezTo>
                  <a:cubicBezTo>
                    <a:pt x="7918" y="11109"/>
                    <a:pt x="8655" y="11726"/>
                    <a:pt x="9488" y="12034"/>
                  </a:cubicBezTo>
                  <a:cubicBezTo>
                    <a:pt x="10320" y="12343"/>
                    <a:pt x="11247" y="12343"/>
                    <a:pt x="12101" y="12343"/>
                  </a:cubicBezTo>
                  <a:cubicBezTo>
                    <a:pt x="12954" y="12343"/>
                    <a:pt x="13734" y="12343"/>
                    <a:pt x="14545" y="12034"/>
                  </a:cubicBezTo>
                  <a:cubicBezTo>
                    <a:pt x="15356" y="11726"/>
                    <a:pt x="16199" y="11109"/>
                    <a:pt x="17042" y="10800"/>
                  </a:cubicBezTo>
                  <a:cubicBezTo>
                    <a:pt x="17885" y="10491"/>
                    <a:pt x="18728" y="10491"/>
                    <a:pt x="19424" y="11109"/>
                  </a:cubicBezTo>
                  <a:cubicBezTo>
                    <a:pt x="20119" y="11726"/>
                    <a:pt x="20667" y="12960"/>
                    <a:pt x="21025" y="14503"/>
                  </a:cubicBezTo>
                  <a:cubicBezTo>
                    <a:pt x="21383" y="16046"/>
                    <a:pt x="21552" y="17897"/>
                    <a:pt x="21562" y="19131"/>
                  </a:cubicBezTo>
                  <a:cubicBezTo>
                    <a:pt x="21573" y="20366"/>
                    <a:pt x="21425" y="20983"/>
                    <a:pt x="212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67" name="Line">
              <a:extLst>
                <a:ext uri="{FF2B5EF4-FFF2-40B4-BE49-F238E27FC236}">
                  <a16:creationId xmlns:a16="http://schemas.microsoft.com/office/drawing/2014/main" id="{3F94A875-8704-4E14-B8E4-3EF3FCD9B018}"/>
                </a:ext>
              </a:extLst>
            </p:cNvPr>
            <p:cNvSpPr/>
            <p:nvPr/>
          </p:nvSpPr>
          <p:spPr>
            <a:xfrm>
              <a:off x="6698699" y="478923"/>
              <a:ext cx="104599" cy="117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37" extrusionOk="0">
                  <a:moveTo>
                    <a:pt x="21600" y="9731"/>
                  </a:moveTo>
                  <a:cubicBezTo>
                    <a:pt x="17100" y="9731"/>
                    <a:pt x="12600" y="9731"/>
                    <a:pt x="9450" y="11593"/>
                  </a:cubicBezTo>
                  <a:cubicBezTo>
                    <a:pt x="6300" y="13455"/>
                    <a:pt x="4500" y="17179"/>
                    <a:pt x="5850" y="19041"/>
                  </a:cubicBezTo>
                  <a:cubicBezTo>
                    <a:pt x="7200" y="20903"/>
                    <a:pt x="11700" y="20903"/>
                    <a:pt x="14850" y="19041"/>
                  </a:cubicBezTo>
                  <a:cubicBezTo>
                    <a:pt x="18000" y="17179"/>
                    <a:pt x="19800" y="13455"/>
                    <a:pt x="20700" y="9731"/>
                  </a:cubicBezTo>
                  <a:cubicBezTo>
                    <a:pt x="21600" y="6006"/>
                    <a:pt x="21600" y="2282"/>
                    <a:pt x="19350" y="793"/>
                  </a:cubicBezTo>
                  <a:cubicBezTo>
                    <a:pt x="17100" y="-697"/>
                    <a:pt x="12600" y="48"/>
                    <a:pt x="9000" y="1910"/>
                  </a:cubicBezTo>
                  <a:cubicBezTo>
                    <a:pt x="5400" y="3772"/>
                    <a:pt x="2700" y="6751"/>
                    <a:pt x="0" y="97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68" name="Line">
              <a:extLst>
                <a:ext uri="{FF2B5EF4-FFF2-40B4-BE49-F238E27FC236}">
                  <a16:creationId xmlns:a16="http://schemas.microsoft.com/office/drawing/2014/main" id="{9AE3FDB1-AFAC-4CE0-B613-00671B3A2121}"/>
                </a:ext>
              </a:extLst>
            </p:cNvPr>
            <p:cNvSpPr/>
            <p:nvPr/>
          </p:nvSpPr>
          <p:spPr>
            <a:xfrm>
              <a:off x="6646399" y="962048"/>
              <a:ext cx="122032" cy="134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3" h="21164" extrusionOk="0">
                  <a:moveTo>
                    <a:pt x="8938" y="11039"/>
                  </a:moveTo>
                  <a:cubicBezTo>
                    <a:pt x="5959" y="13064"/>
                    <a:pt x="2979" y="15089"/>
                    <a:pt x="2979" y="17114"/>
                  </a:cubicBezTo>
                  <a:cubicBezTo>
                    <a:pt x="2979" y="19139"/>
                    <a:pt x="5959" y="21164"/>
                    <a:pt x="9310" y="21164"/>
                  </a:cubicBezTo>
                  <a:cubicBezTo>
                    <a:pt x="12662" y="21164"/>
                    <a:pt x="16386" y="19139"/>
                    <a:pt x="18621" y="15427"/>
                  </a:cubicBezTo>
                  <a:cubicBezTo>
                    <a:pt x="20855" y="11714"/>
                    <a:pt x="21600" y="6314"/>
                    <a:pt x="19738" y="3277"/>
                  </a:cubicBezTo>
                  <a:cubicBezTo>
                    <a:pt x="17876" y="239"/>
                    <a:pt x="13407" y="-436"/>
                    <a:pt x="9683" y="239"/>
                  </a:cubicBezTo>
                  <a:cubicBezTo>
                    <a:pt x="5959" y="914"/>
                    <a:pt x="2979" y="2939"/>
                    <a:pt x="0" y="49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69" name="Line">
              <a:extLst>
                <a:ext uri="{FF2B5EF4-FFF2-40B4-BE49-F238E27FC236}">
                  <a16:creationId xmlns:a16="http://schemas.microsoft.com/office/drawing/2014/main" id="{131D817B-48C3-4120-B268-86F6AA0930A0}"/>
                </a:ext>
              </a:extLst>
            </p:cNvPr>
            <p:cNvSpPr/>
            <p:nvPr/>
          </p:nvSpPr>
          <p:spPr>
            <a:xfrm>
              <a:off x="4484685" y="2915547"/>
              <a:ext cx="135106" cy="806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8" h="21493" extrusionOk="0">
                  <a:moveTo>
                    <a:pt x="12975" y="4877"/>
                  </a:moveTo>
                  <a:cubicBezTo>
                    <a:pt x="14325" y="3716"/>
                    <a:pt x="15675" y="2555"/>
                    <a:pt x="17025" y="1626"/>
                  </a:cubicBezTo>
                  <a:cubicBezTo>
                    <a:pt x="18375" y="697"/>
                    <a:pt x="19725" y="0"/>
                    <a:pt x="20400" y="0"/>
                  </a:cubicBezTo>
                  <a:cubicBezTo>
                    <a:pt x="21075" y="0"/>
                    <a:pt x="21075" y="697"/>
                    <a:pt x="18713" y="3135"/>
                  </a:cubicBezTo>
                  <a:cubicBezTo>
                    <a:pt x="16350" y="5574"/>
                    <a:pt x="11625" y="9755"/>
                    <a:pt x="8250" y="12658"/>
                  </a:cubicBezTo>
                  <a:cubicBezTo>
                    <a:pt x="4875" y="15561"/>
                    <a:pt x="2850" y="17187"/>
                    <a:pt x="1500" y="18639"/>
                  </a:cubicBezTo>
                  <a:cubicBezTo>
                    <a:pt x="150" y="20090"/>
                    <a:pt x="-525" y="21368"/>
                    <a:pt x="487" y="21484"/>
                  </a:cubicBezTo>
                  <a:cubicBezTo>
                    <a:pt x="1500" y="21600"/>
                    <a:pt x="4200" y="20555"/>
                    <a:pt x="6900" y="19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70" name="Line">
              <a:extLst>
                <a:ext uri="{FF2B5EF4-FFF2-40B4-BE49-F238E27FC236}">
                  <a16:creationId xmlns:a16="http://schemas.microsoft.com/office/drawing/2014/main" id="{9CA0FEEB-1C65-4FA6-A689-B84D47B7F1EB}"/>
                </a:ext>
              </a:extLst>
            </p:cNvPr>
            <p:cNvSpPr/>
            <p:nvPr/>
          </p:nvSpPr>
          <p:spPr>
            <a:xfrm>
              <a:off x="4598001" y="2743304"/>
              <a:ext cx="584011" cy="222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494" extrusionOk="0">
                  <a:moveTo>
                    <a:pt x="900" y="21494"/>
                  </a:moveTo>
                  <a:cubicBezTo>
                    <a:pt x="580" y="18953"/>
                    <a:pt x="260" y="16412"/>
                    <a:pt x="100" y="13659"/>
                  </a:cubicBezTo>
                  <a:cubicBezTo>
                    <a:pt x="-60" y="10906"/>
                    <a:pt x="-60" y="7941"/>
                    <a:pt x="340" y="6035"/>
                  </a:cubicBezTo>
                  <a:cubicBezTo>
                    <a:pt x="740" y="4129"/>
                    <a:pt x="1540" y="3282"/>
                    <a:pt x="4180" y="2435"/>
                  </a:cubicBezTo>
                  <a:cubicBezTo>
                    <a:pt x="6820" y="1588"/>
                    <a:pt x="11300" y="741"/>
                    <a:pt x="14180" y="318"/>
                  </a:cubicBezTo>
                  <a:cubicBezTo>
                    <a:pt x="17060" y="-106"/>
                    <a:pt x="18340" y="-106"/>
                    <a:pt x="19380" y="318"/>
                  </a:cubicBezTo>
                  <a:cubicBezTo>
                    <a:pt x="20420" y="741"/>
                    <a:pt x="21220" y="1588"/>
                    <a:pt x="21380" y="3282"/>
                  </a:cubicBezTo>
                  <a:cubicBezTo>
                    <a:pt x="21540" y="4976"/>
                    <a:pt x="21060" y="7518"/>
                    <a:pt x="20500" y="9423"/>
                  </a:cubicBezTo>
                  <a:cubicBezTo>
                    <a:pt x="19940" y="11329"/>
                    <a:pt x="19300" y="12600"/>
                    <a:pt x="18660" y="138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71" name="Line">
              <a:extLst>
                <a:ext uri="{FF2B5EF4-FFF2-40B4-BE49-F238E27FC236}">
                  <a16:creationId xmlns:a16="http://schemas.microsoft.com/office/drawing/2014/main" id="{995D6D5D-3AF3-4A4A-8926-0ACC5ADFC4B2}"/>
                </a:ext>
              </a:extLst>
            </p:cNvPr>
            <p:cNvSpPr/>
            <p:nvPr/>
          </p:nvSpPr>
          <p:spPr>
            <a:xfrm>
              <a:off x="4475969" y="3352459"/>
              <a:ext cx="614518" cy="46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extrusionOk="0">
                  <a:moveTo>
                    <a:pt x="0" y="20157"/>
                  </a:moveTo>
                  <a:cubicBezTo>
                    <a:pt x="5055" y="12302"/>
                    <a:pt x="10111" y="4448"/>
                    <a:pt x="13711" y="1502"/>
                  </a:cubicBezTo>
                  <a:cubicBezTo>
                    <a:pt x="17311" y="-1443"/>
                    <a:pt x="19455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72" name="Line">
              <a:extLst>
                <a:ext uri="{FF2B5EF4-FFF2-40B4-BE49-F238E27FC236}">
                  <a16:creationId xmlns:a16="http://schemas.microsoft.com/office/drawing/2014/main" id="{A475408F-78FA-486D-B186-5489E46FA423}"/>
                </a:ext>
              </a:extLst>
            </p:cNvPr>
            <p:cNvSpPr/>
            <p:nvPr/>
          </p:nvSpPr>
          <p:spPr>
            <a:xfrm>
              <a:off x="5295328" y="3188618"/>
              <a:ext cx="56656" cy="378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extrusionOk="0">
                  <a:moveTo>
                    <a:pt x="20296" y="0"/>
                  </a:moveTo>
                  <a:cubicBezTo>
                    <a:pt x="12582" y="3972"/>
                    <a:pt x="4867" y="7945"/>
                    <a:pt x="1782" y="11545"/>
                  </a:cubicBezTo>
                  <a:cubicBezTo>
                    <a:pt x="-1304" y="15145"/>
                    <a:pt x="239" y="18372"/>
                    <a:pt x="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73" name="Line">
              <a:extLst>
                <a:ext uri="{FF2B5EF4-FFF2-40B4-BE49-F238E27FC236}">
                  <a16:creationId xmlns:a16="http://schemas.microsoft.com/office/drawing/2014/main" id="{26E59AEB-242C-49DE-BFB2-CA38D93B6F0B}"/>
                </a:ext>
              </a:extLst>
            </p:cNvPr>
            <p:cNvSpPr/>
            <p:nvPr/>
          </p:nvSpPr>
          <p:spPr>
            <a:xfrm>
              <a:off x="5330194" y="2860934"/>
              <a:ext cx="74090" cy="264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4" extrusionOk="0">
                  <a:moveTo>
                    <a:pt x="21600" y="1070"/>
                  </a:moveTo>
                  <a:cubicBezTo>
                    <a:pt x="15247" y="362"/>
                    <a:pt x="8894" y="-346"/>
                    <a:pt x="5082" y="185"/>
                  </a:cubicBezTo>
                  <a:cubicBezTo>
                    <a:pt x="1271" y="716"/>
                    <a:pt x="0" y="2487"/>
                    <a:pt x="0" y="6205"/>
                  </a:cubicBezTo>
                  <a:cubicBezTo>
                    <a:pt x="0" y="9923"/>
                    <a:pt x="1271" y="15588"/>
                    <a:pt x="2541" y="21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74" name="Line">
              <a:extLst>
                <a:ext uri="{FF2B5EF4-FFF2-40B4-BE49-F238E27FC236}">
                  <a16:creationId xmlns:a16="http://schemas.microsoft.com/office/drawing/2014/main" id="{535AFF69-5802-4BDE-B904-11AA76991B06}"/>
                </a:ext>
              </a:extLst>
            </p:cNvPr>
            <p:cNvSpPr/>
            <p:nvPr/>
          </p:nvSpPr>
          <p:spPr>
            <a:xfrm>
              <a:off x="5548109" y="3163412"/>
              <a:ext cx="383530" cy="504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005" extrusionOk="0">
                  <a:moveTo>
                    <a:pt x="0" y="6014"/>
                  </a:moveTo>
                  <a:cubicBezTo>
                    <a:pt x="1942" y="10007"/>
                    <a:pt x="3883" y="14000"/>
                    <a:pt x="4854" y="16632"/>
                  </a:cubicBezTo>
                  <a:cubicBezTo>
                    <a:pt x="5825" y="19264"/>
                    <a:pt x="5825" y="20535"/>
                    <a:pt x="5339" y="20898"/>
                  </a:cubicBezTo>
                  <a:cubicBezTo>
                    <a:pt x="4854" y="21261"/>
                    <a:pt x="3883" y="20716"/>
                    <a:pt x="3762" y="19083"/>
                  </a:cubicBezTo>
                  <a:cubicBezTo>
                    <a:pt x="3640" y="17449"/>
                    <a:pt x="4369" y="14727"/>
                    <a:pt x="6189" y="11369"/>
                  </a:cubicBezTo>
                  <a:cubicBezTo>
                    <a:pt x="8009" y="8011"/>
                    <a:pt x="10921" y="4017"/>
                    <a:pt x="12984" y="1930"/>
                  </a:cubicBezTo>
                  <a:cubicBezTo>
                    <a:pt x="15047" y="-157"/>
                    <a:pt x="16261" y="-339"/>
                    <a:pt x="17596" y="387"/>
                  </a:cubicBezTo>
                  <a:cubicBezTo>
                    <a:pt x="18930" y="1113"/>
                    <a:pt x="20387" y="2747"/>
                    <a:pt x="20993" y="5832"/>
                  </a:cubicBezTo>
                  <a:cubicBezTo>
                    <a:pt x="21600" y="8918"/>
                    <a:pt x="21357" y="13456"/>
                    <a:pt x="21115" y="179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75" name="Line">
              <a:extLst>
                <a:ext uri="{FF2B5EF4-FFF2-40B4-BE49-F238E27FC236}">
                  <a16:creationId xmlns:a16="http://schemas.microsoft.com/office/drawing/2014/main" id="{B261C1AB-2734-45DC-87C3-BEC1D0612AEF}"/>
                </a:ext>
              </a:extLst>
            </p:cNvPr>
            <p:cNvSpPr/>
            <p:nvPr/>
          </p:nvSpPr>
          <p:spPr>
            <a:xfrm>
              <a:off x="6136477" y="2940753"/>
              <a:ext cx="470696" cy="718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485" extrusionOk="0">
                  <a:moveTo>
                    <a:pt x="14846" y="12116"/>
                  </a:moveTo>
                  <a:cubicBezTo>
                    <a:pt x="15042" y="11466"/>
                    <a:pt x="15239" y="10815"/>
                    <a:pt x="14846" y="10425"/>
                  </a:cubicBezTo>
                  <a:cubicBezTo>
                    <a:pt x="14453" y="10034"/>
                    <a:pt x="13471" y="9904"/>
                    <a:pt x="11606" y="10425"/>
                  </a:cubicBezTo>
                  <a:cubicBezTo>
                    <a:pt x="9741" y="10945"/>
                    <a:pt x="6991" y="12116"/>
                    <a:pt x="4831" y="13548"/>
                  </a:cubicBezTo>
                  <a:cubicBezTo>
                    <a:pt x="2671" y="14979"/>
                    <a:pt x="1101" y="16671"/>
                    <a:pt x="413" y="17972"/>
                  </a:cubicBezTo>
                  <a:cubicBezTo>
                    <a:pt x="-274" y="19273"/>
                    <a:pt x="-78" y="20184"/>
                    <a:pt x="806" y="20639"/>
                  </a:cubicBezTo>
                  <a:cubicBezTo>
                    <a:pt x="1690" y="21095"/>
                    <a:pt x="3261" y="21095"/>
                    <a:pt x="5519" y="19533"/>
                  </a:cubicBezTo>
                  <a:cubicBezTo>
                    <a:pt x="7777" y="17972"/>
                    <a:pt x="10722" y="14849"/>
                    <a:pt x="12391" y="11661"/>
                  </a:cubicBezTo>
                  <a:cubicBezTo>
                    <a:pt x="14061" y="8473"/>
                    <a:pt x="14453" y="5220"/>
                    <a:pt x="14551" y="3138"/>
                  </a:cubicBezTo>
                  <a:cubicBezTo>
                    <a:pt x="14650" y="1056"/>
                    <a:pt x="14453" y="145"/>
                    <a:pt x="14355" y="15"/>
                  </a:cubicBezTo>
                  <a:cubicBezTo>
                    <a:pt x="14257" y="-115"/>
                    <a:pt x="14257" y="536"/>
                    <a:pt x="14650" y="3398"/>
                  </a:cubicBezTo>
                  <a:cubicBezTo>
                    <a:pt x="15042" y="6261"/>
                    <a:pt x="15828" y="11336"/>
                    <a:pt x="17006" y="14719"/>
                  </a:cubicBezTo>
                  <a:cubicBezTo>
                    <a:pt x="18184" y="18102"/>
                    <a:pt x="19755" y="19793"/>
                    <a:pt x="21326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76" name="Line">
              <a:extLst>
                <a:ext uri="{FF2B5EF4-FFF2-40B4-BE49-F238E27FC236}">
                  <a16:creationId xmlns:a16="http://schemas.microsoft.com/office/drawing/2014/main" id="{F9610F5C-345D-4BAC-915D-C05F002B210C}"/>
                </a:ext>
              </a:extLst>
            </p:cNvPr>
            <p:cNvSpPr/>
            <p:nvPr/>
          </p:nvSpPr>
          <p:spPr>
            <a:xfrm>
              <a:off x="7461399" y="3033177"/>
              <a:ext cx="61016" cy="57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1468" extrusionOk="0">
                  <a:moveTo>
                    <a:pt x="16478" y="0"/>
                  </a:moveTo>
                  <a:cubicBezTo>
                    <a:pt x="16478" y="2455"/>
                    <a:pt x="16478" y="4909"/>
                    <a:pt x="13598" y="8182"/>
                  </a:cubicBezTo>
                  <a:cubicBezTo>
                    <a:pt x="10718" y="11455"/>
                    <a:pt x="4958" y="15545"/>
                    <a:pt x="2078" y="18000"/>
                  </a:cubicBezTo>
                  <a:cubicBezTo>
                    <a:pt x="-802" y="20455"/>
                    <a:pt x="-802" y="21273"/>
                    <a:pt x="2798" y="21436"/>
                  </a:cubicBezTo>
                  <a:cubicBezTo>
                    <a:pt x="6398" y="21600"/>
                    <a:pt x="13598" y="21109"/>
                    <a:pt x="20798" y="20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77" name="Line">
              <a:extLst>
                <a:ext uri="{FF2B5EF4-FFF2-40B4-BE49-F238E27FC236}">
                  <a16:creationId xmlns:a16="http://schemas.microsoft.com/office/drawing/2014/main" id="{52E1E8E8-59D0-4DBF-93BF-B0180F3C95B1}"/>
                </a:ext>
              </a:extLst>
            </p:cNvPr>
            <p:cNvSpPr/>
            <p:nvPr/>
          </p:nvSpPr>
          <p:spPr>
            <a:xfrm>
              <a:off x="7657523" y="2936554"/>
              <a:ext cx="806283" cy="777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544" extrusionOk="0">
                  <a:moveTo>
                    <a:pt x="2379" y="1157"/>
                  </a:moveTo>
                  <a:cubicBezTo>
                    <a:pt x="2379" y="551"/>
                    <a:pt x="2379" y="-56"/>
                    <a:pt x="2321" y="5"/>
                  </a:cubicBezTo>
                  <a:cubicBezTo>
                    <a:pt x="2263" y="65"/>
                    <a:pt x="2146" y="793"/>
                    <a:pt x="1740" y="2796"/>
                  </a:cubicBezTo>
                  <a:cubicBezTo>
                    <a:pt x="1334" y="4798"/>
                    <a:pt x="637" y="8074"/>
                    <a:pt x="288" y="10380"/>
                  </a:cubicBezTo>
                  <a:cubicBezTo>
                    <a:pt x="-60" y="12686"/>
                    <a:pt x="-60" y="14020"/>
                    <a:pt x="114" y="15234"/>
                  </a:cubicBezTo>
                  <a:cubicBezTo>
                    <a:pt x="288" y="16447"/>
                    <a:pt x="637" y="17539"/>
                    <a:pt x="927" y="17782"/>
                  </a:cubicBezTo>
                  <a:cubicBezTo>
                    <a:pt x="1217" y="18025"/>
                    <a:pt x="1450" y="17418"/>
                    <a:pt x="1856" y="16387"/>
                  </a:cubicBezTo>
                  <a:cubicBezTo>
                    <a:pt x="2263" y="15355"/>
                    <a:pt x="2843" y="13899"/>
                    <a:pt x="3366" y="12868"/>
                  </a:cubicBezTo>
                  <a:cubicBezTo>
                    <a:pt x="3888" y="11836"/>
                    <a:pt x="4353" y="11229"/>
                    <a:pt x="4701" y="11229"/>
                  </a:cubicBezTo>
                  <a:cubicBezTo>
                    <a:pt x="5050" y="11229"/>
                    <a:pt x="5282" y="11836"/>
                    <a:pt x="5572" y="12746"/>
                  </a:cubicBezTo>
                  <a:cubicBezTo>
                    <a:pt x="5863" y="13656"/>
                    <a:pt x="6211" y="14870"/>
                    <a:pt x="6908" y="15780"/>
                  </a:cubicBezTo>
                  <a:cubicBezTo>
                    <a:pt x="7605" y="16690"/>
                    <a:pt x="8650" y="17297"/>
                    <a:pt x="10508" y="17236"/>
                  </a:cubicBezTo>
                  <a:cubicBezTo>
                    <a:pt x="12366" y="17175"/>
                    <a:pt x="15037" y="16447"/>
                    <a:pt x="16663" y="15719"/>
                  </a:cubicBezTo>
                  <a:cubicBezTo>
                    <a:pt x="18288" y="14991"/>
                    <a:pt x="18869" y="14263"/>
                    <a:pt x="19275" y="13535"/>
                  </a:cubicBezTo>
                  <a:cubicBezTo>
                    <a:pt x="19682" y="12807"/>
                    <a:pt x="19914" y="12079"/>
                    <a:pt x="19856" y="11411"/>
                  </a:cubicBezTo>
                  <a:cubicBezTo>
                    <a:pt x="19798" y="10744"/>
                    <a:pt x="19450" y="10137"/>
                    <a:pt x="18985" y="9834"/>
                  </a:cubicBezTo>
                  <a:cubicBezTo>
                    <a:pt x="18521" y="9531"/>
                    <a:pt x="17940" y="9531"/>
                    <a:pt x="17359" y="9652"/>
                  </a:cubicBezTo>
                  <a:cubicBezTo>
                    <a:pt x="16779" y="9773"/>
                    <a:pt x="16198" y="10016"/>
                    <a:pt x="15792" y="10501"/>
                  </a:cubicBezTo>
                  <a:cubicBezTo>
                    <a:pt x="15385" y="10987"/>
                    <a:pt x="15153" y="11715"/>
                    <a:pt x="15095" y="12807"/>
                  </a:cubicBezTo>
                  <a:cubicBezTo>
                    <a:pt x="15037" y="13899"/>
                    <a:pt x="15153" y="15355"/>
                    <a:pt x="15675" y="16751"/>
                  </a:cubicBezTo>
                  <a:cubicBezTo>
                    <a:pt x="16198" y="18146"/>
                    <a:pt x="17127" y="19481"/>
                    <a:pt x="17940" y="20331"/>
                  </a:cubicBezTo>
                  <a:cubicBezTo>
                    <a:pt x="18753" y="21180"/>
                    <a:pt x="19450" y="21544"/>
                    <a:pt x="20030" y="21544"/>
                  </a:cubicBezTo>
                  <a:cubicBezTo>
                    <a:pt x="20611" y="21544"/>
                    <a:pt x="21075" y="21180"/>
                    <a:pt x="21308" y="20937"/>
                  </a:cubicBezTo>
                  <a:cubicBezTo>
                    <a:pt x="21540" y="20695"/>
                    <a:pt x="21540" y="20573"/>
                    <a:pt x="21540" y="20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78" name="Line">
              <a:extLst>
                <a:ext uri="{FF2B5EF4-FFF2-40B4-BE49-F238E27FC236}">
                  <a16:creationId xmlns:a16="http://schemas.microsoft.com/office/drawing/2014/main" id="{54B7B4FD-5EAE-45F2-A507-7155149C84BD}"/>
                </a:ext>
              </a:extLst>
            </p:cNvPr>
            <p:cNvSpPr/>
            <p:nvPr/>
          </p:nvSpPr>
          <p:spPr>
            <a:xfrm>
              <a:off x="7496265" y="3070988"/>
              <a:ext cx="549145" cy="117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600" extrusionOk="0">
                  <a:moveTo>
                    <a:pt x="2027" y="21600"/>
                  </a:moveTo>
                  <a:cubicBezTo>
                    <a:pt x="1177" y="20000"/>
                    <a:pt x="326" y="18400"/>
                    <a:pt x="71" y="15600"/>
                  </a:cubicBezTo>
                  <a:cubicBezTo>
                    <a:pt x="-184" y="12800"/>
                    <a:pt x="156" y="8800"/>
                    <a:pt x="2622" y="5600"/>
                  </a:cubicBezTo>
                  <a:cubicBezTo>
                    <a:pt x="5088" y="2400"/>
                    <a:pt x="9681" y="0"/>
                    <a:pt x="13167" y="0"/>
                  </a:cubicBezTo>
                  <a:cubicBezTo>
                    <a:pt x="16654" y="0"/>
                    <a:pt x="19035" y="2400"/>
                    <a:pt x="21416" y="4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79" name="Line">
              <a:extLst>
                <a:ext uri="{FF2B5EF4-FFF2-40B4-BE49-F238E27FC236}">
                  <a16:creationId xmlns:a16="http://schemas.microsoft.com/office/drawing/2014/main" id="{253F034B-E0C0-49A0-85F8-D2A906E8C43B}"/>
                </a:ext>
              </a:extLst>
            </p:cNvPr>
            <p:cNvSpPr/>
            <p:nvPr/>
          </p:nvSpPr>
          <p:spPr>
            <a:xfrm>
              <a:off x="5051264" y="4385924"/>
              <a:ext cx="52300" cy="516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435" extrusionOk="0">
                  <a:moveTo>
                    <a:pt x="16200" y="6188"/>
                  </a:moveTo>
                  <a:cubicBezTo>
                    <a:pt x="16200" y="5280"/>
                    <a:pt x="16200" y="4373"/>
                    <a:pt x="17100" y="3102"/>
                  </a:cubicBezTo>
                  <a:cubicBezTo>
                    <a:pt x="18000" y="1832"/>
                    <a:pt x="19800" y="198"/>
                    <a:pt x="20700" y="17"/>
                  </a:cubicBezTo>
                  <a:cubicBezTo>
                    <a:pt x="21600" y="-165"/>
                    <a:pt x="21600" y="1106"/>
                    <a:pt x="18900" y="4373"/>
                  </a:cubicBezTo>
                  <a:cubicBezTo>
                    <a:pt x="16200" y="7640"/>
                    <a:pt x="10800" y="12904"/>
                    <a:pt x="7200" y="16080"/>
                  </a:cubicBezTo>
                  <a:cubicBezTo>
                    <a:pt x="3600" y="19257"/>
                    <a:pt x="1800" y="20346"/>
                    <a:pt x="0" y="21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80" name="Line">
              <a:extLst>
                <a:ext uri="{FF2B5EF4-FFF2-40B4-BE49-F238E27FC236}">
                  <a16:creationId xmlns:a16="http://schemas.microsoft.com/office/drawing/2014/main" id="{136BE50A-0869-4EA3-9772-A7982474CC9D}"/>
                </a:ext>
              </a:extLst>
            </p:cNvPr>
            <p:cNvSpPr/>
            <p:nvPr/>
          </p:nvSpPr>
          <p:spPr>
            <a:xfrm>
              <a:off x="5051264" y="4196877"/>
              <a:ext cx="0" cy="6301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81" name="Line">
              <a:extLst>
                <a:ext uri="{FF2B5EF4-FFF2-40B4-BE49-F238E27FC236}">
                  <a16:creationId xmlns:a16="http://schemas.microsoft.com/office/drawing/2014/main" id="{9C135568-5E7F-47BE-9221-34A296790081}"/>
                </a:ext>
              </a:extLst>
            </p:cNvPr>
            <p:cNvSpPr/>
            <p:nvPr/>
          </p:nvSpPr>
          <p:spPr>
            <a:xfrm>
              <a:off x="5286611" y="4507756"/>
              <a:ext cx="265855" cy="407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extrusionOk="0">
                  <a:moveTo>
                    <a:pt x="20184" y="4877"/>
                  </a:moveTo>
                  <a:cubicBezTo>
                    <a:pt x="20892" y="3716"/>
                    <a:pt x="21600" y="2555"/>
                    <a:pt x="21246" y="1626"/>
                  </a:cubicBezTo>
                  <a:cubicBezTo>
                    <a:pt x="20892" y="697"/>
                    <a:pt x="19475" y="0"/>
                    <a:pt x="17882" y="0"/>
                  </a:cubicBezTo>
                  <a:cubicBezTo>
                    <a:pt x="16289" y="0"/>
                    <a:pt x="14518" y="697"/>
                    <a:pt x="12748" y="1510"/>
                  </a:cubicBezTo>
                  <a:cubicBezTo>
                    <a:pt x="10977" y="2323"/>
                    <a:pt x="9207" y="3252"/>
                    <a:pt x="7967" y="4297"/>
                  </a:cubicBezTo>
                  <a:cubicBezTo>
                    <a:pt x="6728" y="5342"/>
                    <a:pt x="6020" y="6503"/>
                    <a:pt x="7613" y="8245"/>
                  </a:cubicBezTo>
                  <a:cubicBezTo>
                    <a:pt x="9207" y="9987"/>
                    <a:pt x="13102" y="12310"/>
                    <a:pt x="15757" y="14400"/>
                  </a:cubicBezTo>
                  <a:cubicBezTo>
                    <a:pt x="18413" y="16490"/>
                    <a:pt x="19830" y="18348"/>
                    <a:pt x="19652" y="19394"/>
                  </a:cubicBezTo>
                  <a:cubicBezTo>
                    <a:pt x="19475" y="20439"/>
                    <a:pt x="17705" y="20671"/>
                    <a:pt x="14164" y="20903"/>
                  </a:cubicBezTo>
                  <a:cubicBezTo>
                    <a:pt x="10623" y="21135"/>
                    <a:pt x="5311" y="213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82" name="Line">
              <a:extLst>
                <a:ext uri="{FF2B5EF4-FFF2-40B4-BE49-F238E27FC236}">
                  <a16:creationId xmlns:a16="http://schemas.microsoft.com/office/drawing/2014/main" id="{38B2D664-AC55-4BE2-B417-A8FFDDA4C7E7}"/>
                </a:ext>
              </a:extLst>
            </p:cNvPr>
            <p:cNvSpPr/>
            <p:nvPr/>
          </p:nvSpPr>
          <p:spPr>
            <a:xfrm>
              <a:off x="6864314" y="4310304"/>
              <a:ext cx="671177" cy="1251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536" extrusionOk="0">
                  <a:moveTo>
                    <a:pt x="2277" y="5036"/>
                  </a:moveTo>
                  <a:cubicBezTo>
                    <a:pt x="2277" y="4661"/>
                    <a:pt x="2277" y="4286"/>
                    <a:pt x="2068" y="4436"/>
                  </a:cubicBezTo>
                  <a:cubicBezTo>
                    <a:pt x="1859" y="4586"/>
                    <a:pt x="1441" y="5261"/>
                    <a:pt x="1023" y="6236"/>
                  </a:cubicBezTo>
                  <a:cubicBezTo>
                    <a:pt x="605" y="7211"/>
                    <a:pt x="187" y="8486"/>
                    <a:pt x="47" y="9311"/>
                  </a:cubicBezTo>
                  <a:cubicBezTo>
                    <a:pt x="-92" y="10136"/>
                    <a:pt x="47" y="10511"/>
                    <a:pt x="814" y="10661"/>
                  </a:cubicBezTo>
                  <a:cubicBezTo>
                    <a:pt x="1580" y="10811"/>
                    <a:pt x="2974" y="10736"/>
                    <a:pt x="3949" y="10061"/>
                  </a:cubicBezTo>
                  <a:cubicBezTo>
                    <a:pt x="4925" y="9386"/>
                    <a:pt x="5482" y="8111"/>
                    <a:pt x="5273" y="6911"/>
                  </a:cubicBezTo>
                  <a:cubicBezTo>
                    <a:pt x="5064" y="5711"/>
                    <a:pt x="4089" y="4586"/>
                    <a:pt x="3322" y="3911"/>
                  </a:cubicBezTo>
                  <a:cubicBezTo>
                    <a:pt x="2556" y="3236"/>
                    <a:pt x="1998" y="3011"/>
                    <a:pt x="1650" y="3086"/>
                  </a:cubicBezTo>
                  <a:cubicBezTo>
                    <a:pt x="1302" y="3161"/>
                    <a:pt x="1162" y="3536"/>
                    <a:pt x="1162" y="3911"/>
                  </a:cubicBezTo>
                  <a:cubicBezTo>
                    <a:pt x="1162" y="4286"/>
                    <a:pt x="1302" y="4661"/>
                    <a:pt x="1859" y="4961"/>
                  </a:cubicBezTo>
                  <a:cubicBezTo>
                    <a:pt x="2416" y="5261"/>
                    <a:pt x="3392" y="5486"/>
                    <a:pt x="5203" y="5336"/>
                  </a:cubicBezTo>
                  <a:cubicBezTo>
                    <a:pt x="7015" y="5186"/>
                    <a:pt x="9663" y="4661"/>
                    <a:pt x="11753" y="3873"/>
                  </a:cubicBezTo>
                  <a:cubicBezTo>
                    <a:pt x="13843" y="3086"/>
                    <a:pt x="15376" y="2036"/>
                    <a:pt x="16143" y="1286"/>
                  </a:cubicBezTo>
                  <a:cubicBezTo>
                    <a:pt x="16909" y="536"/>
                    <a:pt x="16909" y="86"/>
                    <a:pt x="16700" y="11"/>
                  </a:cubicBezTo>
                  <a:cubicBezTo>
                    <a:pt x="16491" y="-64"/>
                    <a:pt x="16073" y="236"/>
                    <a:pt x="15376" y="1624"/>
                  </a:cubicBezTo>
                  <a:cubicBezTo>
                    <a:pt x="14680" y="3011"/>
                    <a:pt x="13704" y="5486"/>
                    <a:pt x="13077" y="7848"/>
                  </a:cubicBezTo>
                  <a:cubicBezTo>
                    <a:pt x="12450" y="10211"/>
                    <a:pt x="12171" y="12461"/>
                    <a:pt x="12171" y="14449"/>
                  </a:cubicBezTo>
                  <a:cubicBezTo>
                    <a:pt x="12171" y="16436"/>
                    <a:pt x="12450" y="18161"/>
                    <a:pt x="12729" y="19248"/>
                  </a:cubicBezTo>
                  <a:cubicBezTo>
                    <a:pt x="13007" y="20336"/>
                    <a:pt x="13286" y="20786"/>
                    <a:pt x="13774" y="21086"/>
                  </a:cubicBezTo>
                  <a:cubicBezTo>
                    <a:pt x="14262" y="21386"/>
                    <a:pt x="14958" y="21536"/>
                    <a:pt x="15655" y="21536"/>
                  </a:cubicBezTo>
                  <a:cubicBezTo>
                    <a:pt x="16352" y="21536"/>
                    <a:pt x="17049" y="21386"/>
                    <a:pt x="17606" y="20823"/>
                  </a:cubicBezTo>
                  <a:cubicBezTo>
                    <a:pt x="18163" y="20261"/>
                    <a:pt x="18582" y="19286"/>
                    <a:pt x="18442" y="18123"/>
                  </a:cubicBezTo>
                  <a:cubicBezTo>
                    <a:pt x="18303" y="16961"/>
                    <a:pt x="17606" y="15611"/>
                    <a:pt x="16491" y="14486"/>
                  </a:cubicBezTo>
                  <a:cubicBezTo>
                    <a:pt x="15376" y="13361"/>
                    <a:pt x="13843" y="12461"/>
                    <a:pt x="12938" y="11823"/>
                  </a:cubicBezTo>
                  <a:cubicBezTo>
                    <a:pt x="12032" y="11186"/>
                    <a:pt x="11753" y="10811"/>
                    <a:pt x="12032" y="10586"/>
                  </a:cubicBezTo>
                  <a:cubicBezTo>
                    <a:pt x="12311" y="10361"/>
                    <a:pt x="13147" y="10286"/>
                    <a:pt x="14819" y="10324"/>
                  </a:cubicBezTo>
                  <a:cubicBezTo>
                    <a:pt x="16491" y="10361"/>
                    <a:pt x="19000" y="10511"/>
                    <a:pt x="21508" y="106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83" name="Line">
              <a:extLst>
                <a:ext uri="{FF2B5EF4-FFF2-40B4-BE49-F238E27FC236}">
                  <a16:creationId xmlns:a16="http://schemas.microsoft.com/office/drawing/2014/main" id="{0C360366-8A84-40C4-9878-715515FDE145}"/>
                </a:ext>
              </a:extLst>
            </p:cNvPr>
            <p:cNvSpPr/>
            <p:nvPr/>
          </p:nvSpPr>
          <p:spPr>
            <a:xfrm>
              <a:off x="8681721" y="4516158"/>
              <a:ext cx="431472" cy="583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308" extrusionOk="0">
                  <a:moveTo>
                    <a:pt x="2840" y="20828"/>
                  </a:moveTo>
                  <a:cubicBezTo>
                    <a:pt x="1544" y="20988"/>
                    <a:pt x="248" y="21148"/>
                    <a:pt x="32" y="20828"/>
                  </a:cubicBezTo>
                  <a:cubicBezTo>
                    <a:pt x="-184" y="20508"/>
                    <a:pt x="680" y="19708"/>
                    <a:pt x="3272" y="17228"/>
                  </a:cubicBezTo>
                  <a:cubicBezTo>
                    <a:pt x="5864" y="14748"/>
                    <a:pt x="10184" y="10588"/>
                    <a:pt x="12560" y="8028"/>
                  </a:cubicBezTo>
                  <a:cubicBezTo>
                    <a:pt x="14936" y="5468"/>
                    <a:pt x="15368" y="4508"/>
                    <a:pt x="15692" y="3308"/>
                  </a:cubicBezTo>
                  <a:cubicBezTo>
                    <a:pt x="16016" y="2108"/>
                    <a:pt x="16232" y="668"/>
                    <a:pt x="15908" y="188"/>
                  </a:cubicBezTo>
                  <a:cubicBezTo>
                    <a:pt x="15584" y="-292"/>
                    <a:pt x="14720" y="188"/>
                    <a:pt x="13856" y="1148"/>
                  </a:cubicBezTo>
                  <a:cubicBezTo>
                    <a:pt x="12992" y="2108"/>
                    <a:pt x="12128" y="3548"/>
                    <a:pt x="12560" y="5388"/>
                  </a:cubicBezTo>
                  <a:cubicBezTo>
                    <a:pt x="12992" y="7228"/>
                    <a:pt x="14720" y="9468"/>
                    <a:pt x="16340" y="11388"/>
                  </a:cubicBezTo>
                  <a:cubicBezTo>
                    <a:pt x="17960" y="13308"/>
                    <a:pt x="19472" y="14908"/>
                    <a:pt x="20336" y="16108"/>
                  </a:cubicBezTo>
                  <a:cubicBezTo>
                    <a:pt x="21200" y="17308"/>
                    <a:pt x="21416" y="18108"/>
                    <a:pt x="21200" y="18828"/>
                  </a:cubicBezTo>
                  <a:cubicBezTo>
                    <a:pt x="20984" y="19548"/>
                    <a:pt x="20336" y="20188"/>
                    <a:pt x="18392" y="20588"/>
                  </a:cubicBezTo>
                  <a:cubicBezTo>
                    <a:pt x="16448" y="20988"/>
                    <a:pt x="13208" y="21148"/>
                    <a:pt x="9968" y="213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84" name="Line">
              <a:extLst>
                <a:ext uri="{FF2B5EF4-FFF2-40B4-BE49-F238E27FC236}">
                  <a16:creationId xmlns:a16="http://schemas.microsoft.com/office/drawing/2014/main" id="{6901E462-7D1A-4454-BAC8-CB6286E4BDB9}"/>
                </a:ext>
              </a:extLst>
            </p:cNvPr>
            <p:cNvSpPr/>
            <p:nvPr/>
          </p:nvSpPr>
          <p:spPr>
            <a:xfrm>
              <a:off x="9278808" y="4574974"/>
              <a:ext cx="2301179" cy="1062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527" extrusionOk="0">
                  <a:moveTo>
                    <a:pt x="3397" y="6612"/>
                  </a:moveTo>
                  <a:cubicBezTo>
                    <a:pt x="3397" y="5554"/>
                    <a:pt x="3397" y="4496"/>
                    <a:pt x="3234" y="3615"/>
                  </a:cubicBezTo>
                  <a:cubicBezTo>
                    <a:pt x="3070" y="2733"/>
                    <a:pt x="2743" y="2028"/>
                    <a:pt x="2252" y="1719"/>
                  </a:cubicBezTo>
                  <a:cubicBezTo>
                    <a:pt x="1761" y="1411"/>
                    <a:pt x="1106" y="1499"/>
                    <a:pt x="697" y="1940"/>
                  </a:cubicBezTo>
                  <a:cubicBezTo>
                    <a:pt x="288" y="2380"/>
                    <a:pt x="125" y="3174"/>
                    <a:pt x="43" y="3879"/>
                  </a:cubicBezTo>
                  <a:cubicBezTo>
                    <a:pt x="-39" y="4584"/>
                    <a:pt x="-39" y="5202"/>
                    <a:pt x="370" y="5510"/>
                  </a:cubicBezTo>
                  <a:cubicBezTo>
                    <a:pt x="779" y="5819"/>
                    <a:pt x="1597" y="5819"/>
                    <a:pt x="2109" y="5642"/>
                  </a:cubicBezTo>
                  <a:cubicBezTo>
                    <a:pt x="2620" y="5466"/>
                    <a:pt x="2825" y="5113"/>
                    <a:pt x="2927" y="5158"/>
                  </a:cubicBezTo>
                  <a:cubicBezTo>
                    <a:pt x="3029" y="5202"/>
                    <a:pt x="3029" y="5642"/>
                    <a:pt x="2947" y="7318"/>
                  </a:cubicBezTo>
                  <a:cubicBezTo>
                    <a:pt x="2866" y="8993"/>
                    <a:pt x="2702" y="11902"/>
                    <a:pt x="2620" y="14194"/>
                  </a:cubicBezTo>
                  <a:cubicBezTo>
                    <a:pt x="2538" y="16487"/>
                    <a:pt x="2538" y="18162"/>
                    <a:pt x="2559" y="19264"/>
                  </a:cubicBezTo>
                  <a:cubicBezTo>
                    <a:pt x="2579" y="20366"/>
                    <a:pt x="2620" y="20895"/>
                    <a:pt x="2743" y="21203"/>
                  </a:cubicBezTo>
                  <a:cubicBezTo>
                    <a:pt x="2866" y="21512"/>
                    <a:pt x="3070" y="21600"/>
                    <a:pt x="3254" y="21468"/>
                  </a:cubicBezTo>
                  <a:cubicBezTo>
                    <a:pt x="3438" y="21336"/>
                    <a:pt x="3602" y="20983"/>
                    <a:pt x="3868" y="19704"/>
                  </a:cubicBezTo>
                  <a:cubicBezTo>
                    <a:pt x="4134" y="18426"/>
                    <a:pt x="4502" y="16222"/>
                    <a:pt x="4870" y="13357"/>
                  </a:cubicBezTo>
                  <a:cubicBezTo>
                    <a:pt x="5238" y="10491"/>
                    <a:pt x="5606" y="6965"/>
                    <a:pt x="5811" y="4893"/>
                  </a:cubicBezTo>
                  <a:cubicBezTo>
                    <a:pt x="6016" y="2821"/>
                    <a:pt x="6056" y="2204"/>
                    <a:pt x="6138" y="1675"/>
                  </a:cubicBezTo>
                  <a:cubicBezTo>
                    <a:pt x="6220" y="1146"/>
                    <a:pt x="6343" y="705"/>
                    <a:pt x="6404" y="705"/>
                  </a:cubicBezTo>
                  <a:cubicBezTo>
                    <a:pt x="6466" y="705"/>
                    <a:pt x="6466" y="1146"/>
                    <a:pt x="6486" y="2292"/>
                  </a:cubicBezTo>
                  <a:cubicBezTo>
                    <a:pt x="6506" y="3438"/>
                    <a:pt x="6547" y="5290"/>
                    <a:pt x="6629" y="6392"/>
                  </a:cubicBezTo>
                  <a:cubicBezTo>
                    <a:pt x="6711" y="7494"/>
                    <a:pt x="6834" y="7847"/>
                    <a:pt x="6997" y="8023"/>
                  </a:cubicBezTo>
                  <a:cubicBezTo>
                    <a:pt x="7161" y="8199"/>
                    <a:pt x="7366" y="8199"/>
                    <a:pt x="7550" y="7979"/>
                  </a:cubicBezTo>
                  <a:cubicBezTo>
                    <a:pt x="7734" y="7758"/>
                    <a:pt x="7897" y="7318"/>
                    <a:pt x="8041" y="6612"/>
                  </a:cubicBezTo>
                  <a:cubicBezTo>
                    <a:pt x="8184" y="5907"/>
                    <a:pt x="8306" y="4937"/>
                    <a:pt x="8368" y="4232"/>
                  </a:cubicBezTo>
                  <a:cubicBezTo>
                    <a:pt x="8429" y="3527"/>
                    <a:pt x="8429" y="3086"/>
                    <a:pt x="8429" y="3086"/>
                  </a:cubicBezTo>
                  <a:cubicBezTo>
                    <a:pt x="8429" y="3086"/>
                    <a:pt x="8429" y="3527"/>
                    <a:pt x="8429" y="4188"/>
                  </a:cubicBezTo>
                  <a:cubicBezTo>
                    <a:pt x="8429" y="4849"/>
                    <a:pt x="8429" y="5731"/>
                    <a:pt x="8491" y="6348"/>
                  </a:cubicBezTo>
                  <a:cubicBezTo>
                    <a:pt x="8552" y="6965"/>
                    <a:pt x="8675" y="7318"/>
                    <a:pt x="9206" y="7582"/>
                  </a:cubicBezTo>
                  <a:cubicBezTo>
                    <a:pt x="9738" y="7847"/>
                    <a:pt x="10679" y="8023"/>
                    <a:pt x="11538" y="7538"/>
                  </a:cubicBezTo>
                  <a:cubicBezTo>
                    <a:pt x="12397" y="7053"/>
                    <a:pt x="13175" y="5907"/>
                    <a:pt x="13625" y="5069"/>
                  </a:cubicBezTo>
                  <a:cubicBezTo>
                    <a:pt x="14075" y="4232"/>
                    <a:pt x="14197" y="3703"/>
                    <a:pt x="14259" y="3130"/>
                  </a:cubicBezTo>
                  <a:cubicBezTo>
                    <a:pt x="14320" y="2557"/>
                    <a:pt x="14320" y="1940"/>
                    <a:pt x="14197" y="1587"/>
                  </a:cubicBezTo>
                  <a:cubicBezTo>
                    <a:pt x="14075" y="1234"/>
                    <a:pt x="13829" y="1146"/>
                    <a:pt x="13543" y="1455"/>
                  </a:cubicBezTo>
                  <a:cubicBezTo>
                    <a:pt x="13256" y="1763"/>
                    <a:pt x="12929" y="2469"/>
                    <a:pt x="12643" y="3482"/>
                  </a:cubicBezTo>
                  <a:cubicBezTo>
                    <a:pt x="12356" y="4496"/>
                    <a:pt x="12111" y="5819"/>
                    <a:pt x="11988" y="6700"/>
                  </a:cubicBezTo>
                  <a:cubicBezTo>
                    <a:pt x="11866" y="7582"/>
                    <a:pt x="11866" y="8023"/>
                    <a:pt x="12029" y="8243"/>
                  </a:cubicBezTo>
                  <a:cubicBezTo>
                    <a:pt x="12193" y="8464"/>
                    <a:pt x="12520" y="8464"/>
                    <a:pt x="12888" y="8155"/>
                  </a:cubicBezTo>
                  <a:cubicBezTo>
                    <a:pt x="13256" y="7847"/>
                    <a:pt x="13666" y="7229"/>
                    <a:pt x="13931" y="6744"/>
                  </a:cubicBezTo>
                  <a:cubicBezTo>
                    <a:pt x="14197" y="6260"/>
                    <a:pt x="14320" y="5907"/>
                    <a:pt x="14422" y="5510"/>
                  </a:cubicBezTo>
                  <a:cubicBezTo>
                    <a:pt x="14525" y="5113"/>
                    <a:pt x="14606" y="4673"/>
                    <a:pt x="14668" y="4232"/>
                  </a:cubicBezTo>
                  <a:cubicBezTo>
                    <a:pt x="14729" y="3791"/>
                    <a:pt x="14770" y="3350"/>
                    <a:pt x="14729" y="3482"/>
                  </a:cubicBezTo>
                  <a:cubicBezTo>
                    <a:pt x="14688" y="3615"/>
                    <a:pt x="14566" y="4320"/>
                    <a:pt x="14504" y="5158"/>
                  </a:cubicBezTo>
                  <a:cubicBezTo>
                    <a:pt x="14443" y="5995"/>
                    <a:pt x="14443" y="6965"/>
                    <a:pt x="14504" y="7714"/>
                  </a:cubicBezTo>
                  <a:cubicBezTo>
                    <a:pt x="14566" y="8464"/>
                    <a:pt x="14688" y="8993"/>
                    <a:pt x="14913" y="9345"/>
                  </a:cubicBezTo>
                  <a:cubicBezTo>
                    <a:pt x="15138" y="9698"/>
                    <a:pt x="15466" y="9874"/>
                    <a:pt x="15731" y="9874"/>
                  </a:cubicBezTo>
                  <a:cubicBezTo>
                    <a:pt x="15997" y="9874"/>
                    <a:pt x="16202" y="9698"/>
                    <a:pt x="16468" y="8904"/>
                  </a:cubicBezTo>
                  <a:cubicBezTo>
                    <a:pt x="16734" y="8111"/>
                    <a:pt x="17061" y="6700"/>
                    <a:pt x="17245" y="5642"/>
                  </a:cubicBezTo>
                  <a:cubicBezTo>
                    <a:pt x="17429" y="4584"/>
                    <a:pt x="17470" y="3879"/>
                    <a:pt x="17552" y="3262"/>
                  </a:cubicBezTo>
                  <a:cubicBezTo>
                    <a:pt x="17634" y="2645"/>
                    <a:pt x="17756" y="2116"/>
                    <a:pt x="17920" y="2204"/>
                  </a:cubicBezTo>
                  <a:cubicBezTo>
                    <a:pt x="18084" y="2292"/>
                    <a:pt x="18288" y="2998"/>
                    <a:pt x="18493" y="4496"/>
                  </a:cubicBezTo>
                  <a:cubicBezTo>
                    <a:pt x="18697" y="5995"/>
                    <a:pt x="18902" y="8287"/>
                    <a:pt x="19004" y="9742"/>
                  </a:cubicBezTo>
                  <a:cubicBezTo>
                    <a:pt x="19106" y="11197"/>
                    <a:pt x="19106" y="11814"/>
                    <a:pt x="19066" y="11902"/>
                  </a:cubicBezTo>
                  <a:cubicBezTo>
                    <a:pt x="19025" y="11990"/>
                    <a:pt x="18943" y="11549"/>
                    <a:pt x="19066" y="10095"/>
                  </a:cubicBezTo>
                  <a:cubicBezTo>
                    <a:pt x="19188" y="8640"/>
                    <a:pt x="19516" y="6171"/>
                    <a:pt x="19966" y="4320"/>
                  </a:cubicBezTo>
                  <a:cubicBezTo>
                    <a:pt x="20416" y="2469"/>
                    <a:pt x="20988" y="1234"/>
                    <a:pt x="2156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85" name="Line">
              <a:extLst>
                <a:ext uri="{FF2B5EF4-FFF2-40B4-BE49-F238E27FC236}">
                  <a16:creationId xmlns:a16="http://schemas.microsoft.com/office/drawing/2014/main" id="{74ECBFF9-1D09-4C06-B671-508B93E7D257}"/>
                </a:ext>
              </a:extLst>
            </p:cNvPr>
            <p:cNvSpPr/>
            <p:nvPr/>
          </p:nvSpPr>
          <p:spPr>
            <a:xfrm>
              <a:off x="11723810" y="4667397"/>
              <a:ext cx="196125" cy="470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extrusionOk="0">
                  <a:moveTo>
                    <a:pt x="0" y="10749"/>
                  </a:moveTo>
                  <a:cubicBezTo>
                    <a:pt x="480" y="11740"/>
                    <a:pt x="960" y="12731"/>
                    <a:pt x="2400" y="13127"/>
                  </a:cubicBezTo>
                  <a:cubicBezTo>
                    <a:pt x="3840" y="13523"/>
                    <a:pt x="6240" y="13325"/>
                    <a:pt x="9600" y="12136"/>
                  </a:cubicBezTo>
                  <a:cubicBezTo>
                    <a:pt x="12960" y="10947"/>
                    <a:pt x="17280" y="8767"/>
                    <a:pt x="18960" y="6687"/>
                  </a:cubicBezTo>
                  <a:cubicBezTo>
                    <a:pt x="20640" y="4606"/>
                    <a:pt x="19680" y="2624"/>
                    <a:pt x="18000" y="1435"/>
                  </a:cubicBezTo>
                  <a:cubicBezTo>
                    <a:pt x="16320" y="246"/>
                    <a:pt x="13920" y="-150"/>
                    <a:pt x="12000" y="48"/>
                  </a:cubicBezTo>
                  <a:cubicBezTo>
                    <a:pt x="10080" y="246"/>
                    <a:pt x="8640" y="1039"/>
                    <a:pt x="6480" y="3516"/>
                  </a:cubicBezTo>
                  <a:cubicBezTo>
                    <a:pt x="4320" y="5993"/>
                    <a:pt x="1440" y="10155"/>
                    <a:pt x="3840" y="13424"/>
                  </a:cubicBezTo>
                  <a:cubicBezTo>
                    <a:pt x="6240" y="16694"/>
                    <a:pt x="13920" y="19072"/>
                    <a:pt x="21600" y="21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86" name="Line">
              <a:extLst>
                <a:ext uri="{FF2B5EF4-FFF2-40B4-BE49-F238E27FC236}">
                  <a16:creationId xmlns:a16="http://schemas.microsoft.com/office/drawing/2014/main" id="{909F7A7D-321C-494C-80EC-D10D4FDAA9D9}"/>
                </a:ext>
              </a:extLst>
            </p:cNvPr>
            <p:cNvSpPr/>
            <p:nvPr/>
          </p:nvSpPr>
          <p:spPr>
            <a:xfrm>
              <a:off x="5225595" y="5877307"/>
              <a:ext cx="440186" cy="466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0899" extrusionOk="0">
                  <a:moveTo>
                    <a:pt x="7296" y="9599"/>
                  </a:moveTo>
                  <a:cubicBezTo>
                    <a:pt x="6673" y="10377"/>
                    <a:pt x="6050" y="11156"/>
                    <a:pt x="6258" y="11642"/>
                  </a:cubicBezTo>
                  <a:cubicBezTo>
                    <a:pt x="6466" y="12129"/>
                    <a:pt x="7504" y="12323"/>
                    <a:pt x="8958" y="11837"/>
                  </a:cubicBezTo>
                  <a:cubicBezTo>
                    <a:pt x="10412" y="11350"/>
                    <a:pt x="12281" y="10183"/>
                    <a:pt x="13631" y="8723"/>
                  </a:cubicBezTo>
                  <a:cubicBezTo>
                    <a:pt x="14981" y="7264"/>
                    <a:pt x="15812" y="5512"/>
                    <a:pt x="16123" y="4053"/>
                  </a:cubicBezTo>
                  <a:cubicBezTo>
                    <a:pt x="16435" y="2594"/>
                    <a:pt x="16227" y="1426"/>
                    <a:pt x="14981" y="648"/>
                  </a:cubicBezTo>
                  <a:cubicBezTo>
                    <a:pt x="13735" y="-131"/>
                    <a:pt x="11450" y="-520"/>
                    <a:pt x="8750" y="1329"/>
                  </a:cubicBezTo>
                  <a:cubicBezTo>
                    <a:pt x="6050" y="3177"/>
                    <a:pt x="2935" y="7264"/>
                    <a:pt x="1273" y="10377"/>
                  </a:cubicBezTo>
                  <a:cubicBezTo>
                    <a:pt x="-388" y="13491"/>
                    <a:pt x="-596" y="15631"/>
                    <a:pt x="1689" y="17285"/>
                  </a:cubicBezTo>
                  <a:cubicBezTo>
                    <a:pt x="3973" y="18939"/>
                    <a:pt x="8750" y="20107"/>
                    <a:pt x="12385" y="20594"/>
                  </a:cubicBezTo>
                  <a:cubicBezTo>
                    <a:pt x="16019" y="21080"/>
                    <a:pt x="18512" y="20885"/>
                    <a:pt x="21004" y="206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87" name="Line">
              <a:extLst>
                <a:ext uri="{FF2B5EF4-FFF2-40B4-BE49-F238E27FC236}">
                  <a16:creationId xmlns:a16="http://schemas.microsoft.com/office/drawing/2014/main" id="{21AC57FB-DE62-4EF0-9933-7E72647684D1}"/>
                </a:ext>
              </a:extLst>
            </p:cNvPr>
            <p:cNvSpPr/>
            <p:nvPr/>
          </p:nvSpPr>
          <p:spPr>
            <a:xfrm>
              <a:off x="5735514" y="6032746"/>
              <a:ext cx="335590" cy="436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309" extrusionOk="0">
                  <a:moveTo>
                    <a:pt x="16479" y="4791"/>
                  </a:moveTo>
                  <a:cubicBezTo>
                    <a:pt x="16479" y="3097"/>
                    <a:pt x="16479" y="1403"/>
                    <a:pt x="15787" y="556"/>
                  </a:cubicBezTo>
                  <a:cubicBezTo>
                    <a:pt x="15095" y="-291"/>
                    <a:pt x="13710" y="-291"/>
                    <a:pt x="11218" y="1403"/>
                  </a:cubicBezTo>
                  <a:cubicBezTo>
                    <a:pt x="8726" y="3097"/>
                    <a:pt x="5126" y="6485"/>
                    <a:pt x="3049" y="8815"/>
                  </a:cubicBezTo>
                  <a:cubicBezTo>
                    <a:pt x="972" y="11144"/>
                    <a:pt x="418" y="12415"/>
                    <a:pt x="141" y="13580"/>
                  </a:cubicBezTo>
                  <a:cubicBezTo>
                    <a:pt x="-136" y="14744"/>
                    <a:pt x="-136" y="15803"/>
                    <a:pt x="1387" y="16333"/>
                  </a:cubicBezTo>
                  <a:cubicBezTo>
                    <a:pt x="2910" y="16862"/>
                    <a:pt x="5956" y="16862"/>
                    <a:pt x="8587" y="15909"/>
                  </a:cubicBezTo>
                  <a:cubicBezTo>
                    <a:pt x="11218" y="14956"/>
                    <a:pt x="13433" y="13050"/>
                    <a:pt x="14679" y="11462"/>
                  </a:cubicBezTo>
                  <a:cubicBezTo>
                    <a:pt x="15926" y="9874"/>
                    <a:pt x="16202" y="8603"/>
                    <a:pt x="16064" y="8603"/>
                  </a:cubicBezTo>
                  <a:cubicBezTo>
                    <a:pt x="15926" y="8603"/>
                    <a:pt x="15372" y="9874"/>
                    <a:pt x="15649" y="11885"/>
                  </a:cubicBezTo>
                  <a:cubicBezTo>
                    <a:pt x="15926" y="13897"/>
                    <a:pt x="17033" y="16650"/>
                    <a:pt x="18141" y="18344"/>
                  </a:cubicBezTo>
                  <a:cubicBezTo>
                    <a:pt x="19249" y="20038"/>
                    <a:pt x="20356" y="20674"/>
                    <a:pt x="21464" y="21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88" name="Line">
              <a:extLst>
                <a:ext uri="{FF2B5EF4-FFF2-40B4-BE49-F238E27FC236}">
                  <a16:creationId xmlns:a16="http://schemas.microsoft.com/office/drawing/2014/main" id="{888A0980-DC6F-4ECE-ADFF-B1442E0A3543}"/>
                </a:ext>
              </a:extLst>
            </p:cNvPr>
            <p:cNvSpPr/>
            <p:nvPr/>
          </p:nvSpPr>
          <p:spPr>
            <a:xfrm>
              <a:off x="6284659" y="5705062"/>
              <a:ext cx="623237" cy="806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47" extrusionOk="0">
                  <a:moveTo>
                    <a:pt x="7071" y="10689"/>
                  </a:moveTo>
                  <a:cubicBezTo>
                    <a:pt x="6021" y="10222"/>
                    <a:pt x="4971" y="9755"/>
                    <a:pt x="4146" y="9755"/>
                  </a:cubicBezTo>
                  <a:cubicBezTo>
                    <a:pt x="3321" y="9755"/>
                    <a:pt x="2721" y="10222"/>
                    <a:pt x="2046" y="11623"/>
                  </a:cubicBezTo>
                  <a:cubicBezTo>
                    <a:pt x="1371" y="13024"/>
                    <a:pt x="621" y="15359"/>
                    <a:pt x="246" y="16818"/>
                  </a:cubicBezTo>
                  <a:cubicBezTo>
                    <a:pt x="-129" y="18278"/>
                    <a:pt x="-129" y="18862"/>
                    <a:pt x="621" y="19270"/>
                  </a:cubicBezTo>
                  <a:cubicBezTo>
                    <a:pt x="1371" y="19679"/>
                    <a:pt x="2871" y="19912"/>
                    <a:pt x="4971" y="18920"/>
                  </a:cubicBezTo>
                  <a:cubicBezTo>
                    <a:pt x="7071" y="17928"/>
                    <a:pt x="9771" y="15709"/>
                    <a:pt x="11421" y="12849"/>
                  </a:cubicBezTo>
                  <a:cubicBezTo>
                    <a:pt x="13071" y="9988"/>
                    <a:pt x="13671" y="6485"/>
                    <a:pt x="13971" y="4384"/>
                  </a:cubicBezTo>
                  <a:cubicBezTo>
                    <a:pt x="14271" y="2282"/>
                    <a:pt x="14271" y="1582"/>
                    <a:pt x="14046" y="998"/>
                  </a:cubicBezTo>
                  <a:cubicBezTo>
                    <a:pt x="13821" y="414"/>
                    <a:pt x="13371" y="-53"/>
                    <a:pt x="12996" y="5"/>
                  </a:cubicBezTo>
                  <a:cubicBezTo>
                    <a:pt x="12621" y="64"/>
                    <a:pt x="12321" y="648"/>
                    <a:pt x="12096" y="3099"/>
                  </a:cubicBezTo>
                  <a:cubicBezTo>
                    <a:pt x="11871" y="5551"/>
                    <a:pt x="11721" y="9871"/>
                    <a:pt x="11646" y="12615"/>
                  </a:cubicBezTo>
                  <a:cubicBezTo>
                    <a:pt x="11571" y="15359"/>
                    <a:pt x="11571" y="16526"/>
                    <a:pt x="11571" y="17402"/>
                  </a:cubicBezTo>
                  <a:cubicBezTo>
                    <a:pt x="11571" y="18278"/>
                    <a:pt x="11571" y="18862"/>
                    <a:pt x="11871" y="18978"/>
                  </a:cubicBezTo>
                  <a:cubicBezTo>
                    <a:pt x="12171" y="19095"/>
                    <a:pt x="12771" y="18745"/>
                    <a:pt x="13446" y="17986"/>
                  </a:cubicBezTo>
                  <a:cubicBezTo>
                    <a:pt x="14121" y="17227"/>
                    <a:pt x="14871" y="16059"/>
                    <a:pt x="15546" y="15301"/>
                  </a:cubicBezTo>
                  <a:cubicBezTo>
                    <a:pt x="16221" y="14542"/>
                    <a:pt x="16821" y="14191"/>
                    <a:pt x="17421" y="14250"/>
                  </a:cubicBezTo>
                  <a:cubicBezTo>
                    <a:pt x="18021" y="14308"/>
                    <a:pt x="18621" y="14775"/>
                    <a:pt x="19296" y="16059"/>
                  </a:cubicBezTo>
                  <a:cubicBezTo>
                    <a:pt x="19971" y="17344"/>
                    <a:pt x="20721" y="19445"/>
                    <a:pt x="21471" y="21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89" name="Line">
              <a:extLst>
                <a:ext uri="{FF2B5EF4-FFF2-40B4-BE49-F238E27FC236}">
                  <a16:creationId xmlns:a16="http://schemas.microsoft.com/office/drawing/2014/main" id="{B6C14642-CF0F-45B7-8D4A-B3043E9669AC}"/>
                </a:ext>
              </a:extLst>
            </p:cNvPr>
            <p:cNvSpPr/>
            <p:nvPr/>
          </p:nvSpPr>
          <p:spPr>
            <a:xfrm>
              <a:off x="7696746" y="6020144"/>
              <a:ext cx="239708" cy="499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335" extrusionOk="0">
                  <a:moveTo>
                    <a:pt x="16102" y="2421"/>
                  </a:moveTo>
                  <a:cubicBezTo>
                    <a:pt x="16887" y="1490"/>
                    <a:pt x="17673" y="559"/>
                    <a:pt x="17084" y="186"/>
                  </a:cubicBezTo>
                  <a:cubicBezTo>
                    <a:pt x="16495" y="-186"/>
                    <a:pt x="14531" y="0"/>
                    <a:pt x="11978" y="745"/>
                  </a:cubicBezTo>
                  <a:cubicBezTo>
                    <a:pt x="9425" y="1490"/>
                    <a:pt x="6284" y="2793"/>
                    <a:pt x="3927" y="3817"/>
                  </a:cubicBezTo>
                  <a:cubicBezTo>
                    <a:pt x="1571" y="4842"/>
                    <a:pt x="0" y="5586"/>
                    <a:pt x="0" y="6238"/>
                  </a:cubicBezTo>
                  <a:cubicBezTo>
                    <a:pt x="0" y="6890"/>
                    <a:pt x="1571" y="7448"/>
                    <a:pt x="5105" y="8752"/>
                  </a:cubicBezTo>
                  <a:cubicBezTo>
                    <a:pt x="8640" y="10055"/>
                    <a:pt x="14138" y="12104"/>
                    <a:pt x="17280" y="13593"/>
                  </a:cubicBezTo>
                  <a:cubicBezTo>
                    <a:pt x="20422" y="15083"/>
                    <a:pt x="21207" y="16014"/>
                    <a:pt x="21404" y="17038"/>
                  </a:cubicBezTo>
                  <a:cubicBezTo>
                    <a:pt x="21600" y="18062"/>
                    <a:pt x="21207" y="19180"/>
                    <a:pt x="20029" y="19924"/>
                  </a:cubicBezTo>
                  <a:cubicBezTo>
                    <a:pt x="18851" y="20669"/>
                    <a:pt x="16887" y="21042"/>
                    <a:pt x="14924" y="21228"/>
                  </a:cubicBezTo>
                  <a:cubicBezTo>
                    <a:pt x="12960" y="21414"/>
                    <a:pt x="10996" y="21414"/>
                    <a:pt x="10407" y="20762"/>
                  </a:cubicBezTo>
                  <a:cubicBezTo>
                    <a:pt x="9818" y="20111"/>
                    <a:pt x="10604" y="18807"/>
                    <a:pt x="11389" y="17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90" name="Line">
              <a:extLst>
                <a:ext uri="{FF2B5EF4-FFF2-40B4-BE49-F238E27FC236}">
                  <a16:creationId xmlns:a16="http://schemas.microsoft.com/office/drawing/2014/main" id="{236BC8AF-A89C-4160-BAF6-1DF96022D21F}"/>
                </a:ext>
              </a:extLst>
            </p:cNvPr>
            <p:cNvSpPr/>
            <p:nvPr/>
          </p:nvSpPr>
          <p:spPr>
            <a:xfrm>
              <a:off x="8241534" y="6183984"/>
              <a:ext cx="21790" cy="352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12960" y="0"/>
                  </a:moveTo>
                  <a:cubicBezTo>
                    <a:pt x="17280" y="5867"/>
                    <a:pt x="21600" y="11733"/>
                    <a:pt x="19440" y="15333"/>
                  </a:cubicBezTo>
                  <a:cubicBezTo>
                    <a:pt x="17280" y="18933"/>
                    <a:pt x="8640" y="202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91" name="Line">
              <a:extLst>
                <a:ext uri="{FF2B5EF4-FFF2-40B4-BE49-F238E27FC236}">
                  <a16:creationId xmlns:a16="http://schemas.microsoft.com/office/drawing/2014/main" id="{E37C4976-AA0E-4D02-9436-32F94DA7BFF4}"/>
                </a:ext>
              </a:extLst>
            </p:cNvPr>
            <p:cNvSpPr/>
            <p:nvPr/>
          </p:nvSpPr>
          <p:spPr>
            <a:xfrm>
              <a:off x="8280758" y="5961329"/>
              <a:ext cx="78449" cy="79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02" extrusionOk="0">
                  <a:moveTo>
                    <a:pt x="0" y="9971"/>
                  </a:moveTo>
                  <a:cubicBezTo>
                    <a:pt x="2400" y="4286"/>
                    <a:pt x="4800" y="-1398"/>
                    <a:pt x="8400" y="307"/>
                  </a:cubicBezTo>
                  <a:cubicBezTo>
                    <a:pt x="12000" y="2012"/>
                    <a:pt x="16800" y="11107"/>
                    <a:pt x="21600" y="20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92" name="Line">
              <a:extLst>
                <a:ext uri="{FF2B5EF4-FFF2-40B4-BE49-F238E27FC236}">
                  <a16:creationId xmlns:a16="http://schemas.microsoft.com/office/drawing/2014/main" id="{7DD42D56-126D-46BE-9B71-EF1C4A366282}"/>
                </a:ext>
              </a:extLst>
            </p:cNvPr>
            <p:cNvSpPr/>
            <p:nvPr/>
          </p:nvSpPr>
          <p:spPr>
            <a:xfrm>
              <a:off x="8581481" y="5990735"/>
              <a:ext cx="784493" cy="701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431" extrusionOk="0">
                  <a:moveTo>
                    <a:pt x="7547" y="10231"/>
                  </a:moveTo>
                  <a:cubicBezTo>
                    <a:pt x="6831" y="9831"/>
                    <a:pt x="6115" y="9431"/>
                    <a:pt x="4921" y="10164"/>
                  </a:cubicBezTo>
                  <a:cubicBezTo>
                    <a:pt x="3728" y="10898"/>
                    <a:pt x="2057" y="12764"/>
                    <a:pt x="1102" y="14364"/>
                  </a:cubicBezTo>
                  <a:cubicBezTo>
                    <a:pt x="148" y="15964"/>
                    <a:pt x="-91" y="17298"/>
                    <a:pt x="28" y="18164"/>
                  </a:cubicBezTo>
                  <a:cubicBezTo>
                    <a:pt x="148" y="19031"/>
                    <a:pt x="625" y="19431"/>
                    <a:pt x="1997" y="18898"/>
                  </a:cubicBezTo>
                  <a:cubicBezTo>
                    <a:pt x="3370" y="18364"/>
                    <a:pt x="5637" y="16898"/>
                    <a:pt x="7069" y="14564"/>
                  </a:cubicBezTo>
                  <a:cubicBezTo>
                    <a:pt x="8501" y="12231"/>
                    <a:pt x="9098" y="9031"/>
                    <a:pt x="9396" y="6698"/>
                  </a:cubicBezTo>
                  <a:cubicBezTo>
                    <a:pt x="9695" y="4364"/>
                    <a:pt x="9695" y="2898"/>
                    <a:pt x="9516" y="1764"/>
                  </a:cubicBezTo>
                  <a:cubicBezTo>
                    <a:pt x="9337" y="631"/>
                    <a:pt x="8979" y="-169"/>
                    <a:pt x="8621" y="31"/>
                  </a:cubicBezTo>
                  <a:cubicBezTo>
                    <a:pt x="8263" y="231"/>
                    <a:pt x="7905" y="1431"/>
                    <a:pt x="7606" y="4164"/>
                  </a:cubicBezTo>
                  <a:cubicBezTo>
                    <a:pt x="7308" y="6898"/>
                    <a:pt x="7069" y="11164"/>
                    <a:pt x="7248" y="13964"/>
                  </a:cubicBezTo>
                  <a:cubicBezTo>
                    <a:pt x="7427" y="16764"/>
                    <a:pt x="8024" y="18098"/>
                    <a:pt x="9516" y="18498"/>
                  </a:cubicBezTo>
                  <a:cubicBezTo>
                    <a:pt x="11007" y="18898"/>
                    <a:pt x="13394" y="18364"/>
                    <a:pt x="14945" y="17431"/>
                  </a:cubicBezTo>
                  <a:cubicBezTo>
                    <a:pt x="16497" y="16498"/>
                    <a:pt x="17213" y="15164"/>
                    <a:pt x="17571" y="14164"/>
                  </a:cubicBezTo>
                  <a:cubicBezTo>
                    <a:pt x="17929" y="13164"/>
                    <a:pt x="17929" y="12498"/>
                    <a:pt x="17690" y="11964"/>
                  </a:cubicBezTo>
                  <a:cubicBezTo>
                    <a:pt x="17452" y="11431"/>
                    <a:pt x="16974" y="11031"/>
                    <a:pt x="16616" y="11231"/>
                  </a:cubicBezTo>
                  <a:cubicBezTo>
                    <a:pt x="16258" y="11431"/>
                    <a:pt x="16020" y="12231"/>
                    <a:pt x="16079" y="13498"/>
                  </a:cubicBezTo>
                  <a:cubicBezTo>
                    <a:pt x="16139" y="14764"/>
                    <a:pt x="16497" y="16498"/>
                    <a:pt x="17452" y="17898"/>
                  </a:cubicBezTo>
                  <a:cubicBezTo>
                    <a:pt x="18406" y="19298"/>
                    <a:pt x="19958" y="20364"/>
                    <a:pt x="21509" y="21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93" name="Line">
              <a:extLst>
                <a:ext uri="{FF2B5EF4-FFF2-40B4-BE49-F238E27FC236}">
                  <a16:creationId xmlns:a16="http://schemas.microsoft.com/office/drawing/2014/main" id="{6D4DBBB0-8DA9-42F4-89FA-2A9AF4FCED9E}"/>
                </a:ext>
              </a:extLst>
            </p:cNvPr>
            <p:cNvSpPr/>
            <p:nvPr/>
          </p:nvSpPr>
          <p:spPr>
            <a:xfrm>
              <a:off x="9797444" y="6469658"/>
              <a:ext cx="52300" cy="54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94" name="Line">
              <a:extLst>
                <a:ext uri="{FF2B5EF4-FFF2-40B4-BE49-F238E27FC236}">
                  <a16:creationId xmlns:a16="http://schemas.microsoft.com/office/drawing/2014/main" id="{7FC8AA2E-5A02-4406-B49B-9B2F3936F769}"/>
                </a:ext>
              </a:extLst>
            </p:cNvPr>
            <p:cNvSpPr/>
            <p:nvPr/>
          </p:nvSpPr>
          <p:spPr>
            <a:xfrm>
              <a:off x="11118008" y="5957126"/>
              <a:ext cx="126389" cy="630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600" extrusionOk="0">
                  <a:moveTo>
                    <a:pt x="15641" y="1490"/>
                  </a:moveTo>
                  <a:cubicBezTo>
                    <a:pt x="17131" y="745"/>
                    <a:pt x="18621" y="0"/>
                    <a:pt x="19738" y="0"/>
                  </a:cubicBezTo>
                  <a:cubicBezTo>
                    <a:pt x="20855" y="0"/>
                    <a:pt x="21600" y="745"/>
                    <a:pt x="21228" y="2830"/>
                  </a:cubicBezTo>
                  <a:cubicBezTo>
                    <a:pt x="20855" y="4916"/>
                    <a:pt x="19366" y="8342"/>
                    <a:pt x="15641" y="11694"/>
                  </a:cubicBezTo>
                  <a:cubicBezTo>
                    <a:pt x="11917" y="15046"/>
                    <a:pt x="5959" y="183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95" name="Line">
              <a:extLst>
                <a:ext uri="{FF2B5EF4-FFF2-40B4-BE49-F238E27FC236}">
                  <a16:creationId xmlns:a16="http://schemas.microsoft.com/office/drawing/2014/main" id="{A511F345-6B05-4E14-B327-67DD4B27EAA7}"/>
                </a:ext>
              </a:extLst>
            </p:cNvPr>
            <p:cNvSpPr/>
            <p:nvPr/>
          </p:nvSpPr>
          <p:spPr>
            <a:xfrm>
              <a:off x="11074425" y="5927720"/>
              <a:ext cx="409680" cy="836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435" extrusionOk="0">
                  <a:moveTo>
                    <a:pt x="925" y="844"/>
                  </a:moveTo>
                  <a:cubicBezTo>
                    <a:pt x="1593" y="397"/>
                    <a:pt x="2261" y="-51"/>
                    <a:pt x="4377" y="5"/>
                  </a:cubicBezTo>
                  <a:cubicBezTo>
                    <a:pt x="6492" y="61"/>
                    <a:pt x="10055" y="621"/>
                    <a:pt x="13173" y="2019"/>
                  </a:cubicBezTo>
                  <a:cubicBezTo>
                    <a:pt x="16290" y="3418"/>
                    <a:pt x="18963" y="5657"/>
                    <a:pt x="20187" y="7895"/>
                  </a:cubicBezTo>
                  <a:cubicBezTo>
                    <a:pt x="21412" y="10133"/>
                    <a:pt x="21189" y="12372"/>
                    <a:pt x="18740" y="14442"/>
                  </a:cubicBezTo>
                  <a:cubicBezTo>
                    <a:pt x="16290" y="16513"/>
                    <a:pt x="11614" y="18415"/>
                    <a:pt x="8608" y="19534"/>
                  </a:cubicBezTo>
                  <a:cubicBezTo>
                    <a:pt x="5602" y="20654"/>
                    <a:pt x="4266" y="20989"/>
                    <a:pt x="2930" y="21213"/>
                  </a:cubicBezTo>
                  <a:cubicBezTo>
                    <a:pt x="1593" y="21437"/>
                    <a:pt x="257" y="21549"/>
                    <a:pt x="35" y="21269"/>
                  </a:cubicBezTo>
                  <a:cubicBezTo>
                    <a:pt x="-188" y="20989"/>
                    <a:pt x="703" y="20318"/>
                    <a:pt x="1593" y="196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96" name="Line">
              <a:extLst>
                <a:ext uri="{FF2B5EF4-FFF2-40B4-BE49-F238E27FC236}">
                  <a16:creationId xmlns:a16="http://schemas.microsoft.com/office/drawing/2014/main" id="{69F32A16-8A57-47B0-81D4-1B8FD3418A66}"/>
                </a:ext>
              </a:extLst>
            </p:cNvPr>
            <p:cNvSpPr/>
            <p:nvPr/>
          </p:nvSpPr>
          <p:spPr>
            <a:xfrm>
              <a:off x="11619211" y="5835296"/>
              <a:ext cx="1202889" cy="1235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3" extrusionOk="0">
                  <a:moveTo>
                    <a:pt x="0" y="9016"/>
                  </a:moveTo>
                  <a:cubicBezTo>
                    <a:pt x="235" y="9396"/>
                    <a:pt x="470" y="9776"/>
                    <a:pt x="1174" y="10004"/>
                  </a:cubicBezTo>
                  <a:cubicBezTo>
                    <a:pt x="1878" y="10233"/>
                    <a:pt x="3052" y="10309"/>
                    <a:pt x="3913" y="10042"/>
                  </a:cubicBezTo>
                  <a:cubicBezTo>
                    <a:pt x="4774" y="9776"/>
                    <a:pt x="5322" y="9168"/>
                    <a:pt x="5439" y="8483"/>
                  </a:cubicBezTo>
                  <a:cubicBezTo>
                    <a:pt x="5557" y="7799"/>
                    <a:pt x="5243" y="7038"/>
                    <a:pt x="4891" y="6658"/>
                  </a:cubicBezTo>
                  <a:cubicBezTo>
                    <a:pt x="4539" y="6278"/>
                    <a:pt x="4148" y="6278"/>
                    <a:pt x="3639" y="6962"/>
                  </a:cubicBezTo>
                  <a:cubicBezTo>
                    <a:pt x="3130" y="7647"/>
                    <a:pt x="2504" y="9016"/>
                    <a:pt x="2191" y="9928"/>
                  </a:cubicBezTo>
                  <a:cubicBezTo>
                    <a:pt x="1878" y="10841"/>
                    <a:pt x="1878" y="11297"/>
                    <a:pt x="2035" y="11716"/>
                  </a:cubicBezTo>
                  <a:cubicBezTo>
                    <a:pt x="2191" y="12134"/>
                    <a:pt x="2504" y="12514"/>
                    <a:pt x="3443" y="12590"/>
                  </a:cubicBezTo>
                  <a:cubicBezTo>
                    <a:pt x="4383" y="12666"/>
                    <a:pt x="5948" y="12438"/>
                    <a:pt x="7630" y="11678"/>
                  </a:cubicBezTo>
                  <a:cubicBezTo>
                    <a:pt x="9313" y="10917"/>
                    <a:pt x="11113" y="9624"/>
                    <a:pt x="12404" y="7913"/>
                  </a:cubicBezTo>
                  <a:cubicBezTo>
                    <a:pt x="13696" y="6202"/>
                    <a:pt x="14478" y="4072"/>
                    <a:pt x="14870" y="2817"/>
                  </a:cubicBezTo>
                  <a:cubicBezTo>
                    <a:pt x="15261" y="1562"/>
                    <a:pt x="15261" y="1182"/>
                    <a:pt x="15222" y="802"/>
                  </a:cubicBezTo>
                  <a:cubicBezTo>
                    <a:pt x="15183" y="421"/>
                    <a:pt x="15104" y="41"/>
                    <a:pt x="14909" y="3"/>
                  </a:cubicBezTo>
                  <a:cubicBezTo>
                    <a:pt x="14713" y="-35"/>
                    <a:pt x="14400" y="269"/>
                    <a:pt x="13774" y="1904"/>
                  </a:cubicBezTo>
                  <a:cubicBezTo>
                    <a:pt x="13148" y="3540"/>
                    <a:pt x="12209" y="6506"/>
                    <a:pt x="11622" y="9206"/>
                  </a:cubicBezTo>
                  <a:cubicBezTo>
                    <a:pt x="11035" y="11906"/>
                    <a:pt x="10800" y="14340"/>
                    <a:pt x="10722" y="16279"/>
                  </a:cubicBezTo>
                  <a:cubicBezTo>
                    <a:pt x="10643" y="18219"/>
                    <a:pt x="10722" y="19664"/>
                    <a:pt x="10957" y="20500"/>
                  </a:cubicBezTo>
                  <a:cubicBezTo>
                    <a:pt x="11191" y="21337"/>
                    <a:pt x="11583" y="21565"/>
                    <a:pt x="11857" y="21489"/>
                  </a:cubicBezTo>
                  <a:cubicBezTo>
                    <a:pt x="12130" y="21413"/>
                    <a:pt x="12287" y="21033"/>
                    <a:pt x="12326" y="19740"/>
                  </a:cubicBezTo>
                  <a:cubicBezTo>
                    <a:pt x="12365" y="18447"/>
                    <a:pt x="12287" y="16241"/>
                    <a:pt x="12170" y="14834"/>
                  </a:cubicBezTo>
                  <a:cubicBezTo>
                    <a:pt x="12052" y="13427"/>
                    <a:pt x="11896" y="12819"/>
                    <a:pt x="11700" y="12286"/>
                  </a:cubicBezTo>
                  <a:cubicBezTo>
                    <a:pt x="11504" y="11754"/>
                    <a:pt x="11270" y="11297"/>
                    <a:pt x="11348" y="11031"/>
                  </a:cubicBezTo>
                  <a:cubicBezTo>
                    <a:pt x="11426" y="10765"/>
                    <a:pt x="11817" y="10689"/>
                    <a:pt x="12796" y="10651"/>
                  </a:cubicBezTo>
                  <a:cubicBezTo>
                    <a:pt x="13774" y="10613"/>
                    <a:pt x="15339" y="10613"/>
                    <a:pt x="16552" y="10461"/>
                  </a:cubicBezTo>
                  <a:cubicBezTo>
                    <a:pt x="17765" y="10309"/>
                    <a:pt x="18626" y="10004"/>
                    <a:pt x="19213" y="9738"/>
                  </a:cubicBezTo>
                  <a:cubicBezTo>
                    <a:pt x="19800" y="9472"/>
                    <a:pt x="20113" y="9244"/>
                    <a:pt x="20387" y="8826"/>
                  </a:cubicBezTo>
                  <a:cubicBezTo>
                    <a:pt x="20661" y="8407"/>
                    <a:pt x="20896" y="7799"/>
                    <a:pt x="20778" y="7419"/>
                  </a:cubicBezTo>
                  <a:cubicBezTo>
                    <a:pt x="20661" y="7038"/>
                    <a:pt x="20191" y="6886"/>
                    <a:pt x="19722" y="6810"/>
                  </a:cubicBezTo>
                  <a:cubicBezTo>
                    <a:pt x="19252" y="6734"/>
                    <a:pt x="18783" y="6734"/>
                    <a:pt x="18235" y="7114"/>
                  </a:cubicBezTo>
                  <a:cubicBezTo>
                    <a:pt x="17687" y="7495"/>
                    <a:pt x="17061" y="8255"/>
                    <a:pt x="16748" y="9054"/>
                  </a:cubicBezTo>
                  <a:cubicBezTo>
                    <a:pt x="16435" y="9852"/>
                    <a:pt x="16435" y="10689"/>
                    <a:pt x="17296" y="11411"/>
                  </a:cubicBezTo>
                  <a:cubicBezTo>
                    <a:pt x="18157" y="12134"/>
                    <a:pt x="19878" y="12742"/>
                    <a:pt x="21600" y="133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97" name="Line">
              <a:extLst>
                <a:ext uri="{FF2B5EF4-FFF2-40B4-BE49-F238E27FC236}">
                  <a16:creationId xmlns:a16="http://schemas.microsoft.com/office/drawing/2014/main" id="{8D90CAB1-A5D5-4E5D-94DB-4C03AC51153D}"/>
                </a:ext>
              </a:extLst>
            </p:cNvPr>
            <p:cNvSpPr/>
            <p:nvPr/>
          </p:nvSpPr>
          <p:spPr>
            <a:xfrm>
              <a:off x="12965925" y="5919318"/>
              <a:ext cx="518636" cy="760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542" extrusionOk="0">
                  <a:moveTo>
                    <a:pt x="4207" y="13025"/>
                  </a:moveTo>
                  <a:cubicBezTo>
                    <a:pt x="3847" y="12161"/>
                    <a:pt x="3487" y="11297"/>
                    <a:pt x="3037" y="11174"/>
                  </a:cubicBezTo>
                  <a:cubicBezTo>
                    <a:pt x="2587" y="11051"/>
                    <a:pt x="2047" y="11668"/>
                    <a:pt x="1507" y="12593"/>
                  </a:cubicBezTo>
                  <a:cubicBezTo>
                    <a:pt x="967" y="13519"/>
                    <a:pt x="427" y="14753"/>
                    <a:pt x="157" y="15679"/>
                  </a:cubicBezTo>
                  <a:cubicBezTo>
                    <a:pt x="-113" y="16605"/>
                    <a:pt x="-113" y="17222"/>
                    <a:pt x="787" y="17592"/>
                  </a:cubicBezTo>
                  <a:cubicBezTo>
                    <a:pt x="1687" y="17963"/>
                    <a:pt x="3487" y="18086"/>
                    <a:pt x="6277" y="17222"/>
                  </a:cubicBezTo>
                  <a:cubicBezTo>
                    <a:pt x="9067" y="16358"/>
                    <a:pt x="12847" y="14507"/>
                    <a:pt x="15547" y="12038"/>
                  </a:cubicBezTo>
                  <a:cubicBezTo>
                    <a:pt x="18247" y="9569"/>
                    <a:pt x="19867" y="6484"/>
                    <a:pt x="20677" y="4632"/>
                  </a:cubicBezTo>
                  <a:cubicBezTo>
                    <a:pt x="21487" y="2781"/>
                    <a:pt x="21487" y="2164"/>
                    <a:pt x="21397" y="1485"/>
                  </a:cubicBezTo>
                  <a:cubicBezTo>
                    <a:pt x="21307" y="806"/>
                    <a:pt x="21127" y="65"/>
                    <a:pt x="20857" y="4"/>
                  </a:cubicBezTo>
                  <a:cubicBezTo>
                    <a:pt x="20587" y="-58"/>
                    <a:pt x="20227" y="559"/>
                    <a:pt x="19597" y="2719"/>
                  </a:cubicBezTo>
                  <a:cubicBezTo>
                    <a:pt x="18967" y="4879"/>
                    <a:pt x="18067" y="8582"/>
                    <a:pt x="17707" y="11976"/>
                  </a:cubicBezTo>
                  <a:cubicBezTo>
                    <a:pt x="17347" y="15371"/>
                    <a:pt x="17527" y="18456"/>
                    <a:pt x="17707" y="21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98" name="Line">
              <a:extLst>
                <a:ext uri="{FF2B5EF4-FFF2-40B4-BE49-F238E27FC236}">
                  <a16:creationId xmlns:a16="http://schemas.microsoft.com/office/drawing/2014/main" id="{91A4801D-CA11-48B8-97FE-A9C8E51D655F}"/>
                </a:ext>
              </a:extLst>
            </p:cNvPr>
            <p:cNvSpPr/>
            <p:nvPr/>
          </p:nvSpPr>
          <p:spPr>
            <a:xfrm>
              <a:off x="13318945" y="6116767"/>
              <a:ext cx="248424" cy="29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99" name="Line">
              <a:extLst>
                <a:ext uri="{FF2B5EF4-FFF2-40B4-BE49-F238E27FC236}">
                  <a16:creationId xmlns:a16="http://schemas.microsoft.com/office/drawing/2014/main" id="{6308B953-5189-4BE8-859D-BCCA2B1B52B9}"/>
                </a:ext>
              </a:extLst>
            </p:cNvPr>
            <p:cNvSpPr/>
            <p:nvPr/>
          </p:nvSpPr>
          <p:spPr>
            <a:xfrm>
              <a:off x="5935996" y="7305673"/>
              <a:ext cx="1220322" cy="39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0671" extrusionOk="0">
                  <a:moveTo>
                    <a:pt x="2878" y="8929"/>
                  </a:moveTo>
                  <a:cubicBezTo>
                    <a:pt x="3261" y="9154"/>
                    <a:pt x="3644" y="9379"/>
                    <a:pt x="4104" y="8704"/>
                  </a:cubicBezTo>
                  <a:cubicBezTo>
                    <a:pt x="4563" y="8029"/>
                    <a:pt x="5100" y="6454"/>
                    <a:pt x="5368" y="5104"/>
                  </a:cubicBezTo>
                  <a:cubicBezTo>
                    <a:pt x="5636" y="3754"/>
                    <a:pt x="5636" y="2629"/>
                    <a:pt x="5253" y="1504"/>
                  </a:cubicBezTo>
                  <a:cubicBezTo>
                    <a:pt x="4870" y="379"/>
                    <a:pt x="4104" y="-746"/>
                    <a:pt x="3146" y="942"/>
                  </a:cubicBezTo>
                  <a:cubicBezTo>
                    <a:pt x="2189" y="2629"/>
                    <a:pt x="1040" y="7129"/>
                    <a:pt x="465" y="9941"/>
                  </a:cubicBezTo>
                  <a:cubicBezTo>
                    <a:pt x="-109" y="12754"/>
                    <a:pt x="-109" y="13879"/>
                    <a:pt x="236" y="14779"/>
                  </a:cubicBezTo>
                  <a:cubicBezTo>
                    <a:pt x="580" y="15679"/>
                    <a:pt x="1270" y="16354"/>
                    <a:pt x="1997" y="16354"/>
                  </a:cubicBezTo>
                  <a:cubicBezTo>
                    <a:pt x="2725" y="16354"/>
                    <a:pt x="3491" y="15679"/>
                    <a:pt x="4142" y="14104"/>
                  </a:cubicBezTo>
                  <a:cubicBezTo>
                    <a:pt x="4793" y="12529"/>
                    <a:pt x="5329" y="10054"/>
                    <a:pt x="5636" y="8142"/>
                  </a:cubicBezTo>
                  <a:cubicBezTo>
                    <a:pt x="5942" y="6229"/>
                    <a:pt x="6019" y="4879"/>
                    <a:pt x="6057" y="4767"/>
                  </a:cubicBezTo>
                  <a:cubicBezTo>
                    <a:pt x="6095" y="4654"/>
                    <a:pt x="6095" y="5779"/>
                    <a:pt x="6095" y="8029"/>
                  </a:cubicBezTo>
                  <a:cubicBezTo>
                    <a:pt x="6095" y="10279"/>
                    <a:pt x="6095" y="13654"/>
                    <a:pt x="6134" y="15904"/>
                  </a:cubicBezTo>
                  <a:cubicBezTo>
                    <a:pt x="6172" y="18154"/>
                    <a:pt x="6248" y="19279"/>
                    <a:pt x="6478" y="19954"/>
                  </a:cubicBezTo>
                  <a:cubicBezTo>
                    <a:pt x="6708" y="20629"/>
                    <a:pt x="7091" y="20854"/>
                    <a:pt x="7436" y="20517"/>
                  </a:cubicBezTo>
                  <a:cubicBezTo>
                    <a:pt x="7780" y="20179"/>
                    <a:pt x="8087" y="19279"/>
                    <a:pt x="8623" y="17029"/>
                  </a:cubicBezTo>
                  <a:cubicBezTo>
                    <a:pt x="9159" y="14779"/>
                    <a:pt x="9925" y="11179"/>
                    <a:pt x="10423" y="8929"/>
                  </a:cubicBezTo>
                  <a:cubicBezTo>
                    <a:pt x="10921" y="6679"/>
                    <a:pt x="11151" y="5779"/>
                    <a:pt x="11419" y="5667"/>
                  </a:cubicBezTo>
                  <a:cubicBezTo>
                    <a:pt x="11687" y="5554"/>
                    <a:pt x="11993" y="6229"/>
                    <a:pt x="12146" y="7692"/>
                  </a:cubicBezTo>
                  <a:cubicBezTo>
                    <a:pt x="12300" y="9154"/>
                    <a:pt x="12300" y="11404"/>
                    <a:pt x="12223" y="13204"/>
                  </a:cubicBezTo>
                  <a:cubicBezTo>
                    <a:pt x="12146" y="15004"/>
                    <a:pt x="11993" y="16354"/>
                    <a:pt x="11955" y="16467"/>
                  </a:cubicBezTo>
                  <a:cubicBezTo>
                    <a:pt x="11917" y="16579"/>
                    <a:pt x="11993" y="15454"/>
                    <a:pt x="12376" y="13092"/>
                  </a:cubicBezTo>
                  <a:cubicBezTo>
                    <a:pt x="12759" y="10729"/>
                    <a:pt x="13448" y="7129"/>
                    <a:pt x="13985" y="4654"/>
                  </a:cubicBezTo>
                  <a:cubicBezTo>
                    <a:pt x="14521" y="2179"/>
                    <a:pt x="14904" y="829"/>
                    <a:pt x="15287" y="267"/>
                  </a:cubicBezTo>
                  <a:cubicBezTo>
                    <a:pt x="15670" y="-296"/>
                    <a:pt x="16053" y="-71"/>
                    <a:pt x="16589" y="1954"/>
                  </a:cubicBezTo>
                  <a:cubicBezTo>
                    <a:pt x="17125" y="3979"/>
                    <a:pt x="17814" y="7804"/>
                    <a:pt x="18657" y="10504"/>
                  </a:cubicBezTo>
                  <a:cubicBezTo>
                    <a:pt x="19500" y="13204"/>
                    <a:pt x="20495" y="14779"/>
                    <a:pt x="21491" y="163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00" name="Line">
              <a:extLst>
                <a:ext uri="{FF2B5EF4-FFF2-40B4-BE49-F238E27FC236}">
                  <a16:creationId xmlns:a16="http://schemas.microsoft.com/office/drawing/2014/main" id="{0A922EF4-8E1C-436F-A226-D7CAC29656D3}"/>
                </a:ext>
              </a:extLst>
            </p:cNvPr>
            <p:cNvSpPr/>
            <p:nvPr/>
          </p:nvSpPr>
          <p:spPr>
            <a:xfrm>
              <a:off x="7226051" y="7045206"/>
              <a:ext cx="283290" cy="73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380" extrusionOk="0">
                  <a:moveTo>
                    <a:pt x="21477" y="13375"/>
                  </a:moveTo>
                  <a:cubicBezTo>
                    <a:pt x="21477" y="12613"/>
                    <a:pt x="21477" y="11851"/>
                    <a:pt x="19841" y="11088"/>
                  </a:cubicBezTo>
                  <a:cubicBezTo>
                    <a:pt x="18204" y="10326"/>
                    <a:pt x="14932" y="9564"/>
                    <a:pt x="11659" y="9818"/>
                  </a:cubicBezTo>
                  <a:cubicBezTo>
                    <a:pt x="8386" y="10072"/>
                    <a:pt x="5113" y="11342"/>
                    <a:pt x="3150" y="12676"/>
                  </a:cubicBezTo>
                  <a:cubicBezTo>
                    <a:pt x="1186" y="14011"/>
                    <a:pt x="532" y="15408"/>
                    <a:pt x="204" y="16552"/>
                  </a:cubicBezTo>
                  <a:cubicBezTo>
                    <a:pt x="-123" y="17695"/>
                    <a:pt x="-123" y="18585"/>
                    <a:pt x="695" y="18966"/>
                  </a:cubicBezTo>
                  <a:cubicBezTo>
                    <a:pt x="1513" y="19347"/>
                    <a:pt x="3150" y="19220"/>
                    <a:pt x="5932" y="17949"/>
                  </a:cubicBezTo>
                  <a:cubicBezTo>
                    <a:pt x="8713" y="16679"/>
                    <a:pt x="12641" y="14265"/>
                    <a:pt x="14932" y="11596"/>
                  </a:cubicBezTo>
                  <a:cubicBezTo>
                    <a:pt x="17222" y="8928"/>
                    <a:pt x="17877" y="6006"/>
                    <a:pt x="18041" y="4164"/>
                  </a:cubicBezTo>
                  <a:cubicBezTo>
                    <a:pt x="18204" y="2321"/>
                    <a:pt x="17877" y="1559"/>
                    <a:pt x="17059" y="924"/>
                  </a:cubicBezTo>
                  <a:cubicBezTo>
                    <a:pt x="16241" y="288"/>
                    <a:pt x="14932" y="-220"/>
                    <a:pt x="13786" y="98"/>
                  </a:cubicBezTo>
                  <a:cubicBezTo>
                    <a:pt x="12641" y="415"/>
                    <a:pt x="11659" y="1559"/>
                    <a:pt x="11659" y="4481"/>
                  </a:cubicBezTo>
                  <a:cubicBezTo>
                    <a:pt x="11659" y="7404"/>
                    <a:pt x="12641" y="12105"/>
                    <a:pt x="14113" y="15218"/>
                  </a:cubicBezTo>
                  <a:cubicBezTo>
                    <a:pt x="15586" y="18331"/>
                    <a:pt x="17550" y="19855"/>
                    <a:pt x="19513" y="21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01" name="Line">
              <a:extLst>
                <a:ext uri="{FF2B5EF4-FFF2-40B4-BE49-F238E27FC236}">
                  <a16:creationId xmlns:a16="http://schemas.microsoft.com/office/drawing/2014/main" id="{F94085B3-9C63-496E-8863-6E9A8EE60F4A}"/>
                </a:ext>
              </a:extLst>
            </p:cNvPr>
            <p:cNvSpPr/>
            <p:nvPr/>
          </p:nvSpPr>
          <p:spPr>
            <a:xfrm>
              <a:off x="8616348" y="7339282"/>
              <a:ext cx="409680" cy="428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375" extrusionOk="0">
                  <a:moveTo>
                    <a:pt x="7063" y="13520"/>
                  </a:moveTo>
                  <a:cubicBezTo>
                    <a:pt x="9336" y="10248"/>
                    <a:pt x="11610" y="6975"/>
                    <a:pt x="12861" y="4684"/>
                  </a:cubicBezTo>
                  <a:cubicBezTo>
                    <a:pt x="14111" y="2393"/>
                    <a:pt x="14339" y="1084"/>
                    <a:pt x="13884" y="430"/>
                  </a:cubicBezTo>
                  <a:cubicBezTo>
                    <a:pt x="13429" y="-225"/>
                    <a:pt x="12292" y="-225"/>
                    <a:pt x="10360" y="1084"/>
                  </a:cubicBezTo>
                  <a:cubicBezTo>
                    <a:pt x="8427" y="2393"/>
                    <a:pt x="5699" y="5011"/>
                    <a:pt x="3880" y="7084"/>
                  </a:cubicBezTo>
                  <a:cubicBezTo>
                    <a:pt x="2061" y="9157"/>
                    <a:pt x="1151" y="10684"/>
                    <a:pt x="583" y="11993"/>
                  </a:cubicBezTo>
                  <a:cubicBezTo>
                    <a:pt x="14" y="13302"/>
                    <a:pt x="-213" y="14393"/>
                    <a:pt x="242" y="14830"/>
                  </a:cubicBezTo>
                  <a:cubicBezTo>
                    <a:pt x="696" y="15266"/>
                    <a:pt x="1833" y="15048"/>
                    <a:pt x="3766" y="13630"/>
                  </a:cubicBezTo>
                  <a:cubicBezTo>
                    <a:pt x="5699" y="12211"/>
                    <a:pt x="8427" y="9593"/>
                    <a:pt x="10246" y="7739"/>
                  </a:cubicBezTo>
                  <a:cubicBezTo>
                    <a:pt x="12065" y="5884"/>
                    <a:pt x="12974" y="4793"/>
                    <a:pt x="13656" y="4793"/>
                  </a:cubicBezTo>
                  <a:cubicBezTo>
                    <a:pt x="14339" y="4793"/>
                    <a:pt x="14793" y="5884"/>
                    <a:pt x="15475" y="8393"/>
                  </a:cubicBezTo>
                  <a:cubicBezTo>
                    <a:pt x="16158" y="10902"/>
                    <a:pt x="17067" y="14830"/>
                    <a:pt x="17863" y="17230"/>
                  </a:cubicBezTo>
                  <a:cubicBezTo>
                    <a:pt x="18659" y="19630"/>
                    <a:pt x="19341" y="20502"/>
                    <a:pt x="19909" y="20939"/>
                  </a:cubicBezTo>
                  <a:cubicBezTo>
                    <a:pt x="20478" y="21375"/>
                    <a:pt x="20932" y="21375"/>
                    <a:pt x="21387" y="21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02" name="Line">
              <a:extLst>
                <a:ext uri="{FF2B5EF4-FFF2-40B4-BE49-F238E27FC236}">
                  <a16:creationId xmlns:a16="http://schemas.microsoft.com/office/drawing/2014/main" id="{E9BCCF9B-6CFB-4440-B308-93F446401DAC}"/>
                </a:ext>
              </a:extLst>
            </p:cNvPr>
            <p:cNvSpPr/>
            <p:nvPr/>
          </p:nvSpPr>
          <p:spPr>
            <a:xfrm>
              <a:off x="9235225" y="7267862"/>
              <a:ext cx="248421" cy="504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418" extrusionOk="0">
                  <a:moveTo>
                    <a:pt x="21442" y="0"/>
                  </a:moveTo>
                  <a:cubicBezTo>
                    <a:pt x="17345" y="0"/>
                    <a:pt x="13249" y="0"/>
                    <a:pt x="9897" y="652"/>
                  </a:cubicBezTo>
                  <a:cubicBezTo>
                    <a:pt x="6545" y="1303"/>
                    <a:pt x="3939" y="2607"/>
                    <a:pt x="2263" y="3724"/>
                  </a:cubicBezTo>
                  <a:cubicBezTo>
                    <a:pt x="587" y="4841"/>
                    <a:pt x="-158" y="5772"/>
                    <a:pt x="28" y="6610"/>
                  </a:cubicBezTo>
                  <a:cubicBezTo>
                    <a:pt x="214" y="7448"/>
                    <a:pt x="1332" y="8193"/>
                    <a:pt x="3752" y="8845"/>
                  </a:cubicBezTo>
                  <a:cubicBezTo>
                    <a:pt x="6173" y="9497"/>
                    <a:pt x="9897" y="10055"/>
                    <a:pt x="13063" y="10893"/>
                  </a:cubicBezTo>
                  <a:cubicBezTo>
                    <a:pt x="16228" y="11731"/>
                    <a:pt x="18835" y="12848"/>
                    <a:pt x="20139" y="13966"/>
                  </a:cubicBezTo>
                  <a:cubicBezTo>
                    <a:pt x="21442" y="15083"/>
                    <a:pt x="21442" y="16200"/>
                    <a:pt x="20511" y="17224"/>
                  </a:cubicBezTo>
                  <a:cubicBezTo>
                    <a:pt x="19580" y="18248"/>
                    <a:pt x="17718" y="19179"/>
                    <a:pt x="15483" y="19831"/>
                  </a:cubicBezTo>
                  <a:cubicBezTo>
                    <a:pt x="13249" y="20483"/>
                    <a:pt x="10642" y="20855"/>
                    <a:pt x="8408" y="21134"/>
                  </a:cubicBezTo>
                  <a:cubicBezTo>
                    <a:pt x="6173" y="21414"/>
                    <a:pt x="4311" y="21600"/>
                    <a:pt x="3752" y="21134"/>
                  </a:cubicBezTo>
                  <a:cubicBezTo>
                    <a:pt x="3194" y="20669"/>
                    <a:pt x="3939" y="19552"/>
                    <a:pt x="4683" y="18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03" name="Line">
              <a:extLst>
                <a:ext uri="{FF2B5EF4-FFF2-40B4-BE49-F238E27FC236}">
                  <a16:creationId xmlns:a16="http://schemas.microsoft.com/office/drawing/2014/main" id="{9E94AE00-FD9A-4D4E-88EC-82497880EDE7}"/>
                </a:ext>
              </a:extLst>
            </p:cNvPr>
            <p:cNvSpPr/>
            <p:nvPr/>
          </p:nvSpPr>
          <p:spPr>
            <a:xfrm>
              <a:off x="9679771" y="7272065"/>
              <a:ext cx="261498" cy="512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5" extrusionOk="0">
                  <a:moveTo>
                    <a:pt x="21600" y="2581"/>
                  </a:moveTo>
                  <a:cubicBezTo>
                    <a:pt x="21240" y="1673"/>
                    <a:pt x="20880" y="766"/>
                    <a:pt x="19800" y="312"/>
                  </a:cubicBezTo>
                  <a:cubicBezTo>
                    <a:pt x="18720" y="-142"/>
                    <a:pt x="16920" y="-142"/>
                    <a:pt x="14400" y="584"/>
                  </a:cubicBezTo>
                  <a:cubicBezTo>
                    <a:pt x="11880" y="1310"/>
                    <a:pt x="8640" y="2762"/>
                    <a:pt x="6840" y="4396"/>
                  </a:cubicBezTo>
                  <a:cubicBezTo>
                    <a:pt x="5040" y="6029"/>
                    <a:pt x="4680" y="7845"/>
                    <a:pt x="5940" y="9297"/>
                  </a:cubicBezTo>
                  <a:cubicBezTo>
                    <a:pt x="7200" y="10749"/>
                    <a:pt x="10080" y="11838"/>
                    <a:pt x="12240" y="12927"/>
                  </a:cubicBezTo>
                  <a:cubicBezTo>
                    <a:pt x="14400" y="14016"/>
                    <a:pt x="15840" y="15105"/>
                    <a:pt x="16560" y="16103"/>
                  </a:cubicBezTo>
                  <a:cubicBezTo>
                    <a:pt x="17280" y="17102"/>
                    <a:pt x="17280" y="18009"/>
                    <a:pt x="16560" y="18735"/>
                  </a:cubicBezTo>
                  <a:cubicBezTo>
                    <a:pt x="15840" y="19461"/>
                    <a:pt x="14400" y="20006"/>
                    <a:pt x="12780" y="20369"/>
                  </a:cubicBezTo>
                  <a:cubicBezTo>
                    <a:pt x="11160" y="20732"/>
                    <a:pt x="9360" y="20913"/>
                    <a:pt x="7560" y="21095"/>
                  </a:cubicBezTo>
                  <a:cubicBezTo>
                    <a:pt x="5760" y="21276"/>
                    <a:pt x="3960" y="21458"/>
                    <a:pt x="2700" y="21095"/>
                  </a:cubicBezTo>
                  <a:cubicBezTo>
                    <a:pt x="1440" y="20732"/>
                    <a:pt x="720" y="19824"/>
                    <a:pt x="0" y="189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04" name="Line">
              <a:extLst>
                <a:ext uri="{FF2B5EF4-FFF2-40B4-BE49-F238E27FC236}">
                  <a16:creationId xmlns:a16="http://schemas.microsoft.com/office/drawing/2014/main" id="{0A6E30A1-AA9C-4CF2-B645-E60447EF5990}"/>
                </a:ext>
              </a:extLst>
            </p:cNvPr>
            <p:cNvSpPr/>
            <p:nvPr/>
          </p:nvSpPr>
          <p:spPr>
            <a:xfrm>
              <a:off x="10137391" y="7389695"/>
              <a:ext cx="1494896" cy="415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6" extrusionOk="0">
                  <a:moveTo>
                    <a:pt x="379" y="5185"/>
                  </a:moveTo>
                  <a:cubicBezTo>
                    <a:pt x="253" y="4072"/>
                    <a:pt x="126" y="2959"/>
                    <a:pt x="63" y="3070"/>
                  </a:cubicBezTo>
                  <a:cubicBezTo>
                    <a:pt x="0" y="3181"/>
                    <a:pt x="0" y="4517"/>
                    <a:pt x="0" y="6744"/>
                  </a:cubicBezTo>
                  <a:cubicBezTo>
                    <a:pt x="0" y="8971"/>
                    <a:pt x="0" y="12088"/>
                    <a:pt x="95" y="14093"/>
                  </a:cubicBezTo>
                  <a:cubicBezTo>
                    <a:pt x="189" y="16097"/>
                    <a:pt x="379" y="16987"/>
                    <a:pt x="789" y="17099"/>
                  </a:cubicBezTo>
                  <a:cubicBezTo>
                    <a:pt x="1200" y="17210"/>
                    <a:pt x="1832" y="16542"/>
                    <a:pt x="2337" y="14427"/>
                  </a:cubicBezTo>
                  <a:cubicBezTo>
                    <a:pt x="2842" y="12311"/>
                    <a:pt x="3221" y="8748"/>
                    <a:pt x="3379" y="6410"/>
                  </a:cubicBezTo>
                  <a:cubicBezTo>
                    <a:pt x="3537" y="4072"/>
                    <a:pt x="3474" y="2959"/>
                    <a:pt x="3347" y="2847"/>
                  </a:cubicBezTo>
                  <a:cubicBezTo>
                    <a:pt x="3221" y="2736"/>
                    <a:pt x="3032" y="3627"/>
                    <a:pt x="2937" y="5408"/>
                  </a:cubicBezTo>
                  <a:cubicBezTo>
                    <a:pt x="2842" y="7189"/>
                    <a:pt x="2842" y="9862"/>
                    <a:pt x="2937" y="11754"/>
                  </a:cubicBezTo>
                  <a:cubicBezTo>
                    <a:pt x="3032" y="13647"/>
                    <a:pt x="3221" y="14761"/>
                    <a:pt x="3695" y="15317"/>
                  </a:cubicBezTo>
                  <a:cubicBezTo>
                    <a:pt x="4168" y="15874"/>
                    <a:pt x="4926" y="15874"/>
                    <a:pt x="5526" y="14649"/>
                  </a:cubicBezTo>
                  <a:cubicBezTo>
                    <a:pt x="6126" y="13424"/>
                    <a:pt x="6568" y="10975"/>
                    <a:pt x="6789" y="9194"/>
                  </a:cubicBezTo>
                  <a:cubicBezTo>
                    <a:pt x="7011" y="7412"/>
                    <a:pt x="7011" y="6299"/>
                    <a:pt x="7011" y="5185"/>
                  </a:cubicBezTo>
                  <a:cubicBezTo>
                    <a:pt x="7011" y="4072"/>
                    <a:pt x="7011" y="2959"/>
                    <a:pt x="7074" y="3070"/>
                  </a:cubicBezTo>
                  <a:cubicBezTo>
                    <a:pt x="7137" y="3181"/>
                    <a:pt x="7263" y="4517"/>
                    <a:pt x="7421" y="7189"/>
                  </a:cubicBezTo>
                  <a:cubicBezTo>
                    <a:pt x="7579" y="9862"/>
                    <a:pt x="7768" y="13870"/>
                    <a:pt x="7895" y="16653"/>
                  </a:cubicBezTo>
                  <a:cubicBezTo>
                    <a:pt x="8021" y="19437"/>
                    <a:pt x="8084" y="20996"/>
                    <a:pt x="8147" y="21218"/>
                  </a:cubicBezTo>
                  <a:cubicBezTo>
                    <a:pt x="8211" y="21441"/>
                    <a:pt x="8274" y="20328"/>
                    <a:pt x="8526" y="17655"/>
                  </a:cubicBezTo>
                  <a:cubicBezTo>
                    <a:pt x="8779" y="14983"/>
                    <a:pt x="9221" y="10752"/>
                    <a:pt x="9568" y="8303"/>
                  </a:cubicBezTo>
                  <a:cubicBezTo>
                    <a:pt x="9916" y="5853"/>
                    <a:pt x="10168" y="5185"/>
                    <a:pt x="10358" y="5408"/>
                  </a:cubicBezTo>
                  <a:cubicBezTo>
                    <a:pt x="10547" y="5631"/>
                    <a:pt x="10674" y="6744"/>
                    <a:pt x="10737" y="8526"/>
                  </a:cubicBezTo>
                  <a:cubicBezTo>
                    <a:pt x="10800" y="10307"/>
                    <a:pt x="10800" y="12756"/>
                    <a:pt x="10832" y="14538"/>
                  </a:cubicBezTo>
                  <a:cubicBezTo>
                    <a:pt x="10863" y="16319"/>
                    <a:pt x="10926" y="17433"/>
                    <a:pt x="11084" y="18323"/>
                  </a:cubicBezTo>
                  <a:cubicBezTo>
                    <a:pt x="11242" y="19214"/>
                    <a:pt x="11495" y="19882"/>
                    <a:pt x="11716" y="19771"/>
                  </a:cubicBezTo>
                  <a:cubicBezTo>
                    <a:pt x="11937" y="19660"/>
                    <a:pt x="12126" y="18769"/>
                    <a:pt x="12347" y="16542"/>
                  </a:cubicBezTo>
                  <a:cubicBezTo>
                    <a:pt x="12568" y="14315"/>
                    <a:pt x="12821" y="10752"/>
                    <a:pt x="13042" y="8414"/>
                  </a:cubicBezTo>
                  <a:cubicBezTo>
                    <a:pt x="13263" y="6076"/>
                    <a:pt x="13453" y="4963"/>
                    <a:pt x="13547" y="4963"/>
                  </a:cubicBezTo>
                  <a:cubicBezTo>
                    <a:pt x="13642" y="4963"/>
                    <a:pt x="13642" y="6076"/>
                    <a:pt x="13674" y="8303"/>
                  </a:cubicBezTo>
                  <a:cubicBezTo>
                    <a:pt x="13705" y="10530"/>
                    <a:pt x="13768" y="13870"/>
                    <a:pt x="13958" y="15985"/>
                  </a:cubicBezTo>
                  <a:cubicBezTo>
                    <a:pt x="14147" y="18101"/>
                    <a:pt x="14463" y="18991"/>
                    <a:pt x="15221" y="18991"/>
                  </a:cubicBezTo>
                  <a:cubicBezTo>
                    <a:pt x="15979" y="18991"/>
                    <a:pt x="17179" y="18101"/>
                    <a:pt x="18063" y="15763"/>
                  </a:cubicBezTo>
                  <a:cubicBezTo>
                    <a:pt x="18947" y="13424"/>
                    <a:pt x="19516" y="9639"/>
                    <a:pt x="19800" y="7078"/>
                  </a:cubicBezTo>
                  <a:cubicBezTo>
                    <a:pt x="20084" y="4517"/>
                    <a:pt x="20084" y="3181"/>
                    <a:pt x="19958" y="2179"/>
                  </a:cubicBezTo>
                  <a:cubicBezTo>
                    <a:pt x="19832" y="1177"/>
                    <a:pt x="19579" y="509"/>
                    <a:pt x="19295" y="175"/>
                  </a:cubicBezTo>
                  <a:cubicBezTo>
                    <a:pt x="19011" y="-159"/>
                    <a:pt x="18695" y="-159"/>
                    <a:pt x="18347" y="1511"/>
                  </a:cubicBezTo>
                  <a:cubicBezTo>
                    <a:pt x="18000" y="3181"/>
                    <a:pt x="17621" y="6521"/>
                    <a:pt x="17463" y="8860"/>
                  </a:cubicBezTo>
                  <a:cubicBezTo>
                    <a:pt x="17305" y="11198"/>
                    <a:pt x="17368" y="12534"/>
                    <a:pt x="18095" y="13647"/>
                  </a:cubicBezTo>
                  <a:cubicBezTo>
                    <a:pt x="18821" y="14761"/>
                    <a:pt x="20211" y="15651"/>
                    <a:pt x="21600" y="16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05" name="Line">
              <a:extLst>
                <a:ext uri="{FF2B5EF4-FFF2-40B4-BE49-F238E27FC236}">
                  <a16:creationId xmlns:a16="http://schemas.microsoft.com/office/drawing/2014/main" id="{424F1AC1-A47E-4D45-A10A-ED1387FD8018}"/>
                </a:ext>
              </a:extLst>
            </p:cNvPr>
            <p:cNvSpPr/>
            <p:nvPr/>
          </p:nvSpPr>
          <p:spPr>
            <a:xfrm>
              <a:off x="13205629" y="7280467"/>
              <a:ext cx="427113" cy="69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600" extrusionOk="0">
                  <a:moveTo>
                    <a:pt x="21517" y="0"/>
                  </a:moveTo>
                  <a:cubicBezTo>
                    <a:pt x="18872" y="3940"/>
                    <a:pt x="16227" y="7879"/>
                    <a:pt x="13913" y="10664"/>
                  </a:cubicBezTo>
                  <a:cubicBezTo>
                    <a:pt x="11599" y="13449"/>
                    <a:pt x="9615" y="15079"/>
                    <a:pt x="7962" y="16166"/>
                  </a:cubicBezTo>
                  <a:cubicBezTo>
                    <a:pt x="6309" y="17253"/>
                    <a:pt x="4986" y="17796"/>
                    <a:pt x="3774" y="18000"/>
                  </a:cubicBezTo>
                  <a:cubicBezTo>
                    <a:pt x="2562" y="18204"/>
                    <a:pt x="1460" y="18068"/>
                    <a:pt x="799" y="17660"/>
                  </a:cubicBezTo>
                  <a:cubicBezTo>
                    <a:pt x="137" y="17253"/>
                    <a:pt x="-83" y="16574"/>
                    <a:pt x="27" y="15079"/>
                  </a:cubicBezTo>
                  <a:cubicBezTo>
                    <a:pt x="137" y="13585"/>
                    <a:pt x="578" y="11275"/>
                    <a:pt x="1019" y="9781"/>
                  </a:cubicBezTo>
                  <a:cubicBezTo>
                    <a:pt x="1460" y="8287"/>
                    <a:pt x="1901" y="7608"/>
                    <a:pt x="2562" y="7064"/>
                  </a:cubicBezTo>
                  <a:cubicBezTo>
                    <a:pt x="3223" y="6521"/>
                    <a:pt x="4105" y="6113"/>
                    <a:pt x="5097" y="5909"/>
                  </a:cubicBezTo>
                  <a:cubicBezTo>
                    <a:pt x="6088" y="5706"/>
                    <a:pt x="7190" y="5706"/>
                    <a:pt x="8513" y="6385"/>
                  </a:cubicBezTo>
                  <a:cubicBezTo>
                    <a:pt x="9835" y="7064"/>
                    <a:pt x="11378" y="8423"/>
                    <a:pt x="12701" y="10392"/>
                  </a:cubicBezTo>
                  <a:cubicBezTo>
                    <a:pt x="14023" y="12362"/>
                    <a:pt x="15125" y="14943"/>
                    <a:pt x="16558" y="16913"/>
                  </a:cubicBezTo>
                  <a:cubicBezTo>
                    <a:pt x="17990" y="18883"/>
                    <a:pt x="19754" y="20242"/>
                    <a:pt x="215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06" name="Line">
              <a:extLst>
                <a:ext uri="{FF2B5EF4-FFF2-40B4-BE49-F238E27FC236}">
                  <a16:creationId xmlns:a16="http://schemas.microsoft.com/office/drawing/2014/main" id="{3793F95E-B3E0-42BF-9FA8-32D792B6C1A4}"/>
                </a:ext>
              </a:extLst>
            </p:cNvPr>
            <p:cNvSpPr/>
            <p:nvPr/>
          </p:nvSpPr>
          <p:spPr>
            <a:xfrm>
              <a:off x="14090364" y="7490521"/>
              <a:ext cx="353020" cy="37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5867" y="11375"/>
                    <a:pt x="11733" y="2735"/>
                    <a:pt x="15333" y="575"/>
                  </a:cubicBezTo>
                  <a:cubicBezTo>
                    <a:pt x="18933" y="-1585"/>
                    <a:pt x="20267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07" name="Line">
              <a:extLst>
                <a:ext uri="{FF2B5EF4-FFF2-40B4-BE49-F238E27FC236}">
                  <a16:creationId xmlns:a16="http://schemas.microsoft.com/office/drawing/2014/main" id="{EF2AA047-A449-4B0D-9C02-3C9313F7CA2C}"/>
                </a:ext>
              </a:extLst>
            </p:cNvPr>
            <p:cNvSpPr/>
            <p:nvPr/>
          </p:nvSpPr>
          <p:spPr>
            <a:xfrm>
              <a:off x="13985765" y="7713176"/>
              <a:ext cx="366097" cy="37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914" y="16800"/>
                    <a:pt x="11829" y="12000"/>
                    <a:pt x="15429" y="8400"/>
                  </a:cubicBezTo>
                  <a:cubicBezTo>
                    <a:pt x="19029" y="4800"/>
                    <a:pt x="20314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08" name="Line">
              <a:extLst>
                <a:ext uri="{FF2B5EF4-FFF2-40B4-BE49-F238E27FC236}">
                  <a16:creationId xmlns:a16="http://schemas.microsoft.com/office/drawing/2014/main" id="{7FD44762-4B87-4965-A4EF-CD4F26F3991A}"/>
                </a:ext>
              </a:extLst>
            </p:cNvPr>
            <p:cNvSpPr/>
            <p:nvPr/>
          </p:nvSpPr>
          <p:spPr>
            <a:xfrm>
              <a:off x="0" y="8767648"/>
              <a:ext cx="383530" cy="743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35" extrusionOk="0">
                  <a:moveTo>
                    <a:pt x="21395" y="1264"/>
                  </a:moveTo>
                  <a:cubicBezTo>
                    <a:pt x="20667" y="762"/>
                    <a:pt x="19939" y="260"/>
                    <a:pt x="18847" y="71"/>
                  </a:cubicBezTo>
                  <a:cubicBezTo>
                    <a:pt x="17755" y="-117"/>
                    <a:pt x="16298" y="9"/>
                    <a:pt x="13507" y="1202"/>
                  </a:cubicBezTo>
                  <a:cubicBezTo>
                    <a:pt x="10716" y="2395"/>
                    <a:pt x="6591" y="4655"/>
                    <a:pt x="4285" y="6476"/>
                  </a:cubicBezTo>
                  <a:cubicBezTo>
                    <a:pt x="1979" y="8297"/>
                    <a:pt x="1494" y="9678"/>
                    <a:pt x="2465" y="10871"/>
                  </a:cubicBezTo>
                  <a:cubicBezTo>
                    <a:pt x="3435" y="12064"/>
                    <a:pt x="5862" y="13069"/>
                    <a:pt x="8289" y="14074"/>
                  </a:cubicBezTo>
                  <a:cubicBezTo>
                    <a:pt x="10716" y="15078"/>
                    <a:pt x="13143" y="16083"/>
                    <a:pt x="14599" y="16962"/>
                  </a:cubicBezTo>
                  <a:cubicBezTo>
                    <a:pt x="16056" y="17841"/>
                    <a:pt x="16541" y="18595"/>
                    <a:pt x="16298" y="19223"/>
                  </a:cubicBezTo>
                  <a:cubicBezTo>
                    <a:pt x="16056" y="19850"/>
                    <a:pt x="15085" y="20353"/>
                    <a:pt x="12779" y="20730"/>
                  </a:cubicBezTo>
                  <a:cubicBezTo>
                    <a:pt x="10474" y="21106"/>
                    <a:pt x="6833" y="21357"/>
                    <a:pt x="4406" y="21420"/>
                  </a:cubicBezTo>
                  <a:cubicBezTo>
                    <a:pt x="1979" y="21483"/>
                    <a:pt x="766" y="21357"/>
                    <a:pt x="280" y="20981"/>
                  </a:cubicBezTo>
                  <a:cubicBezTo>
                    <a:pt x="-205" y="20604"/>
                    <a:pt x="38" y="19976"/>
                    <a:pt x="280" y="193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09" name="Line">
              <a:extLst>
                <a:ext uri="{FF2B5EF4-FFF2-40B4-BE49-F238E27FC236}">
                  <a16:creationId xmlns:a16="http://schemas.microsoft.com/office/drawing/2014/main" id="{D27AB1F5-DEF2-4287-A795-B2AEDEC86A0D}"/>
                </a:ext>
              </a:extLst>
            </p:cNvPr>
            <p:cNvSpPr/>
            <p:nvPr/>
          </p:nvSpPr>
          <p:spPr>
            <a:xfrm>
              <a:off x="610161" y="9141542"/>
              <a:ext cx="252781" cy="373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5" h="20533" extrusionOk="0">
                  <a:moveTo>
                    <a:pt x="16317" y="4862"/>
                  </a:moveTo>
                  <a:cubicBezTo>
                    <a:pt x="16317" y="2942"/>
                    <a:pt x="16317" y="1022"/>
                    <a:pt x="15446" y="302"/>
                  </a:cubicBezTo>
                  <a:cubicBezTo>
                    <a:pt x="14575" y="-418"/>
                    <a:pt x="12833" y="62"/>
                    <a:pt x="10046" y="2702"/>
                  </a:cubicBezTo>
                  <a:cubicBezTo>
                    <a:pt x="7259" y="5342"/>
                    <a:pt x="3426" y="10142"/>
                    <a:pt x="1510" y="13262"/>
                  </a:cubicBezTo>
                  <a:cubicBezTo>
                    <a:pt x="-406" y="16382"/>
                    <a:pt x="-406" y="17822"/>
                    <a:pt x="988" y="19022"/>
                  </a:cubicBezTo>
                  <a:cubicBezTo>
                    <a:pt x="2381" y="20222"/>
                    <a:pt x="5168" y="21182"/>
                    <a:pt x="9000" y="19982"/>
                  </a:cubicBezTo>
                  <a:cubicBezTo>
                    <a:pt x="12833" y="18782"/>
                    <a:pt x="17710" y="15422"/>
                    <a:pt x="19452" y="12062"/>
                  </a:cubicBezTo>
                  <a:cubicBezTo>
                    <a:pt x="21194" y="8702"/>
                    <a:pt x="19800" y="5342"/>
                    <a:pt x="17188" y="3422"/>
                  </a:cubicBezTo>
                  <a:cubicBezTo>
                    <a:pt x="14575" y="1502"/>
                    <a:pt x="10742" y="1022"/>
                    <a:pt x="6910" y="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10" name="Line">
              <a:extLst>
                <a:ext uri="{FF2B5EF4-FFF2-40B4-BE49-F238E27FC236}">
                  <a16:creationId xmlns:a16="http://schemas.microsoft.com/office/drawing/2014/main" id="{ED4FFEEA-EE78-4870-928C-2317F0B803E6}"/>
                </a:ext>
              </a:extLst>
            </p:cNvPr>
            <p:cNvSpPr/>
            <p:nvPr/>
          </p:nvSpPr>
          <p:spPr>
            <a:xfrm>
              <a:off x="1124440" y="8507181"/>
              <a:ext cx="82809" cy="1025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1600" extrusionOk="0">
                  <a:moveTo>
                    <a:pt x="21106" y="2298"/>
                  </a:moveTo>
                  <a:cubicBezTo>
                    <a:pt x="21106" y="1838"/>
                    <a:pt x="21106" y="1379"/>
                    <a:pt x="21106" y="919"/>
                  </a:cubicBezTo>
                  <a:cubicBezTo>
                    <a:pt x="21106" y="460"/>
                    <a:pt x="21106" y="0"/>
                    <a:pt x="20026" y="0"/>
                  </a:cubicBezTo>
                  <a:cubicBezTo>
                    <a:pt x="18946" y="0"/>
                    <a:pt x="16786" y="460"/>
                    <a:pt x="15166" y="2206"/>
                  </a:cubicBezTo>
                  <a:cubicBezTo>
                    <a:pt x="13546" y="3952"/>
                    <a:pt x="12466" y="6986"/>
                    <a:pt x="9226" y="10019"/>
                  </a:cubicBezTo>
                  <a:cubicBezTo>
                    <a:pt x="5986" y="13052"/>
                    <a:pt x="586" y="16085"/>
                    <a:pt x="46" y="18015"/>
                  </a:cubicBezTo>
                  <a:cubicBezTo>
                    <a:pt x="-494" y="19946"/>
                    <a:pt x="3826" y="20773"/>
                    <a:pt x="814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11" name="Line">
              <a:extLst>
                <a:ext uri="{FF2B5EF4-FFF2-40B4-BE49-F238E27FC236}">
                  <a16:creationId xmlns:a16="http://schemas.microsoft.com/office/drawing/2014/main" id="{2BA24977-1F47-4346-9AFF-166D924CAE8A}"/>
                </a:ext>
              </a:extLst>
            </p:cNvPr>
            <p:cNvSpPr/>
            <p:nvPr/>
          </p:nvSpPr>
          <p:spPr>
            <a:xfrm>
              <a:off x="1351071" y="8713032"/>
              <a:ext cx="640671" cy="869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407" extrusionOk="0">
                  <a:moveTo>
                    <a:pt x="1763" y="12703"/>
                  </a:moveTo>
                  <a:cubicBezTo>
                    <a:pt x="1176" y="13132"/>
                    <a:pt x="588" y="13562"/>
                    <a:pt x="294" y="14207"/>
                  </a:cubicBezTo>
                  <a:cubicBezTo>
                    <a:pt x="0" y="14852"/>
                    <a:pt x="0" y="15711"/>
                    <a:pt x="0" y="16410"/>
                  </a:cubicBezTo>
                  <a:cubicBezTo>
                    <a:pt x="0" y="17108"/>
                    <a:pt x="0" y="17646"/>
                    <a:pt x="808" y="17861"/>
                  </a:cubicBezTo>
                  <a:cubicBezTo>
                    <a:pt x="1616" y="18076"/>
                    <a:pt x="3233" y="17968"/>
                    <a:pt x="4702" y="17270"/>
                  </a:cubicBezTo>
                  <a:cubicBezTo>
                    <a:pt x="6171" y="16571"/>
                    <a:pt x="7494" y="15282"/>
                    <a:pt x="8302" y="14153"/>
                  </a:cubicBezTo>
                  <a:cubicBezTo>
                    <a:pt x="9110" y="13025"/>
                    <a:pt x="9404" y="12058"/>
                    <a:pt x="9331" y="11843"/>
                  </a:cubicBezTo>
                  <a:cubicBezTo>
                    <a:pt x="9257" y="11628"/>
                    <a:pt x="8816" y="12165"/>
                    <a:pt x="8449" y="13401"/>
                  </a:cubicBezTo>
                  <a:cubicBezTo>
                    <a:pt x="8082" y="14637"/>
                    <a:pt x="7788" y="16571"/>
                    <a:pt x="7861" y="17807"/>
                  </a:cubicBezTo>
                  <a:cubicBezTo>
                    <a:pt x="7935" y="19043"/>
                    <a:pt x="8376" y="19580"/>
                    <a:pt x="9110" y="19903"/>
                  </a:cubicBezTo>
                  <a:cubicBezTo>
                    <a:pt x="9845" y="20225"/>
                    <a:pt x="10873" y="20332"/>
                    <a:pt x="12416" y="19903"/>
                  </a:cubicBezTo>
                  <a:cubicBezTo>
                    <a:pt x="13959" y="19473"/>
                    <a:pt x="16016" y="18506"/>
                    <a:pt x="17559" y="16571"/>
                  </a:cubicBezTo>
                  <a:cubicBezTo>
                    <a:pt x="19102" y="14637"/>
                    <a:pt x="20131" y="11735"/>
                    <a:pt x="20718" y="9210"/>
                  </a:cubicBezTo>
                  <a:cubicBezTo>
                    <a:pt x="21306" y="6685"/>
                    <a:pt x="21453" y="4535"/>
                    <a:pt x="21527" y="3138"/>
                  </a:cubicBezTo>
                  <a:cubicBezTo>
                    <a:pt x="21600" y="1741"/>
                    <a:pt x="21600" y="1097"/>
                    <a:pt x="21306" y="613"/>
                  </a:cubicBezTo>
                  <a:cubicBezTo>
                    <a:pt x="21012" y="129"/>
                    <a:pt x="20424" y="-193"/>
                    <a:pt x="20057" y="129"/>
                  </a:cubicBezTo>
                  <a:cubicBezTo>
                    <a:pt x="19690" y="452"/>
                    <a:pt x="19543" y="1419"/>
                    <a:pt x="19249" y="3891"/>
                  </a:cubicBezTo>
                  <a:cubicBezTo>
                    <a:pt x="18955" y="6362"/>
                    <a:pt x="18514" y="10338"/>
                    <a:pt x="18147" y="13508"/>
                  </a:cubicBezTo>
                  <a:cubicBezTo>
                    <a:pt x="17780" y="16679"/>
                    <a:pt x="17486" y="19043"/>
                    <a:pt x="17192" y="21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12" name="Line">
              <a:extLst>
                <a:ext uri="{FF2B5EF4-FFF2-40B4-BE49-F238E27FC236}">
                  <a16:creationId xmlns:a16="http://schemas.microsoft.com/office/drawing/2014/main" id="{D7ED7868-7092-4B96-9496-E4A8E9881AC4}"/>
                </a:ext>
              </a:extLst>
            </p:cNvPr>
            <p:cNvSpPr/>
            <p:nvPr/>
          </p:nvSpPr>
          <p:spPr>
            <a:xfrm>
              <a:off x="1874066" y="9128940"/>
              <a:ext cx="374813" cy="39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424" extrusionOk="0">
                  <a:moveTo>
                    <a:pt x="0" y="9184"/>
                  </a:moveTo>
                  <a:cubicBezTo>
                    <a:pt x="0" y="7264"/>
                    <a:pt x="0" y="5344"/>
                    <a:pt x="2110" y="3784"/>
                  </a:cubicBezTo>
                  <a:cubicBezTo>
                    <a:pt x="4221" y="2224"/>
                    <a:pt x="8441" y="1024"/>
                    <a:pt x="11297" y="424"/>
                  </a:cubicBezTo>
                  <a:cubicBezTo>
                    <a:pt x="14152" y="-176"/>
                    <a:pt x="15641" y="-176"/>
                    <a:pt x="17255" y="664"/>
                  </a:cubicBezTo>
                  <a:cubicBezTo>
                    <a:pt x="18869" y="1504"/>
                    <a:pt x="20607" y="3184"/>
                    <a:pt x="21103" y="6784"/>
                  </a:cubicBezTo>
                  <a:cubicBezTo>
                    <a:pt x="21600" y="10384"/>
                    <a:pt x="20855" y="15904"/>
                    <a:pt x="20110" y="21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13" name="Line">
              <a:extLst>
                <a:ext uri="{FF2B5EF4-FFF2-40B4-BE49-F238E27FC236}">
                  <a16:creationId xmlns:a16="http://schemas.microsoft.com/office/drawing/2014/main" id="{9EA4631D-F82D-41DE-A6ED-EE2C825F2CB3}"/>
                </a:ext>
              </a:extLst>
            </p:cNvPr>
            <p:cNvSpPr/>
            <p:nvPr/>
          </p:nvSpPr>
          <p:spPr>
            <a:xfrm>
              <a:off x="2275029" y="8759246"/>
              <a:ext cx="43583" cy="13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2" h="20992" extrusionOk="0">
                  <a:moveTo>
                    <a:pt x="20112" y="10540"/>
                  </a:moveTo>
                  <a:cubicBezTo>
                    <a:pt x="12257" y="5663"/>
                    <a:pt x="4403" y="786"/>
                    <a:pt x="1457" y="89"/>
                  </a:cubicBezTo>
                  <a:cubicBezTo>
                    <a:pt x="-1488" y="-608"/>
                    <a:pt x="476" y="2876"/>
                    <a:pt x="3421" y="7057"/>
                  </a:cubicBezTo>
                  <a:cubicBezTo>
                    <a:pt x="6367" y="11237"/>
                    <a:pt x="10294" y="16115"/>
                    <a:pt x="14221" y="209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14" name="Line">
              <a:extLst>
                <a:ext uri="{FF2B5EF4-FFF2-40B4-BE49-F238E27FC236}">
                  <a16:creationId xmlns:a16="http://schemas.microsoft.com/office/drawing/2014/main" id="{A96F011D-362D-4356-A751-98946A3DC611}"/>
                </a:ext>
              </a:extLst>
            </p:cNvPr>
            <p:cNvSpPr/>
            <p:nvPr/>
          </p:nvSpPr>
          <p:spPr>
            <a:xfrm>
              <a:off x="2475511" y="9061723"/>
              <a:ext cx="653744" cy="441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506" extrusionOk="0">
                  <a:moveTo>
                    <a:pt x="5150" y="4353"/>
                  </a:moveTo>
                  <a:cubicBezTo>
                    <a:pt x="4005" y="5624"/>
                    <a:pt x="2861" y="6894"/>
                    <a:pt x="1931" y="8588"/>
                  </a:cubicBezTo>
                  <a:cubicBezTo>
                    <a:pt x="1001" y="10282"/>
                    <a:pt x="286" y="12400"/>
                    <a:pt x="72" y="14518"/>
                  </a:cubicBezTo>
                  <a:cubicBezTo>
                    <a:pt x="-143" y="16635"/>
                    <a:pt x="143" y="18753"/>
                    <a:pt x="715" y="19812"/>
                  </a:cubicBezTo>
                  <a:cubicBezTo>
                    <a:pt x="1287" y="20871"/>
                    <a:pt x="2146" y="20871"/>
                    <a:pt x="3362" y="18330"/>
                  </a:cubicBezTo>
                  <a:cubicBezTo>
                    <a:pt x="4578" y="15788"/>
                    <a:pt x="6151" y="10706"/>
                    <a:pt x="7152" y="7424"/>
                  </a:cubicBezTo>
                  <a:cubicBezTo>
                    <a:pt x="8154" y="4141"/>
                    <a:pt x="8583" y="2659"/>
                    <a:pt x="9083" y="1600"/>
                  </a:cubicBezTo>
                  <a:cubicBezTo>
                    <a:pt x="9584" y="541"/>
                    <a:pt x="10156" y="-94"/>
                    <a:pt x="10800" y="12"/>
                  </a:cubicBezTo>
                  <a:cubicBezTo>
                    <a:pt x="11444" y="118"/>
                    <a:pt x="12159" y="965"/>
                    <a:pt x="12660" y="3612"/>
                  </a:cubicBezTo>
                  <a:cubicBezTo>
                    <a:pt x="13160" y="6259"/>
                    <a:pt x="13446" y="10706"/>
                    <a:pt x="13446" y="13565"/>
                  </a:cubicBezTo>
                  <a:cubicBezTo>
                    <a:pt x="13446" y="16424"/>
                    <a:pt x="13160" y="17694"/>
                    <a:pt x="13089" y="17588"/>
                  </a:cubicBezTo>
                  <a:cubicBezTo>
                    <a:pt x="13017" y="17482"/>
                    <a:pt x="13160" y="16000"/>
                    <a:pt x="14019" y="13141"/>
                  </a:cubicBezTo>
                  <a:cubicBezTo>
                    <a:pt x="14877" y="10282"/>
                    <a:pt x="16450" y="6047"/>
                    <a:pt x="17523" y="3506"/>
                  </a:cubicBezTo>
                  <a:cubicBezTo>
                    <a:pt x="18596" y="965"/>
                    <a:pt x="19168" y="118"/>
                    <a:pt x="19669" y="224"/>
                  </a:cubicBezTo>
                  <a:cubicBezTo>
                    <a:pt x="20170" y="330"/>
                    <a:pt x="20599" y="1388"/>
                    <a:pt x="20885" y="5094"/>
                  </a:cubicBezTo>
                  <a:cubicBezTo>
                    <a:pt x="21171" y="8800"/>
                    <a:pt x="21314" y="15153"/>
                    <a:pt x="21457" y="21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15" name="Line">
              <a:extLst>
                <a:ext uri="{FF2B5EF4-FFF2-40B4-BE49-F238E27FC236}">
                  <a16:creationId xmlns:a16="http://schemas.microsoft.com/office/drawing/2014/main" id="{3D1E42F6-E6E7-46D9-85EB-BE6D8E3215DA}"/>
                </a:ext>
              </a:extLst>
            </p:cNvPr>
            <p:cNvSpPr/>
            <p:nvPr/>
          </p:nvSpPr>
          <p:spPr>
            <a:xfrm>
              <a:off x="56659" y="10246427"/>
              <a:ext cx="3294870" cy="121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600" extrusionOk="0">
                  <a:moveTo>
                    <a:pt x="1542" y="3086"/>
                  </a:moveTo>
                  <a:cubicBezTo>
                    <a:pt x="1115" y="1543"/>
                    <a:pt x="687" y="0"/>
                    <a:pt x="402" y="0"/>
                  </a:cubicBezTo>
                  <a:cubicBezTo>
                    <a:pt x="117" y="0"/>
                    <a:pt x="-25" y="1543"/>
                    <a:pt x="3" y="2314"/>
                  </a:cubicBezTo>
                  <a:cubicBezTo>
                    <a:pt x="32" y="3086"/>
                    <a:pt x="231" y="3086"/>
                    <a:pt x="858" y="2700"/>
                  </a:cubicBezTo>
                  <a:cubicBezTo>
                    <a:pt x="1485" y="2314"/>
                    <a:pt x="2540" y="1543"/>
                    <a:pt x="3594" y="1157"/>
                  </a:cubicBezTo>
                  <a:cubicBezTo>
                    <a:pt x="4648" y="771"/>
                    <a:pt x="5703" y="771"/>
                    <a:pt x="6828" y="1543"/>
                  </a:cubicBezTo>
                  <a:cubicBezTo>
                    <a:pt x="7954" y="2314"/>
                    <a:pt x="9151" y="3857"/>
                    <a:pt x="10262" y="5014"/>
                  </a:cubicBezTo>
                  <a:cubicBezTo>
                    <a:pt x="11373" y="6171"/>
                    <a:pt x="12399" y="6943"/>
                    <a:pt x="13511" y="7714"/>
                  </a:cubicBezTo>
                  <a:cubicBezTo>
                    <a:pt x="14622" y="8486"/>
                    <a:pt x="15819" y="9257"/>
                    <a:pt x="16902" y="10029"/>
                  </a:cubicBezTo>
                  <a:cubicBezTo>
                    <a:pt x="17984" y="10800"/>
                    <a:pt x="18953" y="11572"/>
                    <a:pt x="19609" y="11957"/>
                  </a:cubicBezTo>
                  <a:cubicBezTo>
                    <a:pt x="20264" y="12343"/>
                    <a:pt x="20606" y="12343"/>
                    <a:pt x="20905" y="12729"/>
                  </a:cubicBezTo>
                  <a:cubicBezTo>
                    <a:pt x="21205" y="13114"/>
                    <a:pt x="21461" y="13886"/>
                    <a:pt x="21518" y="15429"/>
                  </a:cubicBezTo>
                  <a:cubicBezTo>
                    <a:pt x="21575" y="16971"/>
                    <a:pt x="21433" y="19286"/>
                    <a:pt x="2129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16" name="Line">
              <a:extLst>
                <a:ext uri="{FF2B5EF4-FFF2-40B4-BE49-F238E27FC236}">
                  <a16:creationId xmlns:a16="http://schemas.microsoft.com/office/drawing/2014/main" id="{5AADD82B-50D8-4DF0-826F-C305446E9464}"/>
                </a:ext>
              </a:extLst>
            </p:cNvPr>
            <p:cNvSpPr/>
            <p:nvPr/>
          </p:nvSpPr>
          <p:spPr>
            <a:xfrm>
              <a:off x="4998964" y="8746641"/>
              <a:ext cx="78449" cy="785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200" y="3480"/>
                    <a:pt x="16800" y="6960"/>
                    <a:pt x="13200" y="10560"/>
                  </a:cubicBezTo>
                  <a:cubicBezTo>
                    <a:pt x="9600" y="14160"/>
                    <a:pt x="4800" y="178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17" name="Line">
              <a:extLst>
                <a:ext uri="{FF2B5EF4-FFF2-40B4-BE49-F238E27FC236}">
                  <a16:creationId xmlns:a16="http://schemas.microsoft.com/office/drawing/2014/main" id="{12DB90FD-B329-4C1F-8F33-E7024DF03DFA}"/>
                </a:ext>
              </a:extLst>
            </p:cNvPr>
            <p:cNvSpPr/>
            <p:nvPr/>
          </p:nvSpPr>
          <p:spPr>
            <a:xfrm>
              <a:off x="4863856" y="8549192"/>
              <a:ext cx="623237" cy="1130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2" h="21384" extrusionOk="0">
                  <a:moveTo>
                    <a:pt x="170" y="1769"/>
                  </a:moveTo>
                  <a:cubicBezTo>
                    <a:pt x="23" y="1192"/>
                    <a:pt x="-124" y="615"/>
                    <a:pt x="170" y="285"/>
                  </a:cubicBezTo>
                  <a:cubicBezTo>
                    <a:pt x="464" y="-45"/>
                    <a:pt x="1198" y="-127"/>
                    <a:pt x="3403" y="244"/>
                  </a:cubicBezTo>
                  <a:cubicBezTo>
                    <a:pt x="5607" y="615"/>
                    <a:pt x="9280" y="1439"/>
                    <a:pt x="12439" y="2882"/>
                  </a:cubicBezTo>
                  <a:cubicBezTo>
                    <a:pt x="15598" y="4325"/>
                    <a:pt x="18243" y="6386"/>
                    <a:pt x="19713" y="8447"/>
                  </a:cubicBezTo>
                  <a:cubicBezTo>
                    <a:pt x="21182" y="10508"/>
                    <a:pt x="21476" y="12569"/>
                    <a:pt x="20007" y="14507"/>
                  </a:cubicBezTo>
                  <a:cubicBezTo>
                    <a:pt x="18537" y="16444"/>
                    <a:pt x="15305" y="18258"/>
                    <a:pt x="12733" y="19371"/>
                  </a:cubicBezTo>
                  <a:cubicBezTo>
                    <a:pt x="10162" y="20484"/>
                    <a:pt x="8252" y="20896"/>
                    <a:pt x="6856" y="21143"/>
                  </a:cubicBezTo>
                  <a:cubicBezTo>
                    <a:pt x="5460" y="21391"/>
                    <a:pt x="4578" y="21473"/>
                    <a:pt x="4284" y="21267"/>
                  </a:cubicBezTo>
                  <a:cubicBezTo>
                    <a:pt x="3990" y="21061"/>
                    <a:pt x="4284" y="20566"/>
                    <a:pt x="5386" y="20030"/>
                  </a:cubicBezTo>
                  <a:cubicBezTo>
                    <a:pt x="6488" y="19494"/>
                    <a:pt x="8398" y="18917"/>
                    <a:pt x="10309" y="18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18" name="Line">
              <a:extLst>
                <a:ext uri="{FF2B5EF4-FFF2-40B4-BE49-F238E27FC236}">
                  <a16:creationId xmlns:a16="http://schemas.microsoft.com/office/drawing/2014/main" id="{5EBAF15A-6DFB-4C07-A1AD-FA92F0C9B062}"/>
                </a:ext>
              </a:extLst>
            </p:cNvPr>
            <p:cNvSpPr/>
            <p:nvPr/>
          </p:nvSpPr>
          <p:spPr>
            <a:xfrm>
              <a:off x="5691931" y="9074325"/>
              <a:ext cx="78449" cy="428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00" y="2182"/>
                    <a:pt x="9600" y="4364"/>
                    <a:pt x="6600" y="7745"/>
                  </a:cubicBezTo>
                  <a:cubicBezTo>
                    <a:pt x="3600" y="11127"/>
                    <a:pt x="3600" y="15709"/>
                    <a:pt x="3000" y="18218"/>
                  </a:cubicBezTo>
                  <a:cubicBezTo>
                    <a:pt x="2400" y="20727"/>
                    <a:pt x="1200" y="211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19" name="Line">
              <a:extLst>
                <a:ext uri="{FF2B5EF4-FFF2-40B4-BE49-F238E27FC236}">
                  <a16:creationId xmlns:a16="http://schemas.microsoft.com/office/drawing/2014/main" id="{795D73A2-CB35-4917-89CC-89420433C6C8}"/>
                </a:ext>
              </a:extLst>
            </p:cNvPr>
            <p:cNvSpPr/>
            <p:nvPr/>
          </p:nvSpPr>
          <p:spPr>
            <a:xfrm>
              <a:off x="5731157" y="8826463"/>
              <a:ext cx="39223" cy="50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20" name="Line">
              <a:extLst>
                <a:ext uri="{FF2B5EF4-FFF2-40B4-BE49-F238E27FC236}">
                  <a16:creationId xmlns:a16="http://schemas.microsoft.com/office/drawing/2014/main" id="{26F6BB63-0955-498D-9F4F-FAAF2A5201AB}"/>
                </a:ext>
              </a:extLst>
            </p:cNvPr>
            <p:cNvSpPr/>
            <p:nvPr/>
          </p:nvSpPr>
          <p:spPr>
            <a:xfrm>
              <a:off x="5966505" y="9049119"/>
              <a:ext cx="248421" cy="403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2" h="21146" extrusionOk="0">
                  <a:moveTo>
                    <a:pt x="0" y="12279"/>
                  </a:moveTo>
                  <a:cubicBezTo>
                    <a:pt x="1863" y="12733"/>
                    <a:pt x="3725" y="13188"/>
                    <a:pt x="7262" y="12279"/>
                  </a:cubicBezTo>
                  <a:cubicBezTo>
                    <a:pt x="10800" y="11369"/>
                    <a:pt x="16014" y="9095"/>
                    <a:pt x="18621" y="7390"/>
                  </a:cubicBezTo>
                  <a:cubicBezTo>
                    <a:pt x="21228" y="5685"/>
                    <a:pt x="21228" y="4548"/>
                    <a:pt x="21042" y="3411"/>
                  </a:cubicBezTo>
                  <a:cubicBezTo>
                    <a:pt x="20856" y="2274"/>
                    <a:pt x="20483" y="1138"/>
                    <a:pt x="18249" y="455"/>
                  </a:cubicBezTo>
                  <a:cubicBezTo>
                    <a:pt x="16014" y="-227"/>
                    <a:pt x="11918" y="-454"/>
                    <a:pt x="7821" y="2047"/>
                  </a:cubicBezTo>
                  <a:cubicBezTo>
                    <a:pt x="3725" y="4548"/>
                    <a:pt x="-372" y="9778"/>
                    <a:pt x="187" y="13415"/>
                  </a:cubicBezTo>
                  <a:cubicBezTo>
                    <a:pt x="745" y="17053"/>
                    <a:pt x="5959" y="19100"/>
                    <a:pt x="11173" y="211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21" name="Line">
              <a:extLst>
                <a:ext uri="{FF2B5EF4-FFF2-40B4-BE49-F238E27FC236}">
                  <a16:creationId xmlns:a16="http://schemas.microsoft.com/office/drawing/2014/main" id="{222093A5-5049-4D2C-91DC-5D9A862AABD3}"/>
                </a:ext>
              </a:extLst>
            </p:cNvPr>
            <p:cNvSpPr/>
            <p:nvPr/>
          </p:nvSpPr>
          <p:spPr>
            <a:xfrm>
              <a:off x="6371825" y="9465026"/>
              <a:ext cx="156899" cy="2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20297"/>
                  </a:moveTo>
                  <a:cubicBezTo>
                    <a:pt x="2400" y="11040"/>
                    <a:pt x="4800" y="1783"/>
                    <a:pt x="8400" y="240"/>
                  </a:cubicBezTo>
                  <a:cubicBezTo>
                    <a:pt x="12000" y="-1303"/>
                    <a:pt x="1680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22" name="Line">
              <a:extLst>
                <a:ext uri="{FF2B5EF4-FFF2-40B4-BE49-F238E27FC236}">
                  <a16:creationId xmlns:a16="http://schemas.microsoft.com/office/drawing/2014/main" id="{2F58335C-614E-41F7-A6C4-F267476E318F}"/>
                </a:ext>
              </a:extLst>
            </p:cNvPr>
            <p:cNvSpPr/>
            <p:nvPr/>
          </p:nvSpPr>
          <p:spPr>
            <a:xfrm>
              <a:off x="6611533" y="9028114"/>
              <a:ext cx="475053" cy="852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21382" extrusionOk="0">
                  <a:moveTo>
                    <a:pt x="4010" y="2480"/>
                  </a:moveTo>
                  <a:cubicBezTo>
                    <a:pt x="4974" y="2480"/>
                    <a:pt x="5938" y="2480"/>
                    <a:pt x="6710" y="2753"/>
                  </a:cubicBezTo>
                  <a:cubicBezTo>
                    <a:pt x="7481" y="3026"/>
                    <a:pt x="8060" y="3571"/>
                    <a:pt x="9217" y="4007"/>
                  </a:cubicBezTo>
                  <a:cubicBezTo>
                    <a:pt x="10374" y="4444"/>
                    <a:pt x="12110" y="4771"/>
                    <a:pt x="13749" y="4553"/>
                  </a:cubicBezTo>
                  <a:cubicBezTo>
                    <a:pt x="15388" y="4335"/>
                    <a:pt x="16931" y="3571"/>
                    <a:pt x="18088" y="2917"/>
                  </a:cubicBezTo>
                  <a:cubicBezTo>
                    <a:pt x="19245" y="2262"/>
                    <a:pt x="20017" y="1717"/>
                    <a:pt x="20499" y="1117"/>
                  </a:cubicBezTo>
                  <a:cubicBezTo>
                    <a:pt x="20981" y="517"/>
                    <a:pt x="21174" y="-138"/>
                    <a:pt x="21078" y="26"/>
                  </a:cubicBezTo>
                  <a:cubicBezTo>
                    <a:pt x="20981" y="189"/>
                    <a:pt x="20595" y="1171"/>
                    <a:pt x="20403" y="3462"/>
                  </a:cubicBezTo>
                  <a:cubicBezTo>
                    <a:pt x="20210" y="5753"/>
                    <a:pt x="20210" y="9353"/>
                    <a:pt x="19535" y="12189"/>
                  </a:cubicBezTo>
                  <a:cubicBezTo>
                    <a:pt x="18860" y="15026"/>
                    <a:pt x="17510" y="17098"/>
                    <a:pt x="15292" y="18517"/>
                  </a:cubicBezTo>
                  <a:cubicBezTo>
                    <a:pt x="13074" y="19935"/>
                    <a:pt x="9988" y="20698"/>
                    <a:pt x="7481" y="21080"/>
                  </a:cubicBezTo>
                  <a:cubicBezTo>
                    <a:pt x="4974" y="21462"/>
                    <a:pt x="3045" y="21462"/>
                    <a:pt x="1695" y="21189"/>
                  </a:cubicBezTo>
                  <a:cubicBezTo>
                    <a:pt x="345" y="20917"/>
                    <a:pt x="-426" y="20371"/>
                    <a:pt x="249" y="19498"/>
                  </a:cubicBezTo>
                  <a:cubicBezTo>
                    <a:pt x="924" y="18626"/>
                    <a:pt x="3045" y="17426"/>
                    <a:pt x="5167" y="162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23" name="Line">
              <a:extLst>
                <a:ext uri="{FF2B5EF4-FFF2-40B4-BE49-F238E27FC236}">
                  <a16:creationId xmlns:a16="http://schemas.microsoft.com/office/drawing/2014/main" id="{2070ABBC-68DF-4BD2-B233-B209E9E8B8BC}"/>
                </a:ext>
              </a:extLst>
            </p:cNvPr>
            <p:cNvSpPr/>
            <p:nvPr/>
          </p:nvSpPr>
          <p:spPr>
            <a:xfrm>
              <a:off x="7234767" y="9061723"/>
              <a:ext cx="39226" cy="415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24" name="Line">
              <a:extLst>
                <a:ext uri="{FF2B5EF4-FFF2-40B4-BE49-F238E27FC236}">
                  <a16:creationId xmlns:a16="http://schemas.microsoft.com/office/drawing/2014/main" id="{33BDEE62-BEFF-4607-9A7D-8234782D9F78}"/>
                </a:ext>
              </a:extLst>
            </p:cNvPr>
            <p:cNvSpPr/>
            <p:nvPr/>
          </p:nvSpPr>
          <p:spPr>
            <a:xfrm>
              <a:off x="7234767" y="8746641"/>
              <a:ext cx="39226" cy="67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25" name="Line">
              <a:extLst>
                <a:ext uri="{FF2B5EF4-FFF2-40B4-BE49-F238E27FC236}">
                  <a16:creationId xmlns:a16="http://schemas.microsoft.com/office/drawing/2014/main" id="{EC4CB1C9-6369-4FF1-9E05-2AB1DBE47259}"/>
                </a:ext>
              </a:extLst>
            </p:cNvPr>
            <p:cNvSpPr/>
            <p:nvPr/>
          </p:nvSpPr>
          <p:spPr>
            <a:xfrm>
              <a:off x="7391666" y="8742441"/>
              <a:ext cx="549145" cy="684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476" extrusionOk="0">
                  <a:moveTo>
                    <a:pt x="0" y="18605"/>
                  </a:moveTo>
                  <a:cubicBezTo>
                    <a:pt x="1714" y="18332"/>
                    <a:pt x="3429" y="18058"/>
                    <a:pt x="4971" y="17375"/>
                  </a:cubicBezTo>
                  <a:cubicBezTo>
                    <a:pt x="6514" y="16691"/>
                    <a:pt x="7886" y="15598"/>
                    <a:pt x="8571" y="14709"/>
                  </a:cubicBezTo>
                  <a:cubicBezTo>
                    <a:pt x="9257" y="13820"/>
                    <a:pt x="9257" y="13137"/>
                    <a:pt x="8914" y="12590"/>
                  </a:cubicBezTo>
                  <a:cubicBezTo>
                    <a:pt x="8571" y="12043"/>
                    <a:pt x="7886" y="11633"/>
                    <a:pt x="7200" y="11701"/>
                  </a:cubicBezTo>
                  <a:cubicBezTo>
                    <a:pt x="6514" y="11770"/>
                    <a:pt x="5829" y="12317"/>
                    <a:pt x="5143" y="13273"/>
                  </a:cubicBezTo>
                  <a:cubicBezTo>
                    <a:pt x="4457" y="14230"/>
                    <a:pt x="3771" y="15598"/>
                    <a:pt x="3429" y="16760"/>
                  </a:cubicBezTo>
                  <a:cubicBezTo>
                    <a:pt x="3086" y="17922"/>
                    <a:pt x="3086" y="18879"/>
                    <a:pt x="3514" y="19562"/>
                  </a:cubicBezTo>
                  <a:cubicBezTo>
                    <a:pt x="3943" y="20246"/>
                    <a:pt x="4800" y="20656"/>
                    <a:pt x="6086" y="20724"/>
                  </a:cubicBezTo>
                  <a:cubicBezTo>
                    <a:pt x="7371" y="20792"/>
                    <a:pt x="9086" y="20519"/>
                    <a:pt x="11229" y="19289"/>
                  </a:cubicBezTo>
                  <a:cubicBezTo>
                    <a:pt x="13371" y="18058"/>
                    <a:pt x="15943" y="15871"/>
                    <a:pt x="17743" y="12932"/>
                  </a:cubicBezTo>
                  <a:cubicBezTo>
                    <a:pt x="19543" y="9992"/>
                    <a:pt x="20571" y="6301"/>
                    <a:pt x="21086" y="3841"/>
                  </a:cubicBezTo>
                  <a:cubicBezTo>
                    <a:pt x="21600" y="1380"/>
                    <a:pt x="21600" y="149"/>
                    <a:pt x="21171" y="13"/>
                  </a:cubicBezTo>
                  <a:cubicBezTo>
                    <a:pt x="20743" y="-124"/>
                    <a:pt x="19886" y="833"/>
                    <a:pt x="19029" y="3294"/>
                  </a:cubicBezTo>
                  <a:cubicBezTo>
                    <a:pt x="18171" y="5754"/>
                    <a:pt x="17314" y="9719"/>
                    <a:pt x="17057" y="13000"/>
                  </a:cubicBezTo>
                  <a:cubicBezTo>
                    <a:pt x="16800" y="16281"/>
                    <a:pt x="17143" y="18879"/>
                    <a:pt x="17486" y="21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26" name="Line">
              <a:extLst>
                <a:ext uri="{FF2B5EF4-FFF2-40B4-BE49-F238E27FC236}">
                  <a16:creationId xmlns:a16="http://schemas.microsoft.com/office/drawing/2014/main" id="{D25694C9-D727-4C03-955C-0276697EBD36}"/>
                </a:ext>
              </a:extLst>
            </p:cNvPr>
            <p:cNvSpPr/>
            <p:nvPr/>
          </p:nvSpPr>
          <p:spPr>
            <a:xfrm>
              <a:off x="7945170" y="8679424"/>
              <a:ext cx="335587" cy="764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400" extrusionOk="0">
                  <a:moveTo>
                    <a:pt x="20335" y="12146"/>
                  </a:moveTo>
                  <a:cubicBezTo>
                    <a:pt x="20062" y="11536"/>
                    <a:pt x="19789" y="10926"/>
                    <a:pt x="18968" y="10621"/>
                  </a:cubicBezTo>
                  <a:cubicBezTo>
                    <a:pt x="18148" y="10316"/>
                    <a:pt x="16781" y="10316"/>
                    <a:pt x="14183" y="11353"/>
                  </a:cubicBezTo>
                  <a:cubicBezTo>
                    <a:pt x="11586" y="12390"/>
                    <a:pt x="7758" y="14465"/>
                    <a:pt x="5161" y="16051"/>
                  </a:cubicBezTo>
                  <a:cubicBezTo>
                    <a:pt x="2563" y="17638"/>
                    <a:pt x="1196" y="18736"/>
                    <a:pt x="513" y="19590"/>
                  </a:cubicBezTo>
                  <a:cubicBezTo>
                    <a:pt x="-171" y="20445"/>
                    <a:pt x="-171" y="21055"/>
                    <a:pt x="513" y="21299"/>
                  </a:cubicBezTo>
                  <a:cubicBezTo>
                    <a:pt x="1196" y="21543"/>
                    <a:pt x="2563" y="21421"/>
                    <a:pt x="5571" y="20079"/>
                  </a:cubicBezTo>
                  <a:cubicBezTo>
                    <a:pt x="8578" y="18736"/>
                    <a:pt x="13226" y="16174"/>
                    <a:pt x="16234" y="12879"/>
                  </a:cubicBezTo>
                  <a:cubicBezTo>
                    <a:pt x="19242" y="9584"/>
                    <a:pt x="20609" y="5557"/>
                    <a:pt x="21019" y="3177"/>
                  </a:cubicBezTo>
                  <a:cubicBezTo>
                    <a:pt x="21429" y="797"/>
                    <a:pt x="20882" y="65"/>
                    <a:pt x="20199" y="4"/>
                  </a:cubicBezTo>
                  <a:cubicBezTo>
                    <a:pt x="19515" y="-57"/>
                    <a:pt x="18695" y="553"/>
                    <a:pt x="17738" y="2872"/>
                  </a:cubicBezTo>
                  <a:cubicBezTo>
                    <a:pt x="16781" y="5190"/>
                    <a:pt x="15687" y="9218"/>
                    <a:pt x="15414" y="12390"/>
                  </a:cubicBezTo>
                  <a:cubicBezTo>
                    <a:pt x="15140" y="15563"/>
                    <a:pt x="15687" y="17882"/>
                    <a:pt x="16234" y="202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27" name="Line">
              <a:extLst>
                <a:ext uri="{FF2B5EF4-FFF2-40B4-BE49-F238E27FC236}">
                  <a16:creationId xmlns:a16="http://schemas.microsoft.com/office/drawing/2014/main" id="{C600D22C-7887-44E2-B9E5-23BE9DDDA8E6}"/>
                </a:ext>
              </a:extLst>
            </p:cNvPr>
            <p:cNvSpPr/>
            <p:nvPr/>
          </p:nvSpPr>
          <p:spPr>
            <a:xfrm>
              <a:off x="9078327" y="9338994"/>
              <a:ext cx="313797" cy="2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5700" y="2735"/>
                    <a:pt x="11400" y="-1585"/>
                    <a:pt x="15000" y="575"/>
                  </a:cubicBezTo>
                  <a:cubicBezTo>
                    <a:pt x="18600" y="2735"/>
                    <a:pt x="20100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28" name="Line">
              <a:extLst>
                <a:ext uri="{FF2B5EF4-FFF2-40B4-BE49-F238E27FC236}">
                  <a16:creationId xmlns:a16="http://schemas.microsoft.com/office/drawing/2014/main" id="{5F5CDD45-C112-4782-AE31-C9A3D6AE62C4}"/>
                </a:ext>
              </a:extLst>
            </p:cNvPr>
            <p:cNvSpPr/>
            <p:nvPr/>
          </p:nvSpPr>
          <p:spPr>
            <a:xfrm>
              <a:off x="8986801" y="9532244"/>
              <a:ext cx="287647" cy="2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29" name="Line">
              <a:extLst>
                <a:ext uri="{FF2B5EF4-FFF2-40B4-BE49-F238E27FC236}">
                  <a16:creationId xmlns:a16="http://schemas.microsoft.com/office/drawing/2014/main" id="{72B3DDF3-20DD-4428-9857-5A1C99438CDD}"/>
                </a:ext>
              </a:extLst>
            </p:cNvPr>
            <p:cNvSpPr/>
            <p:nvPr/>
          </p:nvSpPr>
          <p:spPr>
            <a:xfrm>
              <a:off x="10651669" y="8645815"/>
              <a:ext cx="414039" cy="16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425" extrusionOk="0">
                  <a:moveTo>
                    <a:pt x="21239" y="1278"/>
                  </a:moveTo>
                  <a:cubicBezTo>
                    <a:pt x="21239" y="779"/>
                    <a:pt x="21239" y="281"/>
                    <a:pt x="20571" y="87"/>
                  </a:cubicBezTo>
                  <a:cubicBezTo>
                    <a:pt x="19903" y="-107"/>
                    <a:pt x="18567" y="4"/>
                    <a:pt x="16229" y="641"/>
                  </a:cubicBezTo>
                  <a:cubicBezTo>
                    <a:pt x="13891" y="1278"/>
                    <a:pt x="10550" y="2441"/>
                    <a:pt x="7767" y="4047"/>
                  </a:cubicBezTo>
                  <a:cubicBezTo>
                    <a:pt x="4983" y="5653"/>
                    <a:pt x="2757" y="7702"/>
                    <a:pt x="1420" y="9779"/>
                  </a:cubicBezTo>
                  <a:cubicBezTo>
                    <a:pt x="84" y="11856"/>
                    <a:pt x="-361" y="13961"/>
                    <a:pt x="307" y="15733"/>
                  </a:cubicBezTo>
                  <a:cubicBezTo>
                    <a:pt x="975" y="17505"/>
                    <a:pt x="2757" y="18945"/>
                    <a:pt x="4538" y="19859"/>
                  </a:cubicBezTo>
                  <a:cubicBezTo>
                    <a:pt x="6319" y="20773"/>
                    <a:pt x="8101" y="21161"/>
                    <a:pt x="9660" y="21327"/>
                  </a:cubicBezTo>
                  <a:cubicBezTo>
                    <a:pt x="11218" y="21493"/>
                    <a:pt x="12554" y="21438"/>
                    <a:pt x="13557" y="21244"/>
                  </a:cubicBezTo>
                  <a:cubicBezTo>
                    <a:pt x="14559" y="21050"/>
                    <a:pt x="15227" y="20718"/>
                    <a:pt x="15895" y="20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30" name="Line">
              <a:extLst>
                <a:ext uri="{FF2B5EF4-FFF2-40B4-BE49-F238E27FC236}">
                  <a16:creationId xmlns:a16="http://schemas.microsoft.com/office/drawing/2014/main" id="{9D126D25-5CFE-40AA-8ED9-7610F0C27436}"/>
                </a:ext>
              </a:extLst>
            </p:cNvPr>
            <p:cNvSpPr/>
            <p:nvPr/>
          </p:nvSpPr>
          <p:spPr>
            <a:xfrm>
              <a:off x="11405656" y="9015510"/>
              <a:ext cx="126389" cy="81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0" h="21377" extrusionOk="0">
                  <a:moveTo>
                    <a:pt x="0" y="5948"/>
                  </a:moveTo>
                  <a:cubicBezTo>
                    <a:pt x="3600" y="4920"/>
                    <a:pt x="7200" y="3891"/>
                    <a:pt x="11160" y="2748"/>
                  </a:cubicBezTo>
                  <a:cubicBezTo>
                    <a:pt x="15120" y="1606"/>
                    <a:pt x="19440" y="348"/>
                    <a:pt x="20520" y="63"/>
                  </a:cubicBezTo>
                  <a:cubicBezTo>
                    <a:pt x="21600" y="-223"/>
                    <a:pt x="19440" y="463"/>
                    <a:pt x="17640" y="2291"/>
                  </a:cubicBezTo>
                  <a:cubicBezTo>
                    <a:pt x="15840" y="4120"/>
                    <a:pt x="14400" y="7091"/>
                    <a:pt x="12600" y="10006"/>
                  </a:cubicBezTo>
                  <a:cubicBezTo>
                    <a:pt x="10800" y="12920"/>
                    <a:pt x="8640" y="15777"/>
                    <a:pt x="6840" y="17663"/>
                  </a:cubicBezTo>
                  <a:cubicBezTo>
                    <a:pt x="5040" y="19548"/>
                    <a:pt x="3600" y="20463"/>
                    <a:pt x="2160" y="21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31" name="Line">
              <a:extLst>
                <a:ext uri="{FF2B5EF4-FFF2-40B4-BE49-F238E27FC236}">
                  <a16:creationId xmlns:a16="http://schemas.microsoft.com/office/drawing/2014/main" id="{6519338F-A419-4F18-B076-954D592CE0A6}"/>
                </a:ext>
              </a:extLst>
            </p:cNvPr>
            <p:cNvSpPr/>
            <p:nvPr/>
          </p:nvSpPr>
          <p:spPr>
            <a:xfrm>
              <a:off x="11287980" y="9826319"/>
              <a:ext cx="357380" cy="16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867" y="10800"/>
                    <a:pt x="11733" y="0"/>
                    <a:pt x="15333" y="0"/>
                  </a:cubicBezTo>
                  <a:cubicBezTo>
                    <a:pt x="18933" y="0"/>
                    <a:pt x="20267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32" name="Line">
              <a:extLst>
                <a:ext uri="{FF2B5EF4-FFF2-40B4-BE49-F238E27FC236}">
                  <a16:creationId xmlns:a16="http://schemas.microsoft.com/office/drawing/2014/main" id="{33020257-1998-4E69-A19B-95C8BD282D6E}"/>
                </a:ext>
              </a:extLst>
            </p:cNvPr>
            <p:cNvSpPr/>
            <p:nvPr/>
          </p:nvSpPr>
          <p:spPr>
            <a:xfrm>
              <a:off x="12286031" y="9242368"/>
              <a:ext cx="91523" cy="575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3927"/>
                    <a:pt x="21600" y="7855"/>
                    <a:pt x="18000" y="11455"/>
                  </a:cubicBezTo>
                  <a:cubicBezTo>
                    <a:pt x="14400" y="15055"/>
                    <a:pt x="7200" y="183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33" name="Line">
              <a:extLst>
                <a:ext uri="{FF2B5EF4-FFF2-40B4-BE49-F238E27FC236}">
                  <a16:creationId xmlns:a16="http://schemas.microsoft.com/office/drawing/2014/main" id="{F3ACD823-FCA1-430D-95BE-01740437F0DE}"/>
                </a:ext>
              </a:extLst>
            </p:cNvPr>
            <p:cNvSpPr/>
            <p:nvPr/>
          </p:nvSpPr>
          <p:spPr>
            <a:xfrm>
              <a:off x="12150922" y="9477628"/>
              <a:ext cx="488129" cy="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600" extrusionOk="0">
                  <a:moveTo>
                    <a:pt x="1761" y="21600"/>
                  </a:moveTo>
                  <a:cubicBezTo>
                    <a:pt x="796" y="18514"/>
                    <a:pt x="-168" y="15429"/>
                    <a:pt x="25" y="12857"/>
                  </a:cubicBezTo>
                  <a:cubicBezTo>
                    <a:pt x="218" y="10286"/>
                    <a:pt x="1568" y="8229"/>
                    <a:pt x="5328" y="6171"/>
                  </a:cubicBezTo>
                  <a:cubicBezTo>
                    <a:pt x="9089" y="4114"/>
                    <a:pt x="15261" y="2057"/>
                    <a:pt x="2143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34" name="Line">
              <a:extLst>
                <a:ext uri="{FF2B5EF4-FFF2-40B4-BE49-F238E27FC236}">
                  <a16:creationId xmlns:a16="http://schemas.microsoft.com/office/drawing/2014/main" id="{3068BE92-BF35-490B-933E-46B15B415937}"/>
                </a:ext>
              </a:extLst>
            </p:cNvPr>
            <p:cNvSpPr/>
            <p:nvPr/>
          </p:nvSpPr>
          <p:spPr>
            <a:xfrm>
              <a:off x="13855017" y="8897880"/>
              <a:ext cx="296364" cy="567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435" extrusionOk="0">
                  <a:moveTo>
                    <a:pt x="19293" y="2638"/>
                  </a:moveTo>
                  <a:cubicBezTo>
                    <a:pt x="18984" y="1814"/>
                    <a:pt x="18676" y="989"/>
                    <a:pt x="17750" y="495"/>
                  </a:cubicBezTo>
                  <a:cubicBezTo>
                    <a:pt x="16824" y="0"/>
                    <a:pt x="15282" y="-165"/>
                    <a:pt x="12659" y="1237"/>
                  </a:cubicBezTo>
                  <a:cubicBezTo>
                    <a:pt x="10036" y="2638"/>
                    <a:pt x="6333" y="5606"/>
                    <a:pt x="4019" y="8656"/>
                  </a:cubicBezTo>
                  <a:cubicBezTo>
                    <a:pt x="1704" y="11707"/>
                    <a:pt x="779" y="14840"/>
                    <a:pt x="316" y="16818"/>
                  </a:cubicBezTo>
                  <a:cubicBezTo>
                    <a:pt x="-147" y="18797"/>
                    <a:pt x="-147" y="19621"/>
                    <a:pt x="624" y="20281"/>
                  </a:cubicBezTo>
                  <a:cubicBezTo>
                    <a:pt x="1396" y="20940"/>
                    <a:pt x="2939" y="21435"/>
                    <a:pt x="5716" y="21435"/>
                  </a:cubicBezTo>
                  <a:cubicBezTo>
                    <a:pt x="8493" y="21435"/>
                    <a:pt x="12504" y="20940"/>
                    <a:pt x="15436" y="18797"/>
                  </a:cubicBezTo>
                  <a:cubicBezTo>
                    <a:pt x="18367" y="16653"/>
                    <a:pt x="20219" y="12861"/>
                    <a:pt x="20836" y="9728"/>
                  </a:cubicBezTo>
                  <a:cubicBezTo>
                    <a:pt x="21453" y="6595"/>
                    <a:pt x="20836" y="4122"/>
                    <a:pt x="19910" y="2473"/>
                  </a:cubicBezTo>
                  <a:cubicBezTo>
                    <a:pt x="18984" y="824"/>
                    <a:pt x="17750" y="0"/>
                    <a:pt x="15744" y="0"/>
                  </a:cubicBezTo>
                  <a:cubicBezTo>
                    <a:pt x="13739" y="0"/>
                    <a:pt x="10962" y="824"/>
                    <a:pt x="9573" y="1814"/>
                  </a:cubicBezTo>
                  <a:cubicBezTo>
                    <a:pt x="8184" y="2803"/>
                    <a:pt x="8184" y="3957"/>
                    <a:pt x="8184" y="51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35" name="Line">
              <a:extLst>
                <a:ext uri="{FF2B5EF4-FFF2-40B4-BE49-F238E27FC236}">
                  <a16:creationId xmlns:a16="http://schemas.microsoft.com/office/drawing/2014/main" id="{75426F83-84C4-4EE0-964B-B084868762FB}"/>
                </a:ext>
              </a:extLst>
            </p:cNvPr>
            <p:cNvSpPr/>
            <p:nvPr/>
          </p:nvSpPr>
          <p:spPr>
            <a:xfrm>
              <a:off x="14417235" y="9137342"/>
              <a:ext cx="13076" cy="84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23" extrusionOk="0">
                  <a:moveTo>
                    <a:pt x="0" y="6480"/>
                  </a:moveTo>
                  <a:cubicBezTo>
                    <a:pt x="0" y="14040"/>
                    <a:pt x="0" y="21600"/>
                    <a:pt x="3600" y="20520"/>
                  </a:cubicBezTo>
                  <a:cubicBezTo>
                    <a:pt x="7200" y="19440"/>
                    <a:pt x="14400" y="9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36" name="Line">
              <a:extLst>
                <a:ext uri="{FF2B5EF4-FFF2-40B4-BE49-F238E27FC236}">
                  <a16:creationId xmlns:a16="http://schemas.microsoft.com/office/drawing/2014/main" id="{1B8F97F5-A6F3-4824-AE60-647A5FDECADA}"/>
                </a:ext>
              </a:extLst>
            </p:cNvPr>
            <p:cNvSpPr/>
            <p:nvPr/>
          </p:nvSpPr>
          <p:spPr>
            <a:xfrm>
              <a:off x="14617717" y="8885278"/>
              <a:ext cx="387889" cy="709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371" extrusionOk="0">
                  <a:moveTo>
                    <a:pt x="21279" y="4058"/>
                  </a:moveTo>
                  <a:cubicBezTo>
                    <a:pt x="21279" y="3399"/>
                    <a:pt x="21279" y="2741"/>
                    <a:pt x="20559" y="1950"/>
                  </a:cubicBezTo>
                  <a:cubicBezTo>
                    <a:pt x="19839" y="1160"/>
                    <a:pt x="18399" y="238"/>
                    <a:pt x="15879" y="41"/>
                  </a:cubicBezTo>
                  <a:cubicBezTo>
                    <a:pt x="13359" y="-157"/>
                    <a:pt x="9759" y="370"/>
                    <a:pt x="7239" y="1687"/>
                  </a:cubicBezTo>
                  <a:cubicBezTo>
                    <a:pt x="4719" y="3004"/>
                    <a:pt x="3279" y="5111"/>
                    <a:pt x="3879" y="7416"/>
                  </a:cubicBezTo>
                  <a:cubicBezTo>
                    <a:pt x="4479" y="9721"/>
                    <a:pt x="7119" y="12223"/>
                    <a:pt x="8679" y="13804"/>
                  </a:cubicBezTo>
                  <a:cubicBezTo>
                    <a:pt x="10239" y="15384"/>
                    <a:pt x="10719" y="16043"/>
                    <a:pt x="10959" y="16702"/>
                  </a:cubicBezTo>
                  <a:cubicBezTo>
                    <a:pt x="11199" y="17360"/>
                    <a:pt x="11199" y="18019"/>
                    <a:pt x="10839" y="18611"/>
                  </a:cubicBezTo>
                  <a:cubicBezTo>
                    <a:pt x="10479" y="19204"/>
                    <a:pt x="9759" y="19731"/>
                    <a:pt x="8799" y="20192"/>
                  </a:cubicBezTo>
                  <a:cubicBezTo>
                    <a:pt x="7839" y="20653"/>
                    <a:pt x="6639" y="21048"/>
                    <a:pt x="5079" y="21245"/>
                  </a:cubicBezTo>
                  <a:cubicBezTo>
                    <a:pt x="3519" y="21443"/>
                    <a:pt x="1599" y="21443"/>
                    <a:pt x="639" y="20982"/>
                  </a:cubicBezTo>
                  <a:cubicBezTo>
                    <a:pt x="-321" y="20521"/>
                    <a:pt x="-321" y="19599"/>
                    <a:pt x="1479" y="17426"/>
                  </a:cubicBezTo>
                  <a:cubicBezTo>
                    <a:pt x="3279" y="15253"/>
                    <a:pt x="6879" y="11828"/>
                    <a:pt x="9999" y="9063"/>
                  </a:cubicBezTo>
                  <a:cubicBezTo>
                    <a:pt x="13119" y="6297"/>
                    <a:pt x="15759" y="4189"/>
                    <a:pt x="17319" y="2806"/>
                  </a:cubicBezTo>
                  <a:cubicBezTo>
                    <a:pt x="18879" y="1423"/>
                    <a:pt x="19359" y="765"/>
                    <a:pt x="18999" y="436"/>
                  </a:cubicBezTo>
                  <a:cubicBezTo>
                    <a:pt x="18639" y="106"/>
                    <a:pt x="17439" y="106"/>
                    <a:pt x="15879" y="502"/>
                  </a:cubicBezTo>
                  <a:cubicBezTo>
                    <a:pt x="14319" y="897"/>
                    <a:pt x="12399" y="1687"/>
                    <a:pt x="11319" y="2214"/>
                  </a:cubicBezTo>
                  <a:cubicBezTo>
                    <a:pt x="10239" y="2741"/>
                    <a:pt x="9999" y="3004"/>
                    <a:pt x="9759" y="32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37" name="Line">
              <a:extLst>
                <a:ext uri="{FF2B5EF4-FFF2-40B4-BE49-F238E27FC236}">
                  <a16:creationId xmlns:a16="http://schemas.microsoft.com/office/drawing/2014/main" id="{FF9CA34D-DAD4-47E6-957F-91D039E2C6F7}"/>
                </a:ext>
              </a:extLst>
            </p:cNvPr>
            <p:cNvSpPr/>
            <p:nvPr/>
          </p:nvSpPr>
          <p:spPr>
            <a:xfrm>
              <a:off x="15384776" y="9007108"/>
              <a:ext cx="353023" cy="495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400" y="2842"/>
                    <a:pt x="15200" y="5684"/>
                    <a:pt x="11600" y="9284"/>
                  </a:cubicBezTo>
                  <a:cubicBezTo>
                    <a:pt x="8000" y="12884"/>
                    <a:pt x="4000" y="1724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38" name="Line">
              <a:extLst>
                <a:ext uri="{FF2B5EF4-FFF2-40B4-BE49-F238E27FC236}">
                  <a16:creationId xmlns:a16="http://schemas.microsoft.com/office/drawing/2014/main" id="{6A213111-5E83-42C0-9A36-A754760E289A}"/>
                </a:ext>
              </a:extLst>
            </p:cNvPr>
            <p:cNvSpPr/>
            <p:nvPr/>
          </p:nvSpPr>
          <p:spPr>
            <a:xfrm>
              <a:off x="15367343" y="9162549"/>
              <a:ext cx="357380" cy="289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450" extrusionOk="0">
                  <a:moveTo>
                    <a:pt x="1731" y="4041"/>
                  </a:moveTo>
                  <a:cubicBezTo>
                    <a:pt x="941" y="2107"/>
                    <a:pt x="150" y="172"/>
                    <a:pt x="19" y="11"/>
                  </a:cubicBezTo>
                  <a:cubicBezTo>
                    <a:pt x="-113" y="-150"/>
                    <a:pt x="414" y="1462"/>
                    <a:pt x="3180" y="4686"/>
                  </a:cubicBezTo>
                  <a:cubicBezTo>
                    <a:pt x="5946" y="7910"/>
                    <a:pt x="10950" y="12746"/>
                    <a:pt x="14375" y="15808"/>
                  </a:cubicBezTo>
                  <a:cubicBezTo>
                    <a:pt x="17799" y="18871"/>
                    <a:pt x="19643" y="20160"/>
                    <a:pt x="21487" y="21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39" name="Line">
              <a:extLst>
                <a:ext uri="{FF2B5EF4-FFF2-40B4-BE49-F238E27FC236}">
                  <a16:creationId xmlns:a16="http://schemas.microsoft.com/office/drawing/2014/main" id="{CAA50B6F-0297-410E-ABF8-6EB52E25D6CF}"/>
                </a:ext>
              </a:extLst>
            </p:cNvPr>
            <p:cNvSpPr/>
            <p:nvPr/>
          </p:nvSpPr>
          <p:spPr>
            <a:xfrm>
              <a:off x="16221569" y="8969299"/>
              <a:ext cx="148182" cy="575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397" extrusionOk="0">
                  <a:moveTo>
                    <a:pt x="0" y="7268"/>
                  </a:moveTo>
                  <a:cubicBezTo>
                    <a:pt x="0" y="8080"/>
                    <a:pt x="0" y="8892"/>
                    <a:pt x="926" y="8973"/>
                  </a:cubicBezTo>
                  <a:cubicBezTo>
                    <a:pt x="1851" y="9054"/>
                    <a:pt x="3703" y="8405"/>
                    <a:pt x="6480" y="7268"/>
                  </a:cubicBezTo>
                  <a:cubicBezTo>
                    <a:pt x="9257" y="6131"/>
                    <a:pt x="12960" y="4507"/>
                    <a:pt x="15737" y="3045"/>
                  </a:cubicBezTo>
                  <a:cubicBezTo>
                    <a:pt x="18514" y="1583"/>
                    <a:pt x="20366" y="284"/>
                    <a:pt x="20983" y="41"/>
                  </a:cubicBezTo>
                  <a:cubicBezTo>
                    <a:pt x="21600" y="-203"/>
                    <a:pt x="20983" y="609"/>
                    <a:pt x="19749" y="3532"/>
                  </a:cubicBezTo>
                  <a:cubicBezTo>
                    <a:pt x="18514" y="6456"/>
                    <a:pt x="16663" y="11490"/>
                    <a:pt x="15120" y="14820"/>
                  </a:cubicBezTo>
                  <a:cubicBezTo>
                    <a:pt x="13577" y="18149"/>
                    <a:pt x="12343" y="19773"/>
                    <a:pt x="11108" y="213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40" name="Line">
              <a:extLst>
                <a:ext uri="{FF2B5EF4-FFF2-40B4-BE49-F238E27FC236}">
                  <a16:creationId xmlns:a16="http://schemas.microsoft.com/office/drawing/2014/main" id="{4F2E4EB3-2185-4AA8-B6AA-1F0C91464139}"/>
                </a:ext>
              </a:extLst>
            </p:cNvPr>
            <p:cNvSpPr/>
            <p:nvPr/>
          </p:nvSpPr>
          <p:spPr>
            <a:xfrm>
              <a:off x="16156196" y="9544846"/>
              <a:ext cx="287647" cy="37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41" name="Line">
              <a:extLst>
                <a:ext uri="{FF2B5EF4-FFF2-40B4-BE49-F238E27FC236}">
                  <a16:creationId xmlns:a16="http://schemas.microsoft.com/office/drawing/2014/main" id="{7FD1CA2B-BEBA-477F-8758-95DC61C872D9}"/>
                </a:ext>
              </a:extLst>
            </p:cNvPr>
            <p:cNvSpPr/>
            <p:nvPr/>
          </p:nvSpPr>
          <p:spPr>
            <a:xfrm>
              <a:off x="13780924" y="9977558"/>
              <a:ext cx="2667276" cy="88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247" extrusionOk="0">
                  <a:moveTo>
                    <a:pt x="1550" y="18161"/>
                  </a:moveTo>
                  <a:cubicBezTo>
                    <a:pt x="1198" y="16104"/>
                    <a:pt x="846" y="14047"/>
                    <a:pt x="546" y="13019"/>
                  </a:cubicBezTo>
                  <a:cubicBezTo>
                    <a:pt x="247" y="11990"/>
                    <a:pt x="0" y="11990"/>
                    <a:pt x="0" y="13533"/>
                  </a:cubicBezTo>
                  <a:cubicBezTo>
                    <a:pt x="0" y="15076"/>
                    <a:pt x="247" y="18161"/>
                    <a:pt x="1004" y="19704"/>
                  </a:cubicBezTo>
                  <a:cubicBezTo>
                    <a:pt x="1762" y="21247"/>
                    <a:pt x="3030" y="21247"/>
                    <a:pt x="4281" y="19704"/>
                  </a:cubicBezTo>
                  <a:cubicBezTo>
                    <a:pt x="5532" y="18161"/>
                    <a:pt x="6765" y="15076"/>
                    <a:pt x="8069" y="12504"/>
                  </a:cubicBezTo>
                  <a:cubicBezTo>
                    <a:pt x="9373" y="9933"/>
                    <a:pt x="10747" y="7876"/>
                    <a:pt x="12033" y="5818"/>
                  </a:cubicBezTo>
                  <a:cubicBezTo>
                    <a:pt x="13319" y="3761"/>
                    <a:pt x="14517" y="1704"/>
                    <a:pt x="15804" y="676"/>
                  </a:cubicBezTo>
                  <a:cubicBezTo>
                    <a:pt x="17090" y="-353"/>
                    <a:pt x="18464" y="-353"/>
                    <a:pt x="19398" y="1704"/>
                  </a:cubicBezTo>
                  <a:cubicBezTo>
                    <a:pt x="20331" y="3761"/>
                    <a:pt x="20825" y="7876"/>
                    <a:pt x="21142" y="11476"/>
                  </a:cubicBezTo>
                  <a:cubicBezTo>
                    <a:pt x="21459" y="15076"/>
                    <a:pt x="21600" y="18161"/>
                    <a:pt x="21582" y="19704"/>
                  </a:cubicBezTo>
                  <a:cubicBezTo>
                    <a:pt x="21565" y="21247"/>
                    <a:pt x="21389" y="21247"/>
                    <a:pt x="21212" y="21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42" name="Line">
              <a:extLst>
                <a:ext uri="{FF2B5EF4-FFF2-40B4-BE49-F238E27FC236}">
                  <a16:creationId xmlns:a16="http://schemas.microsoft.com/office/drawing/2014/main" id="{AAEC4359-4DF3-4ADA-ABC7-5616A7B3E288}"/>
                </a:ext>
              </a:extLst>
            </p:cNvPr>
            <p:cNvSpPr/>
            <p:nvPr/>
          </p:nvSpPr>
          <p:spPr>
            <a:xfrm>
              <a:off x="14979456" y="10368257"/>
              <a:ext cx="405320" cy="600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530" extrusionOk="0">
                  <a:moveTo>
                    <a:pt x="7583" y="2747"/>
                  </a:moveTo>
                  <a:cubicBezTo>
                    <a:pt x="5745" y="2121"/>
                    <a:pt x="3906" y="1495"/>
                    <a:pt x="3677" y="1026"/>
                  </a:cubicBezTo>
                  <a:cubicBezTo>
                    <a:pt x="3447" y="556"/>
                    <a:pt x="4826" y="243"/>
                    <a:pt x="7238" y="87"/>
                  </a:cubicBezTo>
                  <a:cubicBezTo>
                    <a:pt x="9651" y="-70"/>
                    <a:pt x="13098" y="-70"/>
                    <a:pt x="15396" y="556"/>
                  </a:cubicBezTo>
                  <a:cubicBezTo>
                    <a:pt x="17694" y="1182"/>
                    <a:pt x="18843" y="2434"/>
                    <a:pt x="17694" y="4078"/>
                  </a:cubicBezTo>
                  <a:cubicBezTo>
                    <a:pt x="16545" y="5721"/>
                    <a:pt x="13098" y="7756"/>
                    <a:pt x="10570" y="9008"/>
                  </a:cubicBezTo>
                  <a:cubicBezTo>
                    <a:pt x="8043" y="10260"/>
                    <a:pt x="6434" y="10730"/>
                    <a:pt x="6319" y="10887"/>
                  </a:cubicBezTo>
                  <a:cubicBezTo>
                    <a:pt x="6204" y="11043"/>
                    <a:pt x="7583" y="10887"/>
                    <a:pt x="9651" y="10573"/>
                  </a:cubicBezTo>
                  <a:cubicBezTo>
                    <a:pt x="11719" y="10260"/>
                    <a:pt x="14477" y="9791"/>
                    <a:pt x="16430" y="9791"/>
                  </a:cubicBezTo>
                  <a:cubicBezTo>
                    <a:pt x="18383" y="9791"/>
                    <a:pt x="19532" y="10260"/>
                    <a:pt x="20336" y="10887"/>
                  </a:cubicBezTo>
                  <a:cubicBezTo>
                    <a:pt x="21140" y="11513"/>
                    <a:pt x="21600" y="12295"/>
                    <a:pt x="21485" y="13547"/>
                  </a:cubicBezTo>
                  <a:cubicBezTo>
                    <a:pt x="21370" y="14800"/>
                    <a:pt x="20681" y="16521"/>
                    <a:pt x="18843" y="17930"/>
                  </a:cubicBezTo>
                  <a:cubicBezTo>
                    <a:pt x="17004" y="19339"/>
                    <a:pt x="14017" y="20434"/>
                    <a:pt x="10685" y="20982"/>
                  </a:cubicBezTo>
                  <a:cubicBezTo>
                    <a:pt x="7353" y="21530"/>
                    <a:pt x="3677" y="21530"/>
                    <a:pt x="0" y="215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43" name="Line">
              <a:extLst>
                <a:ext uri="{FF2B5EF4-FFF2-40B4-BE49-F238E27FC236}">
                  <a16:creationId xmlns:a16="http://schemas.microsoft.com/office/drawing/2014/main" id="{B7AB4662-74CA-4D3C-9B63-78BCDFD1BFFF}"/>
                </a:ext>
              </a:extLst>
            </p:cNvPr>
            <p:cNvSpPr/>
            <p:nvPr/>
          </p:nvSpPr>
          <p:spPr>
            <a:xfrm>
              <a:off x="16483066" y="8666822"/>
              <a:ext cx="588371" cy="2209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551" extrusionOk="0">
                  <a:moveTo>
                    <a:pt x="8925" y="280"/>
                  </a:moveTo>
                  <a:cubicBezTo>
                    <a:pt x="9551" y="152"/>
                    <a:pt x="10177" y="25"/>
                    <a:pt x="10882" y="3"/>
                  </a:cubicBezTo>
                  <a:cubicBezTo>
                    <a:pt x="11586" y="-18"/>
                    <a:pt x="12369" y="67"/>
                    <a:pt x="13543" y="556"/>
                  </a:cubicBezTo>
                  <a:cubicBezTo>
                    <a:pt x="14717" y="1045"/>
                    <a:pt x="16282" y="1938"/>
                    <a:pt x="17690" y="3171"/>
                  </a:cubicBezTo>
                  <a:cubicBezTo>
                    <a:pt x="19099" y="4404"/>
                    <a:pt x="20351" y="5977"/>
                    <a:pt x="20899" y="7614"/>
                  </a:cubicBezTo>
                  <a:cubicBezTo>
                    <a:pt x="21447" y="9251"/>
                    <a:pt x="21290" y="10952"/>
                    <a:pt x="20351" y="12525"/>
                  </a:cubicBezTo>
                  <a:cubicBezTo>
                    <a:pt x="19412" y="14099"/>
                    <a:pt x="17690" y="15544"/>
                    <a:pt x="15499" y="16799"/>
                  </a:cubicBezTo>
                  <a:cubicBezTo>
                    <a:pt x="13308" y="18053"/>
                    <a:pt x="10647" y="19116"/>
                    <a:pt x="8769" y="19796"/>
                  </a:cubicBezTo>
                  <a:cubicBezTo>
                    <a:pt x="6890" y="20476"/>
                    <a:pt x="5795" y="20774"/>
                    <a:pt x="4777" y="21008"/>
                  </a:cubicBezTo>
                  <a:cubicBezTo>
                    <a:pt x="3760" y="21242"/>
                    <a:pt x="2821" y="21412"/>
                    <a:pt x="1960" y="21497"/>
                  </a:cubicBezTo>
                  <a:cubicBezTo>
                    <a:pt x="1099" y="21582"/>
                    <a:pt x="317" y="21582"/>
                    <a:pt x="82" y="21391"/>
                  </a:cubicBezTo>
                  <a:cubicBezTo>
                    <a:pt x="-153" y="21199"/>
                    <a:pt x="160" y="20817"/>
                    <a:pt x="473" y="20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44" name="Line">
              <a:extLst>
                <a:ext uri="{FF2B5EF4-FFF2-40B4-BE49-F238E27FC236}">
                  <a16:creationId xmlns:a16="http://schemas.microsoft.com/office/drawing/2014/main" id="{1A79B2D7-B230-4E52-9071-A1BE2F4A84CE}"/>
                </a:ext>
              </a:extLst>
            </p:cNvPr>
            <p:cNvSpPr/>
            <p:nvPr/>
          </p:nvSpPr>
          <p:spPr>
            <a:xfrm>
              <a:off x="16914539" y="8355942"/>
              <a:ext cx="357380" cy="75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359" extrusionOk="0">
                  <a:moveTo>
                    <a:pt x="2173" y="10559"/>
                  </a:moveTo>
                  <a:cubicBezTo>
                    <a:pt x="888" y="8159"/>
                    <a:pt x="-398" y="5759"/>
                    <a:pt x="116" y="4559"/>
                  </a:cubicBezTo>
                  <a:cubicBezTo>
                    <a:pt x="631" y="3359"/>
                    <a:pt x="2945" y="3359"/>
                    <a:pt x="6288" y="2759"/>
                  </a:cubicBezTo>
                  <a:cubicBezTo>
                    <a:pt x="9631" y="2159"/>
                    <a:pt x="14002" y="959"/>
                    <a:pt x="16831" y="359"/>
                  </a:cubicBezTo>
                  <a:cubicBezTo>
                    <a:pt x="19659" y="-241"/>
                    <a:pt x="20945" y="-241"/>
                    <a:pt x="21073" y="1559"/>
                  </a:cubicBezTo>
                  <a:cubicBezTo>
                    <a:pt x="21202" y="3359"/>
                    <a:pt x="20173" y="6959"/>
                    <a:pt x="19145" y="10559"/>
                  </a:cubicBezTo>
                  <a:cubicBezTo>
                    <a:pt x="18116" y="14159"/>
                    <a:pt x="17088" y="17759"/>
                    <a:pt x="16059" y="21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45" name="Line">
              <a:extLst>
                <a:ext uri="{FF2B5EF4-FFF2-40B4-BE49-F238E27FC236}">
                  <a16:creationId xmlns:a16="http://schemas.microsoft.com/office/drawing/2014/main" id="{FB91D619-9C63-4DBB-AC79-5C65CAD01110}"/>
                </a:ext>
              </a:extLst>
            </p:cNvPr>
            <p:cNvSpPr/>
            <p:nvPr/>
          </p:nvSpPr>
          <p:spPr>
            <a:xfrm>
              <a:off x="18065128" y="9536443"/>
              <a:ext cx="261498" cy="46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extrusionOk="0">
                  <a:moveTo>
                    <a:pt x="0" y="9353"/>
                  </a:moveTo>
                  <a:cubicBezTo>
                    <a:pt x="1440" y="3953"/>
                    <a:pt x="2880" y="-1447"/>
                    <a:pt x="6480" y="353"/>
                  </a:cubicBezTo>
                  <a:cubicBezTo>
                    <a:pt x="10080" y="2153"/>
                    <a:pt x="15840" y="11153"/>
                    <a:pt x="21600" y="20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46" name="Line">
              <a:extLst>
                <a:ext uri="{FF2B5EF4-FFF2-40B4-BE49-F238E27FC236}">
                  <a16:creationId xmlns:a16="http://schemas.microsoft.com/office/drawing/2014/main" id="{7CB294AC-BE61-408A-A6AC-FDA7A834603F}"/>
                </a:ext>
              </a:extLst>
            </p:cNvPr>
            <p:cNvSpPr/>
            <p:nvPr/>
          </p:nvSpPr>
          <p:spPr>
            <a:xfrm>
              <a:off x="18025902" y="9742297"/>
              <a:ext cx="274574" cy="2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47" name="Line">
              <a:extLst>
                <a:ext uri="{FF2B5EF4-FFF2-40B4-BE49-F238E27FC236}">
                  <a16:creationId xmlns:a16="http://schemas.microsoft.com/office/drawing/2014/main" id="{35DE52C4-234C-44D3-82C4-F5FE0FD95870}"/>
                </a:ext>
              </a:extLst>
            </p:cNvPr>
            <p:cNvSpPr/>
            <p:nvPr/>
          </p:nvSpPr>
          <p:spPr>
            <a:xfrm>
              <a:off x="9130626" y="11456337"/>
              <a:ext cx="941391" cy="126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280" extrusionOk="0">
                  <a:moveTo>
                    <a:pt x="2741" y="14800"/>
                  </a:moveTo>
                  <a:cubicBezTo>
                    <a:pt x="2347" y="11920"/>
                    <a:pt x="1952" y="9040"/>
                    <a:pt x="1410" y="6160"/>
                  </a:cubicBezTo>
                  <a:cubicBezTo>
                    <a:pt x="867" y="3280"/>
                    <a:pt x="177" y="400"/>
                    <a:pt x="29" y="40"/>
                  </a:cubicBezTo>
                  <a:cubicBezTo>
                    <a:pt x="-119" y="-320"/>
                    <a:pt x="276" y="1840"/>
                    <a:pt x="1804" y="3640"/>
                  </a:cubicBezTo>
                  <a:cubicBezTo>
                    <a:pt x="3333" y="5440"/>
                    <a:pt x="5996" y="6880"/>
                    <a:pt x="9004" y="8680"/>
                  </a:cubicBezTo>
                  <a:cubicBezTo>
                    <a:pt x="12013" y="10480"/>
                    <a:pt x="15366" y="12640"/>
                    <a:pt x="17339" y="13720"/>
                  </a:cubicBezTo>
                  <a:cubicBezTo>
                    <a:pt x="19311" y="14800"/>
                    <a:pt x="19903" y="14800"/>
                    <a:pt x="20445" y="14800"/>
                  </a:cubicBezTo>
                  <a:cubicBezTo>
                    <a:pt x="20988" y="14800"/>
                    <a:pt x="21481" y="14800"/>
                    <a:pt x="21333" y="15880"/>
                  </a:cubicBezTo>
                  <a:cubicBezTo>
                    <a:pt x="21185" y="16960"/>
                    <a:pt x="20396" y="19120"/>
                    <a:pt x="19607" y="21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48" name="Line">
              <a:extLst>
                <a:ext uri="{FF2B5EF4-FFF2-40B4-BE49-F238E27FC236}">
                  <a16:creationId xmlns:a16="http://schemas.microsoft.com/office/drawing/2014/main" id="{1242B900-2657-4965-932F-65B789EA8850}"/>
                </a:ext>
              </a:extLst>
            </p:cNvPr>
            <p:cNvSpPr/>
            <p:nvPr/>
          </p:nvSpPr>
          <p:spPr>
            <a:xfrm>
              <a:off x="9274449" y="11746210"/>
              <a:ext cx="823719" cy="33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600" extrusionOk="0">
                  <a:moveTo>
                    <a:pt x="0" y="21600"/>
                  </a:moveTo>
                  <a:cubicBezTo>
                    <a:pt x="341" y="18900"/>
                    <a:pt x="682" y="16200"/>
                    <a:pt x="2899" y="13500"/>
                  </a:cubicBezTo>
                  <a:cubicBezTo>
                    <a:pt x="5116" y="10800"/>
                    <a:pt x="9208" y="8100"/>
                    <a:pt x="12448" y="6750"/>
                  </a:cubicBezTo>
                  <a:cubicBezTo>
                    <a:pt x="15688" y="5400"/>
                    <a:pt x="18076" y="5400"/>
                    <a:pt x="19554" y="4050"/>
                  </a:cubicBezTo>
                  <a:cubicBezTo>
                    <a:pt x="21032" y="2700"/>
                    <a:pt x="21600" y="0"/>
                    <a:pt x="21373" y="0"/>
                  </a:cubicBezTo>
                  <a:cubicBezTo>
                    <a:pt x="21145" y="0"/>
                    <a:pt x="20122" y="2700"/>
                    <a:pt x="19099" y="5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49" name="Line">
              <a:extLst>
                <a:ext uri="{FF2B5EF4-FFF2-40B4-BE49-F238E27FC236}">
                  <a16:creationId xmlns:a16="http://schemas.microsoft.com/office/drawing/2014/main" id="{8CB1182D-9AAE-4A78-94BB-BAB2538264C1}"/>
                </a:ext>
              </a:extLst>
            </p:cNvPr>
            <p:cNvSpPr/>
            <p:nvPr/>
          </p:nvSpPr>
          <p:spPr>
            <a:xfrm>
              <a:off x="9727711" y="11263087"/>
              <a:ext cx="553505" cy="827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8" h="21546" extrusionOk="0">
                  <a:moveTo>
                    <a:pt x="2689" y="905"/>
                  </a:moveTo>
                  <a:cubicBezTo>
                    <a:pt x="1552" y="452"/>
                    <a:pt x="416" y="0"/>
                    <a:pt x="91" y="0"/>
                  </a:cubicBezTo>
                  <a:cubicBezTo>
                    <a:pt x="-234" y="0"/>
                    <a:pt x="253" y="452"/>
                    <a:pt x="2527" y="1018"/>
                  </a:cubicBezTo>
                  <a:cubicBezTo>
                    <a:pt x="4801" y="1583"/>
                    <a:pt x="8861" y="2262"/>
                    <a:pt x="12515" y="3336"/>
                  </a:cubicBezTo>
                  <a:cubicBezTo>
                    <a:pt x="16169" y="4410"/>
                    <a:pt x="19417" y="5881"/>
                    <a:pt x="20392" y="7803"/>
                  </a:cubicBezTo>
                  <a:cubicBezTo>
                    <a:pt x="21366" y="9726"/>
                    <a:pt x="20067" y="12101"/>
                    <a:pt x="17712" y="14193"/>
                  </a:cubicBezTo>
                  <a:cubicBezTo>
                    <a:pt x="15357" y="16285"/>
                    <a:pt x="11946" y="18094"/>
                    <a:pt x="9429" y="19282"/>
                  </a:cubicBezTo>
                  <a:cubicBezTo>
                    <a:pt x="6912" y="20469"/>
                    <a:pt x="5288" y="21035"/>
                    <a:pt x="4882" y="21317"/>
                  </a:cubicBezTo>
                  <a:cubicBezTo>
                    <a:pt x="4476" y="21600"/>
                    <a:pt x="5288" y="21600"/>
                    <a:pt x="6181" y="21430"/>
                  </a:cubicBezTo>
                  <a:cubicBezTo>
                    <a:pt x="7074" y="21261"/>
                    <a:pt x="8049" y="20921"/>
                    <a:pt x="9023" y="205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50" name="Line">
              <a:extLst>
                <a:ext uri="{FF2B5EF4-FFF2-40B4-BE49-F238E27FC236}">
                  <a16:creationId xmlns:a16="http://schemas.microsoft.com/office/drawing/2014/main" id="{E42A987F-8F0D-4FBC-9868-B7D37766462A}"/>
                </a:ext>
              </a:extLst>
            </p:cNvPr>
            <p:cNvSpPr/>
            <p:nvPr/>
          </p:nvSpPr>
          <p:spPr>
            <a:xfrm>
              <a:off x="10965467" y="11200070"/>
              <a:ext cx="597088" cy="558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268" extrusionOk="0">
                  <a:moveTo>
                    <a:pt x="15723" y="7111"/>
                  </a:moveTo>
                  <a:cubicBezTo>
                    <a:pt x="15723" y="6280"/>
                    <a:pt x="15723" y="5449"/>
                    <a:pt x="16034" y="4702"/>
                  </a:cubicBezTo>
                  <a:cubicBezTo>
                    <a:pt x="16345" y="3954"/>
                    <a:pt x="16967" y="3289"/>
                    <a:pt x="17666" y="2375"/>
                  </a:cubicBezTo>
                  <a:cubicBezTo>
                    <a:pt x="18365" y="1462"/>
                    <a:pt x="19142" y="298"/>
                    <a:pt x="19220" y="49"/>
                  </a:cubicBezTo>
                  <a:cubicBezTo>
                    <a:pt x="19297" y="-200"/>
                    <a:pt x="18676" y="465"/>
                    <a:pt x="16578" y="2791"/>
                  </a:cubicBezTo>
                  <a:cubicBezTo>
                    <a:pt x="14480" y="5117"/>
                    <a:pt x="10906" y="9105"/>
                    <a:pt x="8031" y="12095"/>
                  </a:cubicBezTo>
                  <a:cubicBezTo>
                    <a:pt x="5156" y="15086"/>
                    <a:pt x="2981" y="17080"/>
                    <a:pt x="1660" y="18409"/>
                  </a:cubicBezTo>
                  <a:cubicBezTo>
                    <a:pt x="339" y="19738"/>
                    <a:pt x="-127" y="20403"/>
                    <a:pt x="28" y="20818"/>
                  </a:cubicBezTo>
                  <a:cubicBezTo>
                    <a:pt x="184" y="21234"/>
                    <a:pt x="961" y="21400"/>
                    <a:pt x="3680" y="21151"/>
                  </a:cubicBezTo>
                  <a:cubicBezTo>
                    <a:pt x="6400" y="20902"/>
                    <a:pt x="11061" y="20237"/>
                    <a:pt x="14092" y="19738"/>
                  </a:cubicBezTo>
                  <a:cubicBezTo>
                    <a:pt x="17122" y="19240"/>
                    <a:pt x="18520" y="18908"/>
                    <a:pt x="19608" y="18742"/>
                  </a:cubicBezTo>
                  <a:cubicBezTo>
                    <a:pt x="20696" y="18575"/>
                    <a:pt x="21473" y="18575"/>
                    <a:pt x="21240" y="18742"/>
                  </a:cubicBezTo>
                  <a:cubicBezTo>
                    <a:pt x="21007" y="18908"/>
                    <a:pt x="19764" y="19240"/>
                    <a:pt x="18521" y="195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51" name="Line">
              <a:extLst>
                <a:ext uri="{FF2B5EF4-FFF2-40B4-BE49-F238E27FC236}">
                  <a16:creationId xmlns:a16="http://schemas.microsoft.com/office/drawing/2014/main" id="{A52220FF-465D-4836-AA00-D2817980EAAE}"/>
                </a:ext>
              </a:extLst>
            </p:cNvPr>
            <p:cNvSpPr/>
            <p:nvPr/>
          </p:nvSpPr>
          <p:spPr>
            <a:xfrm>
              <a:off x="11423089" y="11237881"/>
              <a:ext cx="17433" cy="789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73" h="21600" extrusionOk="0">
                  <a:moveTo>
                    <a:pt x="12219" y="1909"/>
                  </a:moveTo>
                  <a:cubicBezTo>
                    <a:pt x="7899" y="955"/>
                    <a:pt x="3579" y="0"/>
                    <a:pt x="1419" y="0"/>
                  </a:cubicBezTo>
                  <a:cubicBezTo>
                    <a:pt x="-741" y="0"/>
                    <a:pt x="-741" y="955"/>
                    <a:pt x="3579" y="3520"/>
                  </a:cubicBezTo>
                  <a:cubicBezTo>
                    <a:pt x="7899" y="6086"/>
                    <a:pt x="16539" y="10263"/>
                    <a:pt x="18699" y="13545"/>
                  </a:cubicBezTo>
                  <a:cubicBezTo>
                    <a:pt x="20859" y="16827"/>
                    <a:pt x="16539" y="19213"/>
                    <a:pt x="1221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52" name="Line">
              <a:extLst>
                <a:ext uri="{FF2B5EF4-FFF2-40B4-BE49-F238E27FC236}">
                  <a16:creationId xmlns:a16="http://schemas.microsoft.com/office/drawing/2014/main" id="{3BAE78FD-399C-444F-B419-EDDA99BF831A}"/>
                </a:ext>
              </a:extLst>
            </p:cNvPr>
            <p:cNvSpPr/>
            <p:nvPr/>
          </p:nvSpPr>
          <p:spPr>
            <a:xfrm>
              <a:off x="11802259" y="11334504"/>
              <a:ext cx="387889" cy="903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295" extrusionOk="0">
                  <a:moveTo>
                    <a:pt x="9973" y="8644"/>
                  </a:moveTo>
                  <a:cubicBezTo>
                    <a:pt x="12853" y="8746"/>
                    <a:pt x="15733" y="8849"/>
                    <a:pt x="17893" y="8438"/>
                  </a:cubicBezTo>
                  <a:cubicBezTo>
                    <a:pt x="20053" y="8026"/>
                    <a:pt x="21493" y="7101"/>
                    <a:pt x="21373" y="5661"/>
                  </a:cubicBezTo>
                  <a:cubicBezTo>
                    <a:pt x="21253" y="4221"/>
                    <a:pt x="19573" y="2266"/>
                    <a:pt x="18013" y="1135"/>
                  </a:cubicBezTo>
                  <a:cubicBezTo>
                    <a:pt x="16453" y="4"/>
                    <a:pt x="15013" y="-305"/>
                    <a:pt x="12253" y="312"/>
                  </a:cubicBezTo>
                  <a:cubicBezTo>
                    <a:pt x="9493" y="929"/>
                    <a:pt x="5413" y="2472"/>
                    <a:pt x="3013" y="4015"/>
                  </a:cubicBezTo>
                  <a:cubicBezTo>
                    <a:pt x="613" y="5558"/>
                    <a:pt x="-107" y="7101"/>
                    <a:pt x="13" y="8078"/>
                  </a:cubicBezTo>
                  <a:cubicBezTo>
                    <a:pt x="133" y="9055"/>
                    <a:pt x="1093" y="9466"/>
                    <a:pt x="4093" y="9106"/>
                  </a:cubicBezTo>
                  <a:cubicBezTo>
                    <a:pt x="7093" y="8746"/>
                    <a:pt x="12133" y="7615"/>
                    <a:pt x="15013" y="6792"/>
                  </a:cubicBezTo>
                  <a:cubicBezTo>
                    <a:pt x="17893" y="5969"/>
                    <a:pt x="18613" y="5455"/>
                    <a:pt x="18973" y="4838"/>
                  </a:cubicBezTo>
                  <a:cubicBezTo>
                    <a:pt x="19333" y="4221"/>
                    <a:pt x="19333" y="3501"/>
                    <a:pt x="19213" y="3398"/>
                  </a:cubicBezTo>
                  <a:cubicBezTo>
                    <a:pt x="19093" y="3295"/>
                    <a:pt x="18853" y="3809"/>
                    <a:pt x="18133" y="5661"/>
                  </a:cubicBezTo>
                  <a:cubicBezTo>
                    <a:pt x="17413" y="7512"/>
                    <a:pt x="16213" y="10701"/>
                    <a:pt x="15133" y="13529"/>
                  </a:cubicBezTo>
                  <a:cubicBezTo>
                    <a:pt x="14053" y="16358"/>
                    <a:pt x="13093" y="18826"/>
                    <a:pt x="12133" y="212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53" name="Line">
              <a:extLst>
                <a:ext uri="{FF2B5EF4-FFF2-40B4-BE49-F238E27FC236}">
                  <a16:creationId xmlns:a16="http://schemas.microsoft.com/office/drawing/2014/main" id="{A9ADBEC2-9932-4F97-BACF-7AAAF5CD4280}"/>
                </a:ext>
              </a:extLst>
            </p:cNvPr>
            <p:cNvSpPr/>
            <p:nvPr/>
          </p:nvSpPr>
          <p:spPr>
            <a:xfrm>
              <a:off x="12338330" y="11397522"/>
              <a:ext cx="579652" cy="118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562" extrusionOk="0">
                  <a:moveTo>
                    <a:pt x="21278" y="1476"/>
                  </a:moveTo>
                  <a:cubicBezTo>
                    <a:pt x="21439" y="759"/>
                    <a:pt x="21600" y="42"/>
                    <a:pt x="21278" y="2"/>
                  </a:cubicBezTo>
                  <a:cubicBezTo>
                    <a:pt x="20955" y="-38"/>
                    <a:pt x="20149" y="600"/>
                    <a:pt x="18618" y="2313"/>
                  </a:cubicBezTo>
                  <a:cubicBezTo>
                    <a:pt x="17087" y="4027"/>
                    <a:pt x="14830" y="6817"/>
                    <a:pt x="12412" y="9487"/>
                  </a:cubicBezTo>
                  <a:cubicBezTo>
                    <a:pt x="9994" y="12157"/>
                    <a:pt x="7415" y="14707"/>
                    <a:pt x="5319" y="16700"/>
                  </a:cubicBezTo>
                  <a:cubicBezTo>
                    <a:pt x="3224" y="18693"/>
                    <a:pt x="1612" y="20127"/>
                    <a:pt x="0" y="21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54" name="Line">
              <a:extLst>
                <a:ext uri="{FF2B5EF4-FFF2-40B4-BE49-F238E27FC236}">
                  <a16:creationId xmlns:a16="http://schemas.microsoft.com/office/drawing/2014/main" id="{1AF0BEBF-A1EE-4D8F-A6AB-457211F599DF}"/>
                </a:ext>
              </a:extLst>
            </p:cNvPr>
            <p:cNvSpPr/>
            <p:nvPr/>
          </p:nvSpPr>
          <p:spPr>
            <a:xfrm>
              <a:off x="12416780" y="11229479"/>
              <a:ext cx="183048" cy="273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0948" extrusionOk="0">
                  <a:moveTo>
                    <a:pt x="16577" y="0"/>
                  </a:moveTo>
                  <a:cubicBezTo>
                    <a:pt x="15070" y="3713"/>
                    <a:pt x="13563" y="7425"/>
                    <a:pt x="12809" y="11138"/>
                  </a:cubicBezTo>
                  <a:cubicBezTo>
                    <a:pt x="12056" y="14850"/>
                    <a:pt x="12056" y="18563"/>
                    <a:pt x="13312" y="20081"/>
                  </a:cubicBezTo>
                  <a:cubicBezTo>
                    <a:pt x="14568" y="21600"/>
                    <a:pt x="17079" y="20925"/>
                    <a:pt x="18837" y="19575"/>
                  </a:cubicBezTo>
                  <a:cubicBezTo>
                    <a:pt x="20595" y="18225"/>
                    <a:pt x="21600" y="16200"/>
                    <a:pt x="21349" y="13162"/>
                  </a:cubicBezTo>
                  <a:cubicBezTo>
                    <a:pt x="21098" y="10125"/>
                    <a:pt x="19591" y="6075"/>
                    <a:pt x="17330" y="3881"/>
                  </a:cubicBezTo>
                  <a:cubicBezTo>
                    <a:pt x="15070" y="1688"/>
                    <a:pt x="12056" y="1350"/>
                    <a:pt x="9042" y="2531"/>
                  </a:cubicBezTo>
                  <a:cubicBezTo>
                    <a:pt x="6028" y="3713"/>
                    <a:pt x="3014" y="6413"/>
                    <a:pt x="0" y="9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55" name="Line">
              <a:extLst>
                <a:ext uri="{FF2B5EF4-FFF2-40B4-BE49-F238E27FC236}">
                  <a16:creationId xmlns:a16="http://schemas.microsoft.com/office/drawing/2014/main" id="{C2F7602D-D8F7-4C8C-ACAD-0EA61312BB7F}"/>
                </a:ext>
              </a:extLst>
            </p:cNvPr>
            <p:cNvSpPr/>
            <p:nvPr/>
          </p:nvSpPr>
          <p:spPr>
            <a:xfrm>
              <a:off x="12887475" y="11931057"/>
              <a:ext cx="139465" cy="298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1011" extrusionOk="0">
                  <a:moveTo>
                    <a:pt x="13499" y="10539"/>
                  </a:moveTo>
                  <a:cubicBezTo>
                    <a:pt x="12845" y="8996"/>
                    <a:pt x="12190" y="7453"/>
                    <a:pt x="10554" y="7299"/>
                  </a:cubicBezTo>
                  <a:cubicBezTo>
                    <a:pt x="8918" y="7145"/>
                    <a:pt x="6299" y="8379"/>
                    <a:pt x="4336" y="10230"/>
                  </a:cubicBezTo>
                  <a:cubicBezTo>
                    <a:pt x="2372" y="12082"/>
                    <a:pt x="1063" y="14550"/>
                    <a:pt x="409" y="16556"/>
                  </a:cubicBezTo>
                  <a:cubicBezTo>
                    <a:pt x="-246" y="18562"/>
                    <a:pt x="-246" y="20105"/>
                    <a:pt x="1390" y="20722"/>
                  </a:cubicBezTo>
                  <a:cubicBezTo>
                    <a:pt x="3027" y="21339"/>
                    <a:pt x="6299" y="21030"/>
                    <a:pt x="9899" y="19179"/>
                  </a:cubicBezTo>
                  <a:cubicBezTo>
                    <a:pt x="13499" y="17328"/>
                    <a:pt x="17427" y="13933"/>
                    <a:pt x="19390" y="11156"/>
                  </a:cubicBezTo>
                  <a:cubicBezTo>
                    <a:pt x="21354" y="8379"/>
                    <a:pt x="21354" y="6219"/>
                    <a:pt x="20372" y="4213"/>
                  </a:cubicBezTo>
                  <a:cubicBezTo>
                    <a:pt x="19390" y="2208"/>
                    <a:pt x="17427" y="356"/>
                    <a:pt x="14154" y="48"/>
                  </a:cubicBezTo>
                  <a:cubicBezTo>
                    <a:pt x="10881" y="-261"/>
                    <a:pt x="6299" y="973"/>
                    <a:pt x="1718" y="22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56" name="Line">
              <a:extLst>
                <a:ext uri="{FF2B5EF4-FFF2-40B4-BE49-F238E27FC236}">
                  <a16:creationId xmlns:a16="http://schemas.microsoft.com/office/drawing/2014/main" id="{2E6EBB3E-228D-402C-9867-EFEEAF0AFB12}"/>
                </a:ext>
              </a:extLst>
            </p:cNvPr>
            <p:cNvSpPr/>
            <p:nvPr/>
          </p:nvSpPr>
          <p:spPr>
            <a:xfrm>
              <a:off x="13920390" y="11338707"/>
              <a:ext cx="353023" cy="1394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5" h="21522" extrusionOk="0">
                  <a:moveTo>
                    <a:pt x="14153" y="931"/>
                  </a:moveTo>
                  <a:cubicBezTo>
                    <a:pt x="14153" y="528"/>
                    <a:pt x="14153" y="124"/>
                    <a:pt x="13626" y="23"/>
                  </a:cubicBezTo>
                  <a:cubicBezTo>
                    <a:pt x="13099" y="-78"/>
                    <a:pt x="12046" y="124"/>
                    <a:pt x="9806" y="1167"/>
                  </a:cubicBezTo>
                  <a:cubicBezTo>
                    <a:pt x="7567" y="2210"/>
                    <a:pt x="4143" y="4094"/>
                    <a:pt x="2167" y="6348"/>
                  </a:cubicBezTo>
                  <a:cubicBezTo>
                    <a:pt x="192" y="8602"/>
                    <a:pt x="-335" y="11227"/>
                    <a:pt x="192" y="13582"/>
                  </a:cubicBezTo>
                  <a:cubicBezTo>
                    <a:pt x="719" y="15937"/>
                    <a:pt x="2299" y="18023"/>
                    <a:pt x="5987" y="19301"/>
                  </a:cubicBezTo>
                  <a:cubicBezTo>
                    <a:pt x="9675" y="20580"/>
                    <a:pt x="15470" y="21051"/>
                    <a:pt x="21265" y="21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57" name="Line">
              <a:extLst>
                <a:ext uri="{FF2B5EF4-FFF2-40B4-BE49-F238E27FC236}">
                  <a16:creationId xmlns:a16="http://schemas.microsoft.com/office/drawing/2014/main" id="{A0627E5F-E74A-4ADB-8682-A4CDBE0F657E}"/>
                </a:ext>
              </a:extLst>
            </p:cNvPr>
            <p:cNvSpPr/>
            <p:nvPr/>
          </p:nvSpPr>
          <p:spPr>
            <a:xfrm>
              <a:off x="14404162" y="11817629"/>
              <a:ext cx="26150" cy="252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58" name="Line">
              <a:extLst>
                <a:ext uri="{FF2B5EF4-FFF2-40B4-BE49-F238E27FC236}">
                  <a16:creationId xmlns:a16="http://schemas.microsoft.com/office/drawing/2014/main" id="{6140AD88-368C-4998-A21C-403E4060EB34}"/>
                </a:ext>
              </a:extLst>
            </p:cNvPr>
            <p:cNvSpPr/>
            <p:nvPr/>
          </p:nvSpPr>
          <p:spPr>
            <a:xfrm>
              <a:off x="14456461" y="11494145"/>
              <a:ext cx="52300" cy="105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2700"/>
                    <a:pt x="7200" y="5400"/>
                    <a:pt x="3600" y="9000"/>
                  </a:cubicBezTo>
                  <a:cubicBezTo>
                    <a:pt x="0" y="12600"/>
                    <a:pt x="0" y="17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59" name="Line">
              <a:extLst>
                <a:ext uri="{FF2B5EF4-FFF2-40B4-BE49-F238E27FC236}">
                  <a16:creationId xmlns:a16="http://schemas.microsoft.com/office/drawing/2014/main" id="{AC54BEBE-B3E3-44AF-8718-D096AFEB980C}"/>
                </a:ext>
              </a:extLst>
            </p:cNvPr>
            <p:cNvSpPr/>
            <p:nvPr/>
          </p:nvSpPr>
          <p:spPr>
            <a:xfrm>
              <a:off x="14626433" y="12040285"/>
              <a:ext cx="26150" cy="12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60" name="Line">
              <a:extLst>
                <a:ext uri="{FF2B5EF4-FFF2-40B4-BE49-F238E27FC236}">
                  <a16:creationId xmlns:a16="http://schemas.microsoft.com/office/drawing/2014/main" id="{01B535E7-EE6C-4678-AAD2-BCA866C33ACA}"/>
                </a:ext>
              </a:extLst>
            </p:cNvPr>
            <p:cNvSpPr/>
            <p:nvPr/>
          </p:nvSpPr>
          <p:spPr>
            <a:xfrm>
              <a:off x="14783332" y="11649586"/>
              <a:ext cx="200482" cy="48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230" extrusionOk="0">
                  <a:moveTo>
                    <a:pt x="0" y="10334"/>
                  </a:moveTo>
                  <a:cubicBezTo>
                    <a:pt x="2298" y="10526"/>
                    <a:pt x="4596" y="10717"/>
                    <a:pt x="7583" y="10239"/>
                  </a:cubicBezTo>
                  <a:cubicBezTo>
                    <a:pt x="10570" y="9761"/>
                    <a:pt x="14247" y="8614"/>
                    <a:pt x="16774" y="7276"/>
                  </a:cubicBezTo>
                  <a:cubicBezTo>
                    <a:pt x="19302" y="5938"/>
                    <a:pt x="20681" y="4409"/>
                    <a:pt x="21140" y="3166"/>
                  </a:cubicBezTo>
                  <a:cubicBezTo>
                    <a:pt x="21600" y="1924"/>
                    <a:pt x="21140" y="968"/>
                    <a:pt x="19762" y="395"/>
                  </a:cubicBezTo>
                  <a:cubicBezTo>
                    <a:pt x="18383" y="-179"/>
                    <a:pt x="16085" y="-370"/>
                    <a:pt x="12408" y="1542"/>
                  </a:cubicBezTo>
                  <a:cubicBezTo>
                    <a:pt x="8732" y="3453"/>
                    <a:pt x="3677" y="7467"/>
                    <a:pt x="2528" y="11003"/>
                  </a:cubicBezTo>
                  <a:cubicBezTo>
                    <a:pt x="1379" y="14540"/>
                    <a:pt x="4136" y="17598"/>
                    <a:pt x="7353" y="19223"/>
                  </a:cubicBezTo>
                  <a:cubicBezTo>
                    <a:pt x="10570" y="20848"/>
                    <a:pt x="14247" y="21039"/>
                    <a:pt x="17923" y="21230"/>
                  </a:cubicBezTo>
                </a:path>
              </a:pathLst>
            </a:custGeom>
            <a:noFill/>
            <a:ln w="254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61" name="Line">
              <a:extLst>
                <a:ext uri="{FF2B5EF4-FFF2-40B4-BE49-F238E27FC236}">
                  <a16:creationId xmlns:a16="http://schemas.microsoft.com/office/drawing/2014/main" id="{E928AD5E-5D47-4610-8545-84D6ECDFF523}"/>
                </a:ext>
              </a:extLst>
            </p:cNvPr>
            <p:cNvSpPr/>
            <p:nvPr/>
          </p:nvSpPr>
          <p:spPr>
            <a:xfrm>
              <a:off x="15136355" y="12015078"/>
              <a:ext cx="0" cy="117630"/>
            </a:xfrm>
            <a:prstGeom prst="ellipse">
              <a:avLst/>
            </a:prstGeom>
            <a:noFill/>
            <a:ln w="254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62" name="Line">
              <a:extLst>
                <a:ext uri="{FF2B5EF4-FFF2-40B4-BE49-F238E27FC236}">
                  <a16:creationId xmlns:a16="http://schemas.microsoft.com/office/drawing/2014/main" id="{F6519ACE-A075-4FF5-84ED-5094B8D14DAF}"/>
                </a:ext>
              </a:extLst>
            </p:cNvPr>
            <p:cNvSpPr/>
            <p:nvPr/>
          </p:nvSpPr>
          <p:spPr>
            <a:xfrm>
              <a:off x="15188654" y="12027683"/>
              <a:ext cx="156899" cy="365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63" name="Line">
              <a:extLst>
                <a:ext uri="{FF2B5EF4-FFF2-40B4-BE49-F238E27FC236}">
                  <a16:creationId xmlns:a16="http://schemas.microsoft.com/office/drawing/2014/main" id="{BF88E63A-8466-4277-B665-A9855ACE5328}"/>
                </a:ext>
              </a:extLst>
            </p:cNvPr>
            <p:cNvSpPr/>
            <p:nvPr/>
          </p:nvSpPr>
          <p:spPr>
            <a:xfrm>
              <a:off x="15641917" y="11611775"/>
              <a:ext cx="265855" cy="558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1384" extrusionOk="0">
                  <a:moveTo>
                    <a:pt x="5384" y="4442"/>
                  </a:moveTo>
                  <a:cubicBezTo>
                    <a:pt x="5721" y="3605"/>
                    <a:pt x="6059" y="2768"/>
                    <a:pt x="6565" y="1847"/>
                  </a:cubicBezTo>
                  <a:cubicBezTo>
                    <a:pt x="7071" y="926"/>
                    <a:pt x="7746" y="-79"/>
                    <a:pt x="7408" y="5"/>
                  </a:cubicBezTo>
                  <a:cubicBezTo>
                    <a:pt x="7071" y="88"/>
                    <a:pt x="5721" y="1261"/>
                    <a:pt x="4202" y="2768"/>
                  </a:cubicBezTo>
                  <a:cubicBezTo>
                    <a:pt x="2684" y="4274"/>
                    <a:pt x="996" y="6116"/>
                    <a:pt x="321" y="7540"/>
                  </a:cubicBezTo>
                  <a:cubicBezTo>
                    <a:pt x="-354" y="8963"/>
                    <a:pt x="-16" y="9968"/>
                    <a:pt x="1840" y="10637"/>
                  </a:cubicBezTo>
                  <a:cubicBezTo>
                    <a:pt x="3696" y="11307"/>
                    <a:pt x="7071" y="11642"/>
                    <a:pt x="10446" y="12395"/>
                  </a:cubicBezTo>
                  <a:cubicBezTo>
                    <a:pt x="13821" y="13149"/>
                    <a:pt x="17196" y="14321"/>
                    <a:pt x="19052" y="15493"/>
                  </a:cubicBezTo>
                  <a:cubicBezTo>
                    <a:pt x="20909" y="16665"/>
                    <a:pt x="21246" y="17837"/>
                    <a:pt x="19896" y="18842"/>
                  </a:cubicBezTo>
                  <a:cubicBezTo>
                    <a:pt x="18546" y="19847"/>
                    <a:pt x="15508" y="20684"/>
                    <a:pt x="12640" y="21102"/>
                  </a:cubicBezTo>
                  <a:cubicBezTo>
                    <a:pt x="9771" y="21521"/>
                    <a:pt x="7071" y="21521"/>
                    <a:pt x="5721" y="20768"/>
                  </a:cubicBezTo>
                  <a:cubicBezTo>
                    <a:pt x="4371" y="20014"/>
                    <a:pt x="4371" y="18507"/>
                    <a:pt x="4371" y="17000"/>
                  </a:cubicBezTo>
                </a:path>
              </a:pathLst>
            </a:custGeom>
            <a:noFill/>
            <a:ln w="254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64" name="Line">
              <a:extLst>
                <a:ext uri="{FF2B5EF4-FFF2-40B4-BE49-F238E27FC236}">
                  <a16:creationId xmlns:a16="http://schemas.microsoft.com/office/drawing/2014/main" id="{7D3D4AD6-B7DE-49C1-98A2-D1A1D70A360F}"/>
                </a:ext>
              </a:extLst>
            </p:cNvPr>
            <p:cNvSpPr/>
            <p:nvPr/>
          </p:nvSpPr>
          <p:spPr>
            <a:xfrm>
              <a:off x="15737799" y="11636982"/>
              <a:ext cx="300721" cy="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443" y="15429"/>
                    <a:pt x="6887" y="9257"/>
                    <a:pt x="10487" y="5657"/>
                  </a:cubicBezTo>
                  <a:cubicBezTo>
                    <a:pt x="14087" y="2057"/>
                    <a:pt x="17843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65" name="Line">
              <a:extLst>
                <a:ext uri="{FF2B5EF4-FFF2-40B4-BE49-F238E27FC236}">
                  <a16:creationId xmlns:a16="http://schemas.microsoft.com/office/drawing/2014/main" id="{C18F6030-C99B-4265-8B07-F4CC4200A6AF}"/>
                </a:ext>
              </a:extLst>
            </p:cNvPr>
            <p:cNvSpPr/>
            <p:nvPr/>
          </p:nvSpPr>
          <p:spPr>
            <a:xfrm>
              <a:off x="16169269" y="11636982"/>
              <a:ext cx="117675" cy="55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0" extrusionOk="0">
                  <a:moveTo>
                    <a:pt x="0" y="6083"/>
                  </a:moveTo>
                  <a:cubicBezTo>
                    <a:pt x="4000" y="4552"/>
                    <a:pt x="8000" y="3021"/>
                    <a:pt x="11600" y="1831"/>
                  </a:cubicBezTo>
                  <a:cubicBezTo>
                    <a:pt x="15200" y="640"/>
                    <a:pt x="18400" y="-210"/>
                    <a:pt x="19600" y="45"/>
                  </a:cubicBezTo>
                  <a:cubicBezTo>
                    <a:pt x="20800" y="300"/>
                    <a:pt x="20000" y="1661"/>
                    <a:pt x="19200" y="4467"/>
                  </a:cubicBezTo>
                  <a:cubicBezTo>
                    <a:pt x="18400" y="7273"/>
                    <a:pt x="17600" y="11525"/>
                    <a:pt x="18000" y="14587"/>
                  </a:cubicBezTo>
                  <a:cubicBezTo>
                    <a:pt x="18400" y="17648"/>
                    <a:pt x="20000" y="19519"/>
                    <a:pt x="21600" y="21390"/>
                  </a:cubicBezTo>
                </a:path>
              </a:pathLst>
            </a:custGeom>
            <a:noFill/>
            <a:ln w="254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66" name="Line">
              <a:extLst>
                <a:ext uri="{FF2B5EF4-FFF2-40B4-BE49-F238E27FC236}">
                  <a16:creationId xmlns:a16="http://schemas.microsoft.com/office/drawing/2014/main" id="{2F40D2B2-2453-4D8A-9C4B-55914418B469}"/>
                </a:ext>
              </a:extLst>
            </p:cNvPr>
            <p:cNvSpPr/>
            <p:nvPr/>
          </p:nvSpPr>
          <p:spPr>
            <a:xfrm>
              <a:off x="16143119" y="12107502"/>
              <a:ext cx="339947" cy="7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67" name="Line">
              <a:extLst>
                <a:ext uri="{FF2B5EF4-FFF2-40B4-BE49-F238E27FC236}">
                  <a16:creationId xmlns:a16="http://schemas.microsoft.com/office/drawing/2014/main" id="{AFC458F6-47CB-4320-B314-88080644B2C7}"/>
                </a:ext>
              </a:extLst>
            </p:cNvPr>
            <p:cNvSpPr/>
            <p:nvPr/>
          </p:nvSpPr>
          <p:spPr>
            <a:xfrm>
              <a:off x="16613815" y="11485743"/>
              <a:ext cx="409680" cy="882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549" extrusionOk="0">
                  <a:moveTo>
                    <a:pt x="21145" y="1758"/>
                  </a:moveTo>
                  <a:cubicBezTo>
                    <a:pt x="21373" y="907"/>
                    <a:pt x="21600" y="55"/>
                    <a:pt x="21145" y="2"/>
                  </a:cubicBezTo>
                  <a:cubicBezTo>
                    <a:pt x="20691" y="-51"/>
                    <a:pt x="19554" y="694"/>
                    <a:pt x="17621" y="2449"/>
                  </a:cubicBezTo>
                  <a:cubicBezTo>
                    <a:pt x="15688" y="4205"/>
                    <a:pt x="12960" y="6972"/>
                    <a:pt x="10118" y="10057"/>
                  </a:cubicBezTo>
                  <a:cubicBezTo>
                    <a:pt x="7276" y="13143"/>
                    <a:pt x="4320" y="16548"/>
                    <a:pt x="2615" y="18516"/>
                  </a:cubicBezTo>
                  <a:cubicBezTo>
                    <a:pt x="909" y="20485"/>
                    <a:pt x="455" y="21017"/>
                    <a:pt x="0" y="21549"/>
                  </a:cubicBezTo>
                </a:path>
              </a:pathLst>
            </a:custGeom>
            <a:noFill/>
            <a:ln w="254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68" name="Line">
              <a:extLst>
                <a:ext uri="{FF2B5EF4-FFF2-40B4-BE49-F238E27FC236}">
                  <a16:creationId xmlns:a16="http://schemas.microsoft.com/office/drawing/2014/main" id="{416E98B2-7987-4946-944B-B2A8A758224D}"/>
                </a:ext>
              </a:extLst>
            </p:cNvPr>
            <p:cNvSpPr/>
            <p:nvPr/>
          </p:nvSpPr>
          <p:spPr>
            <a:xfrm>
              <a:off x="16639965" y="11557162"/>
              <a:ext cx="39226" cy="67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69" name="Line">
              <a:extLst>
                <a:ext uri="{FF2B5EF4-FFF2-40B4-BE49-F238E27FC236}">
                  <a16:creationId xmlns:a16="http://schemas.microsoft.com/office/drawing/2014/main" id="{56D592A1-2A12-4854-BFB8-10A85C4D630D}"/>
                </a:ext>
              </a:extLst>
            </p:cNvPr>
            <p:cNvSpPr/>
            <p:nvPr/>
          </p:nvSpPr>
          <p:spPr>
            <a:xfrm>
              <a:off x="16823013" y="12107502"/>
              <a:ext cx="130749" cy="88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5" h="19494" extrusionOk="0">
                  <a:moveTo>
                    <a:pt x="16723" y="11258"/>
                  </a:moveTo>
                  <a:cubicBezTo>
                    <a:pt x="17419" y="15953"/>
                    <a:pt x="18116" y="20649"/>
                    <a:pt x="19161" y="19240"/>
                  </a:cubicBezTo>
                  <a:cubicBezTo>
                    <a:pt x="20206" y="17832"/>
                    <a:pt x="21600" y="10319"/>
                    <a:pt x="20555" y="5623"/>
                  </a:cubicBezTo>
                  <a:cubicBezTo>
                    <a:pt x="19510" y="927"/>
                    <a:pt x="16026" y="-951"/>
                    <a:pt x="12194" y="458"/>
                  </a:cubicBezTo>
                  <a:cubicBezTo>
                    <a:pt x="8361" y="1866"/>
                    <a:pt x="4181" y="6562"/>
                    <a:pt x="0" y="11258"/>
                  </a:cubicBezTo>
                </a:path>
              </a:pathLst>
            </a:custGeom>
            <a:noFill/>
            <a:ln w="254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70" name="Line">
              <a:extLst>
                <a:ext uri="{FF2B5EF4-FFF2-40B4-BE49-F238E27FC236}">
                  <a16:creationId xmlns:a16="http://schemas.microsoft.com/office/drawing/2014/main" id="{E6832014-8D8B-4A5F-B325-ADDFCE7FEA8D}"/>
                </a:ext>
              </a:extLst>
            </p:cNvPr>
            <p:cNvSpPr/>
            <p:nvPr/>
          </p:nvSpPr>
          <p:spPr>
            <a:xfrm>
              <a:off x="17476757" y="11552960"/>
              <a:ext cx="379173" cy="39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156" extrusionOk="0">
                  <a:moveTo>
                    <a:pt x="9511" y="3894"/>
                  </a:moveTo>
                  <a:cubicBezTo>
                    <a:pt x="10002" y="2251"/>
                    <a:pt x="10493" y="607"/>
                    <a:pt x="10248" y="138"/>
                  </a:cubicBezTo>
                  <a:cubicBezTo>
                    <a:pt x="10002" y="-332"/>
                    <a:pt x="9020" y="372"/>
                    <a:pt x="7302" y="2720"/>
                  </a:cubicBezTo>
                  <a:cubicBezTo>
                    <a:pt x="5584" y="5068"/>
                    <a:pt x="3129" y="9059"/>
                    <a:pt x="1657" y="11759"/>
                  </a:cubicBezTo>
                  <a:cubicBezTo>
                    <a:pt x="184" y="14459"/>
                    <a:pt x="-307" y="15868"/>
                    <a:pt x="184" y="17511"/>
                  </a:cubicBezTo>
                  <a:cubicBezTo>
                    <a:pt x="675" y="19155"/>
                    <a:pt x="2148" y="21033"/>
                    <a:pt x="5829" y="21151"/>
                  </a:cubicBezTo>
                  <a:cubicBezTo>
                    <a:pt x="9511" y="21268"/>
                    <a:pt x="15402" y="19625"/>
                    <a:pt x="21293" y="17981"/>
                  </a:cubicBezTo>
                </a:path>
              </a:pathLst>
            </a:custGeom>
            <a:noFill/>
            <a:ln w="254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71" name="Line">
              <a:extLst>
                <a:ext uri="{FF2B5EF4-FFF2-40B4-BE49-F238E27FC236}">
                  <a16:creationId xmlns:a16="http://schemas.microsoft.com/office/drawing/2014/main" id="{B5B4A930-DB83-4E0A-8D63-3591E78E9208}"/>
                </a:ext>
              </a:extLst>
            </p:cNvPr>
            <p:cNvSpPr/>
            <p:nvPr/>
          </p:nvSpPr>
          <p:spPr>
            <a:xfrm>
              <a:off x="17869003" y="11271489"/>
              <a:ext cx="431472" cy="718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extrusionOk="0">
                  <a:moveTo>
                    <a:pt x="655" y="0"/>
                  </a:moveTo>
                  <a:cubicBezTo>
                    <a:pt x="436" y="4034"/>
                    <a:pt x="218" y="8067"/>
                    <a:pt x="109" y="11451"/>
                  </a:cubicBezTo>
                  <a:cubicBezTo>
                    <a:pt x="0" y="14834"/>
                    <a:pt x="0" y="17566"/>
                    <a:pt x="0" y="19258"/>
                  </a:cubicBezTo>
                  <a:cubicBezTo>
                    <a:pt x="0" y="20949"/>
                    <a:pt x="0" y="21600"/>
                    <a:pt x="545" y="21405"/>
                  </a:cubicBezTo>
                  <a:cubicBezTo>
                    <a:pt x="1091" y="21210"/>
                    <a:pt x="2182" y="20169"/>
                    <a:pt x="2836" y="19323"/>
                  </a:cubicBezTo>
                  <a:cubicBezTo>
                    <a:pt x="3491" y="18477"/>
                    <a:pt x="3709" y="17827"/>
                    <a:pt x="4255" y="16916"/>
                  </a:cubicBezTo>
                  <a:cubicBezTo>
                    <a:pt x="4800" y="16005"/>
                    <a:pt x="5673" y="14834"/>
                    <a:pt x="6545" y="14443"/>
                  </a:cubicBezTo>
                  <a:cubicBezTo>
                    <a:pt x="7418" y="14053"/>
                    <a:pt x="8291" y="14443"/>
                    <a:pt x="8836" y="14964"/>
                  </a:cubicBezTo>
                  <a:cubicBezTo>
                    <a:pt x="9382" y="15484"/>
                    <a:pt x="9600" y="16135"/>
                    <a:pt x="10582" y="16916"/>
                  </a:cubicBezTo>
                  <a:cubicBezTo>
                    <a:pt x="11564" y="17696"/>
                    <a:pt x="13309" y="18607"/>
                    <a:pt x="14618" y="18867"/>
                  </a:cubicBezTo>
                  <a:cubicBezTo>
                    <a:pt x="15927" y="19128"/>
                    <a:pt x="16800" y="18737"/>
                    <a:pt x="17782" y="17892"/>
                  </a:cubicBezTo>
                  <a:cubicBezTo>
                    <a:pt x="18764" y="17046"/>
                    <a:pt x="19855" y="15745"/>
                    <a:pt x="20400" y="14704"/>
                  </a:cubicBezTo>
                  <a:cubicBezTo>
                    <a:pt x="20945" y="13663"/>
                    <a:pt x="20945" y="12882"/>
                    <a:pt x="20836" y="12817"/>
                  </a:cubicBezTo>
                  <a:cubicBezTo>
                    <a:pt x="20727" y="12752"/>
                    <a:pt x="20509" y="13402"/>
                    <a:pt x="20618" y="14704"/>
                  </a:cubicBezTo>
                  <a:cubicBezTo>
                    <a:pt x="20727" y="16005"/>
                    <a:pt x="21164" y="17957"/>
                    <a:pt x="21600" y="19908"/>
                  </a:cubicBezTo>
                </a:path>
              </a:pathLst>
            </a:custGeom>
            <a:noFill/>
            <a:ln w="254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72" name="Line">
              <a:extLst>
                <a:ext uri="{FF2B5EF4-FFF2-40B4-BE49-F238E27FC236}">
                  <a16:creationId xmlns:a16="http://schemas.microsoft.com/office/drawing/2014/main" id="{960BDDE9-5EFC-455F-8D1A-21BC7DFF58D6}"/>
                </a:ext>
              </a:extLst>
            </p:cNvPr>
            <p:cNvSpPr/>
            <p:nvPr/>
          </p:nvSpPr>
          <p:spPr>
            <a:xfrm>
              <a:off x="18222027" y="11330304"/>
              <a:ext cx="91523" cy="17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1359" extrusionOk="0">
                  <a:moveTo>
                    <a:pt x="14865" y="13457"/>
                  </a:moveTo>
                  <a:cubicBezTo>
                    <a:pt x="12807" y="10296"/>
                    <a:pt x="10750" y="7135"/>
                    <a:pt x="8179" y="4500"/>
                  </a:cubicBezTo>
                  <a:cubicBezTo>
                    <a:pt x="5607" y="1866"/>
                    <a:pt x="2522" y="-241"/>
                    <a:pt x="979" y="22"/>
                  </a:cubicBezTo>
                  <a:cubicBezTo>
                    <a:pt x="-564" y="286"/>
                    <a:pt x="-564" y="2920"/>
                    <a:pt x="3036" y="6871"/>
                  </a:cubicBezTo>
                  <a:cubicBezTo>
                    <a:pt x="6636" y="10822"/>
                    <a:pt x="13836" y="16091"/>
                    <a:pt x="21036" y="21359"/>
                  </a:cubicBezTo>
                </a:path>
              </a:pathLst>
            </a:custGeom>
            <a:noFill/>
            <a:ln w="254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73" name="Line">
              <a:extLst>
                <a:ext uri="{FF2B5EF4-FFF2-40B4-BE49-F238E27FC236}">
                  <a16:creationId xmlns:a16="http://schemas.microsoft.com/office/drawing/2014/main" id="{F4E9E14E-B056-456E-B0FB-10E88552C949}"/>
                </a:ext>
              </a:extLst>
            </p:cNvPr>
            <p:cNvSpPr/>
            <p:nvPr/>
          </p:nvSpPr>
          <p:spPr>
            <a:xfrm>
              <a:off x="18439941" y="11405924"/>
              <a:ext cx="222272" cy="756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21483" extrusionOk="0">
                  <a:moveTo>
                    <a:pt x="357" y="2051"/>
                  </a:moveTo>
                  <a:cubicBezTo>
                    <a:pt x="1172" y="1058"/>
                    <a:pt x="1987" y="65"/>
                    <a:pt x="2395" y="3"/>
                  </a:cubicBezTo>
                  <a:cubicBezTo>
                    <a:pt x="2802" y="-59"/>
                    <a:pt x="2802" y="810"/>
                    <a:pt x="3006" y="3417"/>
                  </a:cubicBezTo>
                  <a:cubicBezTo>
                    <a:pt x="3210" y="6024"/>
                    <a:pt x="3617" y="10369"/>
                    <a:pt x="3617" y="13472"/>
                  </a:cubicBezTo>
                  <a:cubicBezTo>
                    <a:pt x="3617" y="16575"/>
                    <a:pt x="3210" y="18438"/>
                    <a:pt x="2599" y="19679"/>
                  </a:cubicBezTo>
                  <a:cubicBezTo>
                    <a:pt x="1987" y="20920"/>
                    <a:pt x="1172" y="21541"/>
                    <a:pt x="561" y="21479"/>
                  </a:cubicBezTo>
                  <a:cubicBezTo>
                    <a:pt x="-50" y="21417"/>
                    <a:pt x="-458" y="20672"/>
                    <a:pt x="968" y="18624"/>
                  </a:cubicBezTo>
                  <a:cubicBezTo>
                    <a:pt x="2395" y="16575"/>
                    <a:pt x="5655" y="13224"/>
                    <a:pt x="8101" y="10927"/>
                  </a:cubicBezTo>
                  <a:cubicBezTo>
                    <a:pt x="10546" y="8631"/>
                    <a:pt x="12176" y="7389"/>
                    <a:pt x="13806" y="6520"/>
                  </a:cubicBezTo>
                  <a:cubicBezTo>
                    <a:pt x="15436" y="5651"/>
                    <a:pt x="17067" y="5155"/>
                    <a:pt x="18493" y="5217"/>
                  </a:cubicBezTo>
                  <a:cubicBezTo>
                    <a:pt x="19919" y="5279"/>
                    <a:pt x="21142" y="5900"/>
                    <a:pt x="20734" y="7451"/>
                  </a:cubicBezTo>
                  <a:cubicBezTo>
                    <a:pt x="20327" y="9003"/>
                    <a:pt x="18289" y="11486"/>
                    <a:pt x="15640" y="13224"/>
                  </a:cubicBezTo>
                  <a:cubicBezTo>
                    <a:pt x="12991" y="14962"/>
                    <a:pt x="9731" y="15955"/>
                    <a:pt x="7082" y="16575"/>
                  </a:cubicBezTo>
                  <a:cubicBezTo>
                    <a:pt x="4433" y="17196"/>
                    <a:pt x="2395" y="17444"/>
                    <a:pt x="1376" y="17320"/>
                  </a:cubicBezTo>
                  <a:cubicBezTo>
                    <a:pt x="357" y="17196"/>
                    <a:pt x="357" y="16700"/>
                    <a:pt x="357" y="16203"/>
                  </a:cubicBezTo>
                </a:path>
              </a:pathLst>
            </a:custGeom>
            <a:noFill/>
            <a:ln w="254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74" name="Line">
              <a:extLst>
                <a:ext uri="{FF2B5EF4-FFF2-40B4-BE49-F238E27FC236}">
                  <a16:creationId xmlns:a16="http://schemas.microsoft.com/office/drawing/2014/main" id="{AD8EE9CE-6B68-43D6-9C39-A33DBA952706}"/>
                </a:ext>
              </a:extLst>
            </p:cNvPr>
            <p:cNvSpPr/>
            <p:nvPr/>
          </p:nvSpPr>
          <p:spPr>
            <a:xfrm>
              <a:off x="18679646" y="11557162"/>
              <a:ext cx="222274" cy="432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059" y="0"/>
                    <a:pt x="16518" y="0"/>
                    <a:pt x="14612" y="545"/>
                  </a:cubicBezTo>
                  <a:cubicBezTo>
                    <a:pt x="12706" y="1091"/>
                    <a:pt x="11435" y="2182"/>
                    <a:pt x="10376" y="3382"/>
                  </a:cubicBezTo>
                  <a:cubicBezTo>
                    <a:pt x="9318" y="4582"/>
                    <a:pt x="8470" y="5891"/>
                    <a:pt x="9529" y="6873"/>
                  </a:cubicBezTo>
                  <a:cubicBezTo>
                    <a:pt x="10588" y="7855"/>
                    <a:pt x="13553" y="8509"/>
                    <a:pt x="15247" y="9927"/>
                  </a:cubicBezTo>
                  <a:cubicBezTo>
                    <a:pt x="16941" y="11345"/>
                    <a:pt x="17365" y="13527"/>
                    <a:pt x="14612" y="15600"/>
                  </a:cubicBezTo>
                  <a:cubicBezTo>
                    <a:pt x="11859" y="17673"/>
                    <a:pt x="5929" y="1963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75" name="Line">
              <a:extLst>
                <a:ext uri="{FF2B5EF4-FFF2-40B4-BE49-F238E27FC236}">
                  <a16:creationId xmlns:a16="http://schemas.microsoft.com/office/drawing/2014/main" id="{5235B2DF-F506-4B47-8FDE-7FBA4EA868F7}"/>
                </a:ext>
              </a:extLst>
            </p:cNvPr>
            <p:cNvSpPr/>
            <p:nvPr/>
          </p:nvSpPr>
          <p:spPr>
            <a:xfrm>
              <a:off x="19324674" y="11460536"/>
              <a:ext cx="278931" cy="436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382" extrusionOk="0">
                  <a:moveTo>
                    <a:pt x="19273" y="5342"/>
                  </a:moveTo>
                  <a:cubicBezTo>
                    <a:pt x="20255" y="3631"/>
                    <a:pt x="21237" y="1921"/>
                    <a:pt x="20910" y="958"/>
                  </a:cubicBezTo>
                  <a:cubicBezTo>
                    <a:pt x="20582" y="-4"/>
                    <a:pt x="18946" y="-218"/>
                    <a:pt x="16492" y="210"/>
                  </a:cubicBezTo>
                  <a:cubicBezTo>
                    <a:pt x="14037" y="637"/>
                    <a:pt x="10764" y="1707"/>
                    <a:pt x="8146" y="2883"/>
                  </a:cubicBezTo>
                  <a:cubicBezTo>
                    <a:pt x="5528" y="4059"/>
                    <a:pt x="3564" y="5342"/>
                    <a:pt x="2092" y="6626"/>
                  </a:cubicBezTo>
                  <a:cubicBezTo>
                    <a:pt x="619" y="7909"/>
                    <a:pt x="-363" y="9192"/>
                    <a:pt x="128" y="10047"/>
                  </a:cubicBezTo>
                  <a:cubicBezTo>
                    <a:pt x="619" y="10903"/>
                    <a:pt x="2582" y="11331"/>
                    <a:pt x="4382" y="11331"/>
                  </a:cubicBezTo>
                  <a:cubicBezTo>
                    <a:pt x="6182" y="11331"/>
                    <a:pt x="7819" y="10903"/>
                    <a:pt x="9455" y="9833"/>
                  </a:cubicBezTo>
                  <a:cubicBezTo>
                    <a:pt x="11091" y="8764"/>
                    <a:pt x="12728" y="7053"/>
                    <a:pt x="13546" y="6732"/>
                  </a:cubicBezTo>
                  <a:cubicBezTo>
                    <a:pt x="14364" y="6412"/>
                    <a:pt x="14364" y="7481"/>
                    <a:pt x="15019" y="9940"/>
                  </a:cubicBezTo>
                  <a:cubicBezTo>
                    <a:pt x="15673" y="12400"/>
                    <a:pt x="16982" y="16249"/>
                    <a:pt x="17964" y="18388"/>
                  </a:cubicBezTo>
                  <a:cubicBezTo>
                    <a:pt x="18946" y="20527"/>
                    <a:pt x="19601" y="20954"/>
                    <a:pt x="20255" y="21382"/>
                  </a:cubicBezTo>
                </a:path>
              </a:pathLst>
            </a:custGeom>
            <a:noFill/>
            <a:ln w="254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76" name="Line">
              <a:extLst>
                <a:ext uri="{FF2B5EF4-FFF2-40B4-BE49-F238E27FC236}">
                  <a16:creationId xmlns:a16="http://schemas.microsoft.com/office/drawing/2014/main" id="{CC711DC7-F56C-41B3-A2D2-2C08C895D04E}"/>
                </a:ext>
              </a:extLst>
            </p:cNvPr>
            <p:cNvSpPr/>
            <p:nvPr/>
          </p:nvSpPr>
          <p:spPr>
            <a:xfrm>
              <a:off x="19777936" y="11426928"/>
              <a:ext cx="183048" cy="256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9" extrusionOk="0">
                  <a:moveTo>
                    <a:pt x="0" y="6480"/>
                  </a:moveTo>
                  <a:cubicBezTo>
                    <a:pt x="1543" y="10080"/>
                    <a:pt x="3086" y="13680"/>
                    <a:pt x="3857" y="16560"/>
                  </a:cubicBezTo>
                  <a:cubicBezTo>
                    <a:pt x="4628" y="19440"/>
                    <a:pt x="4628" y="21600"/>
                    <a:pt x="4886" y="21240"/>
                  </a:cubicBezTo>
                  <a:cubicBezTo>
                    <a:pt x="5143" y="20880"/>
                    <a:pt x="5657" y="18000"/>
                    <a:pt x="6943" y="14580"/>
                  </a:cubicBezTo>
                  <a:cubicBezTo>
                    <a:pt x="8228" y="11160"/>
                    <a:pt x="10286" y="7200"/>
                    <a:pt x="12857" y="4680"/>
                  </a:cubicBezTo>
                  <a:cubicBezTo>
                    <a:pt x="15429" y="2160"/>
                    <a:pt x="18514" y="10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77" name="Line">
              <a:extLst>
                <a:ext uri="{FF2B5EF4-FFF2-40B4-BE49-F238E27FC236}">
                  <a16:creationId xmlns:a16="http://schemas.microsoft.com/office/drawing/2014/main" id="{75AA9D39-B48A-4879-9CD1-429FD9B2F517}"/>
                </a:ext>
              </a:extLst>
            </p:cNvPr>
            <p:cNvSpPr/>
            <p:nvPr/>
          </p:nvSpPr>
          <p:spPr>
            <a:xfrm>
              <a:off x="20065583" y="11347109"/>
              <a:ext cx="339947" cy="357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8" extrusionOk="0">
                  <a:moveTo>
                    <a:pt x="0" y="18382"/>
                  </a:moveTo>
                  <a:cubicBezTo>
                    <a:pt x="2769" y="17365"/>
                    <a:pt x="5538" y="16349"/>
                    <a:pt x="8308" y="13935"/>
                  </a:cubicBezTo>
                  <a:cubicBezTo>
                    <a:pt x="11077" y="11521"/>
                    <a:pt x="13846" y="7709"/>
                    <a:pt x="15092" y="5168"/>
                  </a:cubicBezTo>
                  <a:cubicBezTo>
                    <a:pt x="16339" y="2626"/>
                    <a:pt x="16062" y="1356"/>
                    <a:pt x="14815" y="593"/>
                  </a:cubicBezTo>
                  <a:cubicBezTo>
                    <a:pt x="13569" y="-169"/>
                    <a:pt x="11354" y="-423"/>
                    <a:pt x="9000" y="1229"/>
                  </a:cubicBezTo>
                  <a:cubicBezTo>
                    <a:pt x="6646" y="2881"/>
                    <a:pt x="4154" y="6438"/>
                    <a:pt x="4154" y="10123"/>
                  </a:cubicBezTo>
                  <a:cubicBezTo>
                    <a:pt x="4154" y="13808"/>
                    <a:pt x="6646" y="17619"/>
                    <a:pt x="9969" y="19398"/>
                  </a:cubicBezTo>
                  <a:cubicBezTo>
                    <a:pt x="13292" y="21177"/>
                    <a:pt x="17446" y="20923"/>
                    <a:pt x="21600" y="20669"/>
                  </a:cubicBezTo>
                </a:path>
              </a:pathLst>
            </a:custGeom>
            <a:noFill/>
            <a:ln w="254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78" name="Line">
              <a:extLst>
                <a:ext uri="{FF2B5EF4-FFF2-40B4-BE49-F238E27FC236}">
                  <a16:creationId xmlns:a16="http://schemas.microsoft.com/office/drawing/2014/main" id="{F7F780BE-C2E8-49CC-82CB-61BDE28CBA03}"/>
                </a:ext>
              </a:extLst>
            </p:cNvPr>
            <p:cNvSpPr/>
            <p:nvPr/>
          </p:nvSpPr>
          <p:spPr>
            <a:xfrm>
              <a:off x="18509674" y="12166317"/>
              <a:ext cx="440186" cy="499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514" extrusionOk="0">
                  <a:moveTo>
                    <a:pt x="1177" y="10432"/>
                  </a:moveTo>
                  <a:cubicBezTo>
                    <a:pt x="541" y="11371"/>
                    <a:pt x="-94" y="12311"/>
                    <a:pt x="12" y="13813"/>
                  </a:cubicBezTo>
                  <a:cubicBezTo>
                    <a:pt x="118" y="15316"/>
                    <a:pt x="965" y="17382"/>
                    <a:pt x="2024" y="18321"/>
                  </a:cubicBezTo>
                  <a:cubicBezTo>
                    <a:pt x="3082" y="19260"/>
                    <a:pt x="4353" y="19072"/>
                    <a:pt x="5624" y="18133"/>
                  </a:cubicBezTo>
                  <a:cubicBezTo>
                    <a:pt x="6894" y="17194"/>
                    <a:pt x="8165" y="15504"/>
                    <a:pt x="9012" y="14189"/>
                  </a:cubicBezTo>
                  <a:cubicBezTo>
                    <a:pt x="9859" y="12874"/>
                    <a:pt x="10283" y="11935"/>
                    <a:pt x="10494" y="12029"/>
                  </a:cubicBezTo>
                  <a:cubicBezTo>
                    <a:pt x="10706" y="12123"/>
                    <a:pt x="10706" y="13250"/>
                    <a:pt x="10812" y="14752"/>
                  </a:cubicBezTo>
                  <a:cubicBezTo>
                    <a:pt x="10918" y="16255"/>
                    <a:pt x="11130" y="18133"/>
                    <a:pt x="11553" y="19448"/>
                  </a:cubicBezTo>
                  <a:cubicBezTo>
                    <a:pt x="11977" y="20763"/>
                    <a:pt x="12612" y="21514"/>
                    <a:pt x="13882" y="21514"/>
                  </a:cubicBezTo>
                  <a:cubicBezTo>
                    <a:pt x="15153" y="21514"/>
                    <a:pt x="17059" y="20763"/>
                    <a:pt x="18541" y="18133"/>
                  </a:cubicBezTo>
                  <a:cubicBezTo>
                    <a:pt x="20024" y="15504"/>
                    <a:pt x="21082" y="10996"/>
                    <a:pt x="21294" y="7991"/>
                  </a:cubicBezTo>
                  <a:cubicBezTo>
                    <a:pt x="21506" y="4985"/>
                    <a:pt x="20871" y="3483"/>
                    <a:pt x="20235" y="2262"/>
                  </a:cubicBezTo>
                  <a:cubicBezTo>
                    <a:pt x="19600" y="1041"/>
                    <a:pt x="18965" y="102"/>
                    <a:pt x="18330" y="8"/>
                  </a:cubicBezTo>
                  <a:cubicBezTo>
                    <a:pt x="17694" y="-86"/>
                    <a:pt x="17059" y="665"/>
                    <a:pt x="16424" y="1417"/>
                  </a:cubicBezTo>
                </a:path>
              </a:pathLst>
            </a:custGeom>
            <a:noFill/>
            <a:ln w="254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79" name="Line">
              <a:extLst>
                <a:ext uri="{FF2B5EF4-FFF2-40B4-BE49-F238E27FC236}">
                  <a16:creationId xmlns:a16="http://schemas.microsoft.com/office/drawing/2014/main" id="{13B5F35D-0093-4240-9816-8456CB94C0A2}"/>
                </a:ext>
              </a:extLst>
            </p:cNvPr>
            <p:cNvSpPr/>
            <p:nvPr/>
          </p:nvSpPr>
          <p:spPr>
            <a:xfrm>
              <a:off x="19207001" y="12195726"/>
              <a:ext cx="230988" cy="344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5" extrusionOk="0">
                  <a:moveTo>
                    <a:pt x="21600" y="9065"/>
                  </a:moveTo>
                  <a:cubicBezTo>
                    <a:pt x="21192" y="7715"/>
                    <a:pt x="20785" y="6365"/>
                    <a:pt x="20581" y="4745"/>
                  </a:cubicBezTo>
                  <a:cubicBezTo>
                    <a:pt x="20377" y="3125"/>
                    <a:pt x="20377" y="1235"/>
                    <a:pt x="19358" y="425"/>
                  </a:cubicBezTo>
                  <a:cubicBezTo>
                    <a:pt x="18340" y="-385"/>
                    <a:pt x="16302" y="-115"/>
                    <a:pt x="13041" y="1910"/>
                  </a:cubicBezTo>
                  <a:cubicBezTo>
                    <a:pt x="9781" y="3935"/>
                    <a:pt x="5298" y="7715"/>
                    <a:pt x="2853" y="10280"/>
                  </a:cubicBezTo>
                  <a:cubicBezTo>
                    <a:pt x="408" y="12845"/>
                    <a:pt x="0" y="14195"/>
                    <a:pt x="0" y="15545"/>
                  </a:cubicBezTo>
                  <a:cubicBezTo>
                    <a:pt x="0" y="16895"/>
                    <a:pt x="408" y="18245"/>
                    <a:pt x="3057" y="18515"/>
                  </a:cubicBezTo>
                  <a:cubicBezTo>
                    <a:pt x="5706" y="18785"/>
                    <a:pt x="10596" y="17975"/>
                    <a:pt x="13449" y="16085"/>
                  </a:cubicBezTo>
                  <a:cubicBezTo>
                    <a:pt x="16302" y="14195"/>
                    <a:pt x="17117" y="11225"/>
                    <a:pt x="17321" y="9065"/>
                  </a:cubicBezTo>
                  <a:cubicBezTo>
                    <a:pt x="17525" y="6905"/>
                    <a:pt x="17117" y="5555"/>
                    <a:pt x="16913" y="5690"/>
                  </a:cubicBezTo>
                  <a:cubicBezTo>
                    <a:pt x="16709" y="5825"/>
                    <a:pt x="16709" y="7445"/>
                    <a:pt x="17525" y="10280"/>
                  </a:cubicBezTo>
                  <a:cubicBezTo>
                    <a:pt x="18340" y="13115"/>
                    <a:pt x="19970" y="17165"/>
                    <a:pt x="21600" y="21215"/>
                  </a:cubicBezTo>
                </a:path>
              </a:pathLst>
            </a:custGeom>
            <a:noFill/>
            <a:ln w="254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80" name="Line">
              <a:extLst>
                <a:ext uri="{FF2B5EF4-FFF2-40B4-BE49-F238E27FC236}">
                  <a16:creationId xmlns:a16="http://schemas.microsoft.com/office/drawing/2014/main" id="{1B2CDACD-FBB8-415F-9C3A-CAC46661A982}"/>
                </a:ext>
              </a:extLst>
            </p:cNvPr>
            <p:cNvSpPr/>
            <p:nvPr/>
          </p:nvSpPr>
          <p:spPr>
            <a:xfrm>
              <a:off x="19607964" y="12149513"/>
              <a:ext cx="235348" cy="432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8" extrusionOk="0">
                  <a:moveTo>
                    <a:pt x="21600" y="1048"/>
                  </a:moveTo>
                  <a:cubicBezTo>
                    <a:pt x="20000" y="407"/>
                    <a:pt x="18400" y="-235"/>
                    <a:pt x="16400" y="86"/>
                  </a:cubicBezTo>
                  <a:cubicBezTo>
                    <a:pt x="14400" y="407"/>
                    <a:pt x="12000" y="1690"/>
                    <a:pt x="10000" y="2759"/>
                  </a:cubicBezTo>
                  <a:cubicBezTo>
                    <a:pt x="8000" y="3828"/>
                    <a:pt x="6400" y="4684"/>
                    <a:pt x="5400" y="5646"/>
                  </a:cubicBezTo>
                  <a:cubicBezTo>
                    <a:pt x="4400" y="6609"/>
                    <a:pt x="4000" y="7678"/>
                    <a:pt x="4800" y="8426"/>
                  </a:cubicBezTo>
                  <a:cubicBezTo>
                    <a:pt x="5600" y="9175"/>
                    <a:pt x="7600" y="9603"/>
                    <a:pt x="10400" y="10244"/>
                  </a:cubicBezTo>
                  <a:cubicBezTo>
                    <a:pt x="13200" y="10886"/>
                    <a:pt x="16800" y="11741"/>
                    <a:pt x="18600" y="12811"/>
                  </a:cubicBezTo>
                  <a:cubicBezTo>
                    <a:pt x="20400" y="13880"/>
                    <a:pt x="20400" y="15163"/>
                    <a:pt x="18000" y="16660"/>
                  </a:cubicBezTo>
                  <a:cubicBezTo>
                    <a:pt x="15600" y="18157"/>
                    <a:pt x="10800" y="19868"/>
                    <a:pt x="7400" y="20616"/>
                  </a:cubicBezTo>
                  <a:cubicBezTo>
                    <a:pt x="4000" y="21365"/>
                    <a:pt x="2000" y="21151"/>
                    <a:pt x="0" y="20937"/>
                  </a:cubicBezTo>
                </a:path>
              </a:pathLst>
            </a:custGeom>
            <a:noFill/>
            <a:ln w="254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81" name="Line">
              <a:extLst>
                <a:ext uri="{FF2B5EF4-FFF2-40B4-BE49-F238E27FC236}">
                  <a16:creationId xmlns:a16="http://schemas.microsoft.com/office/drawing/2014/main" id="{C730F249-D2D8-4B7A-9101-BF5AF53654AE}"/>
                </a:ext>
              </a:extLst>
            </p:cNvPr>
            <p:cNvSpPr/>
            <p:nvPr/>
          </p:nvSpPr>
          <p:spPr>
            <a:xfrm>
              <a:off x="19895611" y="12019281"/>
              <a:ext cx="78449" cy="625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369" extrusionOk="0">
                  <a:moveTo>
                    <a:pt x="6959" y="3493"/>
                  </a:moveTo>
                  <a:cubicBezTo>
                    <a:pt x="5759" y="2748"/>
                    <a:pt x="4559" y="2003"/>
                    <a:pt x="3359" y="1259"/>
                  </a:cubicBezTo>
                  <a:cubicBezTo>
                    <a:pt x="2159" y="514"/>
                    <a:pt x="959" y="-231"/>
                    <a:pt x="359" y="67"/>
                  </a:cubicBezTo>
                  <a:cubicBezTo>
                    <a:pt x="-241" y="365"/>
                    <a:pt x="-241" y="1706"/>
                    <a:pt x="1559" y="4015"/>
                  </a:cubicBezTo>
                  <a:cubicBezTo>
                    <a:pt x="3359" y="6323"/>
                    <a:pt x="6959" y="9601"/>
                    <a:pt x="10559" y="12655"/>
                  </a:cubicBezTo>
                  <a:cubicBezTo>
                    <a:pt x="14159" y="15708"/>
                    <a:pt x="17759" y="18539"/>
                    <a:pt x="21359" y="21369"/>
                  </a:cubicBezTo>
                </a:path>
              </a:pathLst>
            </a:custGeom>
            <a:noFill/>
            <a:ln w="254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82" name="Line">
              <a:extLst>
                <a:ext uri="{FF2B5EF4-FFF2-40B4-BE49-F238E27FC236}">
                  <a16:creationId xmlns:a16="http://schemas.microsoft.com/office/drawing/2014/main" id="{ECEA5CD5-5247-4AB6-A2EA-8D4121E2CB38}"/>
                </a:ext>
              </a:extLst>
            </p:cNvPr>
            <p:cNvSpPr/>
            <p:nvPr/>
          </p:nvSpPr>
          <p:spPr>
            <a:xfrm>
              <a:off x="19895611" y="12262943"/>
              <a:ext cx="353020" cy="105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000" y="15300"/>
                    <a:pt x="8000" y="9000"/>
                    <a:pt x="11600" y="5400"/>
                  </a:cubicBezTo>
                  <a:cubicBezTo>
                    <a:pt x="15200" y="1800"/>
                    <a:pt x="18400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83" name="Line">
              <a:extLst>
                <a:ext uri="{FF2B5EF4-FFF2-40B4-BE49-F238E27FC236}">
                  <a16:creationId xmlns:a16="http://schemas.microsoft.com/office/drawing/2014/main" id="{CA55E70C-BAFB-4A92-A679-B66FB6953105}"/>
                </a:ext>
              </a:extLst>
            </p:cNvPr>
            <p:cNvSpPr/>
            <p:nvPr/>
          </p:nvSpPr>
          <p:spPr>
            <a:xfrm>
              <a:off x="20196332" y="12208328"/>
              <a:ext cx="135108" cy="319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9" h="21320" extrusionOk="0">
                  <a:moveTo>
                    <a:pt x="0" y="11688"/>
                  </a:moveTo>
                  <a:cubicBezTo>
                    <a:pt x="3375" y="11688"/>
                    <a:pt x="6750" y="11688"/>
                    <a:pt x="10463" y="10520"/>
                  </a:cubicBezTo>
                  <a:cubicBezTo>
                    <a:pt x="14175" y="9352"/>
                    <a:pt x="18225" y="7017"/>
                    <a:pt x="19912" y="5120"/>
                  </a:cubicBezTo>
                  <a:cubicBezTo>
                    <a:pt x="21600" y="3223"/>
                    <a:pt x="20925" y="1763"/>
                    <a:pt x="18900" y="888"/>
                  </a:cubicBezTo>
                  <a:cubicBezTo>
                    <a:pt x="16875" y="12"/>
                    <a:pt x="13500" y="-280"/>
                    <a:pt x="11138" y="304"/>
                  </a:cubicBezTo>
                  <a:cubicBezTo>
                    <a:pt x="8775" y="888"/>
                    <a:pt x="7425" y="2347"/>
                    <a:pt x="6413" y="4682"/>
                  </a:cubicBezTo>
                  <a:cubicBezTo>
                    <a:pt x="5400" y="7017"/>
                    <a:pt x="4725" y="10228"/>
                    <a:pt x="6750" y="13147"/>
                  </a:cubicBezTo>
                  <a:cubicBezTo>
                    <a:pt x="8775" y="16066"/>
                    <a:pt x="13500" y="18693"/>
                    <a:pt x="18225" y="21320"/>
                  </a:cubicBezTo>
                </a:path>
              </a:pathLst>
            </a:custGeom>
            <a:noFill/>
            <a:ln w="254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84" name="Line">
              <a:extLst>
                <a:ext uri="{FF2B5EF4-FFF2-40B4-BE49-F238E27FC236}">
                  <a16:creationId xmlns:a16="http://schemas.microsoft.com/office/drawing/2014/main" id="{7ACBD939-3756-4DE9-AC15-0EE8934FABA0}"/>
                </a:ext>
              </a:extLst>
            </p:cNvPr>
            <p:cNvSpPr/>
            <p:nvPr/>
          </p:nvSpPr>
          <p:spPr>
            <a:xfrm>
              <a:off x="20514489" y="11901651"/>
              <a:ext cx="270214" cy="558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388" extrusionOk="0">
                  <a:moveTo>
                    <a:pt x="21323" y="9835"/>
                  </a:moveTo>
                  <a:cubicBezTo>
                    <a:pt x="19952" y="9332"/>
                    <a:pt x="18580" y="8830"/>
                    <a:pt x="16180" y="9081"/>
                  </a:cubicBezTo>
                  <a:cubicBezTo>
                    <a:pt x="13780" y="9332"/>
                    <a:pt x="10352" y="10337"/>
                    <a:pt x="7437" y="11676"/>
                  </a:cubicBezTo>
                  <a:cubicBezTo>
                    <a:pt x="4523" y="13016"/>
                    <a:pt x="2123" y="14690"/>
                    <a:pt x="923" y="15946"/>
                  </a:cubicBezTo>
                  <a:cubicBezTo>
                    <a:pt x="-277" y="17202"/>
                    <a:pt x="-277" y="18039"/>
                    <a:pt x="752" y="18709"/>
                  </a:cubicBezTo>
                  <a:cubicBezTo>
                    <a:pt x="1780" y="19379"/>
                    <a:pt x="3837" y="19881"/>
                    <a:pt x="5894" y="19379"/>
                  </a:cubicBezTo>
                  <a:cubicBezTo>
                    <a:pt x="7952" y="18876"/>
                    <a:pt x="10009" y="17369"/>
                    <a:pt x="12066" y="14774"/>
                  </a:cubicBezTo>
                  <a:cubicBezTo>
                    <a:pt x="14123" y="12179"/>
                    <a:pt x="16180" y="8495"/>
                    <a:pt x="17380" y="6151"/>
                  </a:cubicBezTo>
                  <a:cubicBezTo>
                    <a:pt x="18580" y="3807"/>
                    <a:pt x="18923" y="2802"/>
                    <a:pt x="18752" y="1797"/>
                  </a:cubicBezTo>
                  <a:cubicBezTo>
                    <a:pt x="18580" y="793"/>
                    <a:pt x="17894" y="-212"/>
                    <a:pt x="17037" y="39"/>
                  </a:cubicBezTo>
                  <a:cubicBezTo>
                    <a:pt x="16180" y="290"/>
                    <a:pt x="15152" y="1797"/>
                    <a:pt x="14637" y="4560"/>
                  </a:cubicBezTo>
                  <a:cubicBezTo>
                    <a:pt x="14123" y="7323"/>
                    <a:pt x="14123" y="11341"/>
                    <a:pt x="14980" y="14355"/>
                  </a:cubicBezTo>
                  <a:cubicBezTo>
                    <a:pt x="15837" y="17369"/>
                    <a:pt x="17552" y="19379"/>
                    <a:pt x="19266" y="21388"/>
                  </a:cubicBezTo>
                </a:path>
              </a:pathLst>
            </a:custGeom>
            <a:noFill/>
            <a:ln w="254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85" name="Line">
              <a:extLst>
                <a:ext uri="{FF2B5EF4-FFF2-40B4-BE49-F238E27FC236}">
                  <a16:creationId xmlns:a16="http://schemas.microsoft.com/office/drawing/2014/main" id="{CD3A9795-5094-4D82-A83F-48EB4DCDBBE9}"/>
                </a:ext>
              </a:extLst>
            </p:cNvPr>
            <p:cNvSpPr/>
            <p:nvPr/>
          </p:nvSpPr>
          <p:spPr>
            <a:xfrm>
              <a:off x="20876226" y="11599173"/>
              <a:ext cx="296364" cy="1214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1527" extrusionOk="0">
                  <a:moveTo>
                    <a:pt x="3703" y="856"/>
                  </a:moveTo>
                  <a:cubicBezTo>
                    <a:pt x="4629" y="546"/>
                    <a:pt x="5554" y="237"/>
                    <a:pt x="7251" y="82"/>
                  </a:cubicBezTo>
                  <a:cubicBezTo>
                    <a:pt x="8949" y="-73"/>
                    <a:pt x="11417" y="-73"/>
                    <a:pt x="14040" y="662"/>
                  </a:cubicBezTo>
                  <a:cubicBezTo>
                    <a:pt x="16663" y="1398"/>
                    <a:pt x="19440" y="2869"/>
                    <a:pt x="20520" y="5037"/>
                  </a:cubicBezTo>
                  <a:cubicBezTo>
                    <a:pt x="21600" y="7204"/>
                    <a:pt x="20983" y="10069"/>
                    <a:pt x="18977" y="12508"/>
                  </a:cubicBezTo>
                  <a:cubicBezTo>
                    <a:pt x="16971" y="14946"/>
                    <a:pt x="13577" y="16959"/>
                    <a:pt x="10183" y="18392"/>
                  </a:cubicBezTo>
                  <a:cubicBezTo>
                    <a:pt x="6789" y="19824"/>
                    <a:pt x="3394" y="20675"/>
                    <a:pt x="0" y="21527"/>
                  </a:cubicBezTo>
                </a:path>
              </a:pathLst>
            </a:custGeom>
            <a:noFill/>
            <a:ln w="254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28707" name="Drawing">
            <a:extLst>
              <a:ext uri="{FF2B5EF4-FFF2-40B4-BE49-F238E27FC236}">
                <a16:creationId xmlns:a16="http://schemas.microsoft.com/office/drawing/2014/main" id="{1894400F-BED6-4342-850A-71E6552AE3EF}"/>
              </a:ext>
            </a:extLst>
          </p:cNvPr>
          <p:cNvGrpSpPr>
            <a:grpSpLocks/>
          </p:cNvGrpSpPr>
          <p:nvPr/>
        </p:nvGrpSpPr>
        <p:grpSpPr bwMode="auto">
          <a:xfrm>
            <a:off x="4100513" y="1135063"/>
            <a:ext cx="4625975" cy="3767137"/>
            <a:chOff x="0" y="0"/>
            <a:chExt cx="12334883" cy="10046370"/>
          </a:xfrm>
        </p:grpSpPr>
        <p:sp>
          <p:nvSpPr>
            <p:cNvPr id="2787" name="Line">
              <a:extLst>
                <a:ext uri="{FF2B5EF4-FFF2-40B4-BE49-F238E27FC236}">
                  <a16:creationId xmlns:a16="http://schemas.microsoft.com/office/drawing/2014/main" id="{B4AB1FD5-4EAA-4D06-ADC7-FFF44EE0AA64}"/>
                </a:ext>
              </a:extLst>
            </p:cNvPr>
            <p:cNvSpPr/>
            <p:nvPr/>
          </p:nvSpPr>
          <p:spPr>
            <a:xfrm>
              <a:off x="207414" y="232848"/>
              <a:ext cx="93125" cy="842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3" h="21549" extrusionOk="0">
                  <a:moveTo>
                    <a:pt x="2817" y="6184"/>
                  </a:moveTo>
                  <a:cubicBezTo>
                    <a:pt x="3757" y="4403"/>
                    <a:pt x="4696" y="2621"/>
                    <a:pt x="6574" y="1508"/>
                  </a:cubicBezTo>
                  <a:cubicBezTo>
                    <a:pt x="8452" y="394"/>
                    <a:pt x="11270" y="-51"/>
                    <a:pt x="13617" y="5"/>
                  </a:cubicBezTo>
                  <a:cubicBezTo>
                    <a:pt x="15965" y="60"/>
                    <a:pt x="17844" y="617"/>
                    <a:pt x="19252" y="2454"/>
                  </a:cubicBezTo>
                  <a:cubicBezTo>
                    <a:pt x="20661" y="4291"/>
                    <a:pt x="21600" y="7409"/>
                    <a:pt x="18313" y="10805"/>
                  </a:cubicBezTo>
                  <a:cubicBezTo>
                    <a:pt x="15026" y="14201"/>
                    <a:pt x="7513" y="17875"/>
                    <a:pt x="0" y="215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88" name="Line">
              <a:extLst>
                <a:ext uri="{FF2B5EF4-FFF2-40B4-BE49-F238E27FC236}">
                  <a16:creationId xmlns:a16="http://schemas.microsoft.com/office/drawing/2014/main" id="{4E7372A1-7975-4157-A47B-AA4BCB19F53B}"/>
                </a:ext>
              </a:extLst>
            </p:cNvPr>
            <p:cNvSpPr/>
            <p:nvPr/>
          </p:nvSpPr>
          <p:spPr>
            <a:xfrm>
              <a:off x="0" y="0"/>
              <a:ext cx="728071" cy="1117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0" h="21500" extrusionOk="0">
                  <a:moveTo>
                    <a:pt x="2158" y="3835"/>
                  </a:moveTo>
                  <a:cubicBezTo>
                    <a:pt x="1405" y="2998"/>
                    <a:pt x="651" y="2160"/>
                    <a:pt x="275" y="1533"/>
                  </a:cubicBezTo>
                  <a:cubicBezTo>
                    <a:pt x="-102" y="905"/>
                    <a:pt x="-102" y="486"/>
                    <a:pt x="338" y="235"/>
                  </a:cubicBezTo>
                  <a:cubicBezTo>
                    <a:pt x="777" y="-16"/>
                    <a:pt x="1656" y="-100"/>
                    <a:pt x="3728" y="151"/>
                  </a:cubicBezTo>
                  <a:cubicBezTo>
                    <a:pt x="5800" y="402"/>
                    <a:pt x="9065" y="988"/>
                    <a:pt x="12142" y="2202"/>
                  </a:cubicBezTo>
                  <a:cubicBezTo>
                    <a:pt x="15219" y="3416"/>
                    <a:pt x="18107" y="5258"/>
                    <a:pt x="19677" y="7267"/>
                  </a:cubicBezTo>
                  <a:cubicBezTo>
                    <a:pt x="21247" y="9277"/>
                    <a:pt x="21498" y="11453"/>
                    <a:pt x="20179" y="13379"/>
                  </a:cubicBezTo>
                  <a:cubicBezTo>
                    <a:pt x="18861" y="15305"/>
                    <a:pt x="15972" y="16979"/>
                    <a:pt x="13272" y="18235"/>
                  </a:cubicBezTo>
                  <a:cubicBezTo>
                    <a:pt x="10572" y="19491"/>
                    <a:pt x="8061" y="20328"/>
                    <a:pt x="6428" y="20830"/>
                  </a:cubicBezTo>
                  <a:cubicBezTo>
                    <a:pt x="4796" y="21333"/>
                    <a:pt x="4042" y="21500"/>
                    <a:pt x="4042" y="21500"/>
                  </a:cubicBezTo>
                  <a:cubicBezTo>
                    <a:pt x="4042" y="21500"/>
                    <a:pt x="4796" y="21333"/>
                    <a:pt x="5675" y="21081"/>
                  </a:cubicBezTo>
                  <a:cubicBezTo>
                    <a:pt x="6554" y="20830"/>
                    <a:pt x="7558" y="20495"/>
                    <a:pt x="8563" y="20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89" name="Line">
              <a:extLst>
                <a:ext uri="{FF2B5EF4-FFF2-40B4-BE49-F238E27FC236}">
                  <a16:creationId xmlns:a16="http://schemas.microsoft.com/office/drawing/2014/main" id="{2562A31A-765A-45B0-9E37-E4438003024B}"/>
                </a:ext>
              </a:extLst>
            </p:cNvPr>
            <p:cNvSpPr/>
            <p:nvPr/>
          </p:nvSpPr>
          <p:spPr>
            <a:xfrm>
              <a:off x="927020" y="605406"/>
              <a:ext cx="88894" cy="431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90" name="Line">
              <a:extLst>
                <a:ext uri="{FF2B5EF4-FFF2-40B4-BE49-F238E27FC236}">
                  <a16:creationId xmlns:a16="http://schemas.microsoft.com/office/drawing/2014/main" id="{0C86C006-5F9A-4622-8153-7393E31784DC}"/>
                </a:ext>
              </a:extLst>
            </p:cNvPr>
            <p:cNvSpPr/>
            <p:nvPr/>
          </p:nvSpPr>
          <p:spPr>
            <a:xfrm>
              <a:off x="939720" y="381025"/>
              <a:ext cx="25398" cy="67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91" name="Line">
              <a:extLst>
                <a:ext uri="{FF2B5EF4-FFF2-40B4-BE49-F238E27FC236}">
                  <a16:creationId xmlns:a16="http://schemas.microsoft.com/office/drawing/2014/main" id="{235F1CD1-741A-4A5E-8EBD-A6F2119CA4D2}"/>
                </a:ext>
              </a:extLst>
            </p:cNvPr>
            <p:cNvSpPr/>
            <p:nvPr/>
          </p:nvSpPr>
          <p:spPr>
            <a:xfrm>
              <a:off x="1172532" y="580004"/>
              <a:ext cx="393668" cy="419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6" extrusionOk="0">
                  <a:moveTo>
                    <a:pt x="0" y="15394"/>
                  </a:moveTo>
                  <a:cubicBezTo>
                    <a:pt x="720" y="16284"/>
                    <a:pt x="1440" y="17175"/>
                    <a:pt x="2520" y="17398"/>
                  </a:cubicBezTo>
                  <a:cubicBezTo>
                    <a:pt x="3600" y="17620"/>
                    <a:pt x="5040" y="17175"/>
                    <a:pt x="7440" y="15060"/>
                  </a:cubicBezTo>
                  <a:cubicBezTo>
                    <a:pt x="9840" y="12944"/>
                    <a:pt x="13200" y="9159"/>
                    <a:pt x="14880" y="6709"/>
                  </a:cubicBezTo>
                  <a:cubicBezTo>
                    <a:pt x="16560" y="4260"/>
                    <a:pt x="16560" y="3146"/>
                    <a:pt x="15600" y="2033"/>
                  </a:cubicBezTo>
                  <a:cubicBezTo>
                    <a:pt x="14640" y="919"/>
                    <a:pt x="12720" y="-194"/>
                    <a:pt x="10200" y="29"/>
                  </a:cubicBezTo>
                  <a:cubicBezTo>
                    <a:pt x="7680" y="251"/>
                    <a:pt x="4560" y="1810"/>
                    <a:pt x="3360" y="5150"/>
                  </a:cubicBezTo>
                  <a:cubicBezTo>
                    <a:pt x="2160" y="8491"/>
                    <a:pt x="2880" y="13612"/>
                    <a:pt x="6240" y="16618"/>
                  </a:cubicBezTo>
                  <a:cubicBezTo>
                    <a:pt x="9600" y="19625"/>
                    <a:pt x="15600" y="20515"/>
                    <a:pt x="21600" y="21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92" name="Line">
              <a:extLst>
                <a:ext uri="{FF2B5EF4-FFF2-40B4-BE49-F238E27FC236}">
                  <a16:creationId xmlns:a16="http://schemas.microsoft.com/office/drawing/2014/main" id="{27C356DC-760B-4B16-8C61-524C561BF978}"/>
                </a:ext>
              </a:extLst>
            </p:cNvPr>
            <p:cNvSpPr/>
            <p:nvPr/>
          </p:nvSpPr>
          <p:spPr>
            <a:xfrm>
              <a:off x="2302737" y="486865"/>
              <a:ext cx="461393" cy="1185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427" extrusionOk="0">
                  <a:moveTo>
                    <a:pt x="4484" y="1927"/>
                  </a:moveTo>
                  <a:cubicBezTo>
                    <a:pt x="4484" y="1534"/>
                    <a:pt x="4484" y="1141"/>
                    <a:pt x="4484" y="748"/>
                  </a:cubicBezTo>
                  <a:cubicBezTo>
                    <a:pt x="4484" y="356"/>
                    <a:pt x="4484" y="-37"/>
                    <a:pt x="4682" y="2"/>
                  </a:cubicBezTo>
                  <a:cubicBezTo>
                    <a:pt x="4880" y="42"/>
                    <a:pt x="5277" y="513"/>
                    <a:pt x="6267" y="1730"/>
                  </a:cubicBezTo>
                  <a:cubicBezTo>
                    <a:pt x="7258" y="2948"/>
                    <a:pt x="8844" y="4911"/>
                    <a:pt x="10033" y="6050"/>
                  </a:cubicBezTo>
                  <a:cubicBezTo>
                    <a:pt x="11222" y="7189"/>
                    <a:pt x="12014" y="7503"/>
                    <a:pt x="13401" y="7503"/>
                  </a:cubicBezTo>
                  <a:cubicBezTo>
                    <a:pt x="14789" y="7503"/>
                    <a:pt x="16770" y="7189"/>
                    <a:pt x="18157" y="6286"/>
                  </a:cubicBezTo>
                  <a:cubicBezTo>
                    <a:pt x="19545" y="5383"/>
                    <a:pt x="20337" y="3890"/>
                    <a:pt x="20436" y="2869"/>
                  </a:cubicBezTo>
                  <a:cubicBezTo>
                    <a:pt x="20535" y="1848"/>
                    <a:pt x="19941" y="1298"/>
                    <a:pt x="19545" y="1259"/>
                  </a:cubicBezTo>
                  <a:cubicBezTo>
                    <a:pt x="19148" y="1220"/>
                    <a:pt x="18950" y="1691"/>
                    <a:pt x="19148" y="3183"/>
                  </a:cubicBezTo>
                  <a:cubicBezTo>
                    <a:pt x="19346" y="4676"/>
                    <a:pt x="19941" y="7189"/>
                    <a:pt x="20436" y="9624"/>
                  </a:cubicBezTo>
                  <a:cubicBezTo>
                    <a:pt x="20932" y="12059"/>
                    <a:pt x="21328" y="14415"/>
                    <a:pt x="20238" y="16340"/>
                  </a:cubicBezTo>
                  <a:cubicBezTo>
                    <a:pt x="19148" y="18264"/>
                    <a:pt x="16572" y="19756"/>
                    <a:pt x="13699" y="20581"/>
                  </a:cubicBezTo>
                  <a:cubicBezTo>
                    <a:pt x="10825" y="21406"/>
                    <a:pt x="7655" y="21563"/>
                    <a:pt x="5277" y="21327"/>
                  </a:cubicBezTo>
                  <a:cubicBezTo>
                    <a:pt x="2899" y="21092"/>
                    <a:pt x="1313" y="20463"/>
                    <a:pt x="521" y="19914"/>
                  </a:cubicBezTo>
                  <a:cubicBezTo>
                    <a:pt x="-272" y="19364"/>
                    <a:pt x="-272" y="18892"/>
                    <a:pt x="1313" y="18421"/>
                  </a:cubicBezTo>
                  <a:cubicBezTo>
                    <a:pt x="2899" y="17950"/>
                    <a:pt x="6069" y="17479"/>
                    <a:pt x="8249" y="17164"/>
                  </a:cubicBezTo>
                  <a:cubicBezTo>
                    <a:pt x="10429" y="16850"/>
                    <a:pt x="11618" y="16693"/>
                    <a:pt x="12807" y="16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93" name="Line">
              <a:extLst>
                <a:ext uri="{FF2B5EF4-FFF2-40B4-BE49-F238E27FC236}">
                  <a16:creationId xmlns:a16="http://schemas.microsoft.com/office/drawing/2014/main" id="{46827B27-DC0E-44B1-93C4-3B91A0CAEF2C}"/>
                </a:ext>
              </a:extLst>
            </p:cNvPr>
            <p:cNvSpPr/>
            <p:nvPr/>
          </p:nvSpPr>
          <p:spPr>
            <a:xfrm>
              <a:off x="3107002" y="580004"/>
              <a:ext cx="42330" cy="444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800" y="4871"/>
                    <a:pt x="12000" y="9741"/>
                    <a:pt x="8400" y="12812"/>
                  </a:cubicBezTo>
                  <a:cubicBezTo>
                    <a:pt x="4800" y="15882"/>
                    <a:pt x="2400" y="17153"/>
                    <a:pt x="1200" y="18318"/>
                  </a:cubicBezTo>
                  <a:cubicBezTo>
                    <a:pt x="0" y="19482"/>
                    <a:pt x="0" y="20541"/>
                    <a:pt x="0" y="21071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94" name="Line">
              <a:extLst>
                <a:ext uri="{FF2B5EF4-FFF2-40B4-BE49-F238E27FC236}">
                  <a16:creationId xmlns:a16="http://schemas.microsoft.com/office/drawing/2014/main" id="{5686E756-59FA-45AE-A32E-E8BD422D5CDE}"/>
                </a:ext>
              </a:extLst>
            </p:cNvPr>
            <p:cNvSpPr/>
            <p:nvPr/>
          </p:nvSpPr>
          <p:spPr>
            <a:xfrm>
              <a:off x="3136632" y="381025"/>
              <a:ext cx="12700" cy="93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95" name="Line">
              <a:extLst>
                <a:ext uri="{FF2B5EF4-FFF2-40B4-BE49-F238E27FC236}">
                  <a16:creationId xmlns:a16="http://schemas.microsoft.com/office/drawing/2014/main" id="{3E5E09D5-E8AA-4EA4-B6EF-E7EE52521638}"/>
                </a:ext>
              </a:extLst>
            </p:cNvPr>
            <p:cNvSpPr/>
            <p:nvPr/>
          </p:nvSpPr>
          <p:spPr>
            <a:xfrm>
              <a:off x="3437174" y="270951"/>
              <a:ext cx="664575" cy="766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422" extrusionOk="0">
                  <a:moveTo>
                    <a:pt x="0" y="18493"/>
                  </a:moveTo>
                  <a:cubicBezTo>
                    <a:pt x="1976" y="17395"/>
                    <a:pt x="3953" y="16297"/>
                    <a:pt x="5223" y="15198"/>
                  </a:cubicBezTo>
                  <a:cubicBezTo>
                    <a:pt x="6494" y="14100"/>
                    <a:pt x="7059" y="13002"/>
                    <a:pt x="7129" y="12208"/>
                  </a:cubicBezTo>
                  <a:cubicBezTo>
                    <a:pt x="7200" y="11415"/>
                    <a:pt x="6776" y="10927"/>
                    <a:pt x="5929" y="10866"/>
                  </a:cubicBezTo>
                  <a:cubicBezTo>
                    <a:pt x="5082" y="10805"/>
                    <a:pt x="3812" y="11171"/>
                    <a:pt x="2612" y="12575"/>
                  </a:cubicBezTo>
                  <a:cubicBezTo>
                    <a:pt x="1412" y="13978"/>
                    <a:pt x="282" y="16419"/>
                    <a:pt x="212" y="18127"/>
                  </a:cubicBezTo>
                  <a:cubicBezTo>
                    <a:pt x="141" y="19836"/>
                    <a:pt x="1129" y="20812"/>
                    <a:pt x="3106" y="21178"/>
                  </a:cubicBezTo>
                  <a:cubicBezTo>
                    <a:pt x="5082" y="21544"/>
                    <a:pt x="8047" y="21300"/>
                    <a:pt x="10871" y="20019"/>
                  </a:cubicBezTo>
                  <a:cubicBezTo>
                    <a:pt x="13694" y="18737"/>
                    <a:pt x="16376" y="16419"/>
                    <a:pt x="18141" y="13673"/>
                  </a:cubicBezTo>
                  <a:cubicBezTo>
                    <a:pt x="19906" y="10927"/>
                    <a:pt x="20753" y="7754"/>
                    <a:pt x="21176" y="5558"/>
                  </a:cubicBezTo>
                  <a:cubicBezTo>
                    <a:pt x="21600" y="3361"/>
                    <a:pt x="21600" y="2141"/>
                    <a:pt x="21388" y="1286"/>
                  </a:cubicBezTo>
                  <a:cubicBezTo>
                    <a:pt x="21176" y="432"/>
                    <a:pt x="20753" y="-56"/>
                    <a:pt x="20329" y="5"/>
                  </a:cubicBezTo>
                  <a:cubicBezTo>
                    <a:pt x="19906" y="66"/>
                    <a:pt x="19482" y="676"/>
                    <a:pt x="18847" y="2934"/>
                  </a:cubicBezTo>
                  <a:cubicBezTo>
                    <a:pt x="18212" y="5191"/>
                    <a:pt x="17365" y="9097"/>
                    <a:pt x="17294" y="12452"/>
                  </a:cubicBezTo>
                  <a:cubicBezTo>
                    <a:pt x="17224" y="15808"/>
                    <a:pt x="17929" y="18615"/>
                    <a:pt x="18635" y="21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96" name="Line">
              <a:extLst>
                <a:ext uri="{FF2B5EF4-FFF2-40B4-BE49-F238E27FC236}">
                  <a16:creationId xmlns:a16="http://schemas.microsoft.com/office/drawing/2014/main" id="{4A92F543-16BF-418D-A1E7-EE95A2CE9C36}"/>
                </a:ext>
              </a:extLst>
            </p:cNvPr>
            <p:cNvSpPr/>
            <p:nvPr/>
          </p:nvSpPr>
          <p:spPr>
            <a:xfrm>
              <a:off x="4283769" y="313288"/>
              <a:ext cx="368267" cy="812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546" extrusionOk="0">
                  <a:moveTo>
                    <a:pt x="18212" y="11150"/>
                  </a:moveTo>
                  <a:cubicBezTo>
                    <a:pt x="17207" y="10573"/>
                    <a:pt x="16203" y="9995"/>
                    <a:pt x="13942" y="9937"/>
                  </a:cubicBezTo>
                  <a:cubicBezTo>
                    <a:pt x="11682" y="9880"/>
                    <a:pt x="8165" y="10342"/>
                    <a:pt x="5403" y="11439"/>
                  </a:cubicBezTo>
                  <a:cubicBezTo>
                    <a:pt x="2640" y="12536"/>
                    <a:pt x="631" y="14269"/>
                    <a:pt x="128" y="15828"/>
                  </a:cubicBezTo>
                  <a:cubicBezTo>
                    <a:pt x="-374" y="17388"/>
                    <a:pt x="631" y="18774"/>
                    <a:pt x="2640" y="19294"/>
                  </a:cubicBezTo>
                  <a:cubicBezTo>
                    <a:pt x="4649" y="19813"/>
                    <a:pt x="7663" y="19467"/>
                    <a:pt x="10803" y="17792"/>
                  </a:cubicBezTo>
                  <a:cubicBezTo>
                    <a:pt x="13942" y="16117"/>
                    <a:pt x="17207" y="13114"/>
                    <a:pt x="18966" y="10168"/>
                  </a:cubicBezTo>
                  <a:cubicBezTo>
                    <a:pt x="20724" y="7223"/>
                    <a:pt x="20975" y="4335"/>
                    <a:pt x="20975" y="2545"/>
                  </a:cubicBezTo>
                  <a:cubicBezTo>
                    <a:pt x="20975" y="755"/>
                    <a:pt x="20724" y="62"/>
                    <a:pt x="19970" y="4"/>
                  </a:cubicBezTo>
                  <a:cubicBezTo>
                    <a:pt x="19217" y="-54"/>
                    <a:pt x="17961" y="524"/>
                    <a:pt x="16956" y="2891"/>
                  </a:cubicBezTo>
                  <a:cubicBezTo>
                    <a:pt x="15952" y="5259"/>
                    <a:pt x="15198" y="9418"/>
                    <a:pt x="15952" y="12825"/>
                  </a:cubicBezTo>
                  <a:cubicBezTo>
                    <a:pt x="16705" y="16233"/>
                    <a:pt x="18966" y="18889"/>
                    <a:pt x="21226" y="21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97" name="Line">
              <a:extLst>
                <a:ext uri="{FF2B5EF4-FFF2-40B4-BE49-F238E27FC236}">
                  <a16:creationId xmlns:a16="http://schemas.microsoft.com/office/drawing/2014/main" id="{E0587397-55CA-4B86-9EDE-723DA4BEFDFB}"/>
                </a:ext>
              </a:extLst>
            </p:cNvPr>
            <p:cNvSpPr/>
            <p:nvPr/>
          </p:nvSpPr>
          <p:spPr>
            <a:xfrm>
              <a:off x="160853" y="2582506"/>
              <a:ext cx="956652" cy="944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331" extrusionOk="0">
                  <a:moveTo>
                    <a:pt x="7742" y="17081"/>
                  </a:moveTo>
                  <a:cubicBezTo>
                    <a:pt x="8034" y="16390"/>
                    <a:pt x="8326" y="15700"/>
                    <a:pt x="8520" y="15108"/>
                  </a:cubicBezTo>
                  <a:cubicBezTo>
                    <a:pt x="8715" y="14516"/>
                    <a:pt x="8812" y="14023"/>
                    <a:pt x="8618" y="13678"/>
                  </a:cubicBezTo>
                  <a:cubicBezTo>
                    <a:pt x="8423" y="13333"/>
                    <a:pt x="7937" y="13135"/>
                    <a:pt x="6769" y="13481"/>
                  </a:cubicBezTo>
                  <a:cubicBezTo>
                    <a:pt x="5602" y="13826"/>
                    <a:pt x="3753" y="14714"/>
                    <a:pt x="2488" y="15749"/>
                  </a:cubicBezTo>
                  <a:cubicBezTo>
                    <a:pt x="1223" y="16785"/>
                    <a:pt x="542" y="17968"/>
                    <a:pt x="202" y="19004"/>
                  </a:cubicBezTo>
                  <a:cubicBezTo>
                    <a:pt x="-139" y="20040"/>
                    <a:pt x="-139" y="20927"/>
                    <a:pt x="931" y="21223"/>
                  </a:cubicBezTo>
                  <a:cubicBezTo>
                    <a:pt x="2002" y="21519"/>
                    <a:pt x="4142" y="21223"/>
                    <a:pt x="5991" y="20138"/>
                  </a:cubicBezTo>
                  <a:cubicBezTo>
                    <a:pt x="7839" y="19053"/>
                    <a:pt x="9396" y="17179"/>
                    <a:pt x="10564" y="14516"/>
                  </a:cubicBezTo>
                  <a:cubicBezTo>
                    <a:pt x="11731" y="11853"/>
                    <a:pt x="12510" y="8401"/>
                    <a:pt x="12899" y="6034"/>
                  </a:cubicBezTo>
                  <a:cubicBezTo>
                    <a:pt x="13288" y="3667"/>
                    <a:pt x="13288" y="2385"/>
                    <a:pt x="13191" y="1497"/>
                  </a:cubicBezTo>
                  <a:cubicBezTo>
                    <a:pt x="13093" y="609"/>
                    <a:pt x="12899" y="116"/>
                    <a:pt x="12607" y="18"/>
                  </a:cubicBezTo>
                  <a:cubicBezTo>
                    <a:pt x="12315" y="-81"/>
                    <a:pt x="11926" y="215"/>
                    <a:pt x="11439" y="1645"/>
                  </a:cubicBezTo>
                  <a:cubicBezTo>
                    <a:pt x="10953" y="3075"/>
                    <a:pt x="10369" y="5640"/>
                    <a:pt x="10369" y="8303"/>
                  </a:cubicBezTo>
                  <a:cubicBezTo>
                    <a:pt x="10369" y="10966"/>
                    <a:pt x="10953" y="13727"/>
                    <a:pt x="11731" y="15453"/>
                  </a:cubicBezTo>
                  <a:cubicBezTo>
                    <a:pt x="12510" y="17179"/>
                    <a:pt x="13483" y="17870"/>
                    <a:pt x="14747" y="17968"/>
                  </a:cubicBezTo>
                  <a:cubicBezTo>
                    <a:pt x="16012" y="18067"/>
                    <a:pt x="17569" y="17574"/>
                    <a:pt x="18737" y="16538"/>
                  </a:cubicBezTo>
                  <a:cubicBezTo>
                    <a:pt x="19904" y="15503"/>
                    <a:pt x="20683" y="13924"/>
                    <a:pt x="21072" y="12840"/>
                  </a:cubicBezTo>
                  <a:cubicBezTo>
                    <a:pt x="21461" y="11755"/>
                    <a:pt x="21461" y="11163"/>
                    <a:pt x="21315" y="11064"/>
                  </a:cubicBezTo>
                  <a:cubicBezTo>
                    <a:pt x="21169" y="10966"/>
                    <a:pt x="20877" y="11360"/>
                    <a:pt x="20585" y="12593"/>
                  </a:cubicBezTo>
                  <a:cubicBezTo>
                    <a:pt x="20293" y="13826"/>
                    <a:pt x="20002" y="15897"/>
                    <a:pt x="19856" y="17179"/>
                  </a:cubicBezTo>
                  <a:cubicBezTo>
                    <a:pt x="19710" y="18461"/>
                    <a:pt x="19710" y="18955"/>
                    <a:pt x="19953" y="19349"/>
                  </a:cubicBezTo>
                  <a:cubicBezTo>
                    <a:pt x="20196" y="19744"/>
                    <a:pt x="20683" y="20040"/>
                    <a:pt x="21169" y="203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98" name="Line">
              <a:extLst>
                <a:ext uri="{FF2B5EF4-FFF2-40B4-BE49-F238E27FC236}">
                  <a16:creationId xmlns:a16="http://schemas.microsoft.com/office/drawing/2014/main" id="{B8BE2A5C-BB2A-4C5B-942B-88B440C644D1}"/>
                </a:ext>
              </a:extLst>
            </p:cNvPr>
            <p:cNvSpPr/>
            <p:nvPr/>
          </p:nvSpPr>
          <p:spPr>
            <a:xfrm>
              <a:off x="1121736" y="2747616"/>
              <a:ext cx="25398" cy="93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99" name="Line">
              <a:extLst>
                <a:ext uri="{FF2B5EF4-FFF2-40B4-BE49-F238E27FC236}">
                  <a16:creationId xmlns:a16="http://schemas.microsoft.com/office/drawing/2014/main" id="{5AF26702-BE14-48AE-BD27-70C4797A79F1}"/>
                </a:ext>
              </a:extLst>
            </p:cNvPr>
            <p:cNvSpPr/>
            <p:nvPr/>
          </p:nvSpPr>
          <p:spPr>
            <a:xfrm>
              <a:off x="1451908" y="2993165"/>
              <a:ext cx="296308" cy="397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6" h="20941" extrusionOk="0">
                  <a:moveTo>
                    <a:pt x="2422" y="13358"/>
                  </a:moveTo>
                  <a:cubicBezTo>
                    <a:pt x="6742" y="12439"/>
                    <a:pt x="11062" y="11520"/>
                    <a:pt x="13993" y="10486"/>
                  </a:cubicBezTo>
                  <a:cubicBezTo>
                    <a:pt x="16925" y="9452"/>
                    <a:pt x="18467" y="8303"/>
                    <a:pt x="18930" y="6579"/>
                  </a:cubicBezTo>
                  <a:cubicBezTo>
                    <a:pt x="19393" y="4856"/>
                    <a:pt x="18776" y="2558"/>
                    <a:pt x="16770" y="1179"/>
                  </a:cubicBezTo>
                  <a:cubicBezTo>
                    <a:pt x="14765" y="-199"/>
                    <a:pt x="11370" y="-659"/>
                    <a:pt x="7976" y="1409"/>
                  </a:cubicBezTo>
                  <a:cubicBezTo>
                    <a:pt x="4582" y="3477"/>
                    <a:pt x="1187" y="8073"/>
                    <a:pt x="262" y="11520"/>
                  </a:cubicBezTo>
                  <a:cubicBezTo>
                    <a:pt x="-664" y="14967"/>
                    <a:pt x="879" y="17264"/>
                    <a:pt x="4736" y="18643"/>
                  </a:cubicBezTo>
                  <a:cubicBezTo>
                    <a:pt x="8593" y="20022"/>
                    <a:pt x="14765" y="20481"/>
                    <a:pt x="20936" y="209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00" name="Line">
              <a:extLst>
                <a:ext uri="{FF2B5EF4-FFF2-40B4-BE49-F238E27FC236}">
                  <a16:creationId xmlns:a16="http://schemas.microsoft.com/office/drawing/2014/main" id="{8AB478EB-8691-4381-9D87-D230C463699C}"/>
                </a:ext>
              </a:extLst>
            </p:cNvPr>
            <p:cNvSpPr/>
            <p:nvPr/>
          </p:nvSpPr>
          <p:spPr>
            <a:xfrm>
              <a:off x="2158816" y="3073605"/>
              <a:ext cx="423297" cy="88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1550" extrusionOk="0">
                  <a:moveTo>
                    <a:pt x="1683" y="1340"/>
                  </a:moveTo>
                  <a:cubicBezTo>
                    <a:pt x="1021" y="699"/>
                    <a:pt x="360" y="57"/>
                    <a:pt x="140" y="3"/>
                  </a:cubicBezTo>
                  <a:cubicBezTo>
                    <a:pt x="-81" y="-50"/>
                    <a:pt x="140" y="485"/>
                    <a:pt x="911" y="1233"/>
                  </a:cubicBezTo>
                  <a:cubicBezTo>
                    <a:pt x="1683" y="1982"/>
                    <a:pt x="3005" y="2944"/>
                    <a:pt x="5430" y="3532"/>
                  </a:cubicBezTo>
                  <a:cubicBezTo>
                    <a:pt x="7854" y="4120"/>
                    <a:pt x="11381" y="4334"/>
                    <a:pt x="14136" y="3906"/>
                  </a:cubicBezTo>
                  <a:cubicBezTo>
                    <a:pt x="16891" y="3479"/>
                    <a:pt x="18875" y="2409"/>
                    <a:pt x="19977" y="1554"/>
                  </a:cubicBezTo>
                  <a:cubicBezTo>
                    <a:pt x="21079" y="699"/>
                    <a:pt x="21299" y="57"/>
                    <a:pt x="21299" y="1928"/>
                  </a:cubicBezTo>
                  <a:cubicBezTo>
                    <a:pt x="21299" y="3800"/>
                    <a:pt x="21079" y="8184"/>
                    <a:pt x="20638" y="11285"/>
                  </a:cubicBezTo>
                  <a:cubicBezTo>
                    <a:pt x="20197" y="14386"/>
                    <a:pt x="19536" y="16203"/>
                    <a:pt x="17993" y="17700"/>
                  </a:cubicBezTo>
                  <a:cubicBezTo>
                    <a:pt x="16450" y="19198"/>
                    <a:pt x="14026" y="20374"/>
                    <a:pt x="11601" y="20962"/>
                  </a:cubicBezTo>
                  <a:cubicBezTo>
                    <a:pt x="9177" y="21550"/>
                    <a:pt x="6752" y="21550"/>
                    <a:pt x="4989" y="21550"/>
                  </a:cubicBezTo>
                  <a:cubicBezTo>
                    <a:pt x="3226" y="21550"/>
                    <a:pt x="2123" y="21550"/>
                    <a:pt x="1242" y="21336"/>
                  </a:cubicBezTo>
                  <a:cubicBezTo>
                    <a:pt x="360" y="21122"/>
                    <a:pt x="-301" y="20695"/>
                    <a:pt x="140" y="20053"/>
                  </a:cubicBezTo>
                  <a:cubicBezTo>
                    <a:pt x="581" y="19411"/>
                    <a:pt x="2123" y="18556"/>
                    <a:pt x="3997" y="17754"/>
                  </a:cubicBezTo>
                  <a:cubicBezTo>
                    <a:pt x="5870" y="16952"/>
                    <a:pt x="8075" y="16203"/>
                    <a:pt x="10279" y="15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01" name="Line">
              <a:extLst>
                <a:ext uri="{FF2B5EF4-FFF2-40B4-BE49-F238E27FC236}">
                  <a16:creationId xmlns:a16="http://schemas.microsoft.com/office/drawing/2014/main" id="{276D3097-A433-4CCA-AA39-37CFB41FC521}"/>
                </a:ext>
              </a:extLst>
            </p:cNvPr>
            <p:cNvSpPr/>
            <p:nvPr/>
          </p:nvSpPr>
          <p:spPr>
            <a:xfrm>
              <a:off x="2793762" y="2988933"/>
              <a:ext cx="88891" cy="52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1372" extrusionOk="0">
                  <a:moveTo>
                    <a:pt x="15429" y="1932"/>
                  </a:moveTo>
                  <a:cubicBezTo>
                    <a:pt x="17486" y="852"/>
                    <a:pt x="19543" y="-228"/>
                    <a:pt x="20571" y="42"/>
                  </a:cubicBezTo>
                  <a:cubicBezTo>
                    <a:pt x="21600" y="312"/>
                    <a:pt x="21600" y="1932"/>
                    <a:pt x="18000" y="5712"/>
                  </a:cubicBezTo>
                  <a:cubicBezTo>
                    <a:pt x="14400" y="9492"/>
                    <a:pt x="7200" y="15432"/>
                    <a:pt x="0" y="213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02" name="Line">
              <a:extLst>
                <a:ext uri="{FF2B5EF4-FFF2-40B4-BE49-F238E27FC236}">
                  <a16:creationId xmlns:a16="http://schemas.microsoft.com/office/drawing/2014/main" id="{E558044C-196C-46E7-8EA6-39D5BB969A1D}"/>
                </a:ext>
              </a:extLst>
            </p:cNvPr>
            <p:cNvSpPr/>
            <p:nvPr/>
          </p:nvSpPr>
          <p:spPr>
            <a:xfrm>
              <a:off x="2886888" y="2866157"/>
              <a:ext cx="0" cy="25402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03" name="Line">
              <a:extLst>
                <a:ext uri="{FF2B5EF4-FFF2-40B4-BE49-F238E27FC236}">
                  <a16:creationId xmlns:a16="http://schemas.microsoft.com/office/drawing/2014/main" id="{49D06103-C291-46A4-8CBE-DAA472B162DA}"/>
                </a:ext>
              </a:extLst>
            </p:cNvPr>
            <p:cNvSpPr/>
            <p:nvPr/>
          </p:nvSpPr>
          <p:spPr>
            <a:xfrm>
              <a:off x="3056206" y="2624842"/>
              <a:ext cx="664575" cy="872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550" extrusionOk="0">
                  <a:moveTo>
                    <a:pt x="0" y="17338"/>
                  </a:moveTo>
                  <a:cubicBezTo>
                    <a:pt x="2118" y="17230"/>
                    <a:pt x="4235" y="17122"/>
                    <a:pt x="5929" y="16474"/>
                  </a:cubicBezTo>
                  <a:cubicBezTo>
                    <a:pt x="7624" y="15826"/>
                    <a:pt x="8894" y="14638"/>
                    <a:pt x="9459" y="13774"/>
                  </a:cubicBezTo>
                  <a:cubicBezTo>
                    <a:pt x="10024" y="12910"/>
                    <a:pt x="9882" y="12370"/>
                    <a:pt x="9459" y="11992"/>
                  </a:cubicBezTo>
                  <a:cubicBezTo>
                    <a:pt x="9035" y="11614"/>
                    <a:pt x="8329" y="11398"/>
                    <a:pt x="7129" y="11992"/>
                  </a:cubicBezTo>
                  <a:cubicBezTo>
                    <a:pt x="5929" y="12586"/>
                    <a:pt x="4235" y="13990"/>
                    <a:pt x="3388" y="15124"/>
                  </a:cubicBezTo>
                  <a:cubicBezTo>
                    <a:pt x="2541" y="16258"/>
                    <a:pt x="2541" y="17122"/>
                    <a:pt x="3176" y="17824"/>
                  </a:cubicBezTo>
                  <a:cubicBezTo>
                    <a:pt x="3812" y="18526"/>
                    <a:pt x="5082" y="19066"/>
                    <a:pt x="7129" y="18904"/>
                  </a:cubicBezTo>
                  <a:cubicBezTo>
                    <a:pt x="9176" y="18742"/>
                    <a:pt x="12000" y="17878"/>
                    <a:pt x="14259" y="16258"/>
                  </a:cubicBezTo>
                  <a:cubicBezTo>
                    <a:pt x="16518" y="14638"/>
                    <a:pt x="18212" y="12262"/>
                    <a:pt x="19341" y="9616"/>
                  </a:cubicBezTo>
                  <a:cubicBezTo>
                    <a:pt x="20471" y="6970"/>
                    <a:pt x="21035" y="4054"/>
                    <a:pt x="21318" y="2326"/>
                  </a:cubicBezTo>
                  <a:cubicBezTo>
                    <a:pt x="21600" y="598"/>
                    <a:pt x="21600" y="58"/>
                    <a:pt x="21388" y="4"/>
                  </a:cubicBezTo>
                  <a:cubicBezTo>
                    <a:pt x="21176" y="-50"/>
                    <a:pt x="20753" y="382"/>
                    <a:pt x="19976" y="2164"/>
                  </a:cubicBezTo>
                  <a:cubicBezTo>
                    <a:pt x="19200" y="3946"/>
                    <a:pt x="18071" y="7078"/>
                    <a:pt x="17506" y="9994"/>
                  </a:cubicBezTo>
                  <a:cubicBezTo>
                    <a:pt x="16941" y="12910"/>
                    <a:pt x="16941" y="15610"/>
                    <a:pt x="17294" y="17500"/>
                  </a:cubicBezTo>
                  <a:cubicBezTo>
                    <a:pt x="17647" y="19390"/>
                    <a:pt x="18353" y="20470"/>
                    <a:pt x="19059" y="21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04" name="Line">
              <a:extLst>
                <a:ext uri="{FF2B5EF4-FFF2-40B4-BE49-F238E27FC236}">
                  <a16:creationId xmlns:a16="http://schemas.microsoft.com/office/drawing/2014/main" id="{867BD13F-2A15-47A1-8D55-F2400621CFEC}"/>
                </a:ext>
              </a:extLst>
            </p:cNvPr>
            <p:cNvSpPr/>
            <p:nvPr/>
          </p:nvSpPr>
          <p:spPr>
            <a:xfrm>
              <a:off x="3835073" y="2637542"/>
              <a:ext cx="444461" cy="842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600" extrusionOk="0">
                  <a:moveTo>
                    <a:pt x="17323" y="11579"/>
                  </a:moveTo>
                  <a:cubicBezTo>
                    <a:pt x="16694" y="11134"/>
                    <a:pt x="16065" y="10689"/>
                    <a:pt x="15226" y="10466"/>
                  </a:cubicBezTo>
                  <a:cubicBezTo>
                    <a:pt x="14387" y="10243"/>
                    <a:pt x="13338" y="10243"/>
                    <a:pt x="10927" y="11301"/>
                  </a:cubicBezTo>
                  <a:cubicBezTo>
                    <a:pt x="8515" y="12359"/>
                    <a:pt x="4740" y="14474"/>
                    <a:pt x="2643" y="15866"/>
                  </a:cubicBezTo>
                  <a:cubicBezTo>
                    <a:pt x="546" y="17258"/>
                    <a:pt x="127" y="17926"/>
                    <a:pt x="22" y="18538"/>
                  </a:cubicBezTo>
                  <a:cubicBezTo>
                    <a:pt x="-83" y="19151"/>
                    <a:pt x="127" y="19707"/>
                    <a:pt x="1909" y="19874"/>
                  </a:cubicBezTo>
                  <a:cubicBezTo>
                    <a:pt x="3692" y="20041"/>
                    <a:pt x="7047" y="19819"/>
                    <a:pt x="10507" y="18037"/>
                  </a:cubicBezTo>
                  <a:cubicBezTo>
                    <a:pt x="13967" y="16256"/>
                    <a:pt x="17533" y="12915"/>
                    <a:pt x="19420" y="9798"/>
                  </a:cubicBezTo>
                  <a:cubicBezTo>
                    <a:pt x="21307" y="6680"/>
                    <a:pt x="21517" y="3786"/>
                    <a:pt x="21307" y="2115"/>
                  </a:cubicBezTo>
                  <a:cubicBezTo>
                    <a:pt x="21098" y="445"/>
                    <a:pt x="20468" y="0"/>
                    <a:pt x="19630" y="0"/>
                  </a:cubicBezTo>
                  <a:cubicBezTo>
                    <a:pt x="18791" y="0"/>
                    <a:pt x="17742" y="445"/>
                    <a:pt x="16379" y="2728"/>
                  </a:cubicBezTo>
                  <a:cubicBezTo>
                    <a:pt x="15016" y="5010"/>
                    <a:pt x="13338" y="9130"/>
                    <a:pt x="12919" y="12414"/>
                  </a:cubicBezTo>
                  <a:cubicBezTo>
                    <a:pt x="12500" y="15699"/>
                    <a:pt x="13338" y="18148"/>
                    <a:pt x="14177" y="19540"/>
                  </a:cubicBezTo>
                  <a:cubicBezTo>
                    <a:pt x="15016" y="20932"/>
                    <a:pt x="15855" y="21266"/>
                    <a:pt x="1669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05" name="Line">
              <a:extLst>
                <a:ext uri="{FF2B5EF4-FFF2-40B4-BE49-F238E27FC236}">
                  <a16:creationId xmlns:a16="http://schemas.microsoft.com/office/drawing/2014/main" id="{97092192-1030-47B2-9F4A-6737EE0BEF2F}"/>
                </a:ext>
              </a:extLst>
            </p:cNvPr>
            <p:cNvSpPr/>
            <p:nvPr/>
          </p:nvSpPr>
          <p:spPr>
            <a:xfrm>
              <a:off x="1828644" y="3547770"/>
              <a:ext cx="19471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06" name="Line">
              <a:extLst>
                <a:ext uri="{FF2B5EF4-FFF2-40B4-BE49-F238E27FC236}">
                  <a16:creationId xmlns:a16="http://schemas.microsoft.com/office/drawing/2014/main" id="{EA3C16C6-7C29-47B9-A57C-14104866F3DB}"/>
                </a:ext>
              </a:extLst>
            </p:cNvPr>
            <p:cNvSpPr/>
            <p:nvPr/>
          </p:nvSpPr>
          <p:spPr>
            <a:xfrm>
              <a:off x="5460535" y="2451262"/>
              <a:ext cx="1231794" cy="1574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427" extrusionOk="0">
                  <a:moveTo>
                    <a:pt x="6681" y="3368"/>
                  </a:moveTo>
                  <a:cubicBezTo>
                    <a:pt x="6757" y="2717"/>
                    <a:pt x="6833" y="2066"/>
                    <a:pt x="6910" y="1444"/>
                  </a:cubicBezTo>
                  <a:cubicBezTo>
                    <a:pt x="6986" y="823"/>
                    <a:pt x="7062" y="231"/>
                    <a:pt x="6986" y="54"/>
                  </a:cubicBezTo>
                  <a:cubicBezTo>
                    <a:pt x="6910" y="-124"/>
                    <a:pt x="6681" y="113"/>
                    <a:pt x="6108" y="1208"/>
                  </a:cubicBezTo>
                  <a:cubicBezTo>
                    <a:pt x="5536" y="2302"/>
                    <a:pt x="4620" y="4255"/>
                    <a:pt x="3971" y="6326"/>
                  </a:cubicBezTo>
                  <a:cubicBezTo>
                    <a:pt x="3322" y="8398"/>
                    <a:pt x="2941" y="10587"/>
                    <a:pt x="2635" y="12511"/>
                  </a:cubicBezTo>
                  <a:cubicBezTo>
                    <a:pt x="2330" y="14434"/>
                    <a:pt x="2101" y="16091"/>
                    <a:pt x="1948" y="17422"/>
                  </a:cubicBezTo>
                  <a:cubicBezTo>
                    <a:pt x="1796" y="18754"/>
                    <a:pt x="1719" y="19760"/>
                    <a:pt x="1719" y="20411"/>
                  </a:cubicBezTo>
                  <a:cubicBezTo>
                    <a:pt x="1719" y="21062"/>
                    <a:pt x="1796" y="21358"/>
                    <a:pt x="2025" y="21417"/>
                  </a:cubicBezTo>
                  <a:cubicBezTo>
                    <a:pt x="2254" y="21476"/>
                    <a:pt x="2635" y="21298"/>
                    <a:pt x="3246" y="20440"/>
                  </a:cubicBezTo>
                  <a:cubicBezTo>
                    <a:pt x="3857" y="19582"/>
                    <a:pt x="4696" y="18044"/>
                    <a:pt x="5078" y="16475"/>
                  </a:cubicBezTo>
                  <a:cubicBezTo>
                    <a:pt x="5459" y="14907"/>
                    <a:pt x="5383" y="13309"/>
                    <a:pt x="4925" y="12067"/>
                  </a:cubicBezTo>
                  <a:cubicBezTo>
                    <a:pt x="4467" y="10824"/>
                    <a:pt x="3628" y="9936"/>
                    <a:pt x="2864" y="9374"/>
                  </a:cubicBezTo>
                  <a:cubicBezTo>
                    <a:pt x="2101" y="8812"/>
                    <a:pt x="1414" y="8575"/>
                    <a:pt x="880" y="8338"/>
                  </a:cubicBezTo>
                  <a:cubicBezTo>
                    <a:pt x="346" y="8102"/>
                    <a:pt x="-36" y="7865"/>
                    <a:pt x="2" y="7717"/>
                  </a:cubicBezTo>
                  <a:cubicBezTo>
                    <a:pt x="40" y="7569"/>
                    <a:pt x="498" y="7510"/>
                    <a:pt x="1910" y="7392"/>
                  </a:cubicBezTo>
                  <a:cubicBezTo>
                    <a:pt x="3322" y="7273"/>
                    <a:pt x="5688" y="7096"/>
                    <a:pt x="7406" y="7007"/>
                  </a:cubicBezTo>
                  <a:cubicBezTo>
                    <a:pt x="9123" y="6918"/>
                    <a:pt x="10192" y="6918"/>
                    <a:pt x="10650" y="7066"/>
                  </a:cubicBezTo>
                  <a:cubicBezTo>
                    <a:pt x="11107" y="7214"/>
                    <a:pt x="10955" y="7510"/>
                    <a:pt x="10459" y="8161"/>
                  </a:cubicBezTo>
                  <a:cubicBezTo>
                    <a:pt x="9963" y="8812"/>
                    <a:pt x="9123" y="9818"/>
                    <a:pt x="8665" y="10528"/>
                  </a:cubicBezTo>
                  <a:cubicBezTo>
                    <a:pt x="8207" y="11238"/>
                    <a:pt x="8131" y="11652"/>
                    <a:pt x="8131" y="12008"/>
                  </a:cubicBezTo>
                  <a:cubicBezTo>
                    <a:pt x="8131" y="12363"/>
                    <a:pt x="8207" y="12658"/>
                    <a:pt x="8436" y="12866"/>
                  </a:cubicBezTo>
                  <a:cubicBezTo>
                    <a:pt x="8665" y="13073"/>
                    <a:pt x="9047" y="13191"/>
                    <a:pt x="9428" y="13221"/>
                  </a:cubicBezTo>
                  <a:cubicBezTo>
                    <a:pt x="9810" y="13250"/>
                    <a:pt x="10192" y="13191"/>
                    <a:pt x="10688" y="12718"/>
                  </a:cubicBezTo>
                  <a:cubicBezTo>
                    <a:pt x="11184" y="12244"/>
                    <a:pt x="11794" y="11357"/>
                    <a:pt x="12138" y="10646"/>
                  </a:cubicBezTo>
                  <a:cubicBezTo>
                    <a:pt x="12481" y="9936"/>
                    <a:pt x="12558" y="9404"/>
                    <a:pt x="12634" y="8989"/>
                  </a:cubicBezTo>
                  <a:cubicBezTo>
                    <a:pt x="12710" y="8575"/>
                    <a:pt x="12787" y="8279"/>
                    <a:pt x="12939" y="8013"/>
                  </a:cubicBezTo>
                  <a:cubicBezTo>
                    <a:pt x="13092" y="7747"/>
                    <a:pt x="13321" y="7510"/>
                    <a:pt x="13626" y="7480"/>
                  </a:cubicBezTo>
                  <a:cubicBezTo>
                    <a:pt x="13931" y="7451"/>
                    <a:pt x="14313" y="7628"/>
                    <a:pt x="14771" y="8220"/>
                  </a:cubicBezTo>
                  <a:cubicBezTo>
                    <a:pt x="15229" y="8812"/>
                    <a:pt x="15763" y="9818"/>
                    <a:pt x="16069" y="10114"/>
                  </a:cubicBezTo>
                  <a:cubicBezTo>
                    <a:pt x="16374" y="10410"/>
                    <a:pt x="16450" y="9995"/>
                    <a:pt x="16794" y="9167"/>
                  </a:cubicBezTo>
                  <a:cubicBezTo>
                    <a:pt x="17137" y="8338"/>
                    <a:pt x="17748" y="7096"/>
                    <a:pt x="18587" y="6504"/>
                  </a:cubicBezTo>
                  <a:cubicBezTo>
                    <a:pt x="19427" y="5912"/>
                    <a:pt x="20495" y="5971"/>
                    <a:pt x="21564" y="60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07" name="Line">
              <a:extLst>
                <a:ext uri="{FF2B5EF4-FFF2-40B4-BE49-F238E27FC236}">
                  <a16:creationId xmlns:a16="http://schemas.microsoft.com/office/drawing/2014/main" id="{8DBD071C-8D39-45D5-9254-7EDA11870D3C}"/>
                </a:ext>
              </a:extLst>
            </p:cNvPr>
            <p:cNvSpPr/>
            <p:nvPr/>
          </p:nvSpPr>
          <p:spPr>
            <a:xfrm>
              <a:off x="7234149" y="2984698"/>
              <a:ext cx="440229" cy="419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065" extrusionOk="0">
                  <a:moveTo>
                    <a:pt x="19529" y="6010"/>
                  </a:moveTo>
                  <a:cubicBezTo>
                    <a:pt x="19315" y="4265"/>
                    <a:pt x="19102" y="2520"/>
                    <a:pt x="17605" y="1320"/>
                  </a:cubicBezTo>
                  <a:cubicBezTo>
                    <a:pt x="16108" y="120"/>
                    <a:pt x="13327" y="-535"/>
                    <a:pt x="10226" y="556"/>
                  </a:cubicBezTo>
                  <a:cubicBezTo>
                    <a:pt x="7125" y="1647"/>
                    <a:pt x="3704" y="4483"/>
                    <a:pt x="1886" y="6447"/>
                  </a:cubicBezTo>
                  <a:cubicBezTo>
                    <a:pt x="68" y="8410"/>
                    <a:pt x="-146" y="9501"/>
                    <a:pt x="68" y="10483"/>
                  </a:cubicBezTo>
                  <a:cubicBezTo>
                    <a:pt x="282" y="11465"/>
                    <a:pt x="923" y="12338"/>
                    <a:pt x="2955" y="12447"/>
                  </a:cubicBezTo>
                  <a:cubicBezTo>
                    <a:pt x="4987" y="12556"/>
                    <a:pt x="8408" y="11901"/>
                    <a:pt x="10547" y="10920"/>
                  </a:cubicBezTo>
                  <a:cubicBezTo>
                    <a:pt x="12686" y="9938"/>
                    <a:pt x="13541" y="8629"/>
                    <a:pt x="14290" y="7210"/>
                  </a:cubicBezTo>
                  <a:cubicBezTo>
                    <a:pt x="15038" y="5792"/>
                    <a:pt x="15680" y="4265"/>
                    <a:pt x="16001" y="4047"/>
                  </a:cubicBezTo>
                  <a:cubicBezTo>
                    <a:pt x="16321" y="3829"/>
                    <a:pt x="16321" y="4920"/>
                    <a:pt x="16214" y="7320"/>
                  </a:cubicBezTo>
                  <a:cubicBezTo>
                    <a:pt x="16107" y="9720"/>
                    <a:pt x="15894" y="13429"/>
                    <a:pt x="16749" y="15938"/>
                  </a:cubicBezTo>
                  <a:cubicBezTo>
                    <a:pt x="17605" y="18447"/>
                    <a:pt x="19529" y="19756"/>
                    <a:pt x="21454" y="210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08" name="Line">
              <a:extLst>
                <a:ext uri="{FF2B5EF4-FFF2-40B4-BE49-F238E27FC236}">
                  <a16:creationId xmlns:a16="http://schemas.microsoft.com/office/drawing/2014/main" id="{9D4E2F7D-37A5-437A-A8DB-D0A7D0088D20}"/>
                </a:ext>
              </a:extLst>
            </p:cNvPr>
            <p:cNvSpPr/>
            <p:nvPr/>
          </p:nvSpPr>
          <p:spPr>
            <a:xfrm>
              <a:off x="8470177" y="2404694"/>
              <a:ext cx="1240262" cy="893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449" extrusionOk="0">
                  <a:moveTo>
                    <a:pt x="7428" y="12684"/>
                  </a:moveTo>
                  <a:cubicBezTo>
                    <a:pt x="7579" y="11640"/>
                    <a:pt x="7729" y="10597"/>
                    <a:pt x="7579" y="9971"/>
                  </a:cubicBezTo>
                  <a:cubicBezTo>
                    <a:pt x="7428" y="9345"/>
                    <a:pt x="6977" y="9136"/>
                    <a:pt x="6149" y="9345"/>
                  </a:cubicBezTo>
                  <a:cubicBezTo>
                    <a:pt x="5321" y="9553"/>
                    <a:pt x="4117" y="10179"/>
                    <a:pt x="3026" y="11379"/>
                  </a:cubicBezTo>
                  <a:cubicBezTo>
                    <a:pt x="1934" y="12579"/>
                    <a:pt x="956" y="14353"/>
                    <a:pt x="429" y="15919"/>
                  </a:cubicBezTo>
                  <a:cubicBezTo>
                    <a:pt x="-98" y="17484"/>
                    <a:pt x="-173" y="18840"/>
                    <a:pt x="391" y="19727"/>
                  </a:cubicBezTo>
                  <a:cubicBezTo>
                    <a:pt x="956" y="20614"/>
                    <a:pt x="2160" y="21032"/>
                    <a:pt x="3929" y="20771"/>
                  </a:cubicBezTo>
                  <a:cubicBezTo>
                    <a:pt x="5697" y="20510"/>
                    <a:pt x="8030" y="19571"/>
                    <a:pt x="9950" y="17849"/>
                  </a:cubicBezTo>
                  <a:cubicBezTo>
                    <a:pt x="11869" y="16127"/>
                    <a:pt x="13374" y="13623"/>
                    <a:pt x="14352" y="10806"/>
                  </a:cubicBezTo>
                  <a:cubicBezTo>
                    <a:pt x="15331" y="7988"/>
                    <a:pt x="15782" y="4858"/>
                    <a:pt x="16008" y="2927"/>
                  </a:cubicBezTo>
                  <a:cubicBezTo>
                    <a:pt x="16234" y="997"/>
                    <a:pt x="16234" y="266"/>
                    <a:pt x="16046" y="58"/>
                  </a:cubicBezTo>
                  <a:cubicBezTo>
                    <a:pt x="15858" y="-151"/>
                    <a:pt x="15481" y="162"/>
                    <a:pt x="14917" y="1727"/>
                  </a:cubicBezTo>
                  <a:cubicBezTo>
                    <a:pt x="14352" y="3292"/>
                    <a:pt x="13600" y="6110"/>
                    <a:pt x="12998" y="9136"/>
                  </a:cubicBezTo>
                  <a:cubicBezTo>
                    <a:pt x="12396" y="12162"/>
                    <a:pt x="11944" y="15397"/>
                    <a:pt x="11718" y="17275"/>
                  </a:cubicBezTo>
                  <a:cubicBezTo>
                    <a:pt x="11492" y="19153"/>
                    <a:pt x="11492" y="19675"/>
                    <a:pt x="11681" y="19779"/>
                  </a:cubicBezTo>
                  <a:cubicBezTo>
                    <a:pt x="11869" y="19884"/>
                    <a:pt x="12245" y="19571"/>
                    <a:pt x="12659" y="18892"/>
                  </a:cubicBezTo>
                  <a:cubicBezTo>
                    <a:pt x="13073" y="18214"/>
                    <a:pt x="13525" y="17171"/>
                    <a:pt x="13901" y="16492"/>
                  </a:cubicBezTo>
                  <a:cubicBezTo>
                    <a:pt x="14277" y="15814"/>
                    <a:pt x="14578" y="15501"/>
                    <a:pt x="14766" y="15814"/>
                  </a:cubicBezTo>
                  <a:cubicBezTo>
                    <a:pt x="14955" y="16127"/>
                    <a:pt x="15030" y="17066"/>
                    <a:pt x="15143" y="17797"/>
                  </a:cubicBezTo>
                  <a:cubicBezTo>
                    <a:pt x="15256" y="18527"/>
                    <a:pt x="15406" y="19049"/>
                    <a:pt x="15632" y="19466"/>
                  </a:cubicBezTo>
                  <a:cubicBezTo>
                    <a:pt x="15858" y="19884"/>
                    <a:pt x="16159" y="20197"/>
                    <a:pt x="16497" y="20353"/>
                  </a:cubicBezTo>
                  <a:cubicBezTo>
                    <a:pt x="16836" y="20510"/>
                    <a:pt x="17212" y="20510"/>
                    <a:pt x="17814" y="19988"/>
                  </a:cubicBezTo>
                  <a:cubicBezTo>
                    <a:pt x="18417" y="19466"/>
                    <a:pt x="19244" y="18423"/>
                    <a:pt x="19658" y="17432"/>
                  </a:cubicBezTo>
                  <a:cubicBezTo>
                    <a:pt x="20072" y="16440"/>
                    <a:pt x="20072" y="15501"/>
                    <a:pt x="19922" y="15188"/>
                  </a:cubicBezTo>
                  <a:cubicBezTo>
                    <a:pt x="19771" y="14875"/>
                    <a:pt x="19470" y="15188"/>
                    <a:pt x="19320" y="15658"/>
                  </a:cubicBezTo>
                  <a:cubicBezTo>
                    <a:pt x="19169" y="16127"/>
                    <a:pt x="19169" y="16753"/>
                    <a:pt x="19545" y="17745"/>
                  </a:cubicBezTo>
                  <a:cubicBezTo>
                    <a:pt x="19922" y="18736"/>
                    <a:pt x="20674" y="20092"/>
                    <a:pt x="21427" y="21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09" name="Line">
              <a:extLst>
                <a:ext uri="{FF2B5EF4-FFF2-40B4-BE49-F238E27FC236}">
                  <a16:creationId xmlns:a16="http://schemas.microsoft.com/office/drawing/2014/main" id="{9B12613A-27EF-4CC6-81F9-D8901BA42D29}"/>
                </a:ext>
              </a:extLst>
            </p:cNvPr>
            <p:cNvSpPr/>
            <p:nvPr/>
          </p:nvSpPr>
          <p:spPr>
            <a:xfrm>
              <a:off x="9655410" y="2557104"/>
              <a:ext cx="71962" cy="114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3" h="21223" extrusionOk="0">
                  <a:moveTo>
                    <a:pt x="20263" y="11623"/>
                  </a:moveTo>
                  <a:cubicBezTo>
                    <a:pt x="12639" y="6023"/>
                    <a:pt x="5016" y="423"/>
                    <a:pt x="1839" y="23"/>
                  </a:cubicBezTo>
                  <a:cubicBezTo>
                    <a:pt x="-1337" y="-377"/>
                    <a:pt x="-66" y="4423"/>
                    <a:pt x="3110" y="8823"/>
                  </a:cubicBezTo>
                  <a:cubicBezTo>
                    <a:pt x="6287" y="13223"/>
                    <a:pt x="11369" y="17223"/>
                    <a:pt x="16451" y="212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10" name="Line">
              <a:extLst>
                <a:ext uri="{FF2B5EF4-FFF2-40B4-BE49-F238E27FC236}">
                  <a16:creationId xmlns:a16="http://schemas.microsoft.com/office/drawing/2014/main" id="{F33366E8-D901-46A7-9650-058E5BD6C749}"/>
                </a:ext>
              </a:extLst>
            </p:cNvPr>
            <p:cNvSpPr/>
            <p:nvPr/>
          </p:nvSpPr>
          <p:spPr>
            <a:xfrm>
              <a:off x="9909388" y="2684113"/>
              <a:ext cx="364036" cy="1172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448" extrusionOk="0">
                  <a:moveTo>
                    <a:pt x="8398" y="0"/>
                  </a:moveTo>
                  <a:cubicBezTo>
                    <a:pt x="6855" y="1514"/>
                    <a:pt x="5312" y="3029"/>
                    <a:pt x="4155" y="5101"/>
                  </a:cubicBezTo>
                  <a:cubicBezTo>
                    <a:pt x="2998" y="7173"/>
                    <a:pt x="2226" y="9804"/>
                    <a:pt x="1583" y="12514"/>
                  </a:cubicBezTo>
                  <a:cubicBezTo>
                    <a:pt x="941" y="15224"/>
                    <a:pt x="426" y="18013"/>
                    <a:pt x="169" y="19607"/>
                  </a:cubicBezTo>
                  <a:cubicBezTo>
                    <a:pt x="-88" y="21201"/>
                    <a:pt x="-88" y="21600"/>
                    <a:pt x="426" y="21401"/>
                  </a:cubicBezTo>
                  <a:cubicBezTo>
                    <a:pt x="941" y="21201"/>
                    <a:pt x="1969" y="20404"/>
                    <a:pt x="3769" y="18531"/>
                  </a:cubicBezTo>
                  <a:cubicBezTo>
                    <a:pt x="5569" y="16658"/>
                    <a:pt x="8141" y="13709"/>
                    <a:pt x="10198" y="11557"/>
                  </a:cubicBezTo>
                  <a:cubicBezTo>
                    <a:pt x="12255" y="9405"/>
                    <a:pt x="13798" y="8050"/>
                    <a:pt x="15212" y="7253"/>
                  </a:cubicBezTo>
                  <a:cubicBezTo>
                    <a:pt x="16626" y="6456"/>
                    <a:pt x="17912" y="6217"/>
                    <a:pt x="18941" y="6376"/>
                  </a:cubicBezTo>
                  <a:cubicBezTo>
                    <a:pt x="19969" y="6536"/>
                    <a:pt x="20741" y="7094"/>
                    <a:pt x="21126" y="8210"/>
                  </a:cubicBezTo>
                  <a:cubicBezTo>
                    <a:pt x="21512" y="9325"/>
                    <a:pt x="21512" y="10999"/>
                    <a:pt x="21126" y="12035"/>
                  </a:cubicBezTo>
                  <a:cubicBezTo>
                    <a:pt x="20741" y="13072"/>
                    <a:pt x="19969" y="13470"/>
                    <a:pt x="17783" y="13749"/>
                  </a:cubicBezTo>
                  <a:cubicBezTo>
                    <a:pt x="15598" y="14028"/>
                    <a:pt x="11998" y="14187"/>
                    <a:pt x="9812" y="14108"/>
                  </a:cubicBezTo>
                  <a:cubicBezTo>
                    <a:pt x="7626" y="14028"/>
                    <a:pt x="6855" y="13709"/>
                    <a:pt x="6855" y="13390"/>
                  </a:cubicBezTo>
                  <a:cubicBezTo>
                    <a:pt x="6855" y="13072"/>
                    <a:pt x="7626" y="12753"/>
                    <a:pt x="8398" y="12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11" name="Line">
              <a:extLst>
                <a:ext uri="{FF2B5EF4-FFF2-40B4-BE49-F238E27FC236}">
                  <a16:creationId xmlns:a16="http://schemas.microsoft.com/office/drawing/2014/main" id="{50D9EA7F-0D8D-4887-ABFC-733868EC8A7B}"/>
                </a:ext>
              </a:extLst>
            </p:cNvPr>
            <p:cNvSpPr/>
            <p:nvPr/>
          </p:nvSpPr>
          <p:spPr>
            <a:xfrm>
              <a:off x="10861808" y="2722214"/>
              <a:ext cx="169319" cy="656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277" y="3456"/>
                    <a:pt x="14954" y="6912"/>
                    <a:pt x="11354" y="10512"/>
                  </a:cubicBezTo>
                  <a:cubicBezTo>
                    <a:pt x="7754" y="14112"/>
                    <a:pt x="3877" y="1785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12" name="Line">
              <a:extLst>
                <a:ext uri="{FF2B5EF4-FFF2-40B4-BE49-F238E27FC236}">
                  <a16:creationId xmlns:a16="http://schemas.microsoft.com/office/drawing/2014/main" id="{BB9106D9-F6F8-4598-919C-7A4DF1D8DFBC}"/>
                </a:ext>
              </a:extLst>
            </p:cNvPr>
            <p:cNvSpPr/>
            <p:nvPr/>
          </p:nvSpPr>
          <p:spPr>
            <a:xfrm>
              <a:off x="10904138" y="2548637"/>
              <a:ext cx="601082" cy="84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464" extrusionOk="0">
                  <a:moveTo>
                    <a:pt x="421" y="16120"/>
                  </a:moveTo>
                  <a:cubicBezTo>
                    <a:pt x="421" y="15563"/>
                    <a:pt x="421" y="15006"/>
                    <a:pt x="265" y="14394"/>
                  </a:cubicBezTo>
                  <a:cubicBezTo>
                    <a:pt x="110" y="13782"/>
                    <a:pt x="-201" y="13113"/>
                    <a:pt x="187" y="12557"/>
                  </a:cubicBezTo>
                  <a:cubicBezTo>
                    <a:pt x="576" y="12000"/>
                    <a:pt x="1664" y="11555"/>
                    <a:pt x="3995" y="10497"/>
                  </a:cubicBezTo>
                  <a:cubicBezTo>
                    <a:pt x="6326" y="9439"/>
                    <a:pt x="9900" y="7769"/>
                    <a:pt x="12153" y="6823"/>
                  </a:cubicBezTo>
                  <a:cubicBezTo>
                    <a:pt x="14406" y="5876"/>
                    <a:pt x="15339" y="5654"/>
                    <a:pt x="15882" y="5153"/>
                  </a:cubicBezTo>
                  <a:cubicBezTo>
                    <a:pt x="16426" y="4652"/>
                    <a:pt x="16582" y="3872"/>
                    <a:pt x="17436" y="3260"/>
                  </a:cubicBezTo>
                  <a:cubicBezTo>
                    <a:pt x="18291" y="2648"/>
                    <a:pt x="19845" y="2202"/>
                    <a:pt x="20000" y="1645"/>
                  </a:cubicBezTo>
                  <a:cubicBezTo>
                    <a:pt x="20156" y="1089"/>
                    <a:pt x="18913" y="421"/>
                    <a:pt x="17903" y="142"/>
                  </a:cubicBezTo>
                  <a:cubicBezTo>
                    <a:pt x="16893" y="-136"/>
                    <a:pt x="16116" y="-25"/>
                    <a:pt x="15416" y="643"/>
                  </a:cubicBezTo>
                  <a:cubicBezTo>
                    <a:pt x="14717" y="1311"/>
                    <a:pt x="14095" y="2536"/>
                    <a:pt x="13318" y="4373"/>
                  </a:cubicBezTo>
                  <a:cubicBezTo>
                    <a:pt x="12541" y="6210"/>
                    <a:pt x="11609" y="8660"/>
                    <a:pt x="10987" y="11109"/>
                  </a:cubicBezTo>
                  <a:cubicBezTo>
                    <a:pt x="10366" y="13559"/>
                    <a:pt x="10055" y="16008"/>
                    <a:pt x="9744" y="17734"/>
                  </a:cubicBezTo>
                  <a:cubicBezTo>
                    <a:pt x="9434" y="19460"/>
                    <a:pt x="9123" y="20462"/>
                    <a:pt x="9200" y="20629"/>
                  </a:cubicBezTo>
                  <a:cubicBezTo>
                    <a:pt x="9278" y="20796"/>
                    <a:pt x="9744" y="20128"/>
                    <a:pt x="10521" y="19293"/>
                  </a:cubicBezTo>
                  <a:cubicBezTo>
                    <a:pt x="11298" y="18458"/>
                    <a:pt x="12386" y="17456"/>
                    <a:pt x="13163" y="16676"/>
                  </a:cubicBezTo>
                  <a:cubicBezTo>
                    <a:pt x="13940" y="15897"/>
                    <a:pt x="14406" y="15340"/>
                    <a:pt x="15028" y="15062"/>
                  </a:cubicBezTo>
                  <a:cubicBezTo>
                    <a:pt x="15649" y="14784"/>
                    <a:pt x="16426" y="14784"/>
                    <a:pt x="16737" y="15118"/>
                  </a:cubicBezTo>
                  <a:cubicBezTo>
                    <a:pt x="17048" y="15452"/>
                    <a:pt x="16893" y="16120"/>
                    <a:pt x="17203" y="16565"/>
                  </a:cubicBezTo>
                  <a:cubicBezTo>
                    <a:pt x="17514" y="17010"/>
                    <a:pt x="18291" y="17233"/>
                    <a:pt x="19068" y="18012"/>
                  </a:cubicBezTo>
                  <a:cubicBezTo>
                    <a:pt x="19845" y="18792"/>
                    <a:pt x="20622" y="20128"/>
                    <a:pt x="21399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13" name="Line">
              <a:extLst>
                <a:ext uri="{FF2B5EF4-FFF2-40B4-BE49-F238E27FC236}">
                  <a16:creationId xmlns:a16="http://schemas.microsoft.com/office/drawing/2014/main" id="{9719B558-4110-4A38-A0B0-12D1598B486C}"/>
                </a:ext>
              </a:extLst>
            </p:cNvPr>
            <p:cNvSpPr/>
            <p:nvPr/>
          </p:nvSpPr>
          <p:spPr>
            <a:xfrm>
              <a:off x="11500986" y="2675645"/>
              <a:ext cx="723840" cy="749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508" extrusionOk="0">
                  <a:moveTo>
                    <a:pt x="7826" y="15265"/>
                  </a:moveTo>
                  <a:cubicBezTo>
                    <a:pt x="8083" y="14641"/>
                    <a:pt x="8340" y="14017"/>
                    <a:pt x="8405" y="13392"/>
                  </a:cubicBezTo>
                  <a:cubicBezTo>
                    <a:pt x="8469" y="12768"/>
                    <a:pt x="8340" y="12144"/>
                    <a:pt x="7890" y="11832"/>
                  </a:cubicBezTo>
                  <a:cubicBezTo>
                    <a:pt x="7440" y="11520"/>
                    <a:pt x="6669" y="11520"/>
                    <a:pt x="5769" y="11707"/>
                  </a:cubicBezTo>
                  <a:cubicBezTo>
                    <a:pt x="4869" y="11894"/>
                    <a:pt x="3840" y="12269"/>
                    <a:pt x="3455" y="12768"/>
                  </a:cubicBezTo>
                  <a:cubicBezTo>
                    <a:pt x="3069" y="13268"/>
                    <a:pt x="3326" y="13892"/>
                    <a:pt x="2747" y="14766"/>
                  </a:cubicBezTo>
                  <a:cubicBezTo>
                    <a:pt x="2169" y="15640"/>
                    <a:pt x="755" y="16763"/>
                    <a:pt x="240" y="17575"/>
                  </a:cubicBezTo>
                  <a:cubicBezTo>
                    <a:pt x="-274" y="18387"/>
                    <a:pt x="112" y="18886"/>
                    <a:pt x="690" y="19261"/>
                  </a:cubicBezTo>
                  <a:cubicBezTo>
                    <a:pt x="1269" y="19635"/>
                    <a:pt x="2040" y="19885"/>
                    <a:pt x="3326" y="18948"/>
                  </a:cubicBezTo>
                  <a:cubicBezTo>
                    <a:pt x="4612" y="18012"/>
                    <a:pt x="6412" y="15890"/>
                    <a:pt x="7440" y="14454"/>
                  </a:cubicBezTo>
                  <a:cubicBezTo>
                    <a:pt x="8469" y="13018"/>
                    <a:pt x="8726" y="12269"/>
                    <a:pt x="8662" y="12331"/>
                  </a:cubicBezTo>
                  <a:cubicBezTo>
                    <a:pt x="8597" y="12394"/>
                    <a:pt x="8212" y="13268"/>
                    <a:pt x="8019" y="14391"/>
                  </a:cubicBezTo>
                  <a:cubicBezTo>
                    <a:pt x="7826" y="15515"/>
                    <a:pt x="7826" y="16888"/>
                    <a:pt x="8019" y="18012"/>
                  </a:cubicBezTo>
                  <a:cubicBezTo>
                    <a:pt x="8212" y="19136"/>
                    <a:pt x="8597" y="20010"/>
                    <a:pt x="9755" y="20322"/>
                  </a:cubicBezTo>
                  <a:cubicBezTo>
                    <a:pt x="10912" y="20634"/>
                    <a:pt x="12840" y="20384"/>
                    <a:pt x="14190" y="20072"/>
                  </a:cubicBezTo>
                  <a:cubicBezTo>
                    <a:pt x="15540" y="19760"/>
                    <a:pt x="16312" y="19385"/>
                    <a:pt x="16505" y="18948"/>
                  </a:cubicBezTo>
                  <a:cubicBezTo>
                    <a:pt x="16697" y="18511"/>
                    <a:pt x="16312" y="18012"/>
                    <a:pt x="16440" y="17637"/>
                  </a:cubicBezTo>
                  <a:cubicBezTo>
                    <a:pt x="16569" y="17263"/>
                    <a:pt x="17212" y="17013"/>
                    <a:pt x="17405" y="16514"/>
                  </a:cubicBezTo>
                  <a:cubicBezTo>
                    <a:pt x="17597" y="16014"/>
                    <a:pt x="17340" y="15265"/>
                    <a:pt x="17597" y="14641"/>
                  </a:cubicBezTo>
                  <a:cubicBezTo>
                    <a:pt x="17855" y="14017"/>
                    <a:pt x="18626" y="13517"/>
                    <a:pt x="18819" y="12955"/>
                  </a:cubicBezTo>
                  <a:cubicBezTo>
                    <a:pt x="19012" y="12394"/>
                    <a:pt x="18626" y="11769"/>
                    <a:pt x="18947" y="10396"/>
                  </a:cubicBezTo>
                  <a:cubicBezTo>
                    <a:pt x="19269" y="9022"/>
                    <a:pt x="20297" y="6900"/>
                    <a:pt x="20812" y="5339"/>
                  </a:cubicBezTo>
                  <a:cubicBezTo>
                    <a:pt x="21326" y="3779"/>
                    <a:pt x="21326" y="2780"/>
                    <a:pt x="21326" y="1968"/>
                  </a:cubicBezTo>
                  <a:cubicBezTo>
                    <a:pt x="21326" y="1157"/>
                    <a:pt x="21326" y="532"/>
                    <a:pt x="21005" y="220"/>
                  </a:cubicBezTo>
                  <a:cubicBezTo>
                    <a:pt x="20683" y="-92"/>
                    <a:pt x="20040" y="-92"/>
                    <a:pt x="19526" y="345"/>
                  </a:cubicBezTo>
                  <a:cubicBezTo>
                    <a:pt x="19012" y="782"/>
                    <a:pt x="18626" y="1656"/>
                    <a:pt x="18819" y="2592"/>
                  </a:cubicBezTo>
                  <a:cubicBezTo>
                    <a:pt x="19012" y="3529"/>
                    <a:pt x="19783" y="4528"/>
                    <a:pt x="19655" y="5402"/>
                  </a:cubicBezTo>
                  <a:cubicBezTo>
                    <a:pt x="19526" y="6276"/>
                    <a:pt x="18497" y="7025"/>
                    <a:pt x="18112" y="8086"/>
                  </a:cubicBezTo>
                  <a:cubicBezTo>
                    <a:pt x="17726" y="9147"/>
                    <a:pt x="17983" y="10521"/>
                    <a:pt x="17855" y="11582"/>
                  </a:cubicBezTo>
                  <a:cubicBezTo>
                    <a:pt x="17726" y="12643"/>
                    <a:pt x="17212" y="13392"/>
                    <a:pt x="16890" y="14142"/>
                  </a:cubicBezTo>
                  <a:cubicBezTo>
                    <a:pt x="16569" y="14891"/>
                    <a:pt x="16440" y="15640"/>
                    <a:pt x="16826" y="16139"/>
                  </a:cubicBezTo>
                  <a:cubicBezTo>
                    <a:pt x="17212" y="16639"/>
                    <a:pt x="18112" y="16888"/>
                    <a:pt x="18240" y="17388"/>
                  </a:cubicBezTo>
                  <a:cubicBezTo>
                    <a:pt x="18369" y="17887"/>
                    <a:pt x="17726" y="18636"/>
                    <a:pt x="17983" y="19198"/>
                  </a:cubicBezTo>
                  <a:cubicBezTo>
                    <a:pt x="18240" y="19760"/>
                    <a:pt x="19397" y="20135"/>
                    <a:pt x="19590" y="20447"/>
                  </a:cubicBezTo>
                  <a:cubicBezTo>
                    <a:pt x="19783" y="20759"/>
                    <a:pt x="19012" y="21009"/>
                    <a:pt x="19076" y="21196"/>
                  </a:cubicBezTo>
                  <a:cubicBezTo>
                    <a:pt x="19140" y="21383"/>
                    <a:pt x="20040" y="21508"/>
                    <a:pt x="20040" y="21508"/>
                  </a:cubicBezTo>
                  <a:cubicBezTo>
                    <a:pt x="20040" y="21508"/>
                    <a:pt x="19140" y="21383"/>
                    <a:pt x="18240" y="212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14" name="Line">
              <a:extLst>
                <a:ext uri="{FF2B5EF4-FFF2-40B4-BE49-F238E27FC236}">
                  <a16:creationId xmlns:a16="http://schemas.microsoft.com/office/drawing/2014/main" id="{1C47E4AE-5FEF-4D80-B51D-0906DA576E2D}"/>
                </a:ext>
              </a:extLst>
            </p:cNvPr>
            <p:cNvSpPr/>
            <p:nvPr/>
          </p:nvSpPr>
          <p:spPr>
            <a:xfrm>
              <a:off x="11915817" y="2878859"/>
              <a:ext cx="397899" cy="67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6" h="21600" extrusionOk="0">
                  <a:moveTo>
                    <a:pt x="8598" y="21600"/>
                  </a:moveTo>
                  <a:cubicBezTo>
                    <a:pt x="6300" y="21600"/>
                    <a:pt x="4002" y="21600"/>
                    <a:pt x="2278" y="20880"/>
                  </a:cubicBezTo>
                  <a:cubicBezTo>
                    <a:pt x="555" y="20160"/>
                    <a:pt x="-594" y="18720"/>
                    <a:pt x="325" y="17280"/>
                  </a:cubicBezTo>
                  <a:cubicBezTo>
                    <a:pt x="1244" y="15840"/>
                    <a:pt x="4232" y="14400"/>
                    <a:pt x="8023" y="11520"/>
                  </a:cubicBezTo>
                  <a:cubicBezTo>
                    <a:pt x="11815" y="8640"/>
                    <a:pt x="16410" y="4320"/>
                    <a:pt x="2100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15" name="Line">
              <a:extLst>
                <a:ext uri="{FF2B5EF4-FFF2-40B4-BE49-F238E27FC236}">
                  <a16:creationId xmlns:a16="http://schemas.microsoft.com/office/drawing/2014/main" id="{24904C53-0753-4310-A457-80F4A3648E25}"/>
                </a:ext>
              </a:extLst>
            </p:cNvPr>
            <p:cNvSpPr/>
            <p:nvPr/>
          </p:nvSpPr>
          <p:spPr>
            <a:xfrm>
              <a:off x="3555697" y="4021935"/>
              <a:ext cx="1710121" cy="1485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562" extrusionOk="0">
                  <a:moveTo>
                    <a:pt x="3234" y="7162"/>
                  </a:moveTo>
                  <a:cubicBezTo>
                    <a:pt x="2631" y="7099"/>
                    <a:pt x="2028" y="7036"/>
                    <a:pt x="1535" y="7194"/>
                  </a:cubicBezTo>
                  <a:cubicBezTo>
                    <a:pt x="1041" y="7351"/>
                    <a:pt x="658" y="7730"/>
                    <a:pt x="438" y="8078"/>
                  </a:cubicBezTo>
                  <a:cubicBezTo>
                    <a:pt x="219" y="8425"/>
                    <a:pt x="164" y="8741"/>
                    <a:pt x="246" y="8994"/>
                  </a:cubicBezTo>
                  <a:cubicBezTo>
                    <a:pt x="329" y="9246"/>
                    <a:pt x="548" y="9436"/>
                    <a:pt x="959" y="9909"/>
                  </a:cubicBezTo>
                  <a:cubicBezTo>
                    <a:pt x="1370" y="10383"/>
                    <a:pt x="1973" y="11141"/>
                    <a:pt x="2330" y="11678"/>
                  </a:cubicBezTo>
                  <a:cubicBezTo>
                    <a:pt x="2686" y="12215"/>
                    <a:pt x="2796" y="12530"/>
                    <a:pt x="2823" y="12846"/>
                  </a:cubicBezTo>
                  <a:cubicBezTo>
                    <a:pt x="2850" y="13162"/>
                    <a:pt x="2796" y="13478"/>
                    <a:pt x="2659" y="13730"/>
                  </a:cubicBezTo>
                  <a:cubicBezTo>
                    <a:pt x="2521" y="13983"/>
                    <a:pt x="2302" y="14173"/>
                    <a:pt x="2055" y="14299"/>
                  </a:cubicBezTo>
                  <a:cubicBezTo>
                    <a:pt x="1809" y="14425"/>
                    <a:pt x="1535" y="14488"/>
                    <a:pt x="1151" y="14520"/>
                  </a:cubicBezTo>
                  <a:cubicBezTo>
                    <a:pt x="767" y="14551"/>
                    <a:pt x="274" y="14551"/>
                    <a:pt x="82" y="14362"/>
                  </a:cubicBezTo>
                  <a:cubicBezTo>
                    <a:pt x="-110" y="14173"/>
                    <a:pt x="0" y="13794"/>
                    <a:pt x="795" y="12909"/>
                  </a:cubicBezTo>
                  <a:cubicBezTo>
                    <a:pt x="1589" y="12025"/>
                    <a:pt x="3070" y="10636"/>
                    <a:pt x="4413" y="9151"/>
                  </a:cubicBezTo>
                  <a:cubicBezTo>
                    <a:pt x="5756" y="7667"/>
                    <a:pt x="6962" y="6088"/>
                    <a:pt x="7757" y="4794"/>
                  </a:cubicBezTo>
                  <a:cubicBezTo>
                    <a:pt x="8552" y="3499"/>
                    <a:pt x="8936" y="2488"/>
                    <a:pt x="9100" y="1825"/>
                  </a:cubicBezTo>
                  <a:cubicBezTo>
                    <a:pt x="9265" y="1162"/>
                    <a:pt x="9210" y="846"/>
                    <a:pt x="9045" y="594"/>
                  </a:cubicBezTo>
                  <a:cubicBezTo>
                    <a:pt x="8881" y="341"/>
                    <a:pt x="8607" y="151"/>
                    <a:pt x="8305" y="57"/>
                  </a:cubicBezTo>
                  <a:cubicBezTo>
                    <a:pt x="8004" y="-38"/>
                    <a:pt x="7675" y="-38"/>
                    <a:pt x="7510" y="246"/>
                  </a:cubicBezTo>
                  <a:cubicBezTo>
                    <a:pt x="7346" y="530"/>
                    <a:pt x="7346" y="1099"/>
                    <a:pt x="7346" y="2583"/>
                  </a:cubicBezTo>
                  <a:cubicBezTo>
                    <a:pt x="7346" y="4067"/>
                    <a:pt x="7346" y="6467"/>
                    <a:pt x="7291" y="8520"/>
                  </a:cubicBezTo>
                  <a:cubicBezTo>
                    <a:pt x="7236" y="10573"/>
                    <a:pt x="7127" y="12278"/>
                    <a:pt x="6989" y="13257"/>
                  </a:cubicBezTo>
                  <a:cubicBezTo>
                    <a:pt x="6852" y="14236"/>
                    <a:pt x="6688" y="14488"/>
                    <a:pt x="6606" y="14362"/>
                  </a:cubicBezTo>
                  <a:cubicBezTo>
                    <a:pt x="6524" y="14236"/>
                    <a:pt x="6524" y="13730"/>
                    <a:pt x="6743" y="13004"/>
                  </a:cubicBezTo>
                  <a:cubicBezTo>
                    <a:pt x="6962" y="12278"/>
                    <a:pt x="7401" y="11330"/>
                    <a:pt x="7784" y="10667"/>
                  </a:cubicBezTo>
                  <a:cubicBezTo>
                    <a:pt x="8168" y="10004"/>
                    <a:pt x="8497" y="9625"/>
                    <a:pt x="8826" y="9404"/>
                  </a:cubicBezTo>
                  <a:cubicBezTo>
                    <a:pt x="9155" y="9183"/>
                    <a:pt x="9484" y="9120"/>
                    <a:pt x="9758" y="9183"/>
                  </a:cubicBezTo>
                  <a:cubicBezTo>
                    <a:pt x="10032" y="9246"/>
                    <a:pt x="10251" y="9436"/>
                    <a:pt x="10471" y="9846"/>
                  </a:cubicBezTo>
                  <a:cubicBezTo>
                    <a:pt x="10690" y="10257"/>
                    <a:pt x="10909" y="10888"/>
                    <a:pt x="11156" y="11394"/>
                  </a:cubicBezTo>
                  <a:cubicBezTo>
                    <a:pt x="11403" y="11899"/>
                    <a:pt x="11677" y="12278"/>
                    <a:pt x="12170" y="12467"/>
                  </a:cubicBezTo>
                  <a:cubicBezTo>
                    <a:pt x="12664" y="12657"/>
                    <a:pt x="13376" y="12657"/>
                    <a:pt x="14089" y="12436"/>
                  </a:cubicBezTo>
                  <a:cubicBezTo>
                    <a:pt x="14802" y="12215"/>
                    <a:pt x="15514" y="11773"/>
                    <a:pt x="15953" y="11425"/>
                  </a:cubicBezTo>
                  <a:cubicBezTo>
                    <a:pt x="16392" y="11078"/>
                    <a:pt x="16556" y="10825"/>
                    <a:pt x="16666" y="10509"/>
                  </a:cubicBezTo>
                  <a:cubicBezTo>
                    <a:pt x="16775" y="10194"/>
                    <a:pt x="16830" y="9815"/>
                    <a:pt x="16748" y="9499"/>
                  </a:cubicBezTo>
                  <a:cubicBezTo>
                    <a:pt x="16666" y="9183"/>
                    <a:pt x="16446" y="8930"/>
                    <a:pt x="16035" y="8836"/>
                  </a:cubicBezTo>
                  <a:cubicBezTo>
                    <a:pt x="15624" y="8741"/>
                    <a:pt x="15021" y="8804"/>
                    <a:pt x="14445" y="9151"/>
                  </a:cubicBezTo>
                  <a:cubicBezTo>
                    <a:pt x="13870" y="9499"/>
                    <a:pt x="13321" y="10130"/>
                    <a:pt x="12993" y="10604"/>
                  </a:cubicBezTo>
                  <a:cubicBezTo>
                    <a:pt x="12664" y="11078"/>
                    <a:pt x="12554" y="11394"/>
                    <a:pt x="12636" y="11551"/>
                  </a:cubicBezTo>
                  <a:cubicBezTo>
                    <a:pt x="12718" y="11709"/>
                    <a:pt x="12993" y="11709"/>
                    <a:pt x="13376" y="11551"/>
                  </a:cubicBezTo>
                  <a:cubicBezTo>
                    <a:pt x="13760" y="11394"/>
                    <a:pt x="14253" y="11078"/>
                    <a:pt x="14719" y="10857"/>
                  </a:cubicBezTo>
                  <a:cubicBezTo>
                    <a:pt x="15185" y="10636"/>
                    <a:pt x="15624" y="10509"/>
                    <a:pt x="15871" y="10762"/>
                  </a:cubicBezTo>
                  <a:cubicBezTo>
                    <a:pt x="16117" y="11015"/>
                    <a:pt x="16172" y="11646"/>
                    <a:pt x="16309" y="12057"/>
                  </a:cubicBezTo>
                  <a:cubicBezTo>
                    <a:pt x="16446" y="12467"/>
                    <a:pt x="16666" y="12657"/>
                    <a:pt x="17049" y="12720"/>
                  </a:cubicBezTo>
                  <a:cubicBezTo>
                    <a:pt x="17433" y="12783"/>
                    <a:pt x="17981" y="12720"/>
                    <a:pt x="18612" y="12309"/>
                  </a:cubicBezTo>
                  <a:cubicBezTo>
                    <a:pt x="19242" y="11899"/>
                    <a:pt x="19955" y="11141"/>
                    <a:pt x="20448" y="10194"/>
                  </a:cubicBezTo>
                  <a:cubicBezTo>
                    <a:pt x="20942" y="9246"/>
                    <a:pt x="21216" y="8109"/>
                    <a:pt x="21353" y="7288"/>
                  </a:cubicBezTo>
                  <a:cubicBezTo>
                    <a:pt x="21490" y="6467"/>
                    <a:pt x="21490" y="5962"/>
                    <a:pt x="21408" y="5930"/>
                  </a:cubicBezTo>
                  <a:cubicBezTo>
                    <a:pt x="21326" y="5899"/>
                    <a:pt x="21161" y="6341"/>
                    <a:pt x="20887" y="7573"/>
                  </a:cubicBezTo>
                  <a:cubicBezTo>
                    <a:pt x="20613" y="8804"/>
                    <a:pt x="20229" y="10825"/>
                    <a:pt x="19982" y="12909"/>
                  </a:cubicBezTo>
                  <a:cubicBezTo>
                    <a:pt x="19736" y="14994"/>
                    <a:pt x="19626" y="17141"/>
                    <a:pt x="19626" y="18594"/>
                  </a:cubicBezTo>
                  <a:cubicBezTo>
                    <a:pt x="19626" y="20046"/>
                    <a:pt x="19736" y="20804"/>
                    <a:pt x="19845" y="21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16" name="Line">
              <a:extLst>
                <a:ext uri="{FF2B5EF4-FFF2-40B4-BE49-F238E27FC236}">
                  <a16:creationId xmlns:a16="http://schemas.microsoft.com/office/drawing/2014/main" id="{6B1FF7CF-3B26-4F21-8D79-15FB5EC3EBBB}"/>
                </a:ext>
              </a:extLst>
            </p:cNvPr>
            <p:cNvSpPr/>
            <p:nvPr/>
          </p:nvSpPr>
          <p:spPr>
            <a:xfrm>
              <a:off x="4965276" y="4436830"/>
              <a:ext cx="342872" cy="444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380" extrusionOk="0">
                  <a:moveTo>
                    <a:pt x="9720" y="8797"/>
                  </a:moveTo>
                  <a:cubicBezTo>
                    <a:pt x="9990" y="6700"/>
                    <a:pt x="10260" y="4603"/>
                    <a:pt x="10665" y="3030"/>
                  </a:cubicBezTo>
                  <a:cubicBezTo>
                    <a:pt x="11070" y="1458"/>
                    <a:pt x="11610" y="409"/>
                    <a:pt x="12555" y="95"/>
                  </a:cubicBezTo>
                  <a:cubicBezTo>
                    <a:pt x="13500" y="-220"/>
                    <a:pt x="14850" y="199"/>
                    <a:pt x="16335" y="2087"/>
                  </a:cubicBezTo>
                  <a:cubicBezTo>
                    <a:pt x="17820" y="3974"/>
                    <a:pt x="19440" y="7330"/>
                    <a:pt x="20385" y="9636"/>
                  </a:cubicBezTo>
                  <a:cubicBezTo>
                    <a:pt x="21330" y="11943"/>
                    <a:pt x="21600" y="13201"/>
                    <a:pt x="20925" y="14669"/>
                  </a:cubicBezTo>
                  <a:cubicBezTo>
                    <a:pt x="20250" y="16137"/>
                    <a:pt x="18630" y="17815"/>
                    <a:pt x="14985" y="18968"/>
                  </a:cubicBezTo>
                  <a:cubicBezTo>
                    <a:pt x="11340" y="20122"/>
                    <a:pt x="5670" y="20751"/>
                    <a:pt x="0" y="21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17" name="Line">
              <a:extLst>
                <a:ext uri="{FF2B5EF4-FFF2-40B4-BE49-F238E27FC236}">
                  <a16:creationId xmlns:a16="http://schemas.microsoft.com/office/drawing/2014/main" id="{B8CAC4CD-EF74-4F68-B464-CBA07F534ECE}"/>
                </a:ext>
              </a:extLst>
            </p:cNvPr>
            <p:cNvSpPr/>
            <p:nvPr/>
          </p:nvSpPr>
          <p:spPr>
            <a:xfrm>
              <a:off x="5477467" y="4491865"/>
              <a:ext cx="270910" cy="414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368"/>
                  </a:moveTo>
                  <a:cubicBezTo>
                    <a:pt x="0" y="12733"/>
                    <a:pt x="0" y="14097"/>
                    <a:pt x="857" y="14665"/>
                  </a:cubicBezTo>
                  <a:cubicBezTo>
                    <a:pt x="1714" y="15234"/>
                    <a:pt x="3429" y="15006"/>
                    <a:pt x="5657" y="14097"/>
                  </a:cubicBezTo>
                  <a:cubicBezTo>
                    <a:pt x="7886" y="13187"/>
                    <a:pt x="10629" y="11596"/>
                    <a:pt x="12343" y="9436"/>
                  </a:cubicBezTo>
                  <a:cubicBezTo>
                    <a:pt x="14057" y="7276"/>
                    <a:pt x="14743" y="4547"/>
                    <a:pt x="14571" y="2728"/>
                  </a:cubicBezTo>
                  <a:cubicBezTo>
                    <a:pt x="14400" y="909"/>
                    <a:pt x="13371" y="0"/>
                    <a:pt x="11486" y="0"/>
                  </a:cubicBezTo>
                  <a:cubicBezTo>
                    <a:pt x="9600" y="0"/>
                    <a:pt x="6857" y="909"/>
                    <a:pt x="4971" y="3865"/>
                  </a:cubicBezTo>
                  <a:cubicBezTo>
                    <a:pt x="3086" y="6821"/>
                    <a:pt x="2057" y="11823"/>
                    <a:pt x="1714" y="14893"/>
                  </a:cubicBezTo>
                  <a:cubicBezTo>
                    <a:pt x="1371" y="17962"/>
                    <a:pt x="1714" y="19099"/>
                    <a:pt x="5143" y="19895"/>
                  </a:cubicBezTo>
                  <a:cubicBezTo>
                    <a:pt x="8571" y="20691"/>
                    <a:pt x="15086" y="2114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18" name="Line">
              <a:extLst>
                <a:ext uri="{FF2B5EF4-FFF2-40B4-BE49-F238E27FC236}">
                  <a16:creationId xmlns:a16="http://schemas.microsoft.com/office/drawing/2014/main" id="{6C8EB27D-0B5E-44CC-9879-1D647D406A2D}"/>
                </a:ext>
              </a:extLst>
            </p:cNvPr>
            <p:cNvSpPr/>
            <p:nvPr/>
          </p:nvSpPr>
          <p:spPr>
            <a:xfrm>
              <a:off x="6561108" y="4267485"/>
              <a:ext cx="706905" cy="651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507" extrusionOk="0">
                  <a:moveTo>
                    <a:pt x="3960" y="0"/>
                  </a:moveTo>
                  <a:cubicBezTo>
                    <a:pt x="3293" y="1440"/>
                    <a:pt x="2627" y="2880"/>
                    <a:pt x="2227" y="4464"/>
                  </a:cubicBezTo>
                  <a:cubicBezTo>
                    <a:pt x="1827" y="6048"/>
                    <a:pt x="1693" y="7776"/>
                    <a:pt x="1693" y="8280"/>
                  </a:cubicBezTo>
                  <a:cubicBezTo>
                    <a:pt x="1693" y="8784"/>
                    <a:pt x="1827" y="8064"/>
                    <a:pt x="1960" y="7272"/>
                  </a:cubicBezTo>
                  <a:cubicBezTo>
                    <a:pt x="2093" y="6480"/>
                    <a:pt x="2227" y="5616"/>
                    <a:pt x="2027" y="5400"/>
                  </a:cubicBezTo>
                  <a:cubicBezTo>
                    <a:pt x="1827" y="5184"/>
                    <a:pt x="1293" y="5616"/>
                    <a:pt x="893" y="7488"/>
                  </a:cubicBezTo>
                  <a:cubicBezTo>
                    <a:pt x="493" y="9360"/>
                    <a:pt x="227" y="12672"/>
                    <a:pt x="93" y="14976"/>
                  </a:cubicBezTo>
                  <a:cubicBezTo>
                    <a:pt x="-40" y="17280"/>
                    <a:pt x="-40" y="18576"/>
                    <a:pt x="160" y="19512"/>
                  </a:cubicBezTo>
                  <a:cubicBezTo>
                    <a:pt x="360" y="20448"/>
                    <a:pt x="760" y="21024"/>
                    <a:pt x="1293" y="21312"/>
                  </a:cubicBezTo>
                  <a:cubicBezTo>
                    <a:pt x="1827" y="21600"/>
                    <a:pt x="2493" y="21600"/>
                    <a:pt x="3293" y="21096"/>
                  </a:cubicBezTo>
                  <a:cubicBezTo>
                    <a:pt x="4093" y="20592"/>
                    <a:pt x="5027" y="19584"/>
                    <a:pt x="5760" y="18288"/>
                  </a:cubicBezTo>
                  <a:cubicBezTo>
                    <a:pt x="6493" y="16992"/>
                    <a:pt x="7027" y="15408"/>
                    <a:pt x="7360" y="13968"/>
                  </a:cubicBezTo>
                  <a:cubicBezTo>
                    <a:pt x="7693" y="12528"/>
                    <a:pt x="7827" y="11232"/>
                    <a:pt x="7693" y="10944"/>
                  </a:cubicBezTo>
                  <a:cubicBezTo>
                    <a:pt x="7560" y="10656"/>
                    <a:pt x="7160" y="11376"/>
                    <a:pt x="6960" y="12456"/>
                  </a:cubicBezTo>
                  <a:cubicBezTo>
                    <a:pt x="6760" y="13536"/>
                    <a:pt x="6760" y="14976"/>
                    <a:pt x="6893" y="16056"/>
                  </a:cubicBezTo>
                  <a:cubicBezTo>
                    <a:pt x="7027" y="17136"/>
                    <a:pt x="7293" y="17856"/>
                    <a:pt x="7627" y="18504"/>
                  </a:cubicBezTo>
                  <a:cubicBezTo>
                    <a:pt x="7960" y="19152"/>
                    <a:pt x="8360" y="19728"/>
                    <a:pt x="9027" y="20016"/>
                  </a:cubicBezTo>
                  <a:cubicBezTo>
                    <a:pt x="9693" y="20304"/>
                    <a:pt x="10627" y="20304"/>
                    <a:pt x="11560" y="19800"/>
                  </a:cubicBezTo>
                  <a:cubicBezTo>
                    <a:pt x="12493" y="19296"/>
                    <a:pt x="13427" y="18288"/>
                    <a:pt x="13893" y="16416"/>
                  </a:cubicBezTo>
                  <a:cubicBezTo>
                    <a:pt x="14360" y="14544"/>
                    <a:pt x="14360" y="11808"/>
                    <a:pt x="14160" y="10008"/>
                  </a:cubicBezTo>
                  <a:cubicBezTo>
                    <a:pt x="13960" y="8208"/>
                    <a:pt x="13560" y="7344"/>
                    <a:pt x="12960" y="6696"/>
                  </a:cubicBezTo>
                  <a:cubicBezTo>
                    <a:pt x="12360" y="6048"/>
                    <a:pt x="11560" y="5616"/>
                    <a:pt x="11360" y="5688"/>
                  </a:cubicBezTo>
                  <a:cubicBezTo>
                    <a:pt x="11160" y="5760"/>
                    <a:pt x="11560" y="6336"/>
                    <a:pt x="12427" y="6624"/>
                  </a:cubicBezTo>
                  <a:cubicBezTo>
                    <a:pt x="13293" y="6912"/>
                    <a:pt x="14627" y="6912"/>
                    <a:pt x="15627" y="6912"/>
                  </a:cubicBezTo>
                  <a:cubicBezTo>
                    <a:pt x="16627" y="6912"/>
                    <a:pt x="17293" y="6912"/>
                    <a:pt x="18027" y="6840"/>
                  </a:cubicBezTo>
                  <a:cubicBezTo>
                    <a:pt x="18760" y="6768"/>
                    <a:pt x="19560" y="6624"/>
                    <a:pt x="20027" y="6984"/>
                  </a:cubicBezTo>
                  <a:cubicBezTo>
                    <a:pt x="20493" y="7344"/>
                    <a:pt x="20627" y="8208"/>
                    <a:pt x="20560" y="9792"/>
                  </a:cubicBezTo>
                  <a:cubicBezTo>
                    <a:pt x="20493" y="11376"/>
                    <a:pt x="20227" y="13680"/>
                    <a:pt x="20093" y="15480"/>
                  </a:cubicBezTo>
                  <a:cubicBezTo>
                    <a:pt x="19960" y="17280"/>
                    <a:pt x="19960" y="18576"/>
                    <a:pt x="20227" y="18648"/>
                  </a:cubicBezTo>
                  <a:cubicBezTo>
                    <a:pt x="20493" y="18720"/>
                    <a:pt x="21027" y="17568"/>
                    <a:pt x="21560" y="16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19" name="Line">
              <a:extLst>
                <a:ext uri="{FF2B5EF4-FFF2-40B4-BE49-F238E27FC236}">
                  <a16:creationId xmlns:a16="http://schemas.microsoft.com/office/drawing/2014/main" id="{B378B0DD-3096-432B-991D-5A3A97D08A20}"/>
                </a:ext>
              </a:extLst>
            </p:cNvPr>
            <p:cNvSpPr/>
            <p:nvPr/>
          </p:nvSpPr>
          <p:spPr>
            <a:xfrm>
              <a:off x="7263781" y="4110840"/>
              <a:ext cx="29629" cy="156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extrusionOk="0">
                  <a:moveTo>
                    <a:pt x="11040" y="0"/>
                  </a:moveTo>
                  <a:cubicBezTo>
                    <a:pt x="4868" y="3000"/>
                    <a:pt x="-1303" y="6000"/>
                    <a:pt x="240" y="9600"/>
                  </a:cubicBezTo>
                  <a:cubicBezTo>
                    <a:pt x="1783" y="13200"/>
                    <a:pt x="11040" y="17400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20" name="Line">
              <a:extLst>
                <a:ext uri="{FF2B5EF4-FFF2-40B4-BE49-F238E27FC236}">
                  <a16:creationId xmlns:a16="http://schemas.microsoft.com/office/drawing/2014/main" id="{5C6C9FF6-1B99-4B02-92F3-0C3030D9AC3F}"/>
                </a:ext>
              </a:extLst>
            </p:cNvPr>
            <p:cNvSpPr/>
            <p:nvPr/>
          </p:nvSpPr>
          <p:spPr>
            <a:xfrm>
              <a:off x="7424634" y="4208215"/>
              <a:ext cx="516423" cy="673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481" extrusionOk="0">
                  <a:moveTo>
                    <a:pt x="0" y="3504"/>
                  </a:moveTo>
                  <a:cubicBezTo>
                    <a:pt x="1089" y="3086"/>
                    <a:pt x="2178" y="2668"/>
                    <a:pt x="2813" y="2877"/>
                  </a:cubicBezTo>
                  <a:cubicBezTo>
                    <a:pt x="3449" y="3086"/>
                    <a:pt x="3630" y="3922"/>
                    <a:pt x="3539" y="6361"/>
                  </a:cubicBezTo>
                  <a:cubicBezTo>
                    <a:pt x="3449" y="8800"/>
                    <a:pt x="3086" y="12841"/>
                    <a:pt x="2904" y="15280"/>
                  </a:cubicBezTo>
                  <a:cubicBezTo>
                    <a:pt x="2723" y="17718"/>
                    <a:pt x="2723" y="18555"/>
                    <a:pt x="2723" y="19321"/>
                  </a:cubicBezTo>
                  <a:cubicBezTo>
                    <a:pt x="2723" y="20087"/>
                    <a:pt x="2723" y="20784"/>
                    <a:pt x="3267" y="21133"/>
                  </a:cubicBezTo>
                  <a:cubicBezTo>
                    <a:pt x="3812" y="21481"/>
                    <a:pt x="4901" y="21481"/>
                    <a:pt x="6625" y="20296"/>
                  </a:cubicBezTo>
                  <a:cubicBezTo>
                    <a:pt x="8350" y="19112"/>
                    <a:pt x="10709" y="16743"/>
                    <a:pt x="12343" y="13816"/>
                  </a:cubicBezTo>
                  <a:cubicBezTo>
                    <a:pt x="13976" y="10890"/>
                    <a:pt x="14884" y="7406"/>
                    <a:pt x="15429" y="5316"/>
                  </a:cubicBezTo>
                  <a:cubicBezTo>
                    <a:pt x="15973" y="3226"/>
                    <a:pt x="16155" y="2529"/>
                    <a:pt x="16245" y="1762"/>
                  </a:cubicBezTo>
                  <a:cubicBezTo>
                    <a:pt x="16336" y="996"/>
                    <a:pt x="16336" y="160"/>
                    <a:pt x="16064" y="20"/>
                  </a:cubicBezTo>
                  <a:cubicBezTo>
                    <a:pt x="15792" y="-119"/>
                    <a:pt x="15247" y="438"/>
                    <a:pt x="14612" y="2598"/>
                  </a:cubicBezTo>
                  <a:cubicBezTo>
                    <a:pt x="13976" y="4758"/>
                    <a:pt x="13250" y="8521"/>
                    <a:pt x="12797" y="11238"/>
                  </a:cubicBezTo>
                  <a:cubicBezTo>
                    <a:pt x="12343" y="13956"/>
                    <a:pt x="12161" y="15628"/>
                    <a:pt x="12343" y="16743"/>
                  </a:cubicBezTo>
                  <a:cubicBezTo>
                    <a:pt x="12524" y="17858"/>
                    <a:pt x="13069" y="18415"/>
                    <a:pt x="13704" y="18485"/>
                  </a:cubicBezTo>
                  <a:cubicBezTo>
                    <a:pt x="14339" y="18555"/>
                    <a:pt x="15066" y="18136"/>
                    <a:pt x="15701" y="17649"/>
                  </a:cubicBezTo>
                  <a:cubicBezTo>
                    <a:pt x="16336" y="17161"/>
                    <a:pt x="16881" y="16604"/>
                    <a:pt x="17516" y="16116"/>
                  </a:cubicBezTo>
                  <a:cubicBezTo>
                    <a:pt x="18151" y="15628"/>
                    <a:pt x="18877" y="15210"/>
                    <a:pt x="19513" y="15349"/>
                  </a:cubicBezTo>
                  <a:cubicBezTo>
                    <a:pt x="20148" y="15489"/>
                    <a:pt x="20692" y="16186"/>
                    <a:pt x="21055" y="17022"/>
                  </a:cubicBezTo>
                  <a:cubicBezTo>
                    <a:pt x="21418" y="17858"/>
                    <a:pt x="21600" y="18833"/>
                    <a:pt x="21418" y="19600"/>
                  </a:cubicBezTo>
                  <a:cubicBezTo>
                    <a:pt x="21237" y="20366"/>
                    <a:pt x="20692" y="20924"/>
                    <a:pt x="20148" y="21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21" name="Line">
              <a:extLst>
                <a:ext uri="{FF2B5EF4-FFF2-40B4-BE49-F238E27FC236}">
                  <a16:creationId xmlns:a16="http://schemas.microsoft.com/office/drawing/2014/main" id="{DF6C58E7-7A72-4EAC-A7E9-D057F0DB1E7D}"/>
                </a:ext>
              </a:extLst>
            </p:cNvPr>
            <p:cNvSpPr/>
            <p:nvPr/>
          </p:nvSpPr>
          <p:spPr>
            <a:xfrm>
              <a:off x="7750572" y="4411428"/>
              <a:ext cx="325940" cy="50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5" extrusionOk="0">
                  <a:moveTo>
                    <a:pt x="0" y="15425"/>
                  </a:moveTo>
                  <a:cubicBezTo>
                    <a:pt x="4896" y="10025"/>
                    <a:pt x="9792" y="4625"/>
                    <a:pt x="12960" y="1925"/>
                  </a:cubicBezTo>
                  <a:cubicBezTo>
                    <a:pt x="16128" y="-775"/>
                    <a:pt x="17568" y="-775"/>
                    <a:pt x="18720" y="2825"/>
                  </a:cubicBezTo>
                  <a:cubicBezTo>
                    <a:pt x="19872" y="6425"/>
                    <a:pt x="20736" y="13625"/>
                    <a:pt x="21600" y="208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22" name="Line">
              <a:extLst>
                <a:ext uri="{FF2B5EF4-FFF2-40B4-BE49-F238E27FC236}">
                  <a16:creationId xmlns:a16="http://schemas.microsoft.com/office/drawing/2014/main" id="{556FA738-BCD0-43C8-B36C-1D22B0D8039B}"/>
                </a:ext>
              </a:extLst>
            </p:cNvPr>
            <p:cNvSpPr/>
            <p:nvPr/>
          </p:nvSpPr>
          <p:spPr>
            <a:xfrm>
              <a:off x="8851145" y="4229381"/>
              <a:ext cx="160853" cy="664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600" extrusionOk="0">
                  <a:moveTo>
                    <a:pt x="0" y="11435"/>
                  </a:moveTo>
                  <a:cubicBezTo>
                    <a:pt x="5116" y="8894"/>
                    <a:pt x="10232" y="6353"/>
                    <a:pt x="13074" y="4729"/>
                  </a:cubicBezTo>
                  <a:cubicBezTo>
                    <a:pt x="15916" y="3106"/>
                    <a:pt x="16484" y="2400"/>
                    <a:pt x="17621" y="1624"/>
                  </a:cubicBezTo>
                  <a:cubicBezTo>
                    <a:pt x="18758" y="847"/>
                    <a:pt x="20463" y="0"/>
                    <a:pt x="21032" y="0"/>
                  </a:cubicBezTo>
                  <a:cubicBezTo>
                    <a:pt x="21600" y="0"/>
                    <a:pt x="21032" y="847"/>
                    <a:pt x="19611" y="3600"/>
                  </a:cubicBezTo>
                  <a:cubicBezTo>
                    <a:pt x="18189" y="6353"/>
                    <a:pt x="15916" y="11012"/>
                    <a:pt x="14779" y="14329"/>
                  </a:cubicBezTo>
                  <a:cubicBezTo>
                    <a:pt x="13642" y="17647"/>
                    <a:pt x="13642" y="19624"/>
                    <a:pt x="1364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23" name="Line">
              <a:extLst>
                <a:ext uri="{FF2B5EF4-FFF2-40B4-BE49-F238E27FC236}">
                  <a16:creationId xmlns:a16="http://schemas.microsoft.com/office/drawing/2014/main" id="{80296321-BBE4-4064-AEEA-837E5EE3BEFC}"/>
                </a:ext>
              </a:extLst>
            </p:cNvPr>
            <p:cNvSpPr/>
            <p:nvPr/>
          </p:nvSpPr>
          <p:spPr>
            <a:xfrm>
              <a:off x="8779186" y="4830555"/>
              <a:ext cx="317472" cy="25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59" y="0"/>
                  </a:moveTo>
                  <a:cubicBezTo>
                    <a:pt x="1479" y="7200"/>
                    <a:pt x="0" y="14400"/>
                    <a:pt x="0" y="16200"/>
                  </a:cubicBezTo>
                  <a:cubicBezTo>
                    <a:pt x="0" y="18000"/>
                    <a:pt x="1479" y="14400"/>
                    <a:pt x="5326" y="14400"/>
                  </a:cubicBezTo>
                  <a:cubicBezTo>
                    <a:pt x="9173" y="14400"/>
                    <a:pt x="15386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24" name="Line">
              <a:extLst>
                <a:ext uri="{FF2B5EF4-FFF2-40B4-BE49-F238E27FC236}">
                  <a16:creationId xmlns:a16="http://schemas.microsoft.com/office/drawing/2014/main" id="{F3D637B4-9C02-4C62-BA7A-C0BA8C7FCD0B}"/>
                </a:ext>
              </a:extLst>
            </p:cNvPr>
            <p:cNvSpPr/>
            <p:nvPr/>
          </p:nvSpPr>
          <p:spPr>
            <a:xfrm>
              <a:off x="9439530" y="4534202"/>
              <a:ext cx="325938" cy="321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295" extrusionOk="0">
                  <a:moveTo>
                    <a:pt x="7542" y="1423"/>
                  </a:moveTo>
                  <a:cubicBezTo>
                    <a:pt x="8118" y="2863"/>
                    <a:pt x="8694" y="4303"/>
                    <a:pt x="9702" y="5311"/>
                  </a:cubicBezTo>
                  <a:cubicBezTo>
                    <a:pt x="10710" y="6319"/>
                    <a:pt x="12150" y="6895"/>
                    <a:pt x="13158" y="5887"/>
                  </a:cubicBezTo>
                  <a:cubicBezTo>
                    <a:pt x="14166" y="4879"/>
                    <a:pt x="14742" y="2287"/>
                    <a:pt x="14310" y="991"/>
                  </a:cubicBezTo>
                  <a:cubicBezTo>
                    <a:pt x="13878" y="-305"/>
                    <a:pt x="12438" y="-305"/>
                    <a:pt x="10134" y="847"/>
                  </a:cubicBezTo>
                  <a:cubicBezTo>
                    <a:pt x="7830" y="1999"/>
                    <a:pt x="4662" y="4303"/>
                    <a:pt x="2646" y="7327"/>
                  </a:cubicBezTo>
                  <a:cubicBezTo>
                    <a:pt x="630" y="10351"/>
                    <a:pt x="-234" y="14095"/>
                    <a:pt x="54" y="16399"/>
                  </a:cubicBezTo>
                  <a:cubicBezTo>
                    <a:pt x="342" y="18703"/>
                    <a:pt x="1782" y="19567"/>
                    <a:pt x="5526" y="20143"/>
                  </a:cubicBezTo>
                  <a:cubicBezTo>
                    <a:pt x="9270" y="20719"/>
                    <a:pt x="15318" y="21007"/>
                    <a:pt x="21366" y="212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25" name="Line">
              <a:extLst>
                <a:ext uri="{FF2B5EF4-FFF2-40B4-BE49-F238E27FC236}">
                  <a16:creationId xmlns:a16="http://schemas.microsoft.com/office/drawing/2014/main" id="{A6B7E720-6CC7-4353-B75B-CEF3DD0092A5}"/>
                </a:ext>
              </a:extLst>
            </p:cNvPr>
            <p:cNvSpPr/>
            <p:nvPr/>
          </p:nvSpPr>
          <p:spPr>
            <a:xfrm>
              <a:off x="9833195" y="4525734"/>
              <a:ext cx="321706" cy="419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496" extrusionOk="0">
                  <a:moveTo>
                    <a:pt x="1459" y="3459"/>
                  </a:moveTo>
                  <a:cubicBezTo>
                    <a:pt x="1168" y="6799"/>
                    <a:pt x="876" y="10139"/>
                    <a:pt x="584" y="12700"/>
                  </a:cubicBezTo>
                  <a:cubicBezTo>
                    <a:pt x="292" y="15261"/>
                    <a:pt x="0" y="17042"/>
                    <a:pt x="0" y="17265"/>
                  </a:cubicBezTo>
                  <a:cubicBezTo>
                    <a:pt x="0" y="17488"/>
                    <a:pt x="292" y="16152"/>
                    <a:pt x="1168" y="14259"/>
                  </a:cubicBezTo>
                  <a:cubicBezTo>
                    <a:pt x="2043" y="12366"/>
                    <a:pt x="3503" y="9917"/>
                    <a:pt x="4378" y="8135"/>
                  </a:cubicBezTo>
                  <a:cubicBezTo>
                    <a:pt x="5254" y="6354"/>
                    <a:pt x="5546" y="5240"/>
                    <a:pt x="5838" y="5240"/>
                  </a:cubicBezTo>
                  <a:cubicBezTo>
                    <a:pt x="6130" y="5240"/>
                    <a:pt x="6422" y="6354"/>
                    <a:pt x="6568" y="8024"/>
                  </a:cubicBezTo>
                  <a:cubicBezTo>
                    <a:pt x="6714" y="9694"/>
                    <a:pt x="6714" y="11921"/>
                    <a:pt x="6714" y="13591"/>
                  </a:cubicBezTo>
                  <a:cubicBezTo>
                    <a:pt x="6714" y="15261"/>
                    <a:pt x="6714" y="16374"/>
                    <a:pt x="7151" y="16263"/>
                  </a:cubicBezTo>
                  <a:cubicBezTo>
                    <a:pt x="7589" y="16152"/>
                    <a:pt x="8465" y="14816"/>
                    <a:pt x="10216" y="12255"/>
                  </a:cubicBezTo>
                  <a:cubicBezTo>
                    <a:pt x="11968" y="9694"/>
                    <a:pt x="14595" y="5908"/>
                    <a:pt x="16638" y="3459"/>
                  </a:cubicBezTo>
                  <a:cubicBezTo>
                    <a:pt x="18681" y="1009"/>
                    <a:pt x="20141" y="-104"/>
                    <a:pt x="20870" y="7"/>
                  </a:cubicBezTo>
                  <a:cubicBezTo>
                    <a:pt x="21600" y="119"/>
                    <a:pt x="21600" y="1455"/>
                    <a:pt x="21162" y="4572"/>
                  </a:cubicBezTo>
                  <a:cubicBezTo>
                    <a:pt x="20724" y="7690"/>
                    <a:pt x="19849" y="12589"/>
                    <a:pt x="19557" y="15706"/>
                  </a:cubicBezTo>
                  <a:cubicBezTo>
                    <a:pt x="19265" y="18824"/>
                    <a:pt x="19557" y="20160"/>
                    <a:pt x="19849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26" name="Line">
              <a:extLst>
                <a:ext uri="{FF2B5EF4-FFF2-40B4-BE49-F238E27FC236}">
                  <a16:creationId xmlns:a16="http://schemas.microsoft.com/office/drawing/2014/main" id="{3D608DD3-A38A-42DB-A56B-BBE010221BAE}"/>
                </a:ext>
              </a:extLst>
            </p:cNvPr>
            <p:cNvSpPr/>
            <p:nvPr/>
          </p:nvSpPr>
          <p:spPr>
            <a:xfrm>
              <a:off x="10827945" y="4445297"/>
              <a:ext cx="884690" cy="385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0855" extrusionOk="0">
                  <a:moveTo>
                    <a:pt x="2773" y="8772"/>
                  </a:moveTo>
                  <a:cubicBezTo>
                    <a:pt x="2561" y="7363"/>
                    <a:pt x="2349" y="5954"/>
                    <a:pt x="2085" y="5837"/>
                  </a:cubicBezTo>
                  <a:cubicBezTo>
                    <a:pt x="1820" y="5719"/>
                    <a:pt x="1502" y="6893"/>
                    <a:pt x="1079" y="8537"/>
                  </a:cubicBezTo>
                  <a:cubicBezTo>
                    <a:pt x="655" y="10180"/>
                    <a:pt x="126" y="12293"/>
                    <a:pt x="20" y="14406"/>
                  </a:cubicBezTo>
                  <a:cubicBezTo>
                    <a:pt x="-86" y="16519"/>
                    <a:pt x="232" y="18632"/>
                    <a:pt x="920" y="19806"/>
                  </a:cubicBezTo>
                  <a:cubicBezTo>
                    <a:pt x="1608" y="20980"/>
                    <a:pt x="2667" y="21215"/>
                    <a:pt x="3620" y="20276"/>
                  </a:cubicBezTo>
                  <a:cubicBezTo>
                    <a:pt x="4573" y="19337"/>
                    <a:pt x="5420" y="17224"/>
                    <a:pt x="5632" y="14993"/>
                  </a:cubicBezTo>
                  <a:cubicBezTo>
                    <a:pt x="5843" y="12763"/>
                    <a:pt x="5420" y="10415"/>
                    <a:pt x="5049" y="8772"/>
                  </a:cubicBezTo>
                  <a:cubicBezTo>
                    <a:pt x="4679" y="7128"/>
                    <a:pt x="4361" y="6189"/>
                    <a:pt x="4255" y="5132"/>
                  </a:cubicBezTo>
                  <a:cubicBezTo>
                    <a:pt x="4149" y="4076"/>
                    <a:pt x="4255" y="2902"/>
                    <a:pt x="4573" y="2315"/>
                  </a:cubicBezTo>
                  <a:cubicBezTo>
                    <a:pt x="4890" y="1728"/>
                    <a:pt x="5420" y="1728"/>
                    <a:pt x="6002" y="2785"/>
                  </a:cubicBezTo>
                  <a:cubicBezTo>
                    <a:pt x="6585" y="3841"/>
                    <a:pt x="7220" y="5954"/>
                    <a:pt x="7696" y="8185"/>
                  </a:cubicBezTo>
                  <a:cubicBezTo>
                    <a:pt x="8173" y="10415"/>
                    <a:pt x="8490" y="12763"/>
                    <a:pt x="8543" y="14641"/>
                  </a:cubicBezTo>
                  <a:cubicBezTo>
                    <a:pt x="8596" y="16519"/>
                    <a:pt x="8385" y="17928"/>
                    <a:pt x="8438" y="18163"/>
                  </a:cubicBezTo>
                  <a:cubicBezTo>
                    <a:pt x="8490" y="18398"/>
                    <a:pt x="8808" y="17458"/>
                    <a:pt x="9602" y="15345"/>
                  </a:cubicBezTo>
                  <a:cubicBezTo>
                    <a:pt x="10396" y="13232"/>
                    <a:pt x="11667" y="9945"/>
                    <a:pt x="12567" y="7128"/>
                  </a:cubicBezTo>
                  <a:cubicBezTo>
                    <a:pt x="13467" y="4311"/>
                    <a:pt x="13996" y="1963"/>
                    <a:pt x="14526" y="789"/>
                  </a:cubicBezTo>
                  <a:cubicBezTo>
                    <a:pt x="15055" y="-385"/>
                    <a:pt x="15585" y="-385"/>
                    <a:pt x="15796" y="1728"/>
                  </a:cubicBezTo>
                  <a:cubicBezTo>
                    <a:pt x="16008" y="3841"/>
                    <a:pt x="15902" y="8067"/>
                    <a:pt x="15849" y="10767"/>
                  </a:cubicBezTo>
                  <a:cubicBezTo>
                    <a:pt x="15796" y="13467"/>
                    <a:pt x="15796" y="14641"/>
                    <a:pt x="15902" y="15815"/>
                  </a:cubicBezTo>
                  <a:cubicBezTo>
                    <a:pt x="16008" y="16989"/>
                    <a:pt x="16220" y="18163"/>
                    <a:pt x="16590" y="18163"/>
                  </a:cubicBezTo>
                  <a:cubicBezTo>
                    <a:pt x="16961" y="18163"/>
                    <a:pt x="17490" y="16989"/>
                    <a:pt x="18338" y="15111"/>
                  </a:cubicBezTo>
                  <a:cubicBezTo>
                    <a:pt x="19185" y="13232"/>
                    <a:pt x="20349" y="10650"/>
                    <a:pt x="21514" y="80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27" name="Line">
              <a:extLst>
                <a:ext uri="{FF2B5EF4-FFF2-40B4-BE49-F238E27FC236}">
                  <a16:creationId xmlns:a16="http://schemas.microsoft.com/office/drawing/2014/main" id="{71A6318A-052D-4614-A3D7-7538963A9B07}"/>
                </a:ext>
              </a:extLst>
            </p:cNvPr>
            <p:cNvSpPr/>
            <p:nvPr/>
          </p:nvSpPr>
          <p:spPr>
            <a:xfrm>
              <a:off x="4567376" y="5698447"/>
              <a:ext cx="1443445" cy="778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366" extrusionOk="0">
                  <a:moveTo>
                    <a:pt x="4940" y="16294"/>
                  </a:moveTo>
                  <a:cubicBezTo>
                    <a:pt x="4419" y="15220"/>
                    <a:pt x="3899" y="14146"/>
                    <a:pt x="3248" y="13848"/>
                  </a:cubicBezTo>
                  <a:cubicBezTo>
                    <a:pt x="2597" y="13549"/>
                    <a:pt x="1817" y="14027"/>
                    <a:pt x="1264" y="14802"/>
                  </a:cubicBezTo>
                  <a:cubicBezTo>
                    <a:pt x="711" y="15578"/>
                    <a:pt x="385" y="16652"/>
                    <a:pt x="190" y="17607"/>
                  </a:cubicBezTo>
                  <a:cubicBezTo>
                    <a:pt x="-5" y="18562"/>
                    <a:pt x="-70" y="19397"/>
                    <a:pt x="93" y="19874"/>
                  </a:cubicBezTo>
                  <a:cubicBezTo>
                    <a:pt x="255" y="20352"/>
                    <a:pt x="646" y="20471"/>
                    <a:pt x="1394" y="19695"/>
                  </a:cubicBezTo>
                  <a:cubicBezTo>
                    <a:pt x="2142" y="18920"/>
                    <a:pt x="3248" y="17249"/>
                    <a:pt x="4126" y="14862"/>
                  </a:cubicBezTo>
                  <a:cubicBezTo>
                    <a:pt x="5005" y="12475"/>
                    <a:pt x="5655" y="9373"/>
                    <a:pt x="6013" y="6986"/>
                  </a:cubicBezTo>
                  <a:cubicBezTo>
                    <a:pt x="6371" y="4599"/>
                    <a:pt x="6436" y="2928"/>
                    <a:pt x="6404" y="1795"/>
                  </a:cubicBezTo>
                  <a:cubicBezTo>
                    <a:pt x="6371" y="661"/>
                    <a:pt x="6241" y="64"/>
                    <a:pt x="6078" y="5"/>
                  </a:cubicBezTo>
                  <a:cubicBezTo>
                    <a:pt x="5916" y="-55"/>
                    <a:pt x="5720" y="422"/>
                    <a:pt x="5395" y="2630"/>
                  </a:cubicBezTo>
                  <a:cubicBezTo>
                    <a:pt x="5070" y="4838"/>
                    <a:pt x="4614" y="8776"/>
                    <a:pt x="4419" y="11819"/>
                  </a:cubicBezTo>
                  <a:cubicBezTo>
                    <a:pt x="4224" y="14862"/>
                    <a:pt x="4289" y="17010"/>
                    <a:pt x="4614" y="18562"/>
                  </a:cubicBezTo>
                  <a:cubicBezTo>
                    <a:pt x="4940" y="20113"/>
                    <a:pt x="5525" y="21068"/>
                    <a:pt x="6436" y="21306"/>
                  </a:cubicBezTo>
                  <a:cubicBezTo>
                    <a:pt x="7347" y="21545"/>
                    <a:pt x="8583" y="21068"/>
                    <a:pt x="9526" y="19874"/>
                  </a:cubicBezTo>
                  <a:cubicBezTo>
                    <a:pt x="10470" y="18681"/>
                    <a:pt x="11120" y="16772"/>
                    <a:pt x="11381" y="15280"/>
                  </a:cubicBezTo>
                  <a:cubicBezTo>
                    <a:pt x="11641" y="13788"/>
                    <a:pt x="11511" y="12714"/>
                    <a:pt x="11283" y="12177"/>
                  </a:cubicBezTo>
                  <a:cubicBezTo>
                    <a:pt x="11055" y="11640"/>
                    <a:pt x="10730" y="11640"/>
                    <a:pt x="10340" y="12117"/>
                  </a:cubicBezTo>
                  <a:cubicBezTo>
                    <a:pt x="9949" y="12595"/>
                    <a:pt x="9494" y="13549"/>
                    <a:pt x="9201" y="14623"/>
                  </a:cubicBezTo>
                  <a:cubicBezTo>
                    <a:pt x="8908" y="15697"/>
                    <a:pt x="8778" y="16891"/>
                    <a:pt x="8811" y="17726"/>
                  </a:cubicBezTo>
                  <a:cubicBezTo>
                    <a:pt x="8843" y="18562"/>
                    <a:pt x="9038" y="19039"/>
                    <a:pt x="9494" y="19337"/>
                  </a:cubicBezTo>
                  <a:cubicBezTo>
                    <a:pt x="9949" y="19636"/>
                    <a:pt x="10665" y="19755"/>
                    <a:pt x="11706" y="19039"/>
                  </a:cubicBezTo>
                  <a:cubicBezTo>
                    <a:pt x="12747" y="18323"/>
                    <a:pt x="14113" y="16772"/>
                    <a:pt x="14894" y="15638"/>
                  </a:cubicBezTo>
                  <a:cubicBezTo>
                    <a:pt x="15675" y="14504"/>
                    <a:pt x="15870" y="13788"/>
                    <a:pt x="16065" y="13132"/>
                  </a:cubicBezTo>
                  <a:cubicBezTo>
                    <a:pt x="16260" y="12475"/>
                    <a:pt x="16455" y="11879"/>
                    <a:pt x="16520" y="11879"/>
                  </a:cubicBezTo>
                  <a:cubicBezTo>
                    <a:pt x="16585" y="11879"/>
                    <a:pt x="16520" y="12475"/>
                    <a:pt x="16423" y="13788"/>
                  </a:cubicBezTo>
                  <a:cubicBezTo>
                    <a:pt x="16325" y="15101"/>
                    <a:pt x="16195" y="17130"/>
                    <a:pt x="16097" y="18442"/>
                  </a:cubicBezTo>
                  <a:cubicBezTo>
                    <a:pt x="16000" y="19755"/>
                    <a:pt x="15935" y="20352"/>
                    <a:pt x="16065" y="20232"/>
                  </a:cubicBezTo>
                  <a:cubicBezTo>
                    <a:pt x="16195" y="20113"/>
                    <a:pt x="16520" y="19278"/>
                    <a:pt x="16976" y="17846"/>
                  </a:cubicBezTo>
                  <a:cubicBezTo>
                    <a:pt x="17431" y="16414"/>
                    <a:pt x="18017" y="14385"/>
                    <a:pt x="18440" y="13132"/>
                  </a:cubicBezTo>
                  <a:cubicBezTo>
                    <a:pt x="18863" y="11879"/>
                    <a:pt x="19123" y="11401"/>
                    <a:pt x="19318" y="11521"/>
                  </a:cubicBezTo>
                  <a:cubicBezTo>
                    <a:pt x="19513" y="11640"/>
                    <a:pt x="19643" y="12356"/>
                    <a:pt x="19838" y="13848"/>
                  </a:cubicBezTo>
                  <a:cubicBezTo>
                    <a:pt x="20034" y="15339"/>
                    <a:pt x="20294" y="17607"/>
                    <a:pt x="20587" y="18979"/>
                  </a:cubicBezTo>
                  <a:cubicBezTo>
                    <a:pt x="20879" y="20352"/>
                    <a:pt x="21205" y="20829"/>
                    <a:pt x="21530" y="21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28" name="Line">
              <a:extLst>
                <a:ext uri="{FF2B5EF4-FFF2-40B4-BE49-F238E27FC236}">
                  <a16:creationId xmlns:a16="http://schemas.microsoft.com/office/drawing/2014/main" id="{1DF71918-05B4-4DCE-87AF-14D7606DF977}"/>
                </a:ext>
              </a:extLst>
            </p:cNvPr>
            <p:cNvSpPr/>
            <p:nvPr/>
          </p:nvSpPr>
          <p:spPr>
            <a:xfrm>
              <a:off x="6019287" y="5952464"/>
              <a:ext cx="262444" cy="516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0" h="21417" extrusionOk="0">
                  <a:moveTo>
                    <a:pt x="20221" y="2177"/>
                  </a:moveTo>
                  <a:cubicBezTo>
                    <a:pt x="20569" y="1269"/>
                    <a:pt x="20918" y="362"/>
                    <a:pt x="20221" y="89"/>
                  </a:cubicBezTo>
                  <a:cubicBezTo>
                    <a:pt x="19524" y="-183"/>
                    <a:pt x="17782" y="180"/>
                    <a:pt x="15866" y="997"/>
                  </a:cubicBezTo>
                  <a:cubicBezTo>
                    <a:pt x="13950" y="1814"/>
                    <a:pt x="11860" y="3084"/>
                    <a:pt x="11511" y="4536"/>
                  </a:cubicBezTo>
                  <a:cubicBezTo>
                    <a:pt x="11163" y="5988"/>
                    <a:pt x="12556" y="7622"/>
                    <a:pt x="14472" y="9528"/>
                  </a:cubicBezTo>
                  <a:cubicBezTo>
                    <a:pt x="16389" y="11434"/>
                    <a:pt x="18827" y="13612"/>
                    <a:pt x="20047" y="15155"/>
                  </a:cubicBezTo>
                  <a:cubicBezTo>
                    <a:pt x="21266" y="16698"/>
                    <a:pt x="21266" y="17605"/>
                    <a:pt x="20569" y="18422"/>
                  </a:cubicBezTo>
                  <a:cubicBezTo>
                    <a:pt x="19872" y="19239"/>
                    <a:pt x="18479" y="19965"/>
                    <a:pt x="15692" y="20509"/>
                  </a:cubicBezTo>
                  <a:cubicBezTo>
                    <a:pt x="12905" y="21054"/>
                    <a:pt x="8724" y="21417"/>
                    <a:pt x="5763" y="21417"/>
                  </a:cubicBezTo>
                  <a:cubicBezTo>
                    <a:pt x="2802" y="21417"/>
                    <a:pt x="1060" y="21054"/>
                    <a:pt x="363" y="20419"/>
                  </a:cubicBezTo>
                  <a:cubicBezTo>
                    <a:pt x="-334" y="19783"/>
                    <a:pt x="14" y="18876"/>
                    <a:pt x="1060" y="18059"/>
                  </a:cubicBezTo>
                  <a:cubicBezTo>
                    <a:pt x="2105" y="17242"/>
                    <a:pt x="3847" y="16516"/>
                    <a:pt x="5589" y="157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29" name="Line">
              <a:extLst>
                <a:ext uri="{FF2B5EF4-FFF2-40B4-BE49-F238E27FC236}">
                  <a16:creationId xmlns:a16="http://schemas.microsoft.com/office/drawing/2014/main" id="{D61480E2-C1E6-4D8C-9DA3-499EDE74C62E}"/>
                </a:ext>
              </a:extLst>
            </p:cNvPr>
            <p:cNvSpPr/>
            <p:nvPr/>
          </p:nvSpPr>
          <p:spPr>
            <a:xfrm>
              <a:off x="6417187" y="6058304"/>
              <a:ext cx="105823" cy="381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000" y="4966"/>
                    <a:pt x="14400" y="9931"/>
                    <a:pt x="12600" y="13034"/>
                  </a:cubicBezTo>
                  <a:cubicBezTo>
                    <a:pt x="10800" y="16138"/>
                    <a:pt x="10800" y="17379"/>
                    <a:pt x="9450" y="18497"/>
                  </a:cubicBezTo>
                  <a:cubicBezTo>
                    <a:pt x="8100" y="19614"/>
                    <a:pt x="5400" y="20607"/>
                    <a:pt x="3600" y="21103"/>
                  </a:cubicBezTo>
                  <a:cubicBezTo>
                    <a:pt x="1800" y="21600"/>
                    <a:pt x="90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30" name="Line">
              <a:extLst>
                <a:ext uri="{FF2B5EF4-FFF2-40B4-BE49-F238E27FC236}">
                  <a16:creationId xmlns:a16="http://schemas.microsoft.com/office/drawing/2014/main" id="{C004012C-D667-4016-A959-55493CB2AE88}"/>
                </a:ext>
              </a:extLst>
            </p:cNvPr>
            <p:cNvSpPr/>
            <p:nvPr/>
          </p:nvSpPr>
          <p:spPr>
            <a:xfrm>
              <a:off x="6463748" y="5706915"/>
              <a:ext cx="71962" cy="63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0922" extrusionOk="0">
                  <a:moveTo>
                    <a:pt x="1358" y="20922"/>
                  </a:moveTo>
                  <a:cubicBezTo>
                    <a:pt x="88" y="10842"/>
                    <a:pt x="-1183" y="762"/>
                    <a:pt x="1993" y="42"/>
                  </a:cubicBezTo>
                  <a:cubicBezTo>
                    <a:pt x="5170" y="-678"/>
                    <a:pt x="12793" y="7962"/>
                    <a:pt x="20417" y="166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31" name="Line">
              <a:extLst>
                <a:ext uri="{FF2B5EF4-FFF2-40B4-BE49-F238E27FC236}">
                  <a16:creationId xmlns:a16="http://schemas.microsoft.com/office/drawing/2014/main" id="{DB8A98C6-9A5B-439A-88D1-BA6AE365E997}"/>
                </a:ext>
              </a:extLst>
            </p:cNvPr>
            <p:cNvSpPr/>
            <p:nvPr/>
          </p:nvSpPr>
          <p:spPr>
            <a:xfrm>
              <a:off x="6696563" y="5546037"/>
              <a:ext cx="647644" cy="116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450" extrusionOk="0">
                  <a:moveTo>
                    <a:pt x="4117" y="2176"/>
                  </a:moveTo>
                  <a:cubicBezTo>
                    <a:pt x="4262" y="1773"/>
                    <a:pt x="4407" y="1370"/>
                    <a:pt x="4479" y="927"/>
                  </a:cubicBezTo>
                  <a:cubicBezTo>
                    <a:pt x="4552" y="484"/>
                    <a:pt x="4552" y="0"/>
                    <a:pt x="4407" y="0"/>
                  </a:cubicBezTo>
                  <a:cubicBezTo>
                    <a:pt x="4262" y="0"/>
                    <a:pt x="3972" y="484"/>
                    <a:pt x="3392" y="1773"/>
                  </a:cubicBezTo>
                  <a:cubicBezTo>
                    <a:pt x="2812" y="3063"/>
                    <a:pt x="1943" y="5158"/>
                    <a:pt x="1290" y="7375"/>
                  </a:cubicBezTo>
                  <a:cubicBezTo>
                    <a:pt x="638" y="9591"/>
                    <a:pt x="203" y="11928"/>
                    <a:pt x="58" y="13339"/>
                  </a:cubicBezTo>
                  <a:cubicBezTo>
                    <a:pt x="-87" y="14749"/>
                    <a:pt x="58" y="15233"/>
                    <a:pt x="275" y="15676"/>
                  </a:cubicBezTo>
                  <a:cubicBezTo>
                    <a:pt x="493" y="16119"/>
                    <a:pt x="783" y="16522"/>
                    <a:pt x="1290" y="16764"/>
                  </a:cubicBezTo>
                  <a:cubicBezTo>
                    <a:pt x="1798" y="17006"/>
                    <a:pt x="2522" y="17087"/>
                    <a:pt x="3392" y="16845"/>
                  </a:cubicBezTo>
                  <a:cubicBezTo>
                    <a:pt x="4262" y="16603"/>
                    <a:pt x="5277" y="16039"/>
                    <a:pt x="6147" y="15354"/>
                  </a:cubicBezTo>
                  <a:cubicBezTo>
                    <a:pt x="7016" y="14669"/>
                    <a:pt x="7741" y="13863"/>
                    <a:pt x="8321" y="13258"/>
                  </a:cubicBezTo>
                  <a:cubicBezTo>
                    <a:pt x="8901" y="12654"/>
                    <a:pt x="9336" y="12251"/>
                    <a:pt x="9553" y="12251"/>
                  </a:cubicBezTo>
                  <a:cubicBezTo>
                    <a:pt x="9771" y="12251"/>
                    <a:pt x="9771" y="12654"/>
                    <a:pt x="9771" y="13057"/>
                  </a:cubicBezTo>
                  <a:cubicBezTo>
                    <a:pt x="9771" y="13460"/>
                    <a:pt x="9771" y="13863"/>
                    <a:pt x="9771" y="14266"/>
                  </a:cubicBezTo>
                  <a:cubicBezTo>
                    <a:pt x="9771" y="14669"/>
                    <a:pt x="9771" y="15072"/>
                    <a:pt x="10133" y="15354"/>
                  </a:cubicBezTo>
                  <a:cubicBezTo>
                    <a:pt x="10496" y="15636"/>
                    <a:pt x="11220" y="15797"/>
                    <a:pt x="12380" y="15716"/>
                  </a:cubicBezTo>
                  <a:cubicBezTo>
                    <a:pt x="13540" y="15636"/>
                    <a:pt x="15134" y="15313"/>
                    <a:pt x="16294" y="15031"/>
                  </a:cubicBezTo>
                  <a:cubicBezTo>
                    <a:pt x="17454" y="14749"/>
                    <a:pt x="18179" y="14507"/>
                    <a:pt x="18976" y="14346"/>
                  </a:cubicBezTo>
                  <a:cubicBezTo>
                    <a:pt x="19773" y="14185"/>
                    <a:pt x="20643" y="14104"/>
                    <a:pt x="21078" y="14266"/>
                  </a:cubicBezTo>
                  <a:cubicBezTo>
                    <a:pt x="21513" y="14427"/>
                    <a:pt x="21513" y="14830"/>
                    <a:pt x="21078" y="15636"/>
                  </a:cubicBezTo>
                  <a:cubicBezTo>
                    <a:pt x="20643" y="16442"/>
                    <a:pt x="19773" y="17651"/>
                    <a:pt x="18179" y="18739"/>
                  </a:cubicBezTo>
                  <a:cubicBezTo>
                    <a:pt x="16584" y="19827"/>
                    <a:pt x="14265" y="20794"/>
                    <a:pt x="12525" y="21197"/>
                  </a:cubicBezTo>
                  <a:cubicBezTo>
                    <a:pt x="10786" y="21600"/>
                    <a:pt x="9626" y="21439"/>
                    <a:pt x="8466" y="212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32" name="Line">
              <a:extLst>
                <a:ext uri="{FF2B5EF4-FFF2-40B4-BE49-F238E27FC236}">
                  <a16:creationId xmlns:a16="http://schemas.microsoft.com/office/drawing/2014/main" id="{7549A1B1-3F8E-4518-9178-FDB293311989}"/>
                </a:ext>
              </a:extLst>
            </p:cNvPr>
            <p:cNvSpPr/>
            <p:nvPr/>
          </p:nvSpPr>
          <p:spPr>
            <a:xfrm>
              <a:off x="6679631" y="5901661"/>
              <a:ext cx="486791" cy="105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419" extrusionOk="0">
                  <a:moveTo>
                    <a:pt x="0" y="21419"/>
                  </a:moveTo>
                  <a:cubicBezTo>
                    <a:pt x="2700" y="15119"/>
                    <a:pt x="5400" y="8819"/>
                    <a:pt x="8679" y="5219"/>
                  </a:cubicBezTo>
                  <a:cubicBezTo>
                    <a:pt x="11957" y="1619"/>
                    <a:pt x="15814" y="719"/>
                    <a:pt x="18225" y="269"/>
                  </a:cubicBezTo>
                  <a:cubicBezTo>
                    <a:pt x="20636" y="-181"/>
                    <a:pt x="21600" y="-181"/>
                    <a:pt x="21504" y="1169"/>
                  </a:cubicBezTo>
                  <a:cubicBezTo>
                    <a:pt x="21407" y="2519"/>
                    <a:pt x="20250" y="5219"/>
                    <a:pt x="19093" y="79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33" name="Line">
              <a:extLst>
                <a:ext uri="{FF2B5EF4-FFF2-40B4-BE49-F238E27FC236}">
                  <a16:creationId xmlns:a16="http://schemas.microsoft.com/office/drawing/2014/main" id="{3E80F72D-8285-4903-A37F-EC991ED79EA8}"/>
                </a:ext>
              </a:extLst>
            </p:cNvPr>
            <p:cNvSpPr/>
            <p:nvPr/>
          </p:nvSpPr>
          <p:spPr>
            <a:xfrm>
              <a:off x="8051114" y="6054071"/>
              <a:ext cx="152387" cy="355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600" extrusionOk="0">
                  <a:moveTo>
                    <a:pt x="12600" y="2634"/>
                  </a:moveTo>
                  <a:cubicBezTo>
                    <a:pt x="15600" y="1317"/>
                    <a:pt x="18600" y="0"/>
                    <a:pt x="20100" y="0"/>
                  </a:cubicBezTo>
                  <a:cubicBezTo>
                    <a:pt x="21600" y="0"/>
                    <a:pt x="21600" y="1317"/>
                    <a:pt x="19200" y="4215"/>
                  </a:cubicBezTo>
                  <a:cubicBezTo>
                    <a:pt x="16800" y="7112"/>
                    <a:pt x="12000" y="11590"/>
                    <a:pt x="8400" y="14751"/>
                  </a:cubicBezTo>
                  <a:cubicBezTo>
                    <a:pt x="4800" y="17912"/>
                    <a:pt x="2400" y="1975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34" name="Line">
              <a:extLst>
                <a:ext uri="{FF2B5EF4-FFF2-40B4-BE49-F238E27FC236}">
                  <a16:creationId xmlns:a16="http://schemas.microsoft.com/office/drawing/2014/main" id="{6EBA7D96-81F3-43C2-8F06-22590DE6B4F2}"/>
                </a:ext>
              </a:extLst>
            </p:cNvPr>
            <p:cNvSpPr/>
            <p:nvPr/>
          </p:nvSpPr>
          <p:spPr>
            <a:xfrm>
              <a:off x="8182335" y="5901661"/>
              <a:ext cx="38098" cy="105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35" name="Line">
              <a:extLst>
                <a:ext uri="{FF2B5EF4-FFF2-40B4-BE49-F238E27FC236}">
                  <a16:creationId xmlns:a16="http://schemas.microsoft.com/office/drawing/2014/main" id="{76791555-0E09-403E-9BB8-9E61942321C0}"/>
                </a:ext>
              </a:extLst>
            </p:cNvPr>
            <p:cNvSpPr/>
            <p:nvPr/>
          </p:nvSpPr>
          <p:spPr>
            <a:xfrm>
              <a:off x="8495575" y="6011735"/>
              <a:ext cx="198951" cy="347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8" extrusionOk="0">
                  <a:moveTo>
                    <a:pt x="21600" y="377"/>
                  </a:moveTo>
                  <a:cubicBezTo>
                    <a:pt x="19200" y="111"/>
                    <a:pt x="16800" y="-156"/>
                    <a:pt x="14400" y="111"/>
                  </a:cubicBezTo>
                  <a:cubicBezTo>
                    <a:pt x="12000" y="377"/>
                    <a:pt x="9600" y="1177"/>
                    <a:pt x="7200" y="2377"/>
                  </a:cubicBezTo>
                  <a:cubicBezTo>
                    <a:pt x="4800" y="3577"/>
                    <a:pt x="2400" y="5177"/>
                    <a:pt x="2880" y="6377"/>
                  </a:cubicBezTo>
                  <a:cubicBezTo>
                    <a:pt x="3360" y="7577"/>
                    <a:pt x="6720" y="8377"/>
                    <a:pt x="10080" y="9711"/>
                  </a:cubicBezTo>
                  <a:cubicBezTo>
                    <a:pt x="13440" y="11044"/>
                    <a:pt x="16800" y="12911"/>
                    <a:pt x="18480" y="14511"/>
                  </a:cubicBezTo>
                  <a:cubicBezTo>
                    <a:pt x="20160" y="16111"/>
                    <a:pt x="20160" y="17444"/>
                    <a:pt x="18000" y="18644"/>
                  </a:cubicBezTo>
                  <a:cubicBezTo>
                    <a:pt x="15840" y="19844"/>
                    <a:pt x="11520" y="20911"/>
                    <a:pt x="8160" y="21177"/>
                  </a:cubicBezTo>
                  <a:cubicBezTo>
                    <a:pt x="4800" y="21444"/>
                    <a:pt x="2400" y="20911"/>
                    <a:pt x="0" y="20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36" name="Line">
              <a:extLst>
                <a:ext uri="{FF2B5EF4-FFF2-40B4-BE49-F238E27FC236}">
                  <a16:creationId xmlns:a16="http://schemas.microsoft.com/office/drawing/2014/main" id="{F3D9A52F-0454-4A60-B30E-8F22FE009DC3}"/>
                </a:ext>
              </a:extLst>
            </p:cNvPr>
            <p:cNvSpPr/>
            <p:nvPr/>
          </p:nvSpPr>
          <p:spPr>
            <a:xfrm>
              <a:off x="9549587" y="5643409"/>
              <a:ext cx="338638" cy="520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0956" extrusionOk="0">
                  <a:moveTo>
                    <a:pt x="20928" y="7222"/>
                  </a:moveTo>
                  <a:cubicBezTo>
                    <a:pt x="21202" y="5993"/>
                    <a:pt x="21475" y="4764"/>
                    <a:pt x="20791" y="4061"/>
                  </a:cubicBezTo>
                  <a:cubicBezTo>
                    <a:pt x="20108" y="3359"/>
                    <a:pt x="18467" y="3183"/>
                    <a:pt x="15323" y="4325"/>
                  </a:cubicBezTo>
                  <a:cubicBezTo>
                    <a:pt x="12179" y="5466"/>
                    <a:pt x="7531" y="7925"/>
                    <a:pt x="4523" y="10120"/>
                  </a:cubicBezTo>
                  <a:cubicBezTo>
                    <a:pt x="1516" y="12315"/>
                    <a:pt x="148" y="14247"/>
                    <a:pt x="12" y="16003"/>
                  </a:cubicBezTo>
                  <a:cubicBezTo>
                    <a:pt x="-125" y="17759"/>
                    <a:pt x="969" y="19339"/>
                    <a:pt x="2883" y="20217"/>
                  </a:cubicBezTo>
                  <a:cubicBezTo>
                    <a:pt x="4797" y="21095"/>
                    <a:pt x="7531" y="21271"/>
                    <a:pt x="10265" y="20305"/>
                  </a:cubicBezTo>
                  <a:cubicBezTo>
                    <a:pt x="12999" y="19339"/>
                    <a:pt x="15733" y="17232"/>
                    <a:pt x="17237" y="14422"/>
                  </a:cubicBezTo>
                  <a:cubicBezTo>
                    <a:pt x="18741" y="11612"/>
                    <a:pt x="19014" y="8100"/>
                    <a:pt x="18741" y="5642"/>
                  </a:cubicBezTo>
                  <a:cubicBezTo>
                    <a:pt x="18467" y="3183"/>
                    <a:pt x="17647" y="1778"/>
                    <a:pt x="16553" y="900"/>
                  </a:cubicBezTo>
                  <a:cubicBezTo>
                    <a:pt x="15460" y="22"/>
                    <a:pt x="14093" y="-329"/>
                    <a:pt x="12726" y="373"/>
                  </a:cubicBezTo>
                  <a:cubicBezTo>
                    <a:pt x="11359" y="1076"/>
                    <a:pt x="9991" y="2832"/>
                    <a:pt x="8624" y="45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37" name="Line">
              <a:extLst>
                <a:ext uri="{FF2B5EF4-FFF2-40B4-BE49-F238E27FC236}">
                  <a16:creationId xmlns:a16="http://schemas.microsoft.com/office/drawing/2014/main" id="{136918B6-031F-40A3-8764-1BE1D31C318F}"/>
                </a:ext>
              </a:extLst>
            </p:cNvPr>
            <p:cNvSpPr/>
            <p:nvPr/>
          </p:nvSpPr>
          <p:spPr>
            <a:xfrm>
              <a:off x="10091407" y="6020202"/>
              <a:ext cx="63493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38" name="Line">
              <a:extLst>
                <a:ext uri="{FF2B5EF4-FFF2-40B4-BE49-F238E27FC236}">
                  <a16:creationId xmlns:a16="http://schemas.microsoft.com/office/drawing/2014/main" id="{836B28A8-B151-474C-AC23-694D8C2694A9}"/>
                </a:ext>
              </a:extLst>
            </p:cNvPr>
            <p:cNvSpPr/>
            <p:nvPr/>
          </p:nvSpPr>
          <p:spPr>
            <a:xfrm>
              <a:off x="10315754" y="5681513"/>
              <a:ext cx="406365" cy="605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1394" extrusionOk="0">
                  <a:moveTo>
                    <a:pt x="18230" y="6422"/>
                  </a:moveTo>
                  <a:cubicBezTo>
                    <a:pt x="18912" y="5651"/>
                    <a:pt x="19594" y="4879"/>
                    <a:pt x="20162" y="3876"/>
                  </a:cubicBezTo>
                  <a:cubicBezTo>
                    <a:pt x="20731" y="2873"/>
                    <a:pt x="21186" y="1639"/>
                    <a:pt x="20731" y="945"/>
                  </a:cubicBezTo>
                  <a:cubicBezTo>
                    <a:pt x="20276" y="251"/>
                    <a:pt x="18912" y="96"/>
                    <a:pt x="16184" y="559"/>
                  </a:cubicBezTo>
                  <a:cubicBezTo>
                    <a:pt x="13455" y="1022"/>
                    <a:pt x="9362" y="2102"/>
                    <a:pt x="7089" y="3491"/>
                  </a:cubicBezTo>
                  <a:cubicBezTo>
                    <a:pt x="4815" y="4879"/>
                    <a:pt x="4360" y="6576"/>
                    <a:pt x="5725" y="8505"/>
                  </a:cubicBezTo>
                  <a:cubicBezTo>
                    <a:pt x="7089" y="10433"/>
                    <a:pt x="10272" y="12593"/>
                    <a:pt x="11977" y="14136"/>
                  </a:cubicBezTo>
                  <a:cubicBezTo>
                    <a:pt x="13682" y="15679"/>
                    <a:pt x="13910" y="16605"/>
                    <a:pt x="13682" y="17376"/>
                  </a:cubicBezTo>
                  <a:cubicBezTo>
                    <a:pt x="13455" y="18148"/>
                    <a:pt x="12773" y="18765"/>
                    <a:pt x="10840" y="19459"/>
                  </a:cubicBezTo>
                  <a:cubicBezTo>
                    <a:pt x="8908" y="20153"/>
                    <a:pt x="5725" y="20925"/>
                    <a:pt x="3565" y="21233"/>
                  </a:cubicBezTo>
                  <a:cubicBezTo>
                    <a:pt x="1405" y="21542"/>
                    <a:pt x="268" y="21388"/>
                    <a:pt x="40" y="20925"/>
                  </a:cubicBezTo>
                  <a:cubicBezTo>
                    <a:pt x="-187" y="20462"/>
                    <a:pt x="495" y="19691"/>
                    <a:pt x="3565" y="17376"/>
                  </a:cubicBezTo>
                  <a:cubicBezTo>
                    <a:pt x="6634" y="15062"/>
                    <a:pt x="12091" y="11205"/>
                    <a:pt x="15388" y="8736"/>
                  </a:cubicBezTo>
                  <a:cubicBezTo>
                    <a:pt x="18685" y="6268"/>
                    <a:pt x="19821" y="5188"/>
                    <a:pt x="20504" y="4185"/>
                  </a:cubicBezTo>
                  <a:cubicBezTo>
                    <a:pt x="21186" y="3182"/>
                    <a:pt x="21413" y="2256"/>
                    <a:pt x="20958" y="1562"/>
                  </a:cubicBezTo>
                  <a:cubicBezTo>
                    <a:pt x="20504" y="868"/>
                    <a:pt x="19367" y="405"/>
                    <a:pt x="18230" y="173"/>
                  </a:cubicBezTo>
                  <a:cubicBezTo>
                    <a:pt x="17093" y="-58"/>
                    <a:pt x="15956" y="-58"/>
                    <a:pt x="15047" y="173"/>
                  </a:cubicBezTo>
                  <a:cubicBezTo>
                    <a:pt x="14137" y="405"/>
                    <a:pt x="13455" y="868"/>
                    <a:pt x="12773" y="1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39" name="Line">
              <a:extLst>
                <a:ext uri="{FF2B5EF4-FFF2-40B4-BE49-F238E27FC236}">
                  <a16:creationId xmlns:a16="http://schemas.microsoft.com/office/drawing/2014/main" id="{91362B54-2A0F-4798-957D-4141EA1B7125}"/>
                </a:ext>
              </a:extLst>
            </p:cNvPr>
            <p:cNvSpPr/>
            <p:nvPr/>
          </p:nvSpPr>
          <p:spPr>
            <a:xfrm>
              <a:off x="10861808" y="5363990"/>
              <a:ext cx="376733" cy="1312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341" extrusionOk="0">
                  <a:moveTo>
                    <a:pt x="20110" y="2355"/>
                  </a:moveTo>
                  <a:cubicBezTo>
                    <a:pt x="20855" y="1434"/>
                    <a:pt x="21600" y="513"/>
                    <a:pt x="21476" y="159"/>
                  </a:cubicBezTo>
                  <a:cubicBezTo>
                    <a:pt x="21352" y="-195"/>
                    <a:pt x="20359" y="17"/>
                    <a:pt x="18993" y="1044"/>
                  </a:cubicBezTo>
                  <a:cubicBezTo>
                    <a:pt x="17628" y="2071"/>
                    <a:pt x="15890" y="3913"/>
                    <a:pt x="13779" y="6143"/>
                  </a:cubicBezTo>
                  <a:cubicBezTo>
                    <a:pt x="11669" y="8374"/>
                    <a:pt x="9186" y="10995"/>
                    <a:pt x="6952" y="13367"/>
                  </a:cubicBezTo>
                  <a:cubicBezTo>
                    <a:pt x="4717" y="15739"/>
                    <a:pt x="2731" y="17864"/>
                    <a:pt x="1614" y="19245"/>
                  </a:cubicBezTo>
                  <a:cubicBezTo>
                    <a:pt x="497" y="20626"/>
                    <a:pt x="248" y="21263"/>
                    <a:pt x="124" y="21334"/>
                  </a:cubicBezTo>
                  <a:cubicBezTo>
                    <a:pt x="0" y="21405"/>
                    <a:pt x="0" y="20909"/>
                    <a:pt x="0" y="204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40" name="Line">
              <a:extLst>
                <a:ext uri="{FF2B5EF4-FFF2-40B4-BE49-F238E27FC236}">
                  <a16:creationId xmlns:a16="http://schemas.microsoft.com/office/drawing/2014/main" id="{4AA36102-507E-4513-966A-B69AE5D57A2D}"/>
                </a:ext>
              </a:extLst>
            </p:cNvPr>
            <p:cNvSpPr/>
            <p:nvPr/>
          </p:nvSpPr>
          <p:spPr>
            <a:xfrm>
              <a:off x="11191980" y="5846623"/>
              <a:ext cx="402131" cy="381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282" extrusionOk="0">
                  <a:moveTo>
                    <a:pt x="11588" y="5264"/>
                  </a:moveTo>
                  <a:cubicBezTo>
                    <a:pt x="12967" y="4536"/>
                    <a:pt x="14345" y="3808"/>
                    <a:pt x="15379" y="2958"/>
                  </a:cubicBezTo>
                  <a:cubicBezTo>
                    <a:pt x="16414" y="2109"/>
                    <a:pt x="17103" y="1138"/>
                    <a:pt x="16873" y="531"/>
                  </a:cubicBezTo>
                  <a:cubicBezTo>
                    <a:pt x="16643" y="-75"/>
                    <a:pt x="15494" y="-318"/>
                    <a:pt x="12852" y="653"/>
                  </a:cubicBezTo>
                  <a:cubicBezTo>
                    <a:pt x="10209" y="1624"/>
                    <a:pt x="6073" y="3808"/>
                    <a:pt x="3430" y="5992"/>
                  </a:cubicBezTo>
                  <a:cubicBezTo>
                    <a:pt x="788" y="8176"/>
                    <a:pt x="-361" y="10361"/>
                    <a:pt x="99" y="12545"/>
                  </a:cubicBezTo>
                  <a:cubicBezTo>
                    <a:pt x="558" y="14729"/>
                    <a:pt x="2626" y="16913"/>
                    <a:pt x="6418" y="18370"/>
                  </a:cubicBezTo>
                  <a:cubicBezTo>
                    <a:pt x="10209" y="19826"/>
                    <a:pt x="15724" y="20554"/>
                    <a:pt x="21239" y="212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41" name="Line">
              <a:extLst>
                <a:ext uri="{FF2B5EF4-FFF2-40B4-BE49-F238E27FC236}">
                  <a16:creationId xmlns:a16="http://schemas.microsoft.com/office/drawing/2014/main" id="{35C4EFF6-551D-4505-9312-8E7404B42C6E}"/>
                </a:ext>
              </a:extLst>
            </p:cNvPr>
            <p:cNvSpPr/>
            <p:nvPr/>
          </p:nvSpPr>
          <p:spPr>
            <a:xfrm>
              <a:off x="11649141" y="5939762"/>
              <a:ext cx="385199" cy="313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600" extrusionOk="0">
                  <a:moveTo>
                    <a:pt x="4250" y="0"/>
                  </a:moveTo>
                  <a:cubicBezTo>
                    <a:pt x="3036" y="1200"/>
                    <a:pt x="1823" y="2400"/>
                    <a:pt x="1337" y="4650"/>
                  </a:cubicBezTo>
                  <a:cubicBezTo>
                    <a:pt x="852" y="6900"/>
                    <a:pt x="1094" y="10200"/>
                    <a:pt x="973" y="12900"/>
                  </a:cubicBezTo>
                  <a:cubicBezTo>
                    <a:pt x="852" y="15600"/>
                    <a:pt x="366" y="17700"/>
                    <a:pt x="124" y="18000"/>
                  </a:cubicBezTo>
                  <a:cubicBezTo>
                    <a:pt x="-119" y="18300"/>
                    <a:pt x="-119" y="16800"/>
                    <a:pt x="1216" y="14100"/>
                  </a:cubicBezTo>
                  <a:cubicBezTo>
                    <a:pt x="2551" y="11400"/>
                    <a:pt x="5220" y="7500"/>
                    <a:pt x="6919" y="4950"/>
                  </a:cubicBezTo>
                  <a:cubicBezTo>
                    <a:pt x="8618" y="2400"/>
                    <a:pt x="9346" y="1200"/>
                    <a:pt x="9953" y="1500"/>
                  </a:cubicBezTo>
                  <a:cubicBezTo>
                    <a:pt x="10560" y="1800"/>
                    <a:pt x="11045" y="3600"/>
                    <a:pt x="10924" y="6300"/>
                  </a:cubicBezTo>
                  <a:cubicBezTo>
                    <a:pt x="10802" y="9000"/>
                    <a:pt x="10074" y="12600"/>
                    <a:pt x="9589" y="15150"/>
                  </a:cubicBezTo>
                  <a:cubicBezTo>
                    <a:pt x="9103" y="17700"/>
                    <a:pt x="8861" y="19200"/>
                    <a:pt x="9103" y="19350"/>
                  </a:cubicBezTo>
                  <a:cubicBezTo>
                    <a:pt x="9346" y="19500"/>
                    <a:pt x="10074" y="18300"/>
                    <a:pt x="11652" y="15450"/>
                  </a:cubicBezTo>
                  <a:cubicBezTo>
                    <a:pt x="13229" y="12600"/>
                    <a:pt x="15656" y="8100"/>
                    <a:pt x="17355" y="5250"/>
                  </a:cubicBezTo>
                  <a:cubicBezTo>
                    <a:pt x="19054" y="2400"/>
                    <a:pt x="20025" y="1200"/>
                    <a:pt x="20632" y="1500"/>
                  </a:cubicBezTo>
                  <a:cubicBezTo>
                    <a:pt x="21238" y="1800"/>
                    <a:pt x="21481" y="3600"/>
                    <a:pt x="21360" y="6150"/>
                  </a:cubicBezTo>
                  <a:cubicBezTo>
                    <a:pt x="21238" y="8700"/>
                    <a:pt x="20753" y="12000"/>
                    <a:pt x="20389" y="14400"/>
                  </a:cubicBezTo>
                  <a:cubicBezTo>
                    <a:pt x="20025" y="16800"/>
                    <a:pt x="19782" y="18300"/>
                    <a:pt x="19054" y="19350"/>
                  </a:cubicBezTo>
                  <a:cubicBezTo>
                    <a:pt x="18326" y="20400"/>
                    <a:pt x="17112" y="21000"/>
                    <a:pt x="1589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42" name="Line">
              <a:extLst>
                <a:ext uri="{FF2B5EF4-FFF2-40B4-BE49-F238E27FC236}">
                  <a16:creationId xmlns:a16="http://schemas.microsoft.com/office/drawing/2014/main" id="{DE5A6E05-CEC8-44A2-B67B-4AC67F95C064}"/>
                </a:ext>
              </a:extLst>
            </p:cNvPr>
            <p:cNvSpPr/>
            <p:nvPr/>
          </p:nvSpPr>
          <p:spPr>
            <a:xfrm>
              <a:off x="12051272" y="5516401"/>
              <a:ext cx="283611" cy="325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1" h="21305" extrusionOk="0">
                  <a:moveTo>
                    <a:pt x="0" y="6349"/>
                  </a:moveTo>
                  <a:cubicBezTo>
                    <a:pt x="322" y="4928"/>
                    <a:pt x="645" y="3507"/>
                    <a:pt x="1612" y="2370"/>
                  </a:cubicBezTo>
                  <a:cubicBezTo>
                    <a:pt x="2579" y="1233"/>
                    <a:pt x="4191" y="380"/>
                    <a:pt x="5803" y="96"/>
                  </a:cubicBezTo>
                  <a:cubicBezTo>
                    <a:pt x="7415" y="-188"/>
                    <a:pt x="9027" y="96"/>
                    <a:pt x="9833" y="1801"/>
                  </a:cubicBezTo>
                  <a:cubicBezTo>
                    <a:pt x="10639" y="3507"/>
                    <a:pt x="10639" y="6633"/>
                    <a:pt x="9510" y="9333"/>
                  </a:cubicBezTo>
                  <a:cubicBezTo>
                    <a:pt x="8382" y="12033"/>
                    <a:pt x="6125" y="14307"/>
                    <a:pt x="4513" y="16012"/>
                  </a:cubicBezTo>
                  <a:cubicBezTo>
                    <a:pt x="2901" y="17717"/>
                    <a:pt x="1934" y="18854"/>
                    <a:pt x="2257" y="19707"/>
                  </a:cubicBezTo>
                  <a:cubicBezTo>
                    <a:pt x="2579" y="20559"/>
                    <a:pt x="4191" y="21128"/>
                    <a:pt x="5803" y="21270"/>
                  </a:cubicBezTo>
                  <a:cubicBezTo>
                    <a:pt x="7415" y="21412"/>
                    <a:pt x="9027" y="21128"/>
                    <a:pt x="12090" y="20417"/>
                  </a:cubicBezTo>
                  <a:cubicBezTo>
                    <a:pt x="15152" y="19707"/>
                    <a:pt x="19666" y="18570"/>
                    <a:pt x="20633" y="18144"/>
                  </a:cubicBezTo>
                  <a:cubicBezTo>
                    <a:pt x="21600" y="17717"/>
                    <a:pt x="19021" y="18001"/>
                    <a:pt x="16442" y="18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43" name="Line">
              <a:extLst>
                <a:ext uri="{FF2B5EF4-FFF2-40B4-BE49-F238E27FC236}">
                  <a16:creationId xmlns:a16="http://schemas.microsoft.com/office/drawing/2014/main" id="{67EAC320-D17E-4F56-B064-97A1E11E8E5E}"/>
                </a:ext>
              </a:extLst>
            </p:cNvPr>
            <p:cNvSpPr/>
            <p:nvPr/>
          </p:nvSpPr>
          <p:spPr>
            <a:xfrm>
              <a:off x="5604456" y="7175978"/>
              <a:ext cx="313240" cy="681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515" extrusionOk="0">
                  <a:moveTo>
                    <a:pt x="10810" y="1926"/>
                  </a:moveTo>
                  <a:cubicBezTo>
                    <a:pt x="9922" y="1376"/>
                    <a:pt x="9035" y="825"/>
                    <a:pt x="9478" y="482"/>
                  </a:cubicBezTo>
                  <a:cubicBezTo>
                    <a:pt x="9922" y="138"/>
                    <a:pt x="11698" y="0"/>
                    <a:pt x="13473" y="0"/>
                  </a:cubicBezTo>
                  <a:cubicBezTo>
                    <a:pt x="15248" y="0"/>
                    <a:pt x="17024" y="138"/>
                    <a:pt x="18207" y="1169"/>
                  </a:cubicBezTo>
                  <a:cubicBezTo>
                    <a:pt x="19391" y="2201"/>
                    <a:pt x="19983" y="4127"/>
                    <a:pt x="19243" y="5572"/>
                  </a:cubicBezTo>
                  <a:cubicBezTo>
                    <a:pt x="18503" y="7017"/>
                    <a:pt x="16432" y="7980"/>
                    <a:pt x="14657" y="8668"/>
                  </a:cubicBezTo>
                  <a:cubicBezTo>
                    <a:pt x="12881" y="9355"/>
                    <a:pt x="11402" y="9768"/>
                    <a:pt x="11402" y="9768"/>
                  </a:cubicBezTo>
                  <a:cubicBezTo>
                    <a:pt x="11402" y="9768"/>
                    <a:pt x="12881" y="9355"/>
                    <a:pt x="14361" y="9149"/>
                  </a:cubicBezTo>
                  <a:cubicBezTo>
                    <a:pt x="15840" y="8943"/>
                    <a:pt x="17320" y="8943"/>
                    <a:pt x="18503" y="9218"/>
                  </a:cubicBezTo>
                  <a:cubicBezTo>
                    <a:pt x="19687" y="9493"/>
                    <a:pt x="20574" y="10043"/>
                    <a:pt x="21018" y="11419"/>
                  </a:cubicBezTo>
                  <a:cubicBezTo>
                    <a:pt x="21462" y="12795"/>
                    <a:pt x="21462" y="14996"/>
                    <a:pt x="20426" y="16647"/>
                  </a:cubicBezTo>
                  <a:cubicBezTo>
                    <a:pt x="19391" y="18298"/>
                    <a:pt x="17320" y="19399"/>
                    <a:pt x="14213" y="20155"/>
                  </a:cubicBezTo>
                  <a:cubicBezTo>
                    <a:pt x="11106" y="20912"/>
                    <a:pt x="6963" y="21325"/>
                    <a:pt x="4152" y="21462"/>
                  </a:cubicBezTo>
                  <a:cubicBezTo>
                    <a:pt x="1341" y="21600"/>
                    <a:pt x="-138" y="21462"/>
                    <a:pt x="10" y="21118"/>
                  </a:cubicBezTo>
                  <a:cubicBezTo>
                    <a:pt x="158" y="20775"/>
                    <a:pt x="1933" y="20224"/>
                    <a:pt x="3709" y="196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44" name="Line">
              <a:extLst>
                <a:ext uri="{FF2B5EF4-FFF2-40B4-BE49-F238E27FC236}">
                  <a16:creationId xmlns:a16="http://schemas.microsoft.com/office/drawing/2014/main" id="{B5FA3452-5E7D-4F0A-812D-24B6470F0A71}"/>
                </a:ext>
              </a:extLst>
            </p:cNvPr>
            <p:cNvSpPr/>
            <p:nvPr/>
          </p:nvSpPr>
          <p:spPr>
            <a:xfrm>
              <a:off x="6324061" y="7785619"/>
              <a:ext cx="0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45" name="Line">
              <a:extLst>
                <a:ext uri="{FF2B5EF4-FFF2-40B4-BE49-F238E27FC236}">
                  <a16:creationId xmlns:a16="http://schemas.microsoft.com/office/drawing/2014/main" id="{9BCDF335-F0FA-410E-92A0-C8796C9CFEBD}"/>
                </a:ext>
              </a:extLst>
            </p:cNvPr>
            <p:cNvSpPr/>
            <p:nvPr/>
          </p:nvSpPr>
          <p:spPr>
            <a:xfrm>
              <a:off x="8195036" y="7967666"/>
              <a:ext cx="203183" cy="618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439" extrusionOk="0">
                  <a:moveTo>
                    <a:pt x="1379" y="2683"/>
                  </a:moveTo>
                  <a:cubicBezTo>
                    <a:pt x="919" y="1928"/>
                    <a:pt x="460" y="1172"/>
                    <a:pt x="1379" y="719"/>
                  </a:cubicBezTo>
                  <a:cubicBezTo>
                    <a:pt x="2298" y="266"/>
                    <a:pt x="4596" y="115"/>
                    <a:pt x="7583" y="40"/>
                  </a:cubicBezTo>
                  <a:cubicBezTo>
                    <a:pt x="10570" y="-36"/>
                    <a:pt x="14247" y="-36"/>
                    <a:pt x="16545" y="342"/>
                  </a:cubicBezTo>
                  <a:cubicBezTo>
                    <a:pt x="18843" y="719"/>
                    <a:pt x="19762" y="1474"/>
                    <a:pt x="18383" y="2909"/>
                  </a:cubicBezTo>
                  <a:cubicBezTo>
                    <a:pt x="17004" y="4344"/>
                    <a:pt x="13328" y="6459"/>
                    <a:pt x="10570" y="7819"/>
                  </a:cubicBezTo>
                  <a:cubicBezTo>
                    <a:pt x="7813" y="9178"/>
                    <a:pt x="5974" y="9782"/>
                    <a:pt x="5974" y="9782"/>
                  </a:cubicBezTo>
                  <a:cubicBezTo>
                    <a:pt x="5974" y="9782"/>
                    <a:pt x="7813" y="9178"/>
                    <a:pt x="9881" y="8951"/>
                  </a:cubicBezTo>
                  <a:cubicBezTo>
                    <a:pt x="11949" y="8725"/>
                    <a:pt x="14247" y="8876"/>
                    <a:pt x="16315" y="9631"/>
                  </a:cubicBezTo>
                  <a:cubicBezTo>
                    <a:pt x="18383" y="10386"/>
                    <a:pt x="20221" y="11746"/>
                    <a:pt x="20911" y="13332"/>
                  </a:cubicBezTo>
                  <a:cubicBezTo>
                    <a:pt x="21600" y="14918"/>
                    <a:pt x="21140" y="16730"/>
                    <a:pt x="19302" y="18090"/>
                  </a:cubicBezTo>
                  <a:cubicBezTo>
                    <a:pt x="17464" y="19449"/>
                    <a:pt x="14247" y="20356"/>
                    <a:pt x="11489" y="20884"/>
                  </a:cubicBezTo>
                  <a:cubicBezTo>
                    <a:pt x="8732" y="21413"/>
                    <a:pt x="6434" y="21564"/>
                    <a:pt x="4596" y="21337"/>
                  </a:cubicBezTo>
                  <a:cubicBezTo>
                    <a:pt x="2757" y="21111"/>
                    <a:pt x="1379" y="20507"/>
                    <a:pt x="0" y="199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46" name="Line">
              <a:extLst>
                <a:ext uri="{FF2B5EF4-FFF2-40B4-BE49-F238E27FC236}">
                  <a16:creationId xmlns:a16="http://schemas.microsoft.com/office/drawing/2014/main" id="{98534E3C-BB58-4944-A967-D5F8163E7634}"/>
                </a:ext>
              </a:extLst>
            </p:cNvPr>
            <p:cNvSpPr/>
            <p:nvPr/>
          </p:nvSpPr>
          <p:spPr>
            <a:xfrm>
              <a:off x="9748535" y="9093808"/>
              <a:ext cx="393668" cy="660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1" h="21047" extrusionOk="0">
                  <a:moveTo>
                    <a:pt x="14116" y="3675"/>
                  </a:moveTo>
                  <a:cubicBezTo>
                    <a:pt x="13651" y="2983"/>
                    <a:pt x="13187" y="2291"/>
                    <a:pt x="12374" y="1806"/>
                  </a:cubicBezTo>
                  <a:cubicBezTo>
                    <a:pt x="11561" y="1322"/>
                    <a:pt x="10400" y="1045"/>
                    <a:pt x="9006" y="1945"/>
                  </a:cubicBezTo>
                  <a:cubicBezTo>
                    <a:pt x="7613" y="2845"/>
                    <a:pt x="5987" y="4922"/>
                    <a:pt x="4361" y="7898"/>
                  </a:cubicBezTo>
                  <a:cubicBezTo>
                    <a:pt x="2735" y="10875"/>
                    <a:pt x="1110" y="14752"/>
                    <a:pt x="413" y="17037"/>
                  </a:cubicBezTo>
                  <a:cubicBezTo>
                    <a:pt x="-284" y="19322"/>
                    <a:pt x="-52" y="20014"/>
                    <a:pt x="761" y="20498"/>
                  </a:cubicBezTo>
                  <a:cubicBezTo>
                    <a:pt x="1574" y="20983"/>
                    <a:pt x="2968" y="21260"/>
                    <a:pt x="5522" y="20845"/>
                  </a:cubicBezTo>
                  <a:cubicBezTo>
                    <a:pt x="8077" y="20429"/>
                    <a:pt x="11793" y="19322"/>
                    <a:pt x="14697" y="16898"/>
                  </a:cubicBezTo>
                  <a:cubicBezTo>
                    <a:pt x="17600" y="14475"/>
                    <a:pt x="19690" y="10737"/>
                    <a:pt x="20503" y="7829"/>
                  </a:cubicBezTo>
                  <a:cubicBezTo>
                    <a:pt x="21316" y="4922"/>
                    <a:pt x="20852" y="2845"/>
                    <a:pt x="19110" y="1529"/>
                  </a:cubicBezTo>
                  <a:cubicBezTo>
                    <a:pt x="17368" y="214"/>
                    <a:pt x="14348" y="-340"/>
                    <a:pt x="11329" y="214"/>
                  </a:cubicBezTo>
                  <a:cubicBezTo>
                    <a:pt x="8310" y="768"/>
                    <a:pt x="5290" y="2429"/>
                    <a:pt x="2271" y="40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47" name="Line">
              <a:extLst>
                <a:ext uri="{FF2B5EF4-FFF2-40B4-BE49-F238E27FC236}">
                  <a16:creationId xmlns:a16="http://schemas.microsoft.com/office/drawing/2014/main" id="{5E58F50B-54C6-4713-BE05-CF3A576A6034}"/>
                </a:ext>
              </a:extLst>
            </p:cNvPr>
            <p:cNvSpPr/>
            <p:nvPr/>
          </p:nvSpPr>
          <p:spPr>
            <a:xfrm>
              <a:off x="10442743" y="9288554"/>
              <a:ext cx="55030" cy="88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48" name="Line">
              <a:extLst>
                <a:ext uri="{FF2B5EF4-FFF2-40B4-BE49-F238E27FC236}">
                  <a16:creationId xmlns:a16="http://schemas.microsoft.com/office/drawing/2014/main" id="{F2314DE4-EEAB-4361-9CE3-FD52A61D47AA}"/>
                </a:ext>
              </a:extLst>
            </p:cNvPr>
            <p:cNvSpPr/>
            <p:nvPr/>
          </p:nvSpPr>
          <p:spPr>
            <a:xfrm>
              <a:off x="10675558" y="9072638"/>
              <a:ext cx="317472" cy="524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405" extrusionOk="0">
                  <a:moveTo>
                    <a:pt x="8173" y="2395"/>
                  </a:moveTo>
                  <a:cubicBezTo>
                    <a:pt x="8465" y="1155"/>
                    <a:pt x="8757" y="-84"/>
                    <a:pt x="8465" y="5"/>
                  </a:cubicBezTo>
                  <a:cubicBezTo>
                    <a:pt x="8173" y="93"/>
                    <a:pt x="7297" y="1509"/>
                    <a:pt x="5838" y="4873"/>
                  </a:cubicBezTo>
                  <a:cubicBezTo>
                    <a:pt x="4378" y="8237"/>
                    <a:pt x="2335" y="13549"/>
                    <a:pt x="1167" y="16647"/>
                  </a:cubicBezTo>
                  <a:cubicBezTo>
                    <a:pt x="0" y="19745"/>
                    <a:pt x="-292" y="20631"/>
                    <a:pt x="292" y="21073"/>
                  </a:cubicBezTo>
                  <a:cubicBezTo>
                    <a:pt x="876" y="21516"/>
                    <a:pt x="2335" y="21516"/>
                    <a:pt x="5984" y="21073"/>
                  </a:cubicBezTo>
                  <a:cubicBezTo>
                    <a:pt x="9632" y="20631"/>
                    <a:pt x="15470" y="19745"/>
                    <a:pt x="21308" y="188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49" name="Line">
              <a:extLst>
                <a:ext uri="{FF2B5EF4-FFF2-40B4-BE49-F238E27FC236}">
                  <a16:creationId xmlns:a16="http://schemas.microsoft.com/office/drawing/2014/main" id="{D82B31AC-1B4A-45C2-A5EA-960115D20158}"/>
                </a:ext>
              </a:extLst>
            </p:cNvPr>
            <p:cNvSpPr/>
            <p:nvPr/>
          </p:nvSpPr>
          <p:spPr>
            <a:xfrm>
              <a:off x="10887206" y="9352057"/>
              <a:ext cx="67728" cy="486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0" h="21432" extrusionOk="0">
                  <a:moveTo>
                    <a:pt x="21030" y="1761"/>
                  </a:moveTo>
                  <a:cubicBezTo>
                    <a:pt x="21030" y="796"/>
                    <a:pt x="21030" y="-168"/>
                    <a:pt x="19005" y="25"/>
                  </a:cubicBezTo>
                  <a:cubicBezTo>
                    <a:pt x="16980" y="218"/>
                    <a:pt x="12930" y="1568"/>
                    <a:pt x="8880" y="4653"/>
                  </a:cubicBezTo>
                  <a:cubicBezTo>
                    <a:pt x="4830" y="7739"/>
                    <a:pt x="780" y="12561"/>
                    <a:pt x="105" y="15646"/>
                  </a:cubicBezTo>
                  <a:cubicBezTo>
                    <a:pt x="-570" y="18732"/>
                    <a:pt x="2130" y="20082"/>
                    <a:pt x="4830" y="21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50" name="Line">
              <a:extLst>
                <a:ext uri="{FF2B5EF4-FFF2-40B4-BE49-F238E27FC236}">
                  <a16:creationId xmlns:a16="http://schemas.microsoft.com/office/drawing/2014/main" id="{CA3FBA44-3A82-4BD4-B9F5-09B74A14190C}"/>
                </a:ext>
              </a:extLst>
            </p:cNvPr>
            <p:cNvSpPr/>
            <p:nvPr/>
          </p:nvSpPr>
          <p:spPr>
            <a:xfrm>
              <a:off x="11238542" y="9263152"/>
              <a:ext cx="321706" cy="783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0" h="21448" extrusionOk="0">
                  <a:moveTo>
                    <a:pt x="5264" y="7486"/>
                  </a:moveTo>
                  <a:cubicBezTo>
                    <a:pt x="8106" y="7366"/>
                    <a:pt x="10948" y="7247"/>
                    <a:pt x="13364" y="6650"/>
                  </a:cubicBezTo>
                  <a:cubicBezTo>
                    <a:pt x="15780" y="6054"/>
                    <a:pt x="17769" y="4979"/>
                    <a:pt x="19190" y="4084"/>
                  </a:cubicBezTo>
                  <a:cubicBezTo>
                    <a:pt x="20611" y="3189"/>
                    <a:pt x="21464" y="2473"/>
                    <a:pt x="20469" y="1757"/>
                  </a:cubicBezTo>
                  <a:cubicBezTo>
                    <a:pt x="19475" y="1041"/>
                    <a:pt x="16632" y="325"/>
                    <a:pt x="13648" y="87"/>
                  </a:cubicBezTo>
                  <a:cubicBezTo>
                    <a:pt x="10664" y="-152"/>
                    <a:pt x="7538" y="87"/>
                    <a:pt x="4838" y="982"/>
                  </a:cubicBezTo>
                  <a:cubicBezTo>
                    <a:pt x="2138" y="1877"/>
                    <a:pt x="-136" y="3428"/>
                    <a:pt x="6" y="4920"/>
                  </a:cubicBezTo>
                  <a:cubicBezTo>
                    <a:pt x="148" y="6412"/>
                    <a:pt x="2706" y="7844"/>
                    <a:pt x="5690" y="8202"/>
                  </a:cubicBezTo>
                  <a:cubicBezTo>
                    <a:pt x="8675" y="8560"/>
                    <a:pt x="12085" y="7844"/>
                    <a:pt x="14359" y="7307"/>
                  </a:cubicBezTo>
                  <a:cubicBezTo>
                    <a:pt x="16632" y="6770"/>
                    <a:pt x="17769" y="6412"/>
                    <a:pt x="17911" y="5994"/>
                  </a:cubicBezTo>
                  <a:cubicBezTo>
                    <a:pt x="18054" y="5576"/>
                    <a:pt x="17201" y="5099"/>
                    <a:pt x="16632" y="5517"/>
                  </a:cubicBezTo>
                  <a:cubicBezTo>
                    <a:pt x="16064" y="5934"/>
                    <a:pt x="15780" y="7247"/>
                    <a:pt x="14927" y="9037"/>
                  </a:cubicBezTo>
                  <a:cubicBezTo>
                    <a:pt x="14075" y="10827"/>
                    <a:pt x="12653" y="13094"/>
                    <a:pt x="11659" y="15242"/>
                  </a:cubicBezTo>
                  <a:cubicBezTo>
                    <a:pt x="10664" y="17391"/>
                    <a:pt x="10096" y="19419"/>
                    <a:pt x="9527" y="21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28708" name="Drawing">
            <a:extLst>
              <a:ext uri="{FF2B5EF4-FFF2-40B4-BE49-F238E27FC236}">
                <a16:creationId xmlns:a16="http://schemas.microsoft.com/office/drawing/2014/main" id="{D59C3DEE-BA10-4FAB-907A-39A9299AA5B8}"/>
              </a:ext>
            </a:extLst>
          </p:cNvPr>
          <p:cNvGrpSpPr>
            <a:grpSpLocks/>
          </p:cNvGrpSpPr>
          <p:nvPr/>
        </p:nvGrpSpPr>
        <p:grpSpPr bwMode="auto">
          <a:xfrm>
            <a:off x="368300" y="2125663"/>
            <a:ext cx="1289050" cy="569912"/>
            <a:chOff x="0" y="0"/>
            <a:chExt cx="3439147" cy="1521724"/>
          </a:xfrm>
        </p:grpSpPr>
        <p:sp>
          <p:nvSpPr>
            <p:cNvPr id="2852" name="Line">
              <a:extLst>
                <a:ext uri="{FF2B5EF4-FFF2-40B4-BE49-F238E27FC236}">
                  <a16:creationId xmlns:a16="http://schemas.microsoft.com/office/drawing/2014/main" id="{518BDD7F-E327-4149-882A-92BB7EBA520E}"/>
                </a:ext>
              </a:extLst>
            </p:cNvPr>
            <p:cNvSpPr/>
            <p:nvPr/>
          </p:nvSpPr>
          <p:spPr>
            <a:xfrm>
              <a:off x="118591" y="93253"/>
              <a:ext cx="38120" cy="826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1" h="21547" extrusionOk="0">
                  <a:moveTo>
                    <a:pt x="6480" y="3130"/>
                  </a:moveTo>
                  <a:cubicBezTo>
                    <a:pt x="6480" y="2562"/>
                    <a:pt x="6480" y="1993"/>
                    <a:pt x="6480" y="1368"/>
                  </a:cubicBezTo>
                  <a:cubicBezTo>
                    <a:pt x="6480" y="743"/>
                    <a:pt x="6480" y="61"/>
                    <a:pt x="7560" y="4"/>
                  </a:cubicBezTo>
                  <a:cubicBezTo>
                    <a:pt x="8640" y="-53"/>
                    <a:pt x="10800" y="515"/>
                    <a:pt x="14040" y="2448"/>
                  </a:cubicBezTo>
                  <a:cubicBezTo>
                    <a:pt x="17280" y="4381"/>
                    <a:pt x="21600" y="7678"/>
                    <a:pt x="19440" y="11088"/>
                  </a:cubicBezTo>
                  <a:cubicBezTo>
                    <a:pt x="17280" y="14499"/>
                    <a:pt x="8640" y="18023"/>
                    <a:pt x="0" y="21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53" name="Line">
              <a:extLst>
                <a:ext uri="{FF2B5EF4-FFF2-40B4-BE49-F238E27FC236}">
                  <a16:creationId xmlns:a16="http://schemas.microsoft.com/office/drawing/2014/main" id="{61565D6B-19E8-415D-A94E-A7303F7A3AF7}"/>
                </a:ext>
              </a:extLst>
            </p:cNvPr>
            <p:cNvSpPr/>
            <p:nvPr/>
          </p:nvSpPr>
          <p:spPr>
            <a:xfrm>
              <a:off x="0" y="0"/>
              <a:ext cx="275303" cy="529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268" extrusionOk="0">
                  <a:moveTo>
                    <a:pt x="10125" y="3883"/>
                  </a:moveTo>
                  <a:cubicBezTo>
                    <a:pt x="10462" y="2302"/>
                    <a:pt x="10800" y="722"/>
                    <a:pt x="11812" y="195"/>
                  </a:cubicBezTo>
                  <a:cubicBezTo>
                    <a:pt x="12825" y="-332"/>
                    <a:pt x="14512" y="195"/>
                    <a:pt x="16706" y="1951"/>
                  </a:cubicBezTo>
                  <a:cubicBezTo>
                    <a:pt x="18900" y="3707"/>
                    <a:pt x="21600" y="6692"/>
                    <a:pt x="21431" y="9678"/>
                  </a:cubicBezTo>
                  <a:cubicBezTo>
                    <a:pt x="21262" y="12663"/>
                    <a:pt x="18225" y="15648"/>
                    <a:pt x="14175" y="17580"/>
                  </a:cubicBezTo>
                  <a:cubicBezTo>
                    <a:pt x="10125" y="19512"/>
                    <a:pt x="5062" y="20390"/>
                    <a:pt x="0" y="21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54" name="Line">
              <a:extLst>
                <a:ext uri="{FF2B5EF4-FFF2-40B4-BE49-F238E27FC236}">
                  <a16:creationId xmlns:a16="http://schemas.microsoft.com/office/drawing/2014/main" id="{0797D443-0AFB-4BA9-ACAE-2DDB6DFF3261}"/>
                </a:ext>
              </a:extLst>
            </p:cNvPr>
            <p:cNvSpPr/>
            <p:nvPr/>
          </p:nvSpPr>
          <p:spPr>
            <a:xfrm>
              <a:off x="355774" y="406924"/>
              <a:ext cx="703077" cy="491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1" h="21204" extrusionOk="0">
                  <a:moveTo>
                    <a:pt x="2681" y="10338"/>
                  </a:moveTo>
                  <a:cubicBezTo>
                    <a:pt x="1627" y="10526"/>
                    <a:pt x="573" y="10714"/>
                    <a:pt x="178" y="10338"/>
                  </a:cubicBezTo>
                  <a:cubicBezTo>
                    <a:pt x="-217" y="9963"/>
                    <a:pt x="46" y="9023"/>
                    <a:pt x="968" y="7990"/>
                  </a:cubicBezTo>
                  <a:cubicBezTo>
                    <a:pt x="1890" y="6957"/>
                    <a:pt x="3471" y="5830"/>
                    <a:pt x="4854" y="5737"/>
                  </a:cubicBezTo>
                  <a:cubicBezTo>
                    <a:pt x="6237" y="5643"/>
                    <a:pt x="7422" y="6582"/>
                    <a:pt x="7949" y="8930"/>
                  </a:cubicBezTo>
                  <a:cubicBezTo>
                    <a:pt x="8476" y="11277"/>
                    <a:pt x="8344" y="15034"/>
                    <a:pt x="8015" y="17288"/>
                  </a:cubicBezTo>
                  <a:cubicBezTo>
                    <a:pt x="7685" y="19542"/>
                    <a:pt x="7159" y="20293"/>
                    <a:pt x="6500" y="20763"/>
                  </a:cubicBezTo>
                  <a:cubicBezTo>
                    <a:pt x="5842" y="21232"/>
                    <a:pt x="5051" y="21420"/>
                    <a:pt x="4656" y="20857"/>
                  </a:cubicBezTo>
                  <a:cubicBezTo>
                    <a:pt x="4261" y="20293"/>
                    <a:pt x="4261" y="18978"/>
                    <a:pt x="5249" y="15879"/>
                  </a:cubicBezTo>
                  <a:cubicBezTo>
                    <a:pt x="6237" y="12780"/>
                    <a:pt x="8212" y="7897"/>
                    <a:pt x="9595" y="4985"/>
                  </a:cubicBezTo>
                  <a:cubicBezTo>
                    <a:pt x="10978" y="2074"/>
                    <a:pt x="11768" y="1135"/>
                    <a:pt x="12493" y="571"/>
                  </a:cubicBezTo>
                  <a:cubicBezTo>
                    <a:pt x="13217" y="8"/>
                    <a:pt x="13876" y="-180"/>
                    <a:pt x="14271" y="196"/>
                  </a:cubicBezTo>
                  <a:cubicBezTo>
                    <a:pt x="14666" y="571"/>
                    <a:pt x="14798" y="1510"/>
                    <a:pt x="14534" y="3952"/>
                  </a:cubicBezTo>
                  <a:cubicBezTo>
                    <a:pt x="14271" y="6394"/>
                    <a:pt x="13612" y="10338"/>
                    <a:pt x="13283" y="13062"/>
                  </a:cubicBezTo>
                  <a:cubicBezTo>
                    <a:pt x="12954" y="15785"/>
                    <a:pt x="12954" y="17288"/>
                    <a:pt x="13283" y="18227"/>
                  </a:cubicBezTo>
                  <a:cubicBezTo>
                    <a:pt x="13612" y="19166"/>
                    <a:pt x="14271" y="19542"/>
                    <a:pt x="15259" y="19166"/>
                  </a:cubicBezTo>
                  <a:cubicBezTo>
                    <a:pt x="16246" y="18790"/>
                    <a:pt x="17563" y="17663"/>
                    <a:pt x="18683" y="16161"/>
                  </a:cubicBezTo>
                  <a:cubicBezTo>
                    <a:pt x="19803" y="14658"/>
                    <a:pt x="20724" y="12780"/>
                    <a:pt x="21054" y="10808"/>
                  </a:cubicBezTo>
                  <a:cubicBezTo>
                    <a:pt x="21383" y="8836"/>
                    <a:pt x="21120" y="6770"/>
                    <a:pt x="20263" y="5267"/>
                  </a:cubicBezTo>
                  <a:cubicBezTo>
                    <a:pt x="19407" y="3764"/>
                    <a:pt x="17959" y="2825"/>
                    <a:pt x="16510" y="2450"/>
                  </a:cubicBezTo>
                  <a:cubicBezTo>
                    <a:pt x="15061" y="2074"/>
                    <a:pt x="13612" y="2262"/>
                    <a:pt x="12163" y="2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55" name="Line">
              <a:extLst>
                <a:ext uri="{FF2B5EF4-FFF2-40B4-BE49-F238E27FC236}">
                  <a16:creationId xmlns:a16="http://schemas.microsoft.com/office/drawing/2014/main" id="{A076112C-7640-4077-B859-CE12EC2C8970}"/>
                </a:ext>
              </a:extLst>
            </p:cNvPr>
            <p:cNvSpPr/>
            <p:nvPr/>
          </p:nvSpPr>
          <p:spPr>
            <a:xfrm>
              <a:off x="1156266" y="55103"/>
              <a:ext cx="271066" cy="847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0" h="21600" extrusionOk="0">
                  <a:moveTo>
                    <a:pt x="730" y="0"/>
                  </a:moveTo>
                  <a:cubicBezTo>
                    <a:pt x="1395" y="4120"/>
                    <a:pt x="2059" y="8239"/>
                    <a:pt x="2391" y="10911"/>
                  </a:cubicBezTo>
                  <a:cubicBezTo>
                    <a:pt x="2724" y="13584"/>
                    <a:pt x="2724" y="14808"/>
                    <a:pt x="2391" y="15866"/>
                  </a:cubicBezTo>
                  <a:cubicBezTo>
                    <a:pt x="2059" y="16924"/>
                    <a:pt x="1395" y="17814"/>
                    <a:pt x="1228" y="17870"/>
                  </a:cubicBezTo>
                  <a:cubicBezTo>
                    <a:pt x="1062" y="17926"/>
                    <a:pt x="1395" y="17146"/>
                    <a:pt x="2724" y="16033"/>
                  </a:cubicBezTo>
                  <a:cubicBezTo>
                    <a:pt x="4053" y="14920"/>
                    <a:pt x="6379" y="13472"/>
                    <a:pt x="8207" y="12526"/>
                  </a:cubicBezTo>
                  <a:cubicBezTo>
                    <a:pt x="10035" y="11579"/>
                    <a:pt x="11364" y="11134"/>
                    <a:pt x="12859" y="10911"/>
                  </a:cubicBezTo>
                  <a:cubicBezTo>
                    <a:pt x="14355" y="10689"/>
                    <a:pt x="16016" y="10689"/>
                    <a:pt x="17345" y="10911"/>
                  </a:cubicBezTo>
                  <a:cubicBezTo>
                    <a:pt x="18675" y="11134"/>
                    <a:pt x="19671" y="11579"/>
                    <a:pt x="20336" y="12971"/>
                  </a:cubicBezTo>
                  <a:cubicBezTo>
                    <a:pt x="21001" y="14363"/>
                    <a:pt x="21333" y="16701"/>
                    <a:pt x="20170" y="18260"/>
                  </a:cubicBezTo>
                  <a:cubicBezTo>
                    <a:pt x="19007" y="19819"/>
                    <a:pt x="16348" y="20598"/>
                    <a:pt x="13358" y="21043"/>
                  </a:cubicBezTo>
                  <a:cubicBezTo>
                    <a:pt x="10367" y="21489"/>
                    <a:pt x="7044" y="21600"/>
                    <a:pt x="4551" y="21600"/>
                  </a:cubicBezTo>
                  <a:cubicBezTo>
                    <a:pt x="2059" y="21600"/>
                    <a:pt x="398" y="21489"/>
                    <a:pt x="65" y="20654"/>
                  </a:cubicBezTo>
                  <a:cubicBezTo>
                    <a:pt x="-267" y="19819"/>
                    <a:pt x="730" y="18260"/>
                    <a:pt x="1727" y="167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56" name="Line">
              <a:extLst>
                <a:ext uri="{FF2B5EF4-FFF2-40B4-BE49-F238E27FC236}">
                  <a16:creationId xmlns:a16="http://schemas.microsoft.com/office/drawing/2014/main" id="{6C4111C1-5BE6-4BE9-BD6F-510BC65CB996}"/>
                </a:ext>
              </a:extLst>
            </p:cNvPr>
            <p:cNvSpPr/>
            <p:nvPr/>
          </p:nvSpPr>
          <p:spPr>
            <a:xfrm>
              <a:off x="1512040" y="173789"/>
              <a:ext cx="55059" cy="707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8" h="21600" extrusionOk="0">
                  <a:moveTo>
                    <a:pt x="11391" y="0"/>
                  </a:moveTo>
                  <a:cubicBezTo>
                    <a:pt x="6762" y="4933"/>
                    <a:pt x="2134" y="9867"/>
                    <a:pt x="591" y="13200"/>
                  </a:cubicBezTo>
                  <a:cubicBezTo>
                    <a:pt x="-952" y="16533"/>
                    <a:pt x="591" y="18267"/>
                    <a:pt x="4448" y="19400"/>
                  </a:cubicBezTo>
                  <a:cubicBezTo>
                    <a:pt x="8305" y="20533"/>
                    <a:pt x="14477" y="21067"/>
                    <a:pt x="2064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57" name="Line">
              <a:extLst>
                <a:ext uri="{FF2B5EF4-FFF2-40B4-BE49-F238E27FC236}">
                  <a16:creationId xmlns:a16="http://schemas.microsoft.com/office/drawing/2014/main" id="{D1A5B760-FEF2-4C1D-ADE3-0C84FCB6B5C1}"/>
                </a:ext>
              </a:extLst>
            </p:cNvPr>
            <p:cNvSpPr/>
            <p:nvPr/>
          </p:nvSpPr>
          <p:spPr>
            <a:xfrm>
              <a:off x="1634865" y="504415"/>
              <a:ext cx="326127" cy="389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8" extrusionOk="0">
                  <a:moveTo>
                    <a:pt x="0" y="9835"/>
                  </a:moveTo>
                  <a:cubicBezTo>
                    <a:pt x="1152" y="10547"/>
                    <a:pt x="2304" y="11259"/>
                    <a:pt x="5184" y="10903"/>
                  </a:cubicBezTo>
                  <a:cubicBezTo>
                    <a:pt x="8064" y="10547"/>
                    <a:pt x="12672" y="9123"/>
                    <a:pt x="15408" y="7936"/>
                  </a:cubicBezTo>
                  <a:cubicBezTo>
                    <a:pt x="18144" y="6749"/>
                    <a:pt x="19008" y="5799"/>
                    <a:pt x="18864" y="4257"/>
                  </a:cubicBezTo>
                  <a:cubicBezTo>
                    <a:pt x="18720" y="2714"/>
                    <a:pt x="17568" y="577"/>
                    <a:pt x="15552" y="103"/>
                  </a:cubicBezTo>
                  <a:cubicBezTo>
                    <a:pt x="13536" y="-372"/>
                    <a:pt x="10656" y="815"/>
                    <a:pt x="8640" y="3307"/>
                  </a:cubicBezTo>
                  <a:cubicBezTo>
                    <a:pt x="6624" y="5799"/>
                    <a:pt x="5472" y="9597"/>
                    <a:pt x="5472" y="12564"/>
                  </a:cubicBezTo>
                  <a:cubicBezTo>
                    <a:pt x="5472" y="15531"/>
                    <a:pt x="6624" y="17668"/>
                    <a:pt x="9504" y="18973"/>
                  </a:cubicBezTo>
                  <a:cubicBezTo>
                    <a:pt x="12384" y="20279"/>
                    <a:pt x="16992" y="20753"/>
                    <a:pt x="21600" y="212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58" name="Line">
              <a:extLst>
                <a:ext uri="{FF2B5EF4-FFF2-40B4-BE49-F238E27FC236}">
                  <a16:creationId xmlns:a16="http://schemas.microsoft.com/office/drawing/2014/main" id="{381D2D32-3462-4961-B84C-891EC221E234}"/>
                </a:ext>
              </a:extLst>
            </p:cNvPr>
            <p:cNvSpPr/>
            <p:nvPr/>
          </p:nvSpPr>
          <p:spPr>
            <a:xfrm>
              <a:off x="2117701" y="406924"/>
              <a:ext cx="588722" cy="59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extrusionOk="0">
                  <a:moveTo>
                    <a:pt x="0" y="3450"/>
                  </a:moveTo>
                  <a:cubicBezTo>
                    <a:pt x="480" y="2820"/>
                    <a:pt x="960" y="2189"/>
                    <a:pt x="1440" y="2189"/>
                  </a:cubicBezTo>
                  <a:cubicBezTo>
                    <a:pt x="1920" y="2189"/>
                    <a:pt x="2400" y="2820"/>
                    <a:pt x="2880" y="5185"/>
                  </a:cubicBezTo>
                  <a:cubicBezTo>
                    <a:pt x="3360" y="7550"/>
                    <a:pt x="3840" y="11649"/>
                    <a:pt x="4000" y="14093"/>
                  </a:cubicBezTo>
                  <a:cubicBezTo>
                    <a:pt x="4160" y="16536"/>
                    <a:pt x="4000" y="17325"/>
                    <a:pt x="3680" y="18034"/>
                  </a:cubicBezTo>
                  <a:cubicBezTo>
                    <a:pt x="3360" y="18744"/>
                    <a:pt x="2880" y="19374"/>
                    <a:pt x="2560" y="19217"/>
                  </a:cubicBezTo>
                  <a:cubicBezTo>
                    <a:pt x="2240" y="19059"/>
                    <a:pt x="2080" y="18113"/>
                    <a:pt x="2800" y="15748"/>
                  </a:cubicBezTo>
                  <a:cubicBezTo>
                    <a:pt x="3520" y="13383"/>
                    <a:pt x="5120" y="9599"/>
                    <a:pt x="6240" y="7392"/>
                  </a:cubicBezTo>
                  <a:cubicBezTo>
                    <a:pt x="7360" y="5185"/>
                    <a:pt x="8000" y="4554"/>
                    <a:pt x="8720" y="4396"/>
                  </a:cubicBezTo>
                  <a:cubicBezTo>
                    <a:pt x="9440" y="4239"/>
                    <a:pt x="10240" y="4554"/>
                    <a:pt x="10880" y="6367"/>
                  </a:cubicBezTo>
                  <a:cubicBezTo>
                    <a:pt x="11520" y="8180"/>
                    <a:pt x="12000" y="11491"/>
                    <a:pt x="12240" y="13541"/>
                  </a:cubicBezTo>
                  <a:cubicBezTo>
                    <a:pt x="12480" y="15590"/>
                    <a:pt x="12480" y="16379"/>
                    <a:pt x="12640" y="16063"/>
                  </a:cubicBezTo>
                  <a:cubicBezTo>
                    <a:pt x="12800" y="15748"/>
                    <a:pt x="13120" y="14329"/>
                    <a:pt x="13680" y="11806"/>
                  </a:cubicBezTo>
                  <a:cubicBezTo>
                    <a:pt x="14240" y="9284"/>
                    <a:pt x="15040" y="5658"/>
                    <a:pt x="15600" y="3450"/>
                  </a:cubicBezTo>
                  <a:cubicBezTo>
                    <a:pt x="16160" y="1243"/>
                    <a:pt x="16480" y="455"/>
                    <a:pt x="17040" y="139"/>
                  </a:cubicBezTo>
                  <a:cubicBezTo>
                    <a:pt x="17600" y="-176"/>
                    <a:pt x="18400" y="-18"/>
                    <a:pt x="18960" y="1243"/>
                  </a:cubicBezTo>
                  <a:cubicBezTo>
                    <a:pt x="19520" y="2504"/>
                    <a:pt x="19840" y="4869"/>
                    <a:pt x="20000" y="7865"/>
                  </a:cubicBezTo>
                  <a:cubicBezTo>
                    <a:pt x="20160" y="10861"/>
                    <a:pt x="20160" y="14487"/>
                    <a:pt x="20160" y="16694"/>
                  </a:cubicBezTo>
                  <a:cubicBezTo>
                    <a:pt x="20160" y="18901"/>
                    <a:pt x="20160" y="19690"/>
                    <a:pt x="20400" y="20242"/>
                  </a:cubicBezTo>
                  <a:cubicBezTo>
                    <a:pt x="20640" y="20793"/>
                    <a:pt x="21120" y="21109"/>
                    <a:pt x="21600" y="21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59" name="Line">
              <a:extLst>
                <a:ext uri="{FF2B5EF4-FFF2-40B4-BE49-F238E27FC236}">
                  <a16:creationId xmlns:a16="http://schemas.microsoft.com/office/drawing/2014/main" id="{80A63D90-B4DC-499E-A99A-BBF9BD6E4C05}"/>
                </a:ext>
              </a:extLst>
            </p:cNvPr>
            <p:cNvSpPr/>
            <p:nvPr/>
          </p:nvSpPr>
          <p:spPr>
            <a:xfrm>
              <a:off x="3151140" y="228895"/>
              <a:ext cx="25412" cy="207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60" name="Line">
              <a:extLst>
                <a:ext uri="{FF2B5EF4-FFF2-40B4-BE49-F238E27FC236}">
                  <a16:creationId xmlns:a16="http://schemas.microsoft.com/office/drawing/2014/main" id="{27F3E9DE-30C4-40FF-8851-10C3D9AAA4F4}"/>
                </a:ext>
              </a:extLst>
            </p:cNvPr>
            <p:cNvSpPr/>
            <p:nvPr/>
          </p:nvSpPr>
          <p:spPr>
            <a:xfrm>
              <a:off x="3201964" y="724832"/>
              <a:ext cx="16942" cy="101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61" name="Line">
              <a:extLst>
                <a:ext uri="{FF2B5EF4-FFF2-40B4-BE49-F238E27FC236}">
                  <a16:creationId xmlns:a16="http://schemas.microsoft.com/office/drawing/2014/main" id="{DA40D2C9-AD3E-4976-9242-785F97540636}"/>
                </a:ext>
              </a:extLst>
            </p:cNvPr>
            <p:cNvSpPr/>
            <p:nvPr/>
          </p:nvSpPr>
          <p:spPr>
            <a:xfrm>
              <a:off x="347303" y="1411515"/>
              <a:ext cx="3091844" cy="110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9" extrusionOk="0">
                  <a:moveTo>
                    <a:pt x="1401" y="20869"/>
                  </a:moveTo>
                  <a:cubicBezTo>
                    <a:pt x="1036" y="20869"/>
                    <a:pt x="670" y="20869"/>
                    <a:pt x="411" y="20869"/>
                  </a:cubicBezTo>
                  <a:cubicBezTo>
                    <a:pt x="152" y="20869"/>
                    <a:pt x="0" y="20869"/>
                    <a:pt x="0" y="20454"/>
                  </a:cubicBezTo>
                  <a:cubicBezTo>
                    <a:pt x="0" y="20038"/>
                    <a:pt x="152" y="19207"/>
                    <a:pt x="777" y="18792"/>
                  </a:cubicBezTo>
                  <a:cubicBezTo>
                    <a:pt x="1401" y="18377"/>
                    <a:pt x="2498" y="18377"/>
                    <a:pt x="3595" y="17961"/>
                  </a:cubicBezTo>
                  <a:cubicBezTo>
                    <a:pt x="4692" y="17546"/>
                    <a:pt x="5788" y="16715"/>
                    <a:pt x="6961" y="15884"/>
                  </a:cubicBezTo>
                  <a:cubicBezTo>
                    <a:pt x="8134" y="15054"/>
                    <a:pt x="9383" y="14223"/>
                    <a:pt x="10572" y="12561"/>
                  </a:cubicBezTo>
                  <a:cubicBezTo>
                    <a:pt x="11760" y="10900"/>
                    <a:pt x="12887" y="8407"/>
                    <a:pt x="13999" y="6331"/>
                  </a:cubicBezTo>
                  <a:cubicBezTo>
                    <a:pt x="15111" y="4254"/>
                    <a:pt x="16208" y="2592"/>
                    <a:pt x="17228" y="1346"/>
                  </a:cubicBezTo>
                  <a:cubicBezTo>
                    <a:pt x="18249" y="100"/>
                    <a:pt x="19193" y="-731"/>
                    <a:pt x="19909" y="931"/>
                  </a:cubicBezTo>
                  <a:cubicBezTo>
                    <a:pt x="20625" y="2592"/>
                    <a:pt x="21113" y="6746"/>
                    <a:pt x="21600" y="10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730" name="Drawing">
            <a:extLst>
              <a:ext uri="{FF2B5EF4-FFF2-40B4-BE49-F238E27FC236}">
                <a16:creationId xmlns:a16="http://schemas.microsoft.com/office/drawing/2014/main" id="{5D1E9D32-0A49-4E1E-940B-0020EBB55427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685800"/>
            <a:ext cx="7439025" cy="5233988"/>
            <a:chOff x="0" y="0"/>
            <a:chExt cx="17577755" cy="11948431"/>
          </a:xfrm>
        </p:grpSpPr>
        <p:sp>
          <p:nvSpPr>
            <p:cNvPr id="1265" name="Line">
              <a:extLst>
                <a:ext uri="{FF2B5EF4-FFF2-40B4-BE49-F238E27FC236}">
                  <a16:creationId xmlns:a16="http://schemas.microsoft.com/office/drawing/2014/main" id="{A8DE542B-2831-4F4C-A1B4-B3396461DA80}"/>
                </a:ext>
              </a:extLst>
            </p:cNvPr>
            <p:cNvSpPr/>
            <p:nvPr/>
          </p:nvSpPr>
          <p:spPr>
            <a:xfrm>
              <a:off x="517655" y="684943"/>
              <a:ext cx="806492" cy="1061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408" extrusionOk="0">
                  <a:moveTo>
                    <a:pt x="20109" y="3418"/>
                  </a:moveTo>
                  <a:cubicBezTo>
                    <a:pt x="19652" y="3679"/>
                    <a:pt x="19195" y="3941"/>
                    <a:pt x="18909" y="3853"/>
                  </a:cubicBezTo>
                  <a:cubicBezTo>
                    <a:pt x="18623" y="3766"/>
                    <a:pt x="18509" y="3331"/>
                    <a:pt x="18280" y="3331"/>
                  </a:cubicBezTo>
                  <a:cubicBezTo>
                    <a:pt x="18052" y="3331"/>
                    <a:pt x="17709" y="3766"/>
                    <a:pt x="17480" y="4332"/>
                  </a:cubicBezTo>
                  <a:cubicBezTo>
                    <a:pt x="17252" y="4899"/>
                    <a:pt x="17137" y="5595"/>
                    <a:pt x="17366" y="5944"/>
                  </a:cubicBezTo>
                  <a:cubicBezTo>
                    <a:pt x="17595" y="6292"/>
                    <a:pt x="18166" y="6292"/>
                    <a:pt x="18795" y="5900"/>
                  </a:cubicBezTo>
                  <a:cubicBezTo>
                    <a:pt x="19423" y="5508"/>
                    <a:pt x="20109" y="4724"/>
                    <a:pt x="20566" y="3897"/>
                  </a:cubicBezTo>
                  <a:cubicBezTo>
                    <a:pt x="21023" y="3070"/>
                    <a:pt x="21252" y="2199"/>
                    <a:pt x="21309" y="1545"/>
                  </a:cubicBezTo>
                  <a:cubicBezTo>
                    <a:pt x="21366" y="892"/>
                    <a:pt x="21252" y="457"/>
                    <a:pt x="20852" y="195"/>
                  </a:cubicBezTo>
                  <a:cubicBezTo>
                    <a:pt x="20452" y="-66"/>
                    <a:pt x="19766" y="-153"/>
                    <a:pt x="18052" y="500"/>
                  </a:cubicBezTo>
                  <a:cubicBezTo>
                    <a:pt x="16337" y="1153"/>
                    <a:pt x="13595" y="2547"/>
                    <a:pt x="10966" y="4158"/>
                  </a:cubicBezTo>
                  <a:cubicBezTo>
                    <a:pt x="8337" y="5770"/>
                    <a:pt x="5823" y="7599"/>
                    <a:pt x="3823" y="9732"/>
                  </a:cubicBezTo>
                  <a:cubicBezTo>
                    <a:pt x="1823" y="11866"/>
                    <a:pt x="337" y="14305"/>
                    <a:pt x="52" y="16178"/>
                  </a:cubicBezTo>
                  <a:cubicBezTo>
                    <a:pt x="-234" y="18050"/>
                    <a:pt x="680" y="19357"/>
                    <a:pt x="2623" y="20184"/>
                  </a:cubicBezTo>
                  <a:cubicBezTo>
                    <a:pt x="4566" y="21012"/>
                    <a:pt x="7537" y="21360"/>
                    <a:pt x="9995" y="21403"/>
                  </a:cubicBezTo>
                  <a:cubicBezTo>
                    <a:pt x="12452" y="21447"/>
                    <a:pt x="14395" y="21186"/>
                    <a:pt x="16337" y="2092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66" name="Line">
              <a:extLst>
                <a:ext uri="{FF2B5EF4-FFF2-40B4-BE49-F238E27FC236}">
                  <a16:creationId xmlns:a16="http://schemas.microsoft.com/office/drawing/2014/main" id="{14CF6E19-8E00-4789-BCD9-DEE75A0AF134}"/>
                </a:ext>
              </a:extLst>
            </p:cNvPr>
            <p:cNvSpPr/>
            <p:nvPr/>
          </p:nvSpPr>
          <p:spPr>
            <a:xfrm>
              <a:off x="1526708" y="1311899"/>
              <a:ext cx="412623" cy="420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418" extrusionOk="0">
                  <a:moveTo>
                    <a:pt x="19092" y="1019"/>
                  </a:moveTo>
                  <a:cubicBezTo>
                    <a:pt x="15566" y="1019"/>
                    <a:pt x="12039" y="1019"/>
                    <a:pt x="9064" y="2341"/>
                  </a:cubicBezTo>
                  <a:cubicBezTo>
                    <a:pt x="6088" y="3664"/>
                    <a:pt x="3664" y="6309"/>
                    <a:pt x="2231" y="8844"/>
                  </a:cubicBezTo>
                  <a:cubicBezTo>
                    <a:pt x="799" y="11378"/>
                    <a:pt x="358" y="13803"/>
                    <a:pt x="137" y="15566"/>
                  </a:cubicBezTo>
                  <a:cubicBezTo>
                    <a:pt x="-83" y="17329"/>
                    <a:pt x="-83" y="18431"/>
                    <a:pt x="468" y="19423"/>
                  </a:cubicBezTo>
                  <a:cubicBezTo>
                    <a:pt x="1019" y="20415"/>
                    <a:pt x="2121" y="21297"/>
                    <a:pt x="4546" y="21407"/>
                  </a:cubicBezTo>
                  <a:cubicBezTo>
                    <a:pt x="6970" y="21517"/>
                    <a:pt x="10717" y="20856"/>
                    <a:pt x="13693" y="19533"/>
                  </a:cubicBezTo>
                  <a:cubicBezTo>
                    <a:pt x="16668" y="18211"/>
                    <a:pt x="18872" y="16227"/>
                    <a:pt x="20084" y="13803"/>
                  </a:cubicBezTo>
                  <a:cubicBezTo>
                    <a:pt x="21297" y="11378"/>
                    <a:pt x="21517" y="8513"/>
                    <a:pt x="20746" y="6309"/>
                  </a:cubicBezTo>
                  <a:cubicBezTo>
                    <a:pt x="19974" y="4105"/>
                    <a:pt x="18211" y="2562"/>
                    <a:pt x="16227" y="1570"/>
                  </a:cubicBezTo>
                  <a:cubicBezTo>
                    <a:pt x="14244" y="578"/>
                    <a:pt x="12039" y="137"/>
                    <a:pt x="10276" y="27"/>
                  </a:cubicBezTo>
                  <a:cubicBezTo>
                    <a:pt x="8513" y="-83"/>
                    <a:pt x="7190" y="137"/>
                    <a:pt x="6860" y="799"/>
                  </a:cubicBezTo>
                  <a:cubicBezTo>
                    <a:pt x="6529" y="1460"/>
                    <a:pt x="7190" y="2562"/>
                    <a:pt x="7852" y="366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67" name="Line">
              <a:extLst>
                <a:ext uri="{FF2B5EF4-FFF2-40B4-BE49-F238E27FC236}">
                  <a16:creationId xmlns:a16="http://schemas.microsoft.com/office/drawing/2014/main" id="{3E242776-2776-479F-B376-9D370E3787EC}"/>
                </a:ext>
              </a:extLst>
            </p:cNvPr>
            <p:cNvSpPr/>
            <p:nvPr/>
          </p:nvSpPr>
          <p:spPr>
            <a:xfrm>
              <a:off x="2216914" y="1330020"/>
              <a:ext cx="315094" cy="434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293" extrusionOk="0">
                  <a:moveTo>
                    <a:pt x="21466" y="242"/>
                  </a:moveTo>
                  <a:cubicBezTo>
                    <a:pt x="18255" y="33"/>
                    <a:pt x="15044" y="-177"/>
                    <a:pt x="11980" y="242"/>
                  </a:cubicBezTo>
                  <a:cubicBezTo>
                    <a:pt x="8915" y="662"/>
                    <a:pt x="5996" y="1710"/>
                    <a:pt x="3807" y="2654"/>
                  </a:cubicBezTo>
                  <a:cubicBezTo>
                    <a:pt x="1617" y="3598"/>
                    <a:pt x="158" y="4437"/>
                    <a:pt x="12" y="5171"/>
                  </a:cubicBezTo>
                  <a:cubicBezTo>
                    <a:pt x="-134" y="5905"/>
                    <a:pt x="1034" y="6534"/>
                    <a:pt x="4244" y="7687"/>
                  </a:cubicBezTo>
                  <a:cubicBezTo>
                    <a:pt x="7455" y="8840"/>
                    <a:pt x="12709" y="10518"/>
                    <a:pt x="15920" y="11776"/>
                  </a:cubicBezTo>
                  <a:cubicBezTo>
                    <a:pt x="19131" y="13035"/>
                    <a:pt x="20298" y="13873"/>
                    <a:pt x="20882" y="14817"/>
                  </a:cubicBezTo>
                  <a:cubicBezTo>
                    <a:pt x="21466" y="15761"/>
                    <a:pt x="21466" y="16809"/>
                    <a:pt x="20736" y="17648"/>
                  </a:cubicBezTo>
                  <a:cubicBezTo>
                    <a:pt x="20007" y="18487"/>
                    <a:pt x="18547" y="19116"/>
                    <a:pt x="15482" y="19745"/>
                  </a:cubicBezTo>
                  <a:cubicBezTo>
                    <a:pt x="12417" y="20374"/>
                    <a:pt x="7747" y="21004"/>
                    <a:pt x="4682" y="21213"/>
                  </a:cubicBezTo>
                  <a:cubicBezTo>
                    <a:pt x="1617" y="21423"/>
                    <a:pt x="158" y="21213"/>
                    <a:pt x="158" y="20689"/>
                  </a:cubicBezTo>
                  <a:cubicBezTo>
                    <a:pt x="158" y="20165"/>
                    <a:pt x="1617" y="19326"/>
                    <a:pt x="3077" y="18592"/>
                  </a:cubicBezTo>
                  <a:cubicBezTo>
                    <a:pt x="4536" y="17858"/>
                    <a:pt x="5996" y="17229"/>
                    <a:pt x="7455" y="16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68" name="Line">
              <a:extLst>
                <a:ext uri="{FF2B5EF4-FFF2-40B4-BE49-F238E27FC236}">
                  <a16:creationId xmlns:a16="http://schemas.microsoft.com/office/drawing/2014/main" id="{EC0DD0FE-074E-49D6-88F3-9A9537709071}"/>
                </a:ext>
              </a:extLst>
            </p:cNvPr>
            <p:cNvSpPr/>
            <p:nvPr/>
          </p:nvSpPr>
          <p:spPr>
            <a:xfrm>
              <a:off x="2805839" y="978488"/>
              <a:ext cx="116286" cy="692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extrusionOk="0">
                  <a:moveTo>
                    <a:pt x="21600" y="143"/>
                  </a:moveTo>
                  <a:cubicBezTo>
                    <a:pt x="17600" y="9"/>
                    <a:pt x="13600" y="-125"/>
                    <a:pt x="11200" y="210"/>
                  </a:cubicBezTo>
                  <a:cubicBezTo>
                    <a:pt x="8800" y="546"/>
                    <a:pt x="8000" y="1351"/>
                    <a:pt x="8000" y="3900"/>
                  </a:cubicBezTo>
                  <a:cubicBezTo>
                    <a:pt x="8000" y="6449"/>
                    <a:pt x="8800" y="10742"/>
                    <a:pt x="7600" y="13962"/>
                  </a:cubicBezTo>
                  <a:cubicBezTo>
                    <a:pt x="6400" y="17182"/>
                    <a:pt x="3200" y="19328"/>
                    <a:pt x="0" y="2147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69" name="Line">
              <a:extLst>
                <a:ext uri="{FF2B5EF4-FFF2-40B4-BE49-F238E27FC236}">
                  <a16:creationId xmlns:a16="http://schemas.microsoft.com/office/drawing/2014/main" id="{F8824FCB-128A-4E4F-876B-6B8F5866EA6C}"/>
                </a:ext>
              </a:extLst>
            </p:cNvPr>
            <p:cNvSpPr/>
            <p:nvPr/>
          </p:nvSpPr>
          <p:spPr>
            <a:xfrm>
              <a:off x="2663296" y="1384380"/>
              <a:ext cx="285085" cy="25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70" name="Line">
              <a:extLst>
                <a:ext uri="{FF2B5EF4-FFF2-40B4-BE49-F238E27FC236}">
                  <a16:creationId xmlns:a16="http://schemas.microsoft.com/office/drawing/2014/main" id="{7577794A-2C8B-48A9-85FD-4EBA437FBC07}"/>
                </a:ext>
              </a:extLst>
            </p:cNvPr>
            <p:cNvSpPr/>
            <p:nvPr/>
          </p:nvSpPr>
          <p:spPr>
            <a:xfrm>
              <a:off x="4009950" y="1174186"/>
              <a:ext cx="37511" cy="1000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5" extrusionOk="0">
                  <a:moveTo>
                    <a:pt x="21600" y="1724"/>
                  </a:moveTo>
                  <a:cubicBezTo>
                    <a:pt x="14400" y="886"/>
                    <a:pt x="7200" y="48"/>
                    <a:pt x="3600" y="2"/>
                  </a:cubicBezTo>
                  <a:cubicBezTo>
                    <a:pt x="0" y="-45"/>
                    <a:pt x="0" y="700"/>
                    <a:pt x="1200" y="2422"/>
                  </a:cubicBezTo>
                  <a:cubicBezTo>
                    <a:pt x="2400" y="4145"/>
                    <a:pt x="4800" y="6845"/>
                    <a:pt x="6000" y="9917"/>
                  </a:cubicBezTo>
                  <a:cubicBezTo>
                    <a:pt x="7200" y="12989"/>
                    <a:pt x="7200" y="16434"/>
                    <a:pt x="6000" y="18436"/>
                  </a:cubicBezTo>
                  <a:cubicBezTo>
                    <a:pt x="4800" y="20438"/>
                    <a:pt x="2400" y="20996"/>
                    <a:pt x="0" y="2155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71" name="Line">
              <a:extLst>
                <a:ext uri="{FF2B5EF4-FFF2-40B4-BE49-F238E27FC236}">
                  <a16:creationId xmlns:a16="http://schemas.microsoft.com/office/drawing/2014/main" id="{162DF15F-A9D0-410C-B30F-9CFB39D8F8A9}"/>
                </a:ext>
              </a:extLst>
            </p:cNvPr>
            <p:cNvSpPr/>
            <p:nvPr/>
          </p:nvSpPr>
          <p:spPr>
            <a:xfrm>
              <a:off x="3957434" y="1174186"/>
              <a:ext cx="281333" cy="427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0914" extrusionOk="0">
                  <a:moveTo>
                    <a:pt x="4836" y="6528"/>
                  </a:moveTo>
                  <a:cubicBezTo>
                    <a:pt x="5803" y="4431"/>
                    <a:pt x="6770" y="2334"/>
                    <a:pt x="8382" y="1076"/>
                  </a:cubicBezTo>
                  <a:cubicBezTo>
                    <a:pt x="9994" y="-183"/>
                    <a:pt x="12251" y="-602"/>
                    <a:pt x="14830" y="1285"/>
                  </a:cubicBezTo>
                  <a:cubicBezTo>
                    <a:pt x="17409" y="3173"/>
                    <a:pt x="20310" y="7367"/>
                    <a:pt x="20955" y="10827"/>
                  </a:cubicBezTo>
                  <a:cubicBezTo>
                    <a:pt x="21600" y="14287"/>
                    <a:pt x="19988" y="17014"/>
                    <a:pt x="17409" y="18586"/>
                  </a:cubicBezTo>
                  <a:cubicBezTo>
                    <a:pt x="14830" y="20159"/>
                    <a:pt x="11284" y="20579"/>
                    <a:pt x="8704" y="20788"/>
                  </a:cubicBezTo>
                  <a:cubicBezTo>
                    <a:pt x="6125" y="20998"/>
                    <a:pt x="4513" y="20998"/>
                    <a:pt x="3224" y="20369"/>
                  </a:cubicBezTo>
                  <a:cubicBezTo>
                    <a:pt x="1934" y="19740"/>
                    <a:pt x="967" y="18481"/>
                    <a:pt x="0" y="1722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72" name="Line">
              <a:extLst>
                <a:ext uri="{FF2B5EF4-FFF2-40B4-BE49-F238E27FC236}">
                  <a16:creationId xmlns:a16="http://schemas.microsoft.com/office/drawing/2014/main" id="{263A21B0-CEBD-426C-89AE-D57BB5996337}"/>
                </a:ext>
              </a:extLst>
            </p:cNvPr>
            <p:cNvSpPr/>
            <p:nvPr/>
          </p:nvSpPr>
          <p:spPr>
            <a:xfrm>
              <a:off x="4561364" y="1308276"/>
              <a:ext cx="225067" cy="297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3" h="21291" extrusionOk="0">
                  <a:moveTo>
                    <a:pt x="2850" y="10182"/>
                  </a:moveTo>
                  <a:cubicBezTo>
                    <a:pt x="4421" y="11108"/>
                    <a:pt x="5992" y="12034"/>
                    <a:pt x="7563" y="12034"/>
                  </a:cubicBezTo>
                  <a:cubicBezTo>
                    <a:pt x="9134" y="12034"/>
                    <a:pt x="10705" y="11108"/>
                    <a:pt x="12079" y="10028"/>
                  </a:cubicBezTo>
                  <a:cubicBezTo>
                    <a:pt x="13454" y="8948"/>
                    <a:pt x="14632" y="7714"/>
                    <a:pt x="15418" y="6171"/>
                  </a:cubicBezTo>
                  <a:cubicBezTo>
                    <a:pt x="16203" y="4628"/>
                    <a:pt x="16596" y="2777"/>
                    <a:pt x="15810" y="1542"/>
                  </a:cubicBezTo>
                  <a:cubicBezTo>
                    <a:pt x="15025" y="308"/>
                    <a:pt x="13061" y="-309"/>
                    <a:pt x="10312" y="154"/>
                  </a:cubicBezTo>
                  <a:cubicBezTo>
                    <a:pt x="7563" y="617"/>
                    <a:pt x="4028" y="2160"/>
                    <a:pt x="1868" y="4937"/>
                  </a:cubicBezTo>
                  <a:cubicBezTo>
                    <a:pt x="-292" y="7714"/>
                    <a:pt x="-1077" y="11725"/>
                    <a:pt x="2261" y="14657"/>
                  </a:cubicBezTo>
                  <a:cubicBezTo>
                    <a:pt x="5599" y="17588"/>
                    <a:pt x="13061" y="19440"/>
                    <a:pt x="20523" y="2129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73" name="Line">
              <a:extLst>
                <a:ext uri="{FF2B5EF4-FFF2-40B4-BE49-F238E27FC236}">
                  <a16:creationId xmlns:a16="http://schemas.microsoft.com/office/drawing/2014/main" id="{8923C089-CDE0-498A-97C4-6E304D3B5D73}"/>
                </a:ext>
              </a:extLst>
            </p:cNvPr>
            <p:cNvSpPr/>
            <p:nvPr/>
          </p:nvSpPr>
          <p:spPr>
            <a:xfrm>
              <a:off x="4902717" y="1203178"/>
              <a:ext cx="270081" cy="322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8" extrusionOk="0">
                  <a:moveTo>
                    <a:pt x="0" y="10232"/>
                  </a:moveTo>
                  <a:cubicBezTo>
                    <a:pt x="0" y="8811"/>
                    <a:pt x="0" y="7389"/>
                    <a:pt x="857" y="6679"/>
                  </a:cubicBezTo>
                  <a:cubicBezTo>
                    <a:pt x="1714" y="5968"/>
                    <a:pt x="3429" y="5968"/>
                    <a:pt x="4971" y="6537"/>
                  </a:cubicBezTo>
                  <a:cubicBezTo>
                    <a:pt x="6514" y="7105"/>
                    <a:pt x="7886" y="8242"/>
                    <a:pt x="8914" y="9947"/>
                  </a:cubicBezTo>
                  <a:cubicBezTo>
                    <a:pt x="9943" y="11653"/>
                    <a:pt x="10629" y="13926"/>
                    <a:pt x="10971" y="16200"/>
                  </a:cubicBezTo>
                  <a:cubicBezTo>
                    <a:pt x="11314" y="18474"/>
                    <a:pt x="11314" y="20747"/>
                    <a:pt x="11314" y="21174"/>
                  </a:cubicBezTo>
                  <a:cubicBezTo>
                    <a:pt x="11314" y="21600"/>
                    <a:pt x="11314" y="20179"/>
                    <a:pt x="12514" y="17053"/>
                  </a:cubicBezTo>
                  <a:cubicBezTo>
                    <a:pt x="13714" y="13926"/>
                    <a:pt x="16114" y="9095"/>
                    <a:pt x="17829" y="5968"/>
                  </a:cubicBezTo>
                  <a:cubicBezTo>
                    <a:pt x="19543" y="2842"/>
                    <a:pt x="20571" y="1421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74" name="Line">
              <a:extLst>
                <a:ext uri="{FF2B5EF4-FFF2-40B4-BE49-F238E27FC236}">
                  <a16:creationId xmlns:a16="http://schemas.microsoft.com/office/drawing/2014/main" id="{91B94403-506D-4353-84AE-33EE21C8E8FF}"/>
                </a:ext>
              </a:extLst>
            </p:cNvPr>
            <p:cNvSpPr/>
            <p:nvPr/>
          </p:nvSpPr>
          <p:spPr>
            <a:xfrm>
              <a:off x="6009297" y="1101705"/>
              <a:ext cx="431380" cy="453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183" extrusionOk="0">
                  <a:moveTo>
                    <a:pt x="18844" y="538"/>
                  </a:moveTo>
                  <a:cubicBezTo>
                    <a:pt x="17560" y="135"/>
                    <a:pt x="16277" y="-269"/>
                    <a:pt x="14459" y="236"/>
                  </a:cubicBezTo>
                  <a:cubicBezTo>
                    <a:pt x="12642" y="740"/>
                    <a:pt x="10289" y="2153"/>
                    <a:pt x="7830" y="4475"/>
                  </a:cubicBezTo>
                  <a:cubicBezTo>
                    <a:pt x="5370" y="6796"/>
                    <a:pt x="2804" y="10026"/>
                    <a:pt x="1414" y="12651"/>
                  </a:cubicBezTo>
                  <a:cubicBezTo>
                    <a:pt x="24" y="15275"/>
                    <a:pt x="-190" y="17294"/>
                    <a:pt x="131" y="18707"/>
                  </a:cubicBezTo>
                  <a:cubicBezTo>
                    <a:pt x="452" y="20120"/>
                    <a:pt x="1307" y="20927"/>
                    <a:pt x="4622" y="21129"/>
                  </a:cubicBezTo>
                  <a:cubicBezTo>
                    <a:pt x="7937" y="21331"/>
                    <a:pt x="13711" y="20927"/>
                    <a:pt x="16919" y="20524"/>
                  </a:cubicBezTo>
                  <a:cubicBezTo>
                    <a:pt x="20127" y="20120"/>
                    <a:pt x="20768" y="19716"/>
                    <a:pt x="21410" y="1931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75" name="Line">
              <a:extLst>
                <a:ext uri="{FF2B5EF4-FFF2-40B4-BE49-F238E27FC236}">
                  <a16:creationId xmlns:a16="http://schemas.microsoft.com/office/drawing/2014/main" id="{1BECFC5F-C277-443F-BAB5-DE6448997E0F}"/>
                </a:ext>
              </a:extLst>
            </p:cNvPr>
            <p:cNvSpPr/>
            <p:nvPr/>
          </p:nvSpPr>
          <p:spPr>
            <a:xfrm>
              <a:off x="6601974" y="761046"/>
              <a:ext cx="333851" cy="819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547" extrusionOk="0">
                  <a:moveTo>
                    <a:pt x="1296" y="1084"/>
                  </a:moveTo>
                  <a:cubicBezTo>
                    <a:pt x="1296" y="515"/>
                    <a:pt x="1296" y="-53"/>
                    <a:pt x="1576" y="4"/>
                  </a:cubicBezTo>
                  <a:cubicBezTo>
                    <a:pt x="1857" y="61"/>
                    <a:pt x="2418" y="743"/>
                    <a:pt x="2838" y="2732"/>
                  </a:cubicBezTo>
                  <a:cubicBezTo>
                    <a:pt x="3259" y="4722"/>
                    <a:pt x="3540" y="8019"/>
                    <a:pt x="3259" y="10633"/>
                  </a:cubicBezTo>
                  <a:cubicBezTo>
                    <a:pt x="2979" y="13248"/>
                    <a:pt x="2137" y="15181"/>
                    <a:pt x="1436" y="16602"/>
                  </a:cubicBezTo>
                  <a:cubicBezTo>
                    <a:pt x="735" y="18023"/>
                    <a:pt x="174" y="18932"/>
                    <a:pt x="33" y="19046"/>
                  </a:cubicBezTo>
                  <a:cubicBezTo>
                    <a:pt x="-107" y="19160"/>
                    <a:pt x="174" y="18478"/>
                    <a:pt x="1436" y="17284"/>
                  </a:cubicBezTo>
                  <a:cubicBezTo>
                    <a:pt x="2698" y="16090"/>
                    <a:pt x="4942" y="14385"/>
                    <a:pt x="6625" y="13305"/>
                  </a:cubicBezTo>
                  <a:cubicBezTo>
                    <a:pt x="8309" y="12225"/>
                    <a:pt x="9431" y="11770"/>
                    <a:pt x="10693" y="11486"/>
                  </a:cubicBezTo>
                  <a:cubicBezTo>
                    <a:pt x="11955" y="11202"/>
                    <a:pt x="13358" y="11088"/>
                    <a:pt x="14480" y="11372"/>
                  </a:cubicBezTo>
                  <a:cubicBezTo>
                    <a:pt x="15602" y="11656"/>
                    <a:pt x="16444" y="12339"/>
                    <a:pt x="16864" y="13589"/>
                  </a:cubicBezTo>
                  <a:cubicBezTo>
                    <a:pt x="17285" y="14840"/>
                    <a:pt x="17285" y="16659"/>
                    <a:pt x="17285" y="18023"/>
                  </a:cubicBezTo>
                  <a:cubicBezTo>
                    <a:pt x="17285" y="19387"/>
                    <a:pt x="17285" y="20296"/>
                    <a:pt x="17986" y="20808"/>
                  </a:cubicBezTo>
                  <a:cubicBezTo>
                    <a:pt x="18688" y="21320"/>
                    <a:pt x="20090" y="21433"/>
                    <a:pt x="21493" y="2154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76" name="Line">
              <a:extLst>
                <a:ext uri="{FF2B5EF4-FFF2-40B4-BE49-F238E27FC236}">
                  <a16:creationId xmlns:a16="http://schemas.microsoft.com/office/drawing/2014/main" id="{F023BC13-304F-40B0-9FD9-D864B8ACF1E3}"/>
                </a:ext>
              </a:extLst>
            </p:cNvPr>
            <p:cNvSpPr/>
            <p:nvPr/>
          </p:nvSpPr>
          <p:spPr>
            <a:xfrm>
              <a:off x="7115879" y="1192307"/>
              <a:ext cx="52516" cy="398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extrusionOk="0">
                  <a:moveTo>
                    <a:pt x="19978" y="0"/>
                  </a:moveTo>
                  <a:cubicBezTo>
                    <a:pt x="11670" y="4181"/>
                    <a:pt x="3363" y="8361"/>
                    <a:pt x="870" y="11961"/>
                  </a:cubicBezTo>
                  <a:cubicBezTo>
                    <a:pt x="-1622" y="15561"/>
                    <a:pt x="1701" y="18581"/>
                    <a:pt x="5024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77" name="Line">
              <a:extLst>
                <a:ext uri="{FF2B5EF4-FFF2-40B4-BE49-F238E27FC236}">
                  <a16:creationId xmlns:a16="http://schemas.microsoft.com/office/drawing/2014/main" id="{0E09E28D-2C63-4003-872E-88BEB3BAE2A5}"/>
                </a:ext>
              </a:extLst>
            </p:cNvPr>
            <p:cNvSpPr/>
            <p:nvPr/>
          </p:nvSpPr>
          <p:spPr>
            <a:xfrm>
              <a:off x="7153390" y="815408"/>
              <a:ext cx="26257" cy="115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extrusionOk="0">
                  <a:moveTo>
                    <a:pt x="20297" y="0"/>
                  </a:moveTo>
                  <a:cubicBezTo>
                    <a:pt x="11040" y="3200"/>
                    <a:pt x="1783" y="6400"/>
                    <a:pt x="240" y="10000"/>
                  </a:cubicBezTo>
                  <a:cubicBezTo>
                    <a:pt x="-1303" y="13600"/>
                    <a:pt x="4869" y="17600"/>
                    <a:pt x="1104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78" name="Line">
              <a:extLst>
                <a:ext uri="{FF2B5EF4-FFF2-40B4-BE49-F238E27FC236}">
                  <a16:creationId xmlns:a16="http://schemas.microsoft.com/office/drawing/2014/main" id="{BD2E4845-A488-4BAE-9C13-70CB2DA26B15}"/>
                </a:ext>
              </a:extLst>
            </p:cNvPr>
            <p:cNvSpPr/>
            <p:nvPr/>
          </p:nvSpPr>
          <p:spPr>
            <a:xfrm>
              <a:off x="7348448" y="866145"/>
              <a:ext cx="82525" cy="138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1600" extrusionOk="0">
                  <a:moveTo>
                    <a:pt x="19440" y="0"/>
                  </a:moveTo>
                  <a:cubicBezTo>
                    <a:pt x="20520" y="1817"/>
                    <a:pt x="21600" y="3634"/>
                    <a:pt x="19980" y="5619"/>
                  </a:cubicBezTo>
                  <a:cubicBezTo>
                    <a:pt x="18360" y="7604"/>
                    <a:pt x="14040" y="9757"/>
                    <a:pt x="11340" y="12045"/>
                  </a:cubicBezTo>
                  <a:cubicBezTo>
                    <a:pt x="8640" y="14333"/>
                    <a:pt x="7560" y="16755"/>
                    <a:pt x="5940" y="18370"/>
                  </a:cubicBezTo>
                  <a:cubicBezTo>
                    <a:pt x="4320" y="19985"/>
                    <a:pt x="2160" y="2079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79" name="Line">
              <a:extLst>
                <a:ext uri="{FF2B5EF4-FFF2-40B4-BE49-F238E27FC236}">
                  <a16:creationId xmlns:a16="http://schemas.microsoft.com/office/drawing/2014/main" id="{1F338F27-FEB6-4FB1-8230-82E92DC807FC}"/>
                </a:ext>
              </a:extLst>
            </p:cNvPr>
            <p:cNvSpPr/>
            <p:nvPr/>
          </p:nvSpPr>
          <p:spPr>
            <a:xfrm>
              <a:off x="7284678" y="1275659"/>
              <a:ext cx="288838" cy="344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6" h="21227" extrusionOk="0">
                  <a:moveTo>
                    <a:pt x="2817" y="11627"/>
                  </a:moveTo>
                  <a:cubicBezTo>
                    <a:pt x="2817" y="8160"/>
                    <a:pt x="2817" y="4694"/>
                    <a:pt x="3443" y="2560"/>
                  </a:cubicBezTo>
                  <a:cubicBezTo>
                    <a:pt x="4070" y="427"/>
                    <a:pt x="5322" y="-373"/>
                    <a:pt x="8139" y="160"/>
                  </a:cubicBezTo>
                  <a:cubicBezTo>
                    <a:pt x="10957" y="694"/>
                    <a:pt x="15339" y="2560"/>
                    <a:pt x="18000" y="5760"/>
                  </a:cubicBezTo>
                  <a:cubicBezTo>
                    <a:pt x="20661" y="8960"/>
                    <a:pt x="21600" y="13494"/>
                    <a:pt x="20348" y="16160"/>
                  </a:cubicBezTo>
                  <a:cubicBezTo>
                    <a:pt x="19096" y="18827"/>
                    <a:pt x="15652" y="19627"/>
                    <a:pt x="11896" y="20160"/>
                  </a:cubicBezTo>
                  <a:cubicBezTo>
                    <a:pt x="8139" y="20694"/>
                    <a:pt x="4070" y="20960"/>
                    <a:pt x="0" y="2122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80" name="Line">
              <a:extLst>
                <a:ext uri="{FF2B5EF4-FFF2-40B4-BE49-F238E27FC236}">
                  <a16:creationId xmlns:a16="http://schemas.microsoft.com/office/drawing/2014/main" id="{13FB444C-8DC4-4291-828C-D72B9101AAEF}"/>
                </a:ext>
              </a:extLst>
            </p:cNvPr>
            <p:cNvSpPr/>
            <p:nvPr/>
          </p:nvSpPr>
          <p:spPr>
            <a:xfrm>
              <a:off x="8147436" y="1101705"/>
              <a:ext cx="1027807" cy="677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394" extrusionOk="0">
                  <a:moveTo>
                    <a:pt x="14207" y="0"/>
                  </a:moveTo>
                  <a:cubicBezTo>
                    <a:pt x="14027" y="1766"/>
                    <a:pt x="13846" y="3532"/>
                    <a:pt x="12671" y="6317"/>
                  </a:cubicBezTo>
                  <a:cubicBezTo>
                    <a:pt x="11496" y="9102"/>
                    <a:pt x="9327" y="12906"/>
                    <a:pt x="7474" y="15555"/>
                  </a:cubicBezTo>
                  <a:cubicBezTo>
                    <a:pt x="5622" y="18204"/>
                    <a:pt x="4085" y="19698"/>
                    <a:pt x="3091" y="20513"/>
                  </a:cubicBezTo>
                  <a:cubicBezTo>
                    <a:pt x="2097" y="21328"/>
                    <a:pt x="1645" y="21464"/>
                    <a:pt x="1238" y="21328"/>
                  </a:cubicBezTo>
                  <a:cubicBezTo>
                    <a:pt x="832" y="21192"/>
                    <a:pt x="470" y="20785"/>
                    <a:pt x="244" y="19426"/>
                  </a:cubicBezTo>
                  <a:cubicBezTo>
                    <a:pt x="18" y="18068"/>
                    <a:pt x="-72" y="15758"/>
                    <a:pt x="64" y="13585"/>
                  </a:cubicBezTo>
                  <a:cubicBezTo>
                    <a:pt x="199" y="11411"/>
                    <a:pt x="561" y="9374"/>
                    <a:pt x="1374" y="7947"/>
                  </a:cubicBezTo>
                  <a:cubicBezTo>
                    <a:pt x="2187" y="6521"/>
                    <a:pt x="3453" y="5706"/>
                    <a:pt x="4808" y="5774"/>
                  </a:cubicBezTo>
                  <a:cubicBezTo>
                    <a:pt x="6164" y="5842"/>
                    <a:pt x="7610" y="6792"/>
                    <a:pt x="9056" y="8898"/>
                  </a:cubicBezTo>
                  <a:cubicBezTo>
                    <a:pt x="10502" y="11004"/>
                    <a:pt x="11948" y="14264"/>
                    <a:pt x="13033" y="16574"/>
                  </a:cubicBezTo>
                  <a:cubicBezTo>
                    <a:pt x="14117" y="18883"/>
                    <a:pt x="14840" y="20242"/>
                    <a:pt x="15699" y="20921"/>
                  </a:cubicBezTo>
                  <a:cubicBezTo>
                    <a:pt x="16557" y="21600"/>
                    <a:pt x="17551" y="21600"/>
                    <a:pt x="18500" y="20581"/>
                  </a:cubicBezTo>
                  <a:cubicBezTo>
                    <a:pt x="19449" y="19562"/>
                    <a:pt x="20353" y="17525"/>
                    <a:pt x="20850" y="15283"/>
                  </a:cubicBezTo>
                  <a:cubicBezTo>
                    <a:pt x="21347" y="13042"/>
                    <a:pt x="21438" y="10596"/>
                    <a:pt x="21528" y="815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81" name="Line">
              <a:extLst>
                <a:ext uri="{FF2B5EF4-FFF2-40B4-BE49-F238E27FC236}">
                  <a16:creationId xmlns:a16="http://schemas.microsoft.com/office/drawing/2014/main" id="{FDF2BF0C-6DE8-4A15-83D6-B91E357588F2}"/>
                </a:ext>
              </a:extLst>
            </p:cNvPr>
            <p:cNvSpPr/>
            <p:nvPr/>
          </p:nvSpPr>
          <p:spPr>
            <a:xfrm>
              <a:off x="10578162" y="1206803"/>
              <a:ext cx="551416" cy="478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258" extrusionOk="0">
                  <a:moveTo>
                    <a:pt x="18215" y="9058"/>
                  </a:moveTo>
                  <a:cubicBezTo>
                    <a:pt x="18880" y="7130"/>
                    <a:pt x="19544" y="5201"/>
                    <a:pt x="19877" y="3658"/>
                  </a:cubicBezTo>
                  <a:cubicBezTo>
                    <a:pt x="20209" y="2115"/>
                    <a:pt x="20209" y="958"/>
                    <a:pt x="19628" y="380"/>
                  </a:cubicBezTo>
                  <a:cubicBezTo>
                    <a:pt x="19046" y="-199"/>
                    <a:pt x="17883" y="-199"/>
                    <a:pt x="15474" y="958"/>
                  </a:cubicBezTo>
                  <a:cubicBezTo>
                    <a:pt x="13064" y="2115"/>
                    <a:pt x="9409" y="4430"/>
                    <a:pt x="6501" y="7419"/>
                  </a:cubicBezTo>
                  <a:cubicBezTo>
                    <a:pt x="3594" y="10408"/>
                    <a:pt x="1434" y="14072"/>
                    <a:pt x="520" y="16387"/>
                  </a:cubicBezTo>
                  <a:cubicBezTo>
                    <a:pt x="-394" y="18701"/>
                    <a:pt x="-62" y="19665"/>
                    <a:pt x="1184" y="20340"/>
                  </a:cubicBezTo>
                  <a:cubicBezTo>
                    <a:pt x="2431" y="21015"/>
                    <a:pt x="4591" y="21401"/>
                    <a:pt x="7748" y="21208"/>
                  </a:cubicBezTo>
                  <a:cubicBezTo>
                    <a:pt x="10904" y="21015"/>
                    <a:pt x="15058" y="20244"/>
                    <a:pt x="17468" y="19472"/>
                  </a:cubicBezTo>
                  <a:cubicBezTo>
                    <a:pt x="19877" y="18701"/>
                    <a:pt x="20541" y="17930"/>
                    <a:pt x="21206" y="1715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82" name="Line">
              <a:extLst>
                <a:ext uri="{FF2B5EF4-FFF2-40B4-BE49-F238E27FC236}">
                  <a16:creationId xmlns:a16="http://schemas.microsoft.com/office/drawing/2014/main" id="{A4A7462B-6D6A-40D9-92FA-BD2CC66A8623}"/>
                </a:ext>
              </a:extLst>
            </p:cNvPr>
            <p:cNvSpPr/>
            <p:nvPr/>
          </p:nvSpPr>
          <p:spPr>
            <a:xfrm>
              <a:off x="11110822" y="790039"/>
              <a:ext cx="45013" cy="931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280" y="2400"/>
                    <a:pt x="12960" y="4800"/>
                    <a:pt x="8640" y="7750"/>
                  </a:cubicBezTo>
                  <a:cubicBezTo>
                    <a:pt x="4320" y="10700"/>
                    <a:pt x="0" y="14200"/>
                    <a:pt x="0" y="16600"/>
                  </a:cubicBezTo>
                  <a:cubicBezTo>
                    <a:pt x="0" y="19000"/>
                    <a:pt x="4320" y="20300"/>
                    <a:pt x="864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83" name="Line">
              <a:extLst>
                <a:ext uri="{FF2B5EF4-FFF2-40B4-BE49-F238E27FC236}">
                  <a16:creationId xmlns:a16="http://schemas.microsoft.com/office/drawing/2014/main" id="{52002811-577F-4C92-8D4F-F926B5D6588F}"/>
                </a:ext>
              </a:extLst>
            </p:cNvPr>
            <p:cNvSpPr/>
            <p:nvPr/>
          </p:nvSpPr>
          <p:spPr>
            <a:xfrm>
              <a:off x="11452175" y="1217674"/>
              <a:ext cx="11252" cy="402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4181"/>
                    <a:pt x="14400" y="8361"/>
                    <a:pt x="18000" y="11961"/>
                  </a:cubicBezTo>
                  <a:cubicBezTo>
                    <a:pt x="21600" y="15561"/>
                    <a:pt x="21600" y="1858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84" name="Line">
              <a:extLst>
                <a:ext uri="{FF2B5EF4-FFF2-40B4-BE49-F238E27FC236}">
                  <a16:creationId xmlns:a16="http://schemas.microsoft.com/office/drawing/2014/main" id="{1BC8E240-26AA-4539-AC0B-3D0A791CC875}"/>
                </a:ext>
              </a:extLst>
            </p:cNvPr>
            <p:cNvSpPr/>
            <p:nvPr/>
          </p:nvSpPr>
          <p:spPr>
            <a:xfrm>
              <a:off x="11530947" y="956744"/>
              <a:ext cx="0" cy="5436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85" name="Line">
              <a:extLst>
                <a:ext uri="{FF2B5EF4-FFF2-40B4-BE49-F238E27FC236}">
                  <a16:creationId xmlns:a16="http://schemas.microsoft.com/office/drawing/2014/main" id="{EA8B0DBE-DA0E-42EE-A7D7-45CDBD81C08E}"/>
                </a:ext>
              </a:extLst>
            </p:cNvPr>
            <p:cNvSpPr/>
            <p:nvPr/>
          </p:nvSpPr>
          <p:spPr>
            <a:xfrm>
              <a:off x="11763517" y="1195930"/>
              <a:ext cx="258829" cy="489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97" extrusionOk="0">
                  <a:moveTo>
                    <a:pt x="0" y="13445"/>
                  </a:moveTo>
                  <a:cubicBezTo>
                    <a:pt x="1800" y="13628"/>
                    <a:pt x="3600" y="13811"/>
                    <a:pt x="7200" y="12255"/>
                  </a:cubicBezTo>
                  <a:cubicBezTo>
                    <a:pt x="10800" y="10699"/>
                    <a:pt x="16200" y="7404"/>
                    <a:pt x="18900" y="5208"/>
                  </a:cubicBezTo>
                  <a:cubicBezTo>
                    <a:pt x="21600" y="3011"/>
                    <a:pt x="21600" y="1913"/>
                    <a:pt x="19800" y="997"/>
                  </a:cubicBezTo>
                  <a:cubicBezTo>
                    <a:pt x="18000" y="82"/>
                    <a:pt x="14400" y="-650"/>
                    <a:pt x="10800" y="906"/>
                  </a:cubicBezTo>
                  <a:cubicBezTo>
                    <a:pt x="7200" y="2462"/>
                    <a:pt x="3600" y="6306"/>
                    <a:pt x="3420" y="10058"/>
                  </a:cubicBezTo>
                  <a:cubicBezTo>
                    <a:pt x="3240" y="13811"/>
                    <a:pt x="6480" y="17472"/>
                    <a:pt x="10080" y="19211"/>
                  </a:cubicBezTo>
                  <a:cubicBezTo>
                    <a:pt x="13680" y="20950"/>
                    <a:pt x="17640" y="20767"/>
                    <a:pt x="21600" y="2058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86" name="Line">
              <a:extLst>
                <a:ext uri="{FF2B5EF4-FFF2-40B4-BE49-F238E27FC236}">
                  <a16:creationId xmlns:a16="http://schemas.microsoft.com/office/drawing/2014/main" id="{A4A1E832-9E59-4E6C-8DC5-2678DDA577C3}"/>
                </a:ext>
              </a:extLst>
            </p:cNvPr>
            <p:cNvSpPr/>
            <p:nvPr/>
          </p:nvSpPr>
          <p:spPr>
            <a:xfrm>
              <a:off x="12427466" y="1293780"/>
              <a:ext cx="476391" cy="453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5" h="21244" extrusionOk="0">
                  <a:moveTo>
                    <a:pt x="17624" y="7921"/>
                  </a:moveTo>
                  <a:cubicBezTo>
                    <a:pt x="18007" y="6911"/>
                    <a:pt x="18389" y="5902"/>
                    <a:pt x="18102" y="4489"/>
                  </a:cubicBezTo>
                  <a:cubicBezTo>
                    <a:pt x="17815" y="3076"/>
                    <a:pt x="16860" y="1259"/>
                    <a:pt x="15331" y="451"/>
                  </a:cubicBezTo>
                  <a:cubicBezTo>
                    <a:pt x="13801" y="-356"/>
                    <a:pt x="11699" y="-154"/>
                    <a:pt x="9023" y="1663"/>
                  </a:cubicBezTo>
                  <a:cubicBezTo>
                    <a:pt x="6346" y="3480"/>
                    <a:pt x="3097" y="6911"/>
                    <a:pt x="1377" y="9435"/>
                  </a:cubicBezTo>
                  <a:cubicBezTo>
                    <a:pt x="-344" y="11958"/>
                    <a:pt x="-535" y="13573"/>
                    <a:pt x="1281" y="14582"/>
                  </a:cubicBezTo>
                  <a:cubicBezTo>
                    <a:pt x="3097" y="15592"/>
                    <a:pt x="6920" y="15995"/>
                    <a:pt x="9787" y="14986"/>
                  </a:cubicBezTo>
                  <a:cubicBezTo>
                    <a:pt x="12654" y="13977"/>
                    <a:pt x="14566" y="11554"/>
                    <a:pt x="15617" y="9637"/>
                  </a:cubicBezTo>
                  <a:cubicBezTo>
                    <a:pt x="16669" y="7719"/>
                    <a:pt x="16860" y="6306"/>
                    <a:pt x="16860" y="4994"/>
                  </a:cubicBezTo>
                  <a:cubicBezTo>
                    <a:pt x="16860" y="3681"/>
                    <a:pt x="16669" y="2470"/>
                    <a:pt x="16286" y="2268"/>
                  </a:cubicBezTo>
                  <a:cubicBezTo>
                    <a:pt x="15904" y="2066"/>
                    <a:pt x="15330" y="2874"/>
                    <a:pt x="15044" y="4994"/>
                  </a:cubicBezTo>
                  <a:cubicBezTo>
                    <a:pt x="14757" y="7113"/>
                    <a:pt x="14757" y="10545"/>
                    <a:pt x="15330" y="13371"/>
                  </a:cubicBezTo>
                  <a:cubicBezTo>
                    <a:pt x="15904" y="16197"/>
                    <a:pt x="17051" y="18418"/>
                    <a:pt x="18102" y="19629"/>
                  </a:cubicBezTo>
                  <a:cubicBezTo>
                    <a:pt x="19153" y="20840"/>
                    <a:pt x="20109" y="21042"/>
                    <a:pt x="21065" y="2124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87" name="Line">
              <a:extLst>
                <a:ext uri="{FF2B5EF4-FFF2-40B4-BE49-F238E27FC236}">
                  <a16:creationId xmlns:a16="http://schemas.microsoft.com/office/drawing/2014/main" id="{532B6B23-D6FE-497C-A3E7-53746EA3F709}"/>
                </a:ext>
              </a:extLst>
            </p:cNvPr>
            <p:cNvSpPr/>
            <p:nvPr/>
          </p:nvSpPr>
          <p:spPr>
            <a:xfrm>
              <a:off x="13020144" y="1192307"/>
              <a:ext cx="307592" cy="485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extrusionOk="0">
                  <a:moveTo>
                    <a:pt x="0" y="4014"/>
                  </a:moveTo>
                  <a:cubicBezTo>
                    <a:pt x="2700" y="6117"/>
                    <a:pt x="5400" y="8219"/>
                    <a:pt x="6900" y="10896"/>
                  </a:cubicBezTo>
                  <a:cubicBezTo>
                    <a:pt x="8400" y="13572"/>
                    <a:pt x="8700" y="16821"/>
                    <a:pt x="8400" y="18828"/>
                  </a:cubicBezTo>
                  <a:cubicBezTo>
                    <a:pt x="8100" y="20835"/>
                    <a:pt x="7200" y="21600"/>
                    <a:pt x="6450" y="21504"/>
                  </a:cubicBezTo>
                  <a:cubicBezTo>
                    <a:pt x="5700" y="21409"/>
                    <a:pt x="5100" y="20453"/>
                    <a:pt x="5550" y="17777"/>
                  </a:cubicBezTo>
                  <a:cubicBezTo>
                    <a:pt x="6000" y="15101"/>
                    <a:pt x="7500" y="10704"/>
                    <a:pt x="10350" y="7455"/>
                  </a:cubicBezTo>
                  <a:cubicBezTo>
                    <a:pt x="13200" y="4205"/>
                    <a:pt x="17400" y="2103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88" name="Line">
              <a:extLst>
                <a:ext uri="{FF2B5EF4-FFF2-40B4-BE49-F238E27FC236}">
                  <a16:creationId xmlns:a16="http://schemas.microsoft.com/office/drawing/2014/main" id="{9FE7B687-3B23-4830-94B3-0BD262B80381}"/>
                </a:ext>
              </a:extLst>
            </p:cNvPr>
            <p:cNvSpPr/>
            <p:nvPr/>
          </p:nvSpPr>
          <p:spPr>
            <a:xfrm>
              <a:off x="13290224" y="1279284"/>
              <a:ext cx="228817" cy="402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0950" extrusionOk="0">
                  <a:moveTo>
                    <a:pt x="0" y="14200"/>
                  </a:moveTo>
                  <a:cubicBezTo>
                    <a:pt x="2000" y="14650"/>
                    <a:pt x="4000" y="15100"/>
                    <a:pt x="6800" y="14538"/>
                  </a:cubicBezTo>
                  <a:cubicBezTo>
                    <a:pt x="9600" y="13975"/>
                    <a:pt x="13200" y="12400"/>
                    <a:pt x="15800" y="10487"/>
                  </a:cubicBezTo>
                  <a:cubicBezTo>
                    <a:pt x="18400" y="8575"/>
                    <a:pt x="20000" y="6325"/>
                    <a:pt x="20800" y="4637"/>
                  </a:cubicBezTo>
                  <a:cubicBezTo>
                    <a:pt x="21600" y="2950"/>
                    <a:pt x="21600" y="1825"/>
                    <a:pt x="20400" y="925"/>
                  </a:cubicBezTo>
                  <a:cubicBezTo>
                    <a:pt x="19200" y="25"/>
                    <a:pt x="16800" y="-650"/>
                    <a:pt x="14200" y="1037"/>
                  </a:cubicBezTo>
                  <a:cubicBezTo>
                    <a:pt x="11600" y="2725"/>
                    <a:pt x="8800" y="6775"/>
                    <a:pt x="7600" y="9925"/>
                  </a:cubicBezTo>
                  <a:cubicBezTo>
                    <a:pt x="6400" y="13075"/>
                    <a:pt x="6800" y="15325"/>
                    <a:pt x="9200" y="17013"/>
                  </a:cubicBezTo>
                  <a:cubicBezTo>
                    <a:pt x="11600" y="18700"/>
                    <a:pt x="16000" y="19825"/>
                    <a:pt x="20400" y="2095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89" name="Line">
              <a:extLst>
                <a:ext uri="{FF2B5EF4-FFF2-40B4-BE49-F238E27FC236}">
                  <a16:creationId xmlns:a16="http://schemas.microsoft.com/office/drawing/2014/main" id="{8DC2E8D2-BB40-4F07-B439-58AF1B049CBE}"/>
                </a:ext>
              </a:extLst>
            </p:cNvPr>
            <p:cNvSpPr/>
            <p:nvPr/>
          </p:nvSpPr>
          <p:spPr>
            <a:xfrm>
              <a:off x="13770368" y="1286532"/>
              <a:ext cx="217565" cy="42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499" extrusionOk="0">
                  <a:moveTo>
                    <a:pt x="21411" y="1662"/>
                  </a:moveTo>
                  <a:cubicBezTo>
                    <a:pt x="20140" y="781"/>
                    <a:pt x="18870" y="-101"/>
                    <a:pt x="15905" y="9"/>
                  </a:cubicBezTo>
                  <a:cubicBezTo>
                    <a:pt x="12940" y="119"/>
                    <a:pt x="8282" y="1221"/>
                    <a:pt x="5105" y="3095"/>
                  </a:cubicBezTo>
                  <a:cubicBezTo>
                    <a:pt x="1929" y="4968"/>
                    <a:pt x="235" y="7613"/>
                    <a:pt x="23" y="9928"/>
                  </a:cubicBezTo>
                  <a:cubicBezTo>
                    <a:pt x="-189" y="12242"/>
                    <a:pt x="1082" y="14226"/>
                    <a:pt x="2776" y="15328"/>
                  </a:cubicBezTo>
                  <a:cubicBezTo>
                    <a:pt x="4470" y="16430"/>
                    <a:pt x="6587" y="16650"/>
                    <a:pt x="8917" y="15768"/>
                  </a:cubicBezTo>
                  <a:cubicBezTo>
                    <a:pt x="11246" y="14887"/>
                    <a:pt x="13787" y="12903"/>
                    <a:pt x="15693" y="11030"/>
                  </a:cubicBezTo>
                  <a:cubicBezTo>
                    <a:pt x="17599" y="9156"/>
                    <a:pt x="18870" y="7393"/>
                    <a:pt x="19505" y="7393"/>
                  </a:cubicBezTo>
                  <a:cubicBezTo>
                    <a:pt x="20140" y="7393"/>
                    <a:pt x="20140" y="9156"/>
                    <a:pt x="19081" y="11801"/>
                  </a:cubicBezTo>
                  <a:cubicBezTo>
                    <a:pt x="18023" y="14446"/>
                    <a:pt x="15905" y="17972"/>
                    <a:pt x="13787" y="2149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90" name="Line">
              <a:extLst>
                <a:ext uri="{FF2B5EF4-FFF2-40B4-BE49-F238E27FC236}">
                  <a16:creationId xmlns:a16="http://schemas.microsoft.com/office/drawing/2014/main" id="{E0CBE339-5572-4EEB-BB0B-318CB8E48FF0}"/>
                </a:ext>
              </a:extLst>
            </p:cNvPr>
            <p:cNvSpPr/>
            <p:nvPr/>
          </p:nvSpPr>
          <p:spPr>
            <a:xfrm>
              <a:off x="10131780" y="605214"/>
              <a:ext cx="607682" cy="1971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55" y="2032"/>
                  </a:moveTo>
                  <a:cubicBezTo>
                    <a:pt x="5055" y="1512"/>
                    <a:pt x="5055" y="993"/>
                    <a:pt x="4902" y="614"/>
                  </a:cubicBezTo>
                  <a:cubicBezTo>
                    <a:pt x="4749" y="236"/>
                    <a:pt x="4443" y="0"/>
                    <a:pt x="3983" y="0"/>
                  </a:cubicBezTo>
                  <a:cubicBezTo>
                    <a:pt x="3523" y="0"/>
                    <a:pt x="2911" y="236"/>
                    <a:pt x="2221" y="1016"/>
                  </a:cubicBezTo>
                  <a:cubicBezTo>
                    <a:pt x="1532" y="1796"/>
                    <a:pt x="766" y="3119"/>
                    <a:pt x="383" y="4632"/>
                  </a:cubicBezTo>
                  <a:cubicBezTo>
                    <a:pt x="0" y="6144"/>
                    <a:pt x="0" y="7846"/>
                    <a:pt x="0" y="9547"/>
                  </a:cubicBezTo>
                  <a:cubicBezTo>
                    <a:pt x="0" y="11249"/>
                    <a:pt x="0" y="12951"/>
                    <a:pt x="766" y="14534"/>
                  </a:cubicBezTo>
                  <a:cubicBezTo>
                    <a:pt x="1532" y="16117"/>
                    <a:pt x="3064" y="17582"/>
                    <a:pt x="6281" y="18717"/>
                  </a:cubicBezTo>
                  <a:cubicBezTo>
                    <a:pt x="9498" y="19851"/>
                    <a:pt x="14400" y="20655"/>
                    <a:pt x="17234" y="21080"/>
                  </a:cubicBezTo>
                  <a:cubicBezTo>
                    <a:pt x="20068" y="21505"/>
                    <a:pt x="20834" y="2155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91" name="Line">
              <a:extLst>
                <a:ext uri="{FF2B5EF4-FFF2-40B4-BE49-F238E27FC236}">
                  <a16:creationId xmlns:a16="http://schemas.microsoft.com/office/drawing/2014/main" id="{EFA9C91F-ADC4-47C5-97EE-9559AC6B8A53}"/>
                </a:ext>
              </a:extLst>
            </p:cNvPr>
            <p:cNvSpPr/>
            <p:nvPr/>
          </p:nvSpPr>
          <p:spPr>
            <a:xfrm>
              <a:off x="13860395" y="605214"/>
              <a:ext cx="461387" cy="166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457" extrusionOk="0">
                  <a:moveTo>
                    <a:pt x="9000" y="713"/>
                  </a:moveTo>
                  <a:cubicBezTo>
                    <a:pt x="9000" y="435"/>
                    <a:pt x="9000" y="157"/>
                    <a:pt x="9500" y="45"/>
                  </a:cubicBezTo>
                  <a:cubicBezTo>
                    <a:pt x="10000" y="-66"/>
                    <a:pt x="11000" y="-10"/>
                    <a:pt x="12900" y="630"/>
                  </a:cubicBezTo>
                  <a:cubicBezTo>
                    <a:pt x="14800" y="1270"/>
                    <a:pt x="17600" y="2495"/>
                    <a:pt x="19300" y="4081"/>
                  </a:cubicBezTo>
                  <a:cubicBezTo>
                    <a:pt x="21000" y="5668"/>
                    <a:pt x="21600" y="7616"/>
                    <a:pt x="21300" y="9565"/>
                  </a:cubicBezTo>
                  <a:cubicBezTo>
                    <a:pt x="21000" y="11513"/>
                    <a:pt x="19800" y="13462"/>
                    <a:pt x="17500" y="15215"/>
                  </a:cubicBezTo>
                  <a:cubicBezTo>
                    <a:pt x="15200" y="16969"/>
                    <a:pt x="11800" y="18528"/>
                    <a:pt x="9300" y="19530"/>
                  </a:cubicBezTo>
                  <a:cubicBezTo>
                    <a:pt x="6800" y="20532"/>
                    <a:pt x="5200" y="20977"/>
                    <a:pt x="3800" y="21228"/>
                  </a:cubicBezTo>
                  <a:cubicBezTo>
                    <a:pt x="2400" y="21478"/>
                    <a:pt x="1200" y="21534"/>
                    <a:pt x="600" y="21339"/>
                  </a:cubicBezTo>
                  <a:cubicBezTo>
                    <a:pt x="0" y="21144"/>
                    <a:pt x="0" y="20699"/>
                    <a:pt x="0" y="2025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92" name="Line">
              <a:extLst>
                <a:ext uri="{FF2B5EF4-FFF2-40B4-BE49-F238E27FC236}">
                  <a16:creationId xmlns:a16="http://schemas.microsoft.com/office/drawing/2014/main" id="{EB174B34-1448-4598-A6C9-4AEB30FB6552}"/>
                </a:ext>
              </a:extLst>
            </p:cNvPr>
            <p:cNvSpPr/>
            <p:nvPr/>
          </p:nvSpPr>
          <p:spPr>
            <a:xfrm>
              <a:off x="14374297" y="0"/>
              <a:ext cx="315094" cy="337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1600" extrusionOk="0">
                  <a:moveTo>
                    <a:pt x="21228" y="0"/>
                  </a:moveTo>
                  <a:cubicBezTo>
                    <a:pt x="18309" y="1662"/>
                    <a:pt x="15390" y="3323"/>
                    <a:pt x="11887" y="5954"/>
                  </a:cubicBezTo>
                  <a:cubicBezTo>
                    <a:pt x="8385" y="8585"/>
                    <a:pt x="4298" y="12185"/>
                    <a:pt x="2109" y="14677"/>
                  </a:cubicBezTo>
                  <a:cubicBezTo>
                    <a:pt x="-80" y="17169"/>
                    <a:pt x="-372" y="18554"/>
                    <a:pt x="358" y="19523"/>
                  </a:cubicBezTo>
                  <a:cubicBezTo>
                    <a:pt x="1087" y="20492"/>
                    <a:pt x="2839" y="21046"/>
                    <a:pt x="6487" y="21323"/>
                  </a:cubicBezTo>
                  <a:cubicBezTo>
                    <a:pt x="10136" y="21600"/>
                    <a:pt x="15682" y="21600"/>
                    <a:pt x="21228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93" name="Line">
              <a:extLst>
                <a:ext uri="{FF2B5EF4-FFF2-40B4-BE49-F238E27FC236}">
                  <a16:creationId xmlns:a16="http://schemas.microsoft.com/office/drawing/2014/main" id="{66DFFAE3-B961-4B7A-B3F4-0B708DC75B6B}"/>
                </a:ext>
              </a:extLst>
            </p:cNvPr>
            <p:cNvSpPr/>
            <p:nvPr/>
          </p:nvSpPr>
          <p:spPr>
            <a:xfrm>
              <a:off x="14663135" y="76106"/>
              <a:ext cx="26257" cy="648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4752"/>
                    <a:pt x="21600" y="9504"/>
                    <a:pt x="18000" y="13104"/>
                  </a:cubicBezTo>
                  <a:cubicBezTo>
                    <a:pt x="14400" y="16704"/>
                    <a:pt x="7200" y="1915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94" name="Line">
              <a:extLst>
                <a:ext uri="{FF2B5EF4-FFF2-40B4-BE49-F238E27FC236}">
                  <a16:creationId xmlns:a16="http://schemas.microsoft.com/office/drawing/2014/main" id="{E563F359-4D18-4A44-BBFE-082F8FC7FE10}"/>
                </a:ext>
              </a:extLst>
            </p:cNvPr>
            <p:cNvSpPr/>
            <p:nvPr/>
          </p:nvSpPr>
          <p:spPr>
            <a:xfrm>
              <a:off x="4190004" y="3740000"/>
              <a:ext cx="116284" cy="65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600" y="3529"/>
                    <a:pt x="13600" y="7059"/>
                    <a:pt x="11600" y="10094"/>
                  </a:cubicBezTo>
                  <a:cubicBezTo>
                    <a:pt x="9600" y="13129"/>
                    <a:pt x="9600" y="15671"/>
                    <a:pt x="8000" y="17506"/>
                  </a:cubicBezTo>
                  <a:cubicBezTo>
                    <a:pt x="6400" y="19341"/>
                    <a:pt x="3200" y="20471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95" name="Line">
              <a:extLst>
                <a:ext uri="{FF2B5EF4-FFF2-40B4-BE49-F238E27FC236}">
                  <a16:creationId xmlns:a16="http://schemas.microsoft.com/office/drawing/2014/main" id="{9BB5FDEA-C9BC-4CE0-88EE-16C8AFAC2F04}"/>
                </a:ext>
              </a:extLst>
            </p:cNvPr>
            <p:cNvSpPr/>
            <p:nvPr/>
          </p:nvSpPr>
          <p:spPr>
            <a:xfrm>
              <a:off x="4152493" y="3450077"/>
              <a:ext cx="562668" cy="913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408" extrusionOk="0">
                  <a:moveTo>
                    <a:pt x="0" y="5588"/>
                  </a:moveTo>
                  <a:cubicBezTo>
                    <a:pt x="982" y="3864"/>
                    <a:pt x="1964" y="2140"/>
                    <a:pt x="3518" y="1126"/>
                  </a:cubicBezTo>
                  <a:cubicBezTo>
                    <a:pt x="5073" y="112"/>
                    <a:pt x="7200" y="-192"/>
                    <a:pt x="9327" y="112"/>
                  </a:cubicBezTo>
                  <a:cubicBezTo>
                    <a:pt x="11455" y="416"/>
                    <a:pt x="13582" y="1329"/>
                    <a:pt x="15055" y="2698"/>
                  </a:cubicBezTo>
                  <a:cubicBezTo>
                    <a:pt x="16527" y="4067"/>
                    <a:pt x="17345" y="5893"/>
                    <a:pt x="17264" y="7211"/>
                  </a:cubicBezTo>
                  <a:cubicBezTo>
                    <a:pt x="17182" y="8529"/>
                    <a:pt x="16200" y="9340"/>
                    <a:pt x="14973" y="10101"/>
                  </a:cubicBezTo>
                  <a:cubicBezTo>
                    <a:pt x="13745" y="10862"/>
                    <a:pt x="12273" y="11571"/>
                    <a:pt x="11045" y="12028"/>
                  </a:cubicBezTo>
                  <a:cubicBezTo>
                    <a:pt x="9818" y="12484"/>
                    <a:pt x="8836" y="12687"/>
                    <a:pt x="8673" y="12991"/>
                  </a:cubicBezTo>
                  <a:cubicBezTo>
                    <a:pt x="8509" y="13295"/>
                    <a:pt x="9164" y="13701"/>
                    <a:pt x="11045" y="14614"/>
                  </a:cubicBezTo>
                  <a:cubicBezTo>
                    <a:pt x="12927" y="15526"/>
                    <a:pt x="16036" y="16946"/>
                    <a:pt x="18082" y="17960"/>
                  </a:cubicBezTo>
                  <a:cubicBezTo>
                    <a:pt x="20127" y="18974"/>
                    <a:pt x="21109" y="19583"/>
                    <a:pt x="21355" y="20090"/>
                  </a:cubicBezTo>
                  <a:cubicBezTo>
                    <a:pt x="21600" y="20597"/>
                    <a:pt x="21109" y="21002"/>
                    <a:pt x="20618" y="2140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96" name="Line">
              <a:extLst>
                <a:ext uri="{FF2B5EF4-FFF2-40B4-BE49-F238E27FC236}">
                  <a16:creationId xmlns:a16="http://schemas.microsoft.com/office/drawing/2014/main" id="{64AA02F0-0FEC-41AC-BF61-80377F6B5B26}"/>
                </a:ext>
              </a:extLst>
            </p:cNvPr>
            <p:cNvSpPr/>
            <p:nvPr/>
          </p:nvSpPr>
          <p:spPr>
            <a:xfrm>
              <a:off x="4797685" y="3921201"/>
              <a:ext cx="416373" cy="427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4" extrusionOk="0">
                  <a:moveTo>
                    <a:pt x="0" y="9695"/>
                  </a:moveTo>
                  <a:cubicBezTo>
                    <a:pt x="450" y="10765"/>
                    <a:pt x="900" y="11834"/>
                    <a:pt x="2363" y="12476"/>
                  </a:cubicBezTo>
                  <a:cubicBezTo>
                    <a:pt x="3825" y="13117"/>
                    <a:pt x="6300" y="13331"/>
                    <a:pt x="8887" y="12690"/>
                  </a:cubicBezTo>
                  <a:cubicBezTo>
                    <a:pt x="11475" y="12048"/>
                    <a:pt x="14175" y="10551"/>
                    <a:pt x="15863" y="8840"/>
                  </a:cubicBezTo>
                  <a:cubicBezTo>
                    <a:pt x="17550" y="7129"/>
                    <a:pt x="18225" y="5204"/>
                    <a:pt x="18338" y="3707"/>
                  </a:cubicBezTo>
                  <a:cubicBezTo>
                    <a:pt x="18450" y="2210"/>
                    <a:pt x="18000" y="1141"/>
                    <a:pt x="16313" y="499"/>
                  </a:cubicBezTo>
                  <a:cubicBezTo>
                    <a:pt x="14625" y="-142"/>
                    <a:pt x="11700" y="-356"/>
                    <a:pt x="9337" y="1034"/>
                  </a:cubicBezTo>
                  <a:cubicBezTo>
                    <a:pt x="6975" y="2424"/>
                    <a:pt x="5175" y="5418"/>
                    <a:pt x="5738" y="8947"/>
                  </a:cubicBezTo>
                  <a:cubicBezTo>
                    <a:pt x="6300" y="12476"/>
                    <a:pt x="9225" y="16539"/>
                    <a:pt x="12262" y="18678"/>
                  </a:cubicBezTo>
                  <a:cubicBezTo>
                    <a:pt x="15300" y="20816"/>
                    <a:pt x="18450" y="21030"/>
                    <a:pt x="21600" y="2124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97" name="Line">
              <a:extLst>
                <a:ext uri="{FF2B5EF4-FFF2-40B4-BE49-F238E27FC236}">
                  <a16:creationId xmlns:a16="http://schemas.microsoft.com/office/drawing/2014/main" id="{7D6256DC-1760-4B5F-B932-58112132CB86}"/>
                </a:ext>
              </a:extLst>
            </p:cNvPr>
            <p:cNvSpPr/>
            <p:nvPr/>
          </p:nvSpPr>
          <p:spPr>
            <a:xfrm>
              <a:off x="5364104" y="3993682"/>
              <a:ext cx="416376" cy="344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256" extrusionOk="0">
                  <a:moveTo>
                    <a:pt x="17286" y="7513"/>
                  </a:moveTo>
                  <a:cubicBezTo>
                    <a:pt x="18158" y="6713"/>
                    <a:pt x="19031" y="5913"/>
                    <a:pt x="19795" y="4713"/>
                  </a:cubicBezTo>
                  <a:cubicBezTo>
                    <a:pt x="20558" y="3513"/>
                    <a:pt x="21213" y="1913"/>
                    <a:pt x="20995" y="980"/>
                  </a:cubicBezTo>
                  <a:cubicBezTo>
                    <a:pt x="20777" y="47"/>
                    <a:pt x="19686" y="-220"/>
                    <a:pt x="17177" y="180"/>
                  </a:cubicBezTo>
                  <a:cubicBezTo>
                    <a:pt x="14668" y="580"/>
                    <a:pt x="10740" y="1647"/>
                    <a:pt x="7577" y="4047"/>
                  </a:cubicBezTo>
                  <a:cubicBezTo>
                    <a:pt x="4413" y="6447"/>
                    <a:pt x="2013" y="10180"/>
                    <a:pt x="813" y="12847"/>
                  </a:cubicBezTo>
                  <a:cubicBezTo>
                    <a:pt x="-387" y="15513"/>
                    <a:pt x="-387" y="17113"/>
                    <a:pt x="1686" y="18580"/>
                  </a:cubicBezTo>
                  <a:cubicBezTo>
                    <a:pt x="3758" y="20047"/>
                    <a:pt x="7904" y="21380"/>
                    <a:pt x="11286" y="21247"/>
                  </a:cubicBezTo>
                  <a:cubicBezTo>
                    <a:pt x="14668" y="21113"/>
                    <a:pt x="17286" y="19513"/>
                    <a:pt x="19904" y="1791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98" name="Line">
              <a:extLst>
                <a:ext uri="{FF2B5EF4-FFF2-40B4-BE49-F238E27FC236}">
                  <a16:creationId xmlns:a16="http://schemas.microsoft.com/office/drawing/2014/main" id="{BF576660-E66E-4EAB-884A-D024AF0F5879}"/>
                </a:ext>
              </a:extLst>
            </p:cNvPr>
            <p:cNvSpPr/>
            <p:nvPr/>
          </p:nvSpPr>
          <p:spPr>
            <a:xfrm>
              <a:off x="5675448" y="3638527"/>
              <a:ext cx="41261" cy="735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8" h="21600" extrusionOk="0">
                  <a:moveTo>
                    <a:pt x="14208" y="0"/>
                  </a:moveTo>
                  <a:cubicBezTo>
                    <a:pt x="7728" y="3916"/>
                    <a:pt x="1248" y="7832"/>
                    <a:pt x="168" y="11116"/>
                  </a:cubicBezTo>
                  <a:cubicBezTo>
                    <a:pt x="-912" y="14400"/>
                    <a:pt x="3408" y="17053"/>
                    <a:pt x="7728" y="18695"/>
                  </a:cubicBezTo>
                  <a:cubicBezTo>
                    <a:pt x="12048" y="20337"/>
                    <a:pt x="16368" y="20968"/>
                    <a:pt x="20688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99" name="Line">
              <a:extLst>
                <a:ext uri="{FF2B5EF4-FFF2-40B4-BE49-F238E27FC236}">
                  <a16:creationId xmlns:a16="http://schemas.microsoft.com/office/drawing/2014/main" id="{B87735FA-9F56-4ED7-B6A8-B9F5EFAC3978}"/>
                </a:ext>
              </a:extLst>
            </p:cNvPr>
            <p:cNvSpPr/>
            <p:nvPr/>
          </p:nvSpPr>
          <p:spPr>
            <a:xfrm>
              <a:off x="6013049" y="4037170"/>
              <a:ext cx="416373" cy="308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039" extrusionOk="0">
                  <a:moveTo>
                    <a:pt x="797" y="2821"/>
                  </a:moveTo>
                  <a:cubicBezTo>
                    <a:pt x="1019" y="1341"/>
                    <a:pt x="1242" y="-138"/>
                    <a:pt x="1242" y="10"/>
                  </a:cubicBezTo>
                  <a:cubicBezTo>
                    <a:pt x="1242" y="158"/>
                    <a:pt x="1019" y="1933"/>
                    <a:pt x="685" y="4448"/>
                  </a:cubicBezTo>
                  <a:cubicBezTo>
                    <a:pt x="351" y="6963"/>
                    <a:pt x="-94" y="10218"/>
                    <a:pt x="17" y="13177"/>
                  </a:cubicBezTo>
                  <a:cubicBezTo>
                    <a:pt x="129" y="16136"/>
                    <a:pt x="797" y="18799"/>
                    <a:pt x="1687" y="20130"/>
                  </a:cubicBezTo>
                  <a:cubicBezTo>
                    <a:pt x="2578" y="21462"/>
                    <a:pt x="3692" y="21462"/>
                    <a:pt x="6030" y="19243"/>
                  </a:cubicBezTo>
                  <a:cubicBezTo>
                    <a:pt x="8368" y="17024"/>
                    <a:pt x="11931" y="12585"/>
                    <a:pt x="13824" y="9626"/>
                  </a:cubicBezTo>
                  <a:cubicBezTo>
                    <a:pt x="15716" y="6667"/>
                    <a:pt x="15939" y="5188"/>
                    <a:pt x="16050" y="3709"/>
                  </a:cubicBezTo>
                  <a:cubicBezTo>
                    <a:pt x="16162" y="2229"/>
                    <a:pt x="16162" y="750"/>
                    <a:pt x="15939" y="1193"/>
                  </a:cubicBezTo>
                  <a:cubicBezTo>
                    <a:pt x="15716" y="1637"/>
                    <a:pt x="15271" y="4004"/>
                    <a:pt x="15048" y="6372"/>
                  </a:cubicBezTo>
                  <a:cubicBezTo>
                    <a:pt x="14826" y="8739"/>
                    <a:pt x="14826" y="11106"/>
                    <a:pt x="15271" y="13473"/>
                  </a:cubicBezTo>
                  <a:cubicBezTo>
                    <a:pt x="15716" y="15840"/>
                    <a:pt x="16607" y="18207"/>
                    <a:pt x="17720" y="19391"/>
                  </a:cubicBezTo>
                  <a:cubicBezTo>
                    <a:pt x="18834" y="20574"/>
                    <a:pt x="20170" y="20574"/>
                    <a:pt x="21506" y="2057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00" name="Line">
              <a:extLst>
                <a:ext uri="{FF2B5EF4-FFF2-40B4-BE49-F238E27FC236}">
                  <a16:creationId xmlns:a16="http://schemas.microsoft.com/office/drawing/2014/main" id="{FFB66F21-C3CD-4FA5-B150-FC177A359B1E}"/>
                </a:ext>
              </a:extLst>
            </p:cNvPr>
            <p:cNvSpPr/>
            <p:nvPr/>
          </p:nvSpPr>
          <p:spPr>
            <a:xfrm>
              <a:off x="6609476" y="3964690"/>
              <a:ext cx="363860" cy="398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0997" extrusionOk="0">
                  <a:moveTo>
                    <a:pt x="11334" y="3984"/>
                  </a:moveTo>
                  <a:cubicBezTo>
                    <a:pt x="11585" y="2392"/>
                    <a:pt x="11836" y="801"/>
                    <a:pt x="11208" y="232"/>
                  </a:cubicBezTo>
                  <a:cubicBezTo>
                    <a:pt x="10580" y="-336"/>
                    <a:pt x="9073" y="119"/>
                    <a:pt x="6938" y="1824"/>
                  </a:cubicBezTo>
                  <a:cubicBezTo>
                    <a:pt x="4803" y="3529"/>
                    <a:pt x="2041" y="6485"/>
                    <a:pt x="785" y="9327"/>
                  </a:cubicBezTo>
                  <a:cubicBezTo>
                    <a:pt x="-471" y="12169"/>
                    <a:pt x="-220" y="14898"/>
                    <a:pt x="1538" y="16944"/>
                  </a:cubicBezTo>
                  <a:cubicBezTo>
                    <a:pt x="3296" y="18990"/>
                    <a:pt x="6562" y="20355"/>
                    <a:pt x="10078" y="20809"/>
                  </a:cubicBezTo>
                  <a:cubicBezTo>
                    <a:pt x="13594" y="21264"/>
                    <a:pt x="17362" y="20809"/>
                    <a:pt x="21129" y="2035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01" name="Line">
              <a:extLst>
                <a:ext uri="{FF2B5EF4-FFF2-40B4-BE49-F238E27FC236}">
                  <a16:creationId xmlns:a16="http://schemas.microsoft.com/office/drawing/2014/main" id="{0E3D5AC5-077A-469C-9F38-AD1ABE6A159A}"/>
                </a:ext>
              </a:extLst>
            </p:cNvPr>
            <p:cNvSpPr/>
            <p:nvPr/>
          </p:nvSpPr>
          <p:spPr>
            <a:xfrm>
              <a:off x="7100874" y="3555175"/>
              <a:ext cx="52516" cy="782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09"/>
                  </a:moveTo>
                  <a:cubicBezTo>
                    <a:pt x="18000" y="955"/>
                    <a:pt x="14400" y="0"/>
                    <a:pt x="12600" y="0"/>
                  </a:cubicBezTo>
                  <a:cubicBezTo>
                    <a:pt x="10800" y="0"/>
                    <a:pt x="10800" y="955"/>
                    <a:pt x="10800" y="3520"/>
                  </a:cubicBezTo>
                  <a:cubicBezTo>
                    <a:pt x="10800" y="6086"/>
                    <a:pt x="10800" y="10263"/>
                    <a:pt x="9000" y="13545"/>
                  </a:cubicBezTo>
                  <a:cubicBezTo>
                    <a:pt x="7200" y="16827"/>
                    <a:pt x="3600" y="1921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02" name="Line">
              <a:extLst>
                <a:ext uri="{FF2B5EF4-FFF2-40B4-BE49-F238E27FC236}">
                  <a16:creationId xmlns:a16="http://schemas.microsoft.com/office/drawing/2014/main" id="{D1BA0C1A-72E6-4018-8893-B7C5EAE3CBC8}"/>
                </a:ext>
              </a:extLst>
            </p:cNvPr>
            <p:cNvSpPr/>
            <p:nvPr/>
          </p:nvSpPr>
          <p:spPr>
            <a:xfrm>
              <a:off x="7025852" y="3964690"/>
              <a:ext cx="453885" cy="333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365" extrusionOk="0">
                  <a:moveTo>
                    <a:pt x="616" y="8073"/>
                  </a:moveTo>
                  <a:cubicBezTo>
                    <a:pt x="209" y="6688"/>
                    <a:pt x="-199" y="5303"/>
                    <a:pt x="107" y="4473"/>
                  </a:cubicBezTo>
                  <a:cubicBezTo>
                    <a:pt x="412" y="3642"/>
                    <a:pt x="1431" y="3365"/>
                    <a:pt x="3775" y="2673"/>
                  </a:cubicBezTo>
                  <a:cubicBezTo>
                    <a:pt x="6118" y="1980"/>
                    <a:pt x="9786" y="873"/>
                    <a:pt x="12537" y="319"/>
                  </a:cubicBezTo>
                  <a:cubicBezTo>
                    <a:pt x="15288" y="-235"/>
                    <a:pt x="17122" y="-235"/>
                    <a:pt x="18141" y="1703"/>
                  </a:cubicBezTo>
                  <a:cubicBezTo>
                    <a:pt x="19159" y="3642"/>
                    <a:pt x="19363" y="7519"/>
                    <a:pt x="19771" y="11119"/>
                  </a:cubicBezTo>
                  <a:cubicBezTo>
                    <a:pt x="20178" y="14719"/>
                    <a:pt x="20790" y="18042"/>
                    <a:pt x="21401" y="2136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03" name="Line">
              <a:extLst>
                <a:ext uri="{FF2B5EF4-FFF2-40B4-BE49-F238E27FC236}">
                  <a16:creationId xmlns:a16="http://schemas.microsoft.com/office/drawing/2014/main" id="{EECACD0C-E5E6-4B2C-A677-E7DE8C634D6E}"/>
                </a:ext>
              </a:extLst>
            </p:cNvPr>
            <p:cNvSpPr/>
            <p:nvPr/>
          </p:nvSpPr>
          <p:spPr>
            <a:xfrm>
              <a:off x="7543506" y="3656648"/>
              <a:ext cx="78772" cy="83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6" extrusionOk="0">
                  <a:moveTo>
                    <a:pt x="21600" y="4557"/>
                  </a:moveTo>
                  <a:cubicBezTo>
                    <a:pt x="15600" y="1472"/>
                    <a:pt x="9600" y="-1614"/>
                    <a:pt x="6000" y="957"/>
                  </a:cubicBezTo>
                  <a:cubicBezTo>
                    <a:pt x="2400" y="3529"/>
                    <a:pt x="1200" y="11757"/>
                    <a:pt x="0" y="1998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04" name="Line">
              <a:extLst>
                <a:ext uri="{FF2B5EF4-FFF2-40B4-BE49-F238E27FC236}">
                  <a16:creationId xmlns:a16="http://schemas.microsoft.com/office/drawing/2014/main" id="{1486E579-F914-4431-B216-A64FD806871E}"/>
                </a:ext>
              </a:extLst>
            </p:cNvPr>
            <p:cNvSpPr/>
            <p:nvPr/>
          </p:nvSpPr>
          <p:spPr>
            <a:xfrm>
              <a:off x="7678547" y="3921201"/>
              <a:ext cx="277583" cy="358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4" h="21268" extrusionOk="0">
                  <a:moveTo>
                    <a:pt x="11305" y="0"/>
                  </a:moveTo>
                  <a:cubicBezTo>
                    <a:pt x="8359" y="1029"/>
                    <a:pt x="5414" y="2057"/>
                    <a:pt x="3286" y="4500"/>
                  </a:cubicBezTo>
                  <a:cubicBezTo>
                    <a:pt x="1159" y="6943"/>
                    <a:pt x="-150" y="10800"/>
                    <a:pt x="14" y="13886"/>
                  </a:cubicBezTo>
                  <a:cubicBezTo>
                    <a:pt x="177" y="16971"/>
                    <a:pt x="1814" y="19286"/>
                    <a:pt x="4923" y="20443"/>
                  </a:cubicBezTo>
                  <a:cubicBezTo>
                    <a:pt x="8032" y="21600"/>
                    <a:pt x="12614" y="21600"/>
                    <a:pt x="15723" y="20057"/>
                  </a:cubicBezTo>
                  <a:cubicBezTo>
                    <a:pt x="18832" y="18514"/>
                    <a:pt x="20468" y="15429"/>
                    <a:pt x="20959" y="12600"/>
                  </a:cubicBezTo>
                  <a:cubicBezTo>
                    <a:pt x="21450" y="9771"/>
                    <a:pt x="20795" y="7200"/>
                    <a:pt x="18668" y="5529"/>
                  </a:cubicBezTo>
                  <a:cubicBezTo>
                    <a:pt x="16541" y="3857"/>
                    <a:pt x="12941" y="3086"/>
                    <a:pt x="10814" y="3343"/>
                  </a:cubicBezTo>
                  <a:cubicBezTo>
                    <a:pt x="8686" y="3600"/>
                    <a:pt x="8032" y="4886"/>
                    <a:pt x="7377" y="617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05" name="Line">
              <a:extLst>
                <a:ext uri="{FF2B5EF4-FFF2-40B4-BE49-F238E27FC236}">
                  <a16:creationId xmlns:a16="http://schemas.microsoft.com/office/drawing/2014/main" id="{D4664A35-4BBD-4F77-B4A2-DDA27A856983}"/>
                </a:ext>
              </a:extLst>
            </p:cNvPr>
            <p:cNvSpPr/>
            <p:nvPr/>
          </p:nvSpPr>
          <p:spPr>
            <a:xfrm>
              <a:off x="8072413" y="3964690"/>
              <a:ext cx="326349" cy="398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1" extrusionOk="0">
                  <a:moveTo>
                    <a:pt x="0" y="1263"/>
                  </a:moveTo>
                  <a:cubicBezTo>
                    <a:pt x="288" y="6265"/>
                    <a:pt x="576" y="11267"/>
                    <a:pt x="720" y="14792"/>
                  </a:cubicBezTo>
                  <a:cubicBezTo>
                    <a:pt x="864" y="18316"/>
                    <a:pt x="864" y="20362"/>
                    <a:pt x="1296" y="20931"/>
                  </a:cubicBezTo>
                  <a:cubicBezTo>
                    <a:pt x="1728" y="21499"/>
                    <a:pt x="2592" y="20590"/>
                    <a:pt x="4032" y="17747"/>
                  </a:cubicBezTo>
                  <a:cubicBezTo>
                    <a:pt x="5472" y="14905"/>
                    <a:pt x="7488" y="10131"/>
                    <a:pt x="8928" y="7061"/>
                  </a:cubicBezTo>
                  <a:cubicBezTo>
                    <a:pt x="10368" y="3992"/>
                    <a:pt x="11232" y="2627"/>
                    <a:pt x="12240" y="1604"/>
                  </a:cubicBezTo>
                  <a:cubicBezTo>
                    <a:pt x="13248" y="581"/>
                    <a:pt x="14400" y="-101"/>
                    <a:pt x="15408" y="13"/>
                  </a:cubicBezTo>
                  <a:cubicBezTo>
                    <a:pt x="16416" y="126"/>
                    <a:pt x="17280" y="1036"/>
                    <a:pt x="18288" y="3310"/>
                  </a:cubicBezTo>
                  <a:cubicBezTo>
                    <a:pt x="19296" y="5583"/>
                    <a:pt x="20448" y="9221"/>
                    <a:pt x="21024" y="12291"/>
                  </a:cubicBezTo>
                  <a:cubicBezTo>
                    <a:pt x="21600" y="15360"/>
                    <a:pt x="21600" y="17861"/>
                    <a:pt x="21600" y="2036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06" name="Line">
              <a:extLst>
                <a:ext uri="{FF2B5EF4-FFF2-40B4-BE49-F238E27FC236}">
                  <a16:creationId xmlns:a16="http://schemas.microsoft.com/office/drawing/2014/main" id="{DA659BCC-AB13-4F74-8493-D030ACE35C1E}"/>
                </a:ext>
              </a:extLst>
            </p:cNvPr>
            <p:cNvSpPr/>
            <p:nvPr/>
          </p:nvSpPr>
          <p:spPr>
            <a:xfrm>
              <a:off x="9130230" y="3801610"/>
              <a:ext cx="390117" cy="387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0954" extrusionOk="0">
                  <a:moveTo>
                    <a:pt x="7348" y="8683"/>
                  </a:moveTo>
                  <a:cubicBezTo>
                    <a:pt x="6409" y="7986"/>
                    <a:pt x="5470" y="7289"/>
                    <a:pt x="4531" y="7405"/>
                  </a:cubicBezTo>
                  <a:cubicBezTo>
                    <a:pt x="3592" y="7522"/>
                    <a:pt x="2652" y="8451"/>
                    <a:pt x="1831" y="10192"/>
                  </a:cubicBezTo>
                  <a:cubicBezTo>
                    <a:pt x="1009" y="11934"/>
                    <a:pt x="305" y="14489"/>
                    <a:pt x="70" y="16347"/>
                  </a:cubicBezTo>
                  <a:cubicBezTo>
                    <a:pt x="-165" y="18205"/>
                    <a:pt x="70" y="19367"/>
                    <a:pt x="2652" y="20180"/>
                  </a:cubicBezTo>
                  <a:cubicBezTo>
                    <a:pt x="5235" y="20992"/>
                    <a:pt x="10165" y="21457"/>
                    <a:pt x="14157" y="20063"/>
                  </a:cubicBezTo>
                  <a:cubicBezTo>
                    <a:pt x="18148" y="18670"/>
                    <a:pt x="21200" y="15418"/>
                    <a:pt x="21318" y="12051"/>
                  </a:cubicBezTo>
                  <a:cubicBezTo>
                    <a:pt x="21435" y="8683"/>
                    <a:pt x="18618" y="5199"/>
                    <a:pt x="16387" y="3109"/>
                  </a:cubicBezTo>
                  <a:cubicBezTo>
                    <a:pt x="14157" y="1018"/>
                    <a:pt x="12513" y="322"/>
                    <a:pt x="11105" y="89"/>
                  </a:cubicBezTo>
                  <a:cubicBezTo>
                    <a:pt x="9696" y="-143"/>
                    <a:pt x="8522" y="89"/>
                    <a:pt x="8405" y="670"/>
                  </a:cubicBezTo>
                  <a:cubicBezTo>
                    <a:pt x="8287" y="1251"/>
                    <a:pt x="9226" y="2180"/>
                    <a:pt x="10165" y="310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07" name="Line">
              <a:extLst>
                <a:ext uri="{FF2B5EF4-FFF2-40B4-BE49-F238E27FC236}">
                  <a16:creationId xmlns:a16="http://schemas.microsoft.com/office/drawing/2014/main" id="{FE5E38C9-46B0-438C-A863-0EBA26153550}"/>
                </a:ext>
              </a:extLst>
            </p:cNvPr>
            <p:cNvSpPr/>
            <p:nvPr/>
          </p:nvSpPr>
          <p:spPr>
            <a:xfrm>
              <a:off x="9805431" y="3602287"/>
              <a:ext cx="457637" cy="1514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472" extrusionOk="0">
                  <a:moveTo>
                    <a:pt x="12774" y="1597"/>
                  </a:moveTo>
                  <a:cubicBezTo>
                    <a:pt x="12774" y="1291"/>
                    <a:pt x="12774" y="985"/>
                    <a:pt x="12471" y="710"/>
                  </a:cubicBezTo>
                  <a:cubicBezTo>
                    <a:pt x="12168" y="435"/>
                    <a:pt x="11562" y="190"/>
                    <a:pt x="10755" y="67"/>
                  </a:cubicBezTo>
                  <a:cubicBezTo>
                    <a:pt x="9947" y="-55"/>
                    <a:pt x="8938" y="-55"/>
                    <a:pt x="8030" y="465"/>
                  </a:cubicBezTo>
                  <a:cubicBezTo>
                    <a:pt x="7121" y="985"/>
                    <a:pt x="6314" y="2025"/>
                    <a:pt x="5405" y="3647"/>
                  </a:cubicBezTo>
                  <a:cubicBezTo>
                    <a:pt x="4497" y="5269"/>
                    <a:pt x="3488" y="7471"/>
                    <a:pt x="2680" y="9644"/>
                  </a:cubicBezTo>
                  <a:cubicBezTo>
                    <a:pt x="1873" y="11816"/>
                    <a:pt x="1267" y="13957"/>
                    <a:pt x="1065" y="15763"/>
                  </a:cubicBezTo>
                  <a:cubicBezTo>
                    <a:pt x="863" y="17568"/>
                    <a:pt x="1065" y="19036"/>
                    <a:pt x="1570" y="19923"/>
                  </a:cubicBezTo>
                  <a:cubicBezTo>
                    <a:pt x="2074" y="20811"/>
                    <a:pt x="2882" y="21117"/>
                    <a:pt x="3891" y="21300"/>
                  </a:cubicBezTo>
                  <a:cubicBezTo>
                    <a:pt x="4901" y="21484"/>
                    <a:pt x="6112" y="21545"/>
                    <a:pt x="7525" y="21361"/>
                  </a:cubicBezTo>
                  <a:cubicBezTo>
                    <a:pt x="8938" y="21178"/>
                    <a:pt x="10553" y="20750"/>
                    <a:pt x="11663" y="19985"/>
                  </a:cubicBezTo>
                  <a:cubicBezTo>
                    <a:pt x="12774" y="19220"/>
                    <a:pt x="13379" y="18118"/>
                    <a:pt x="12773" y="16772"/>
                  </a:cubicBezTo>
                  <a:cubicBezTo>
                    <a:pt x="12168" y="15426"/>
                    <a:pt x="10351" y="13835"/>
                    <a:pt x="8635" y="12764"/>
                  </a:cubicBezTo>
                  <a:cubicBezTo>
                    <a:pt x="6919" y="11693"/>
                    <a:pt x="5304" y="11143"/>
                    <a:pt x="4093" y="10776"/>
                  </a:cubicBezTo>
                  <a:cubicBezTo>
                    <a:pt x="2882" y="10408"/>
                    <a:pt x="2074" y="10225"/>
                    <a:pt x="1267" y="10041"/>
                  </a:cubicBezTo>
                  <a:cubicBezTo>
                    <a:pt x="459" y="9858"/>
                    <a:pt x="-348" y="9674"/>
                    <a:pt x="157" y="9460"/>
                  </a:cubicBezTo>
                  <a:cubicBezTo>
                    <a:pt x="661" y="9246"/>
                    <a:pt x="2478" y="9001"/>
                    <a:pt x="6213" y="8848"/>
                  </a:cubicBezTo>
                  <a:cubicBezTo>
                    <a:pt x="9947" y="8695"/>
                    <a:pt x="15600" y="8634"/>
                    <a:pt x="21252" y="857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08" name="Line">
              <a:extLst>
                <a:ext uri="{FF2B5EF4-FFF2-40B4-BE49-F238E27FC236}">
                  <a16:creationId xmlns:a16="http://schemas.microsoft.com/office/drawing/2014/main" id="{1245C899-1FDB-44E4-A621-BE64089A8ABB}"/>
                </a:ext>
              </a:extLst>
            </p:cNvPr>
            <p:cNvSpPr/>
            <p:nvPr/>
          </p:nvSpPr>
          <p:spPr>
            <a:xfrm>
              <a:off x="10938270" y="3888586"/>
              <a:ext cx="566421" cy="308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069" extrusionOk="0">
                  <a:moveTo>
                    <a:pt x="15083" y="9358"/>
                  </a:moveTo>
                  <a:cubicBezTo>
                    <a:pt x="15410" y="7879"/>
                    <a:pt x="15738" y="6399"/>
                    <a:pt x="15901" y="4624"/>
                  </a:cubicBezTo>
                  <a:cubicBezTo>
                    <a:pt x="16065" y="2849"/>
                    <a:pt x="16065" y="778"/>
                    <a:pt x="14920" y="186"/>
                  </a:cubicBezTo>
                  <a:cubicBezTo>
                    <a:pt x="13774" y="-406"/>
                    <a:pt x="11483" y="482"/>
                    <a:pt x="9110" y="1961"/>
                  </a:cubicBezTo>
                  <a:cubicBezTo>
                    <a:pt x="6738" y="3441"/>
                    <a:pt x="4283" y="5512"/>
                    <a:pt x="2647" y="7879"/>
                  </a:cubicBezTo>
                  <a:cubicBezTo>
                    <a:pt x="1010" y="10246"/>
                    <a:pt x="192" y="12909"/>
                    <a:pt x="29" y="14832"/>
                  </a:cubicBezTo>
                  <a:cubicBezTo>
                    <a:pt x="-135" y="16756"/>
                    <a:pt x="356" y="17939"/>
                    <a:pt x="3056" y="18975"/>
                  </a:cubicBezTo>
                  <a:cubicBezTo>
                    <a:pt x="5756" y="20010"/>
                    <a:pt x="10665" y="20898"/>
                    <a:pt x="14101" y="21046"/>
                  </a:cubicBezTo>
                  <a:cubicBezTo>
                    <a:pt x="17538" y="21194"/>
                    <a:pt x="19501" y="20602"/>
                    <a:pt x="21465" y="2001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09" name="Line">
              <a:extLst>
                <a:ext uri="{FF2B5EF4-FFF2-40B4-BE49-F238E27FC236}">
                  <a16:creationId xmlns:a16="http://schemas.microsoft.com/office/drawing/2014/main" id="{920B0520-9CE1-406A-8FDD-45574C900F38}"/>
                </a:ext>
              </a:extLst>
            </p:cNvPr>
            <p:cNvSpPr/>
            <p:nvPr/>
          </p:nvSpPr>
          <p:spPr>
            <a:xfrm>
              <a:off x="11362148" y="3595039"/>
              <a:ext cx="26257" cy="793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74"/>
                  </a:moveTo>
                  <a:cubicBezTo>
                    <a:pt x="21600" y="587"/>
                    <a:pt x="21600" y="0"/>
                    <a:pt x="21600" y="0"/>
                  </a:cubicBezTo>
                  <a:cubicBezTo>
                    <a:pt x="21600" y="0"/>
                    <a:pt x="21600" y="587"/>
                    <a:pt x="19800" y="2817"/>
                  </a:cubicBezTo>
                  <a:cubicBezTo>
                    <a:pt x="18000" y="5048"/>
                    <a:pt x="14400" y="8922"/>
                    <a:pt x="10800" y="12326"/>
                  </a:cubicBezTo>
                  <a:cubicBezTo>
                    <a:pt x="7200" y="15730"/>
                    <a:pt x="3600" y="1866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10" name="Line">
              <a:extLst>
                <a:ext uri="{FF2B5EF4-FFF2-40B4-BE49-F238E27FC236}">
                  <a16:creationId xmlns:a16="http://schemas.microsoft.com/office/drawing/2014/main" id="{82562EF9-3577-4361-9ACC-8A6398849C23}"/>
                </a:ext>
              </a:extLst>
            </p:cNvPr>
            <p:cNvSpPr/>
            <p:nvPr/>
          </p:nvSpPr>
          <p:spPr>
            <a:xfrm>
              <a:off x="11729758" y="4000930"/>
              <a:ext cx="7502" cy="362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0800" y="5914"/>
                    <a:pt x="0" y="11829"/>
                    <a:pt x="0" y="15429"/>
                  </a:cubicBezTo>
                  <a:cubicBezTo>
                    <a:pt x="0" y="19029"/>
                    <a:pt x="10800" y="2031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11" name="Line">
              <a:extLst>
                <a:ext uri="{FF2B5EF4-FFF2-40B4-BE49-F238E27FC236}">
                  <a16:creationId xmlns:a16="http://schemas.microsoft.com/office/drawing/2014/main" id="{CB04921C-D009-4F2E-AE55-7C7EA0F468B3}"/>
                </a:ext>
              </a:extLst>
            </p:cNvPr>
            <p:cNvSpPr/>
            <p:nvPr/>
          </p:nvSpPr>
          <p:spPr>
            <a:xfrm>
              <a:off x="11748512" y="3703760"/>
              <a:ext cx="0" cy="61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12" name="Line">
              <a:extLst>
                <a:ext uri="{FF2B5EF4-FFF2-40B4-BE49-F238E27FC236}">
                  <a16:creationId xmlns:a16="http://schemas.microsoft.com/office/drawing/2014/main" id="{B0B5F899-AAAB-4081-8846-AAC807D59D4F}"/>
                </a:ext>
              </a:extLst>
            </p:cNvPr>
            <p:cNvSpPr/>
            <p:nvPr/>
          </p:nvSpPr>
          <p:spPr>
            <a:xfrm>
              <a:off x="12119875" y="3928449"/>
              <a:ext cx="213813" cy="409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9" h="21329" extrusionOk="0">
                  <a:moveTo>
                    <a:pt x="4355" y="17279"/>
                  </a:moveTo>
                  <a:cubicBezTo>
                    <a:pt x="9245" y="13904"/>
                    <a:pt x="14136" y="10529"/>
                    <a:pt x="16581" y="8279"/>
                  </a:cubicBezTo>
                  <a:cubicBezTo>
                    <a:pt x="19026" y="6029"/>
                    <a:pt x="19026" y="4904"/>
                    <a:pt x="17192" y="3666"/>
                  </a:cubicBezTo>
                  <a:cubicBezTo>
                    <a:pt x="15358" y="2429"/>
                    <a:pt x="11691" y="1079"/>
                    <a:pt x="8838" y="404"/>
                  </a:cubicBezTo>
                  <a:cubicBezTo>
                    <a:pt x="5985" y="-271"/>
                    <a:pt x="3947" y="-271"/>
                    <a:pt x="2113" y="1754"/>
                  </a:cubicBezTo>
                  <a:cubicBezTo>
                    <a:pt x="279" y="3779"/>
                    <a:pt x="-1351" y="7829"/>
                    <a:pt x="1706" y="11429"/>
                  </a:cubicBezTo>
                  <a:cubicBezTo>
                    <a:pt x="4762" y="15029"/>
                    <a:pt x="12506" y="18179"/>
                    <a:pt x="20249" y="2132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13" name="Line">
              <a:extLst>
                <a:ext uri="{FF2B5EF4-FFF2-40B4-BE49-F238E27FC236}">
                  <a16:creationId xmlns:a16="http://schemas.microsoft.com/office/drawing/2014/main" id="{A8447F0B-2202-41E8-A7A5-DD4906D256D8}"/>
                </a:ext>
              </a:extLst>
            </p:cNvPr>
            <p:cNvSpPr/>
            <p:nvPr/>
          </p:nvSpPr>
          <p:spPr>
            <a:xfrm>
              <a:off x="12787574" y="3932075"/>
              <a:ext cx="326346" cy="416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21300" extrusionOk="0">
                  <a:moveTo>
                    <a:pt x="14921" y="9398"/>
                  </a:moveTo>
                  <a:cubicBezTo>
                    <a:pt x="16885" y="7414"/>
                    <a:pt x="18848" y="5431"/>
                    <a:pt x="19970" y="3888"/>
                  </a:cubicBezTo>
                  <a:cubicBezTo>
                    <a:pt x="21092" y="2345"/>
                    <a:pt x="21373" y="1243"/>
                    <a:pt x="20812" y="582"/>
                  </a:cubicBezTo>
                  <a:cubicBezTo>
                    <a:pt x="20251" y="-80"/>
                    <a:pt x="18848" y="-300"/>
                    <a:pt x="16183" y="582"/>
                  </a:cubicBezTo>
                  <a:cubicBezTo>
                    <a:pt x="13518" y="1463"/>
                    <a:pt x="9591" y="3447"/>
                    <a:pt x="6646" y="5431"/>
                  </a:cubicBezTo>
                  <a:cubicBezTo>
                    <a:pt x="3700" y="7414"/>
                    <a:pt x="1737" y="9398"/>
                    <a:pt x="755" y="11161"/>
                  </a:cubicBezTo>
                  <a:cubicBezTo>
                    <a:pt x="-227" y="12924"/>
                    <a:pt x="-227" y="14467"/>
                    <a:pt x="615" y="15349"/>
                  </a:cubicBezTo>
                  <a:cubicBezTo>
                    <a:pt x="1456" y="16231"/>
                    <a:pt x="3139" y="16451"/>
                    <a:pt x="5383" y="16231"/>
                  </a:cubicBezTo>
                  <a:cubicBezTo>
                    <a:pt x="7628" y="16010"/>
                    <a:pt x="10433" y="15349"/>
                    <a:pt x="12256" y="13916"/>
                  </a:cubicBezTo>
                  <a:cubicBezTo>
                    <a:pt x="14079" y="12484"/>
                    <a:pt x="14921" y="10280"/>
                    <a:pt x="15061" y="8627"/>
                  </a:cubicBezTo>
                  <a:cubicBezTo>
                    <a:pt x="15202" y="6973"/>
                    <a:pt x="14641" y="5871"/>
                    <a:pt x="14080" y="5871"/>
                  </a:cubicBezTo>
                  <a:cubicBezTo>
                    <a:pt x="13518" y="5871"/>
                    <a:pt x="12957" y="6973"/>
                    <a:pt x="12817" y="9178"/>
                  </a:cubicBezTo>
                  <a:cubicBezTo>
                    <a:pt x="12677" y="11382"/>
                    <a:pt x="12957" y="14688"/>
                    <a:pt x="13799" y="16892"/>
                  </a:cubicBezTo>
                  <a:cubicBezTo>
                    <a:pt x="14640" y="19096"/>
                    <a:pt x="16043" y="20198"/>
                    <a:pt x="17446" y="213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14" name="Line">
              <a:extLst>
                <a:ext uri="{FF2B5EF4-FFF2-40B4-BE49-F238E27FC236}">
                  <a16:creationId xmlns:a16="http://schemas.microsoft.com/office/drawing/2014/main" id="{F0A2C43C-235E-4E49-A4C4-DE0B88421CE6}"/>
                </a:ext>
              </a:extLst>
            </p:cNvPr>
            <p:cNvSpPr/>
            <p:nvPr/>
          </p:nvSpPr>
          <p:spPr>
            <a:xfrm>
              <a:off x="13226454" y="3870465"/>
              <a:ext cx="258829" cy="485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extrusionOk="0">
                  <a:moveTo>
                    <a:pt x="0" y="8028"/>
                  </a:moveTo>
                  <a:cubicBezTo>
                    <a:pt x="360" y="6308"/>
                    <a:pt x="720" y="4588"/>
                    <a:pt x="1800" y="3727"/>
                  </a:cubicBezTo>
                  <a:cubicBezTo>
                    <a:pt x="2880" y="2867"/>
                    <a:pt x="4680" y="2867"/>
                    <a:pt x="6120" y="3250"/>
                  </a:cubicBezTo>
                  <a:cubicBezTo>
                    <a:pt x="7560" y="3632"/>
                    <a:pt x="8640" y="4396"/>
                    <a:pt x="9900" y="7264"/>
                  </a:cubicBezTo>
                  <a:cubicBezTo>
                    <a:pt x="11160" y="10131"/>
                    <a:pt x="12600" y="15101"/>
                    <a:pt x="12780" y="17968"/>
                  </a:cubicBezTo>
                  <a:cubicBezTo>
                    <a:pt x="12960" y="20835"/>
                    <a:pt x="11880" y="21600"/>
                    <a:pt x="11160" y="21504"/>
                  </a:cubicBezTo>
                  <a:cubicBezTo>
                    <a:pt x="10440" y="21409"/>
                    <a:pt x="10080" y="20453"/>
                    <a:pt x="10620" y="18159"/>
                  </a:cubicBezTo>
                  <a:cubicBezTo>
                    <a:pt x="11160" y="15865"/>
                    <a:pt x="12600" y="12234"/>
                    <a:pt x="13680" y="9271"/>
                  </a:cubicBezTo>
                  <a:cubicBezTo>
                    <a:pt x="14760" y="6308"/>
                    <a:pt x="15480" y="4014"/>
                    <a:pt x="16740" y="2581"/>
                  </a:cubicBezTo>
                  <a:cubicBezTo>
                    <a:pt x="18000" y="1147"/>
                    <a:pt x="19800" y="573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15" name="Line">
              <a:extLst>
                <a:ext uri="{FF2B5EF4-FFF2-40B4-BE49-F238E27FC236}">
                  <a16:creationId xmlns:a16="http://schemas.microsoft.com/office/drawing/2014/main" id="{EE26E1BA-286A-4B4A-AFF5-7BD78C25870E}"/>
                </a:ext>
              </a:extLst>
            </p:cNvPr>
            <p:cNvSpPr/>
            <p:nvPr/>
          </p:nvSpPr>
          <p:spPr>
            <a:xfrm>
              <a:off x="13654082" y="3939323"/>
              <a:ext cx="465139" cy="384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7" extrusionOk="0">
                  <a:moveTo>
                    <a:pt x="0" y="14668"/>
                  </a:moveTo>
                  <a:cubicBezTo>
                    <a:pt x="3800" y="13729"/>
                    <a:pt x="7600" y="12790"/>
                    <a:pt x="10200" y="11146"/>
                  </a:cubicBezTo>
                  <a:cubicBezTo>
                    <a:pt x="12800" y="9503"/>
                    <a:pt x="14200" y="7155"/>
                    <a:pt x="14900" y="5394"/>
                  </a:cubicBezTo>
                  <a:cubicBezTo>
                    <a:pt x="15600" y="3633"/>
                    <a:pt x="15600" y="2459"/>
                    <a:pt x="14400" y="1403"/>
                  </a:cubicBezTo>
                  <a:cubicBezTo>
                    <a:pt x="13200" y="346"/>
                    <a:pt x="10800" y="-593"/>
                    <a:pt x="8700" y="464"/>
                  </a:cubicBezTo>
                  <a:cubicBezTo>
                    <a:pt x="6600" y="1520"/>
                    <a:pt x="4800" y="4572"/>
                    <a:pt x="4200" y="7390"/>
                  </a:cubicBezTo>
                  <a:cubicBezTo>
                    <a:pt x="3600" y="10207"/>
                    <a:pt x="4200" y="12790"/>
                    <a:pt x="7300" y="15020"/>
                  </a:cubicBezTo>
                  <a:cubicBezTo>
                    <a:pt x="10400" y="17250"/>
                    <a:pt x="16000" y="19129"/>
                    <a:pt x="21600" y="2100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16" name="Line">
              <a:extLst>
                <a:ext uri="{FF2B5EF4-FFF2-40B4-BE49-F238E27FC236}">
                  <a16:creationId xmlns:a16="http://schemas.microsoft.com/office/drawing/2014/main" id="{D972F9B3-C902-44B7-A6A2-BA048C36447F}"/>
                </a:ext>
              </a:extLst>
            </p:cNvPr>
            <p:cNvSpPr/>
            <p:nvPr/>
          </p:nvSpPr>
          <p:spPr>
            <a:xfrm>
              <a:off x="14160485" y="3924827"/>
              <a:ext cx="397619" cy="438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342" extrusionOk="0">
                  <a:moveTo>
                    <a:pt x="14451" y="7501"/>
                  </a:moveTo>
                  <a:cubicBezTo>
                    <a:pt x="15380" y="6662"/>
                    <a:pt x="16309" y="5824"/>
                    <a:pt x="16890" y="4880"/>
                  </a:cubicBezTo>
                  <a:cubicBezTo>
                    <a:pt x="17471" y="3936"/>
                    <a:pt x="17703" y="2888"/>
                    <a:pt x="17703" y="1839"/>
                  </a:cubicBezTo>
                  <a:cubicBezTo>
                    <a:pt x="17703" y="791"/>
                    <a:pt x="17471" y="-258"/>
                    <a:pt x="15380" y="57"/>
                  </a:cubicBezTo>
                  <a:cubicBezTo>
                    <a:pt x="13290" y="371"/>
                    <a:pt x="9342" y="2049"/>
                    <a:pt x="6438" y="4251"/>
                  </a:cubicBezTo>
                  <a:cubicBezTo>
                    <a:pt x="3535" y="6453"/>
                    <a:pt x="1677" y="9179"/>
                    <a:pt x="748" y="11066"/>
                  </a:cubicBezTo>
                  <a:cubicBezTo>
                    <a:pt x="-181" y="12954"/>
                    <a:pt x="-181" y="14002"/>
                    <a:pt x="400" y="14736"/>
                  </a:cubicBezTo>
                  <a:cubicBezTo>
                    <a:pt x="980" y="15470"/>
                    <a:pt x="2142" y="15890"/>
                    <a:pt x="4813" y="15575"/>
                  </a:cubicBezTo>
                  <a:cubicBezTo>
                    <a:pt x="7484" y="15260"/>
                    <a:pt x="11664" y="14212"/>
                    <a:pt x="14103" y="13163"/>
                  </a:cubicBezTo>
                  <a:cubicBezTo>
                    <a:pt x="16542" y="12115"/>
                    <a:pt x="17238" y="11066"/>
                    <a:pt x="17587" y="9913"/>
                  </a:cubicBezTo>
                  <a:cubicBezTo>
                    <a:pt x="17935" y="8759"/>
                    <a:pt x="17935" y="7501"/>
                    <a:pt x="17471" y="6558"/>
                  </a:cubicBezTo>
                  <a:cubicBezTo>
                    <a:pt x="17006" y="5614"/>
                    <a:pt x="16077" y="4985"/>
                    <a:pt x="15380" y="5194"/>
                  </a:cubicBezTo>
                  <a:cubicBezTo>
                    <a:pt x="14684" y="5404"/>
                    <a:pt x="14219" y="6453"/>
                    <a:pt x="14335" y="8759"/>
                  </a:cubicBezTo>
                  <a:cubicBezTo>
                    <a:pt x="14451" y="11066"/>
                    <a:pt x="15148" y="14631"/>
                    <a:pt x="16425" y="16938"/>
                  </a:cubicBezTo>
                  <a:cubicBezTo>
                    <a:pt x="17703" y="19245"/>
                    <a:pt x="19561" y="20293"/>
                    <a:pt x="21419" y="2134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17" name="Line">
              <a:extLst>
                <a:ext uri="{FF2B5EF4-FFF2-40B4-BE49-F238E27FC236}">
                  <a16:creationId xmlns:a16="http://schemas.microsoft.com/office/drawing/2014/main" id="{1FB55C6F-56B9-42E3-AC9B-DFC553DFD77B}"/>
                </a:ext>
              </a:extLst>
            </p:cNvPr>
            <p:cNvSpPr/>
            <p:nvPr/>
          </p:nvSpPr>
          <p:spPr>
            <a:xfrm>
              <a:off x="1808041" y="4892442"/>
              <a:ext cx="4505098" cy="2380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814" y="900"/>
                    <a:pt x="20028" y="1800"/>
                    <a:pt x="19314" y="2622"/>
                  </a:cubicBezTo>
                  <a:cubicBezTo>
                    <a:pt x="18600" y="3443"/>
                    <a:pt x="17959" y="4187"/>
                    <a:pt x="17338" y="4891"/>
                  </a:cubicBezTo>
                  <a:cubicBezTo>
                    <a:pt x="16717" y="5596"/>
                    <a:pt x="16117" y="6261"/>
                    <a:pt x="15476" y="6926"/>
                  </a:cubicBezTo>
                  <a:cubicBezTo>
                    <a:pt x="14834" y="7591"/>
                    <a:pt x="14152" y="8257"/>
                    <a:pt x="13438" y="8961"/>
                  </a:cubicBezTo>
                  <a:cubicBezTo>
                    <a:pt x="12724" y="9665"/>
                    <a:pt x="11979" y="10409"/>
                    <a:pt x="11266" y="11093"/>
                  </a:cubicBezTo>
                  <a:cubicBezTo>
                    <a:pt x="10552" y="11778"/>
                    <a:pt x="9869" y="12404"/>
                    <a:pt x="9134" y="13109"/>
                  </a:cubicBezTo>
                  <a:cubicBezTo>
                    <a:pt x="8400" y="13813"/>
                    <a:pt x="7614" y="14596"/>
                    <a:pt x="6879" y="15320"/>
                  </a:cubicBezTo>
                  <a:cubicBezTo>
                    <a:pt x="6145" y="16043"/>
                    <a:pt x="5462" y="16709"/>
                    <a:pt x="4779" y="17354"/>
                  </a:cubicBezTo>
                  <a:cubicBezTo>
                    <a:pt x="4097" y="18000"/>
                    <a:pt x="3414" y="18626"/>
                    <a:pt x="2710" y="19213"/>
                  </a:cubicBezTo>
                  <a:cubicBezTo>
                    <a:pt x="2007" y="19800"/>
                    <a:pt x="1283" y="20348"/>
                    <a:pt x="828" y="20739"/>
                  </a:cubicBezTo>
                  <a:cubicBezTo>
                    <a:pt x="372" y="21130"/>
                    <a:pt x="186" y="2136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18" name="Line">
              <a:extLst>
                <a:ext uri="{FF2B5EF4-FFF2-40B4-BE49-F238E27FC236}">
                  <a16:creationId xmlns:a16="http://schemas.microsoft.com/office/drawing/2014/main" id="{C4321B92-CC04-4FEC-9BE6-1023A5A90EEF}"/>
                </a:ext>
              </a:extLst>
            </p:cNvPr>
            <p:cNvSpPr/>
            <p:nvPr/>
          </p:nvSpPr>
          <p:spPr>
            <a:xfrm>
              <a:off x="1635489" y="7121222"/>
              <a:ext cx="288838" cy="286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9" h="21311" extrusionOk="0">
                  <a:moveTo>
                    <a:pt x="18862" y="6618"/>
                  </a:moveTo>
                  <a:cubicBezTo>
                    <a:pt x="17937" y="5329"/>
                    <a:pt x="17011" y="4039"/>
                    <a:pt x="15777" y="3717"/>
                  </a:cubicBezTo>
                  <a:cubicBezTo>
                    <a:pt x="14542" y="3394"/>
                    <a:pt x="13000" y="4039"/>
                    <a:pt x="11611" y="5329"/>
                  </a:cubicBezTo>
                  <a:cubicBezTo>
                    <a:pt x="10222" y="6618"/>
                    <a:pt x="8988" y="8552"/>
                    <a:pt x="8371" y="10326"/>
                  </a:cubicBezTo>
                  <a:cubicBezTo>
                    <a:pt x="7754" y="12099"/>
                    <a:pt x="7754" y="13711"/>
                    <a:pt x="9142" y="15000"/>
                  </a:cubicBezTo>
                  <a:cubicBezTo>
                    <a:pt x="10531" y="16290"/>
                    <a:pt x="13308" y="17257"/>
                    <a:pt x="15160" y="17096"/>
                  </a:cubicBezTo>
                  <a:cubicBezTo>
                    <a:pt x="17011" y="16935"/>
                    <a:pt x="17937" y="15645"/>
                    <a:pt x="19017" y="13227"/>
                  </a:cubicBezTo>
                  <a:cubicBezTo>
                    <a:pt x="20097" y="10809"/>
                    <a:pt x="21331" y="7263"/>
                    <a:pt x="20251" y="4523"/>
                  </a:cubicBezTo>
                  <a:cubicBezTo>
                    <a:pt x="19171" y="1782"/>
                    <a:pt x="15777" y="-152"/>
                    <a:pt x="12691" y="9"/>
                  </a:cubicBezTo>
                  <a:cubicBezTo>
                    <a:pt x="9605" y="170"/>
                    <a:pt x="6828" y="2427"/>
                    <a:pt x="4822" y="5329"/>
                  </a:cubicBezTo>
                  <a:cubicBezTo>
                    <a:pt x="2817" y="8230"/>
                    <a:pt x="1582" y="11776"/>
                    <a:pt x="1120" y="14355"/>
                  </a:cubicBezTo>
                  <a:cubicBezTo>
                    <a:pt x="657" y="16935"/>
                    <a:pt x="965" y="18547"/>
                    <a:pt x="2662" y="19514"/>
                  </a:cubicBezTo>
                  <a:cubicBezTo>
                    <a:pt x="4360" y="20481"/>
                    <a:pt x="7445" y="20803"/>
                    <a:pt x="10377" y="20158"/>
                  </a:cubicBezTo>
                  <a:cubicBezTo>
                    <a:pt x="13308" y="19514"/>
                    <a:pt x="16085" y="17902"/>
                    <a:pt x="17937" y="15645"/>
                  </a:cubicBezTo>
                  <a:cubicBezTo>
                    <a:pt x="19788" y="13388"/>
                    <a:pt x="20714" y="10487"/>
                    <a:pt x="19634" y="7908"/>
                  </a:cubicBezTo>
                  <a:cubicBezTo>
                    <a:pt x="18554" y="5329"/>
                    <a:pt x="15468" y="3072"/>
                    <a:pt x="12382" y="2588"/>
                  </a:cubicBezTo>
                  <a:cubicBezTo>
                    <a:pt x="9297" y="2105"/>
                    <a:pt x="6211" y="3394"/>
                    <a:pt x="4051" y="5490"/>
                  </a:cubicBezTo>
                  <a:cubicBezTo>
                    <a:pt x="1891" y="7585"/>
                    <a:pt x="657" y="10487"/>
                    <a:pt x="194" y="12744"/>
                  </a:cubicBezTo>
                  <a:cubicBezTo>
                    <a:pt x="-269" y="15000"/>
                    <a:pt x="40" y="16612"/>
                    <a:pt x="1737" y="17902"/>
                  </a:cubicBezTo>
                  <a:cubicBezTo>
                    <a:pt x="3434" y="19191"/>
                    <a:pt x="6520" y="20158"/>
                    <a:pt x="9605" y="19191"/>
                  </a:cubicBezTo>
                  <a:cubicBezTo>
                    <a:pt x="12691" y="18224"/>
                    <a:pt x="15777" y="15323"/>
                    <a:pt x="16857" y="12260"/>
                  </a:cubicBezTo>
                  <a:cubicBezTo>
                    <a:pt x="17937" y="9197"/>
                    <a:pt x="17011" y="5973"/>
                    <a:pt x="15468" y="4200"/>
                  </a:cubicBezTo>
                  <a:cubicBezTo>
                    <a:pt x="13925" y="2427"/>
                    <a:pt x="11765" y="2105"/>
                    <a:pt x="9914" y="3233"/>
                  </a:cubicBezTo>
                  <a:cubicBezTo>
                    <a:pt x="8062" y="4361"/>
                    <a:pt x="6520" y="6941"/>
                    <a:pt x="5748" y="9842"/>
                  </a:cubicBezTo>
                  <a:cubicBezTo>
                    <a:pt x="4977" y="12744"/>
                    <a:pt x="4977" y="15967"/>
                    <a:pt x="5594" y="18063"/>
                  </a:cubicBezTo>
                  <a:cubicBezTo>
                    <a:pt x="6211" y="20158"/>
                    <a:pt x="7445" y="21126"/>
                    <a:pt x="9605" y="21287"/>
                  </a:cubicBezTo>
                  <a:cubicBezTo>
                    <a:pt x="11765" y="21448"/>
                    <a:pt x="14851" y="20803"/>
                    <a:pt x="16702" y="18869"/>
                  </a:cubicBezTo>
                  <a:cubicBezTo>
                    <a:pt x="18554" y="16935"/>
                    <a:pt x="19171" y="13711"/>
                    <a:pt x="18862" y="11454"/>
                  </a:cubicBezTo>
                  <a:cubicBezTo>
                    <a:pt x="18554" y="9197"/>
                    <a:pt x="17320" y="7908"/>
                    <a:pt x="15160" y="7102"/>
                  </a:cubicBezTo>
                  <a:cubicBezTo>
                    <a:pt x="13000" y="6296"/>
                    <a:pt x="9914" y="5973"/>
                    <a:pt x="7445" y="7263"/>
                  </a:cubicBezTo>
                  <a:cubicBezTo>
                    <a:pt x="4977" y="8552"/>
                    <a:pt x="3125" y="11454"/>
                    <a:pt x="1274" y="1435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19" name="Line">
              <a:extLst>
                <a:ext uri="{FF2B5EF4-FFF2-40B4-BE49-F238E27FC236}">
                  <a16:creationId xmlns:a16="http://schemas.microsoft.com/office/drawing/2014/main" id="{A2756352-E0AD-414C-B911-5A0CE9AF69D6}"/>
                </a:ext>
              </a:extLst>
            </p:cNvPr>
            <p:cNvSpPr/>
            <p:nvPr/>
          </p:nvSpPr>
          <p:spPr>
            <a:xfrm>
              <a:off x="832749" y="7755426"/>
              <a:ext cx="63770" cy="65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2" h="21370" extrusionOk="0">
                  <a:moveTo>
                    <a:pt x="18720" y="0"/>
                  </a:moveTo>
                  <a:cubicBezTo>
                    <a:pt x="20160" y="4041"/>
                    <a:pt x="21600" y="8083"/>
                    <a:pt x="20880" y="11079"/>
                  </a:cubicBezTo>
                  <a:cubicBezTo>
                    <a:pt x="20160" y="14075"/>
                    <a:pt x="17280" y="16026"/>
                    <a:pt x="12240" y="17768"/>
                  </a:cubicBezTo>
                  <a:cubicBezTo>
                    <a:pt x="7200" y="19510"/>
                    <a:pt x="0" y="21043"/>
                    <a:pt x="0" y="21321"/>
                  </a:cubicBezTo>
                  <a:cubicBezTo>
                    <a:pt x="0" y="21600"/>
                    <a:pt x="7200" y="20625"/>
                    <a:pt x="14400" y="1964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20" name="Line">
              <a:extLst>
                <a:ext uri="{FF2B5EF4-FFF2-40B4-BE49-F238E27FC236}">
                  <a16:creationId xmlns:a16="http://schemas.microsoft.com/office/drawing/2014/main" id="{E57982B2-3B73-469E-A0FB-7259E2F062FF}"/>
                </a:ext>
              </a:extLst>
            </p:cNvPr>
            <p:cNvSpPr/>
            <p:nvPr/>
          </p:nvSpPr>
          <p:spPr>
            <a:xfrm>
              <a:off x="1252875" y="7751803"/>
              <a:ext cx="330099" cy="57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8" h="21255" extrusionOk="0">
                  <a:moveTo>
                    <a:pt x="15408" y="7712"/>
                  </a:moveTo>
                  <a:cubicBezTo>
                    <a:pt x="17322" y="5978"/>
                    <a:pt x="19236" y="4244"/>
                    <a:pt x="20193" y="2982"/>
                  </a:cubicBezTo>
                  <a:cubicBezTo>
                    <a:pt x="21150" y="1721"/>
                    <a:pt x="21150" y="933"/>
                    <a:pt x="20466" y="460"/>
                  </a:cubicBezTo>
                  <a:cubicBezTo>
                    <a:pt x="19782" y="-13"/>
                    <a:pt x="18415" y="-171"/>
                    <a:pt x="15408" y="223"/>
                  </a:cubicBezTo>
                  <a:cubicBezTo>
                    <a:pt x="12400" y="617"/>
                    <a:pt x="7752" y="1563"/>
                    <a:pt x="4881" y="2273"/>
                  </a:cubicBezTo>
                  <a:cubicBezTo>
                    <a:pt x="2010" y="2982"/>
                    <a:pt x="917" y="3455"/>
                    <a:pt x="643" y="4086"/>
                  </a:cubicBezTo>
                  <a:cubicBezTo>
                    <a:pt x="370" y="4717"/>
                    <a:pt x="917" y="5505"/>
                    <a:pt x="3377" y="6372"/>
                  </a:cubicBezTo>
                  <a:cubicBezTo>
                    <a:pt x="5838" y="7239"/>
                    <a:pt x="10213" y="8185"/>
                    <a:pt x="13767" y="9604"/>
                  </a:cubicBezTo>
                  <a:cubicBezTo>
                    <a:pt x="17322" y="11023"/>
                    <a:pt x="20056" y="12915"/>
                    <a:pt x="20739" y="14571"/>
                  </a:cubicBezTo>
                  <a:cubicBezTo>
                    <a:pt x="21423" y="16226"/>
                    <a:pt x="20056" y="17645"/>
                    <a:pt x="16775" y="18828"/>
                  </a:cubicBezTo>
                  <a:cubicBezTo>
                    <a:pt x="13494" y="20010"/>
                    <a:pt x="8299" y="20956"/>
                    <a:pt x="5155" y="21193"/>
                  </a:cubicBezTo>
                  <a:cubicBezTo>
                    <a:pt x="2010" y="21429"/>
                    <a:pt x="917" y="20956"/>
                    <a:pt x="370" y="20325"/>
                  </a:cubicBezTo>
                  <a:cubicBezTo>
                    <a:pt x="-177" y="19695"/>
                    <a:pt x="-177" y="18906"/>
                    <a:pt x="780" y="18433"/>
                  </a:cubicBezTo>
                  <a:cubicBezTo>
                    <a:pt x="1737" y="17960"/>
                    <a:pt x="3651" y="17803"/>
                    <a:pt x="5565" y="1764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21" name="Line">
              <a:extLst>
                <a:ext uri="{FF2B5EF4-FFF2-40B4-BE49-F238E27FC236}">
                  <a16:creationId xmlns:a16="http://schemas.microsoft.com/office/drawing/2014/main" id="{AA5BACDF-3E74-4060-96C0-127217EB6254}"/>
                </a:ext>
              </a:extLst>
            </p:cNvPr>
            <p:cNvSpPr/>
            <p:nvPr/>
          </p:nvSpPr>
          <p:spPr>
            <a:xfrm>
              <a:off x="1819295" y="7820659"/>
              <a:ext cx="236319" cy="568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200" y="4091"/>
                    <a:pt x="12800" y="8182"/>
                    <a:pt x="9200" y="11782"/>
                  </a:cubicBezTo>
                  <a:cubicBezTo>
                    <a:pt x="5600" y="15382"/>
                    <a:pt x="2800" y="18491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22" name="Line">
              <a:extLst>
                <a:ext uri="{FF2B5EF4-FFF2-40B4-BE49-F238E27FC236}">
                  <a16:creationId xmlns:a16="http://schemas.microsoft.com/office/drawing/2014/main" id="{501F3449-791E-4327-9127-7FC3E60EDD34}"/>
                </a:ext>
              </a:extLst>
            </p:cNvPr>
            <p:cNvSpPr/>
            <p:nvPr/>
          </p:nvSpPr>
          <p:spPr>
            <a:xfrm>
              <a:off x="1950583" y="7744555"/>
              <a:ext cx="288838" cy="695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349" extrusionOk="0">
                  <a:moveTo>
                    <a:pt x="0" y="3062"/>
                  </a:moveTo>
                  <a:cubicBezTo>
                    <a:pt x="635" y="1737"/>
                    <a:pt x="1271" y="412"/>
                    <a:pt x="2065" y="80"/>
                  </a:cubicBezTo>
                  <a:cubicBezTo>
                    <a:pt x="2859" y="-251"/>
                    <a:pt x="3812" y="412"/>
                    <a:pt x="5718" y="2664"/>
                  </a:cubicBezTo>
                  <a:cubicBezTo>
                    <a:pt x="7623" y="4917"/>
                    <a:pt x="10482" y="8760"/>
                    <a:pt x="13341" y="11808"/>
                  </a:cubicBezTo>
                  <a:cubicBezTo>
                    <a:pt x="16200" y="14856"/>
                    <a:pt x="19059" y="17109"/>
                    <a:pt x="20329" y="18566"/>
                  </a:cubicBezTo>
                  <a:cubicBezTo>
                    <a:pt x="21600" y="20024"/>
                    <a:pt x="21282" y="20686"/>
                    <a:pt x="20965" y="2134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23" name="Line">
              <a:extLst>
                <a:ext uri="{FF2B5EF4-FFF2-40B4-BE49-F238E27FC236}">
                  <a16:creationId xmlns:a16="http://schemas.microsoft.com/office/drawing/2014/main" id="{833F0420-707C-4F5E-AEFA-2AA487797F05}"/>
                </a:ext>
              </a:extLst>
            </p:cNvPr>
            <p:cNvSpPr/>
            <p:nvPr/>
          </p:nvSpPr>
          <p:spPr>
            <a:xfrm>
              <a:off x="1950583" y="8219302"/>
              <a:ext cx="258829" cy="25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24" name="Line">
              <a:extLst>
                <a:ext uri="{FF2B5EF4-FFF2-40B4-BE49-F238E27FC236}">
                  <a16:creationId xmlns:a16="http://schemas.microsoft.com/office/drawing/2014/main" id="{27AA5525-3BEF-4E8F-B910-BDAE68264257}"/>
                </a:ext>
              </a:extLst>
            </p:cNvPr>
            <p:cNvSpPr/>
            <p:nvPr/>
          </p:nvSpPr>
          <p:spPr>
            <a:xfrm>
              <a:off x="798990" y="7831532"/>
              <a:ext cx="195058" cy="0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25" name="Line">
              <a:extLst>
                <a:ext uri="{FF2B5EF4-FFF2-40B4-BE49-F238E27FC236}">
                  <a16:creationId xmlns:a16="http://schemas.microsoft.com/office/drawing/2014/main" id="{6C9CB171-5242-4D4C-8960-963653CBA665}"/>
                </a:ext>
              </a:extLst>
            </p:cNvPr>
            <p:cNvSpPr/>
            <p:nvPr/>
          </p:nvSpPr>
          <p:spPr>
            <a:xfrm>
              <a:off x="708963" y="8454865"/>
              <a:ext cx="180054" cy="2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057" y="10800"/>
                    <a:pt x="4114" y="0"/>
                    <a:pt x="7714" y="0"/>
                  </a:cubicBezTo>
                  <a:cubicBezTo>
                    <a:pt x="11314" y="0"/>
                    <a:pt x="16457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26" name="Line">
              <a:extLst>
                <a:ext uri="{FF2B5EF4-FFF2-40B4-BE49-F238E27FC236}">
                  <a16:creationId xmlns:a16="http://schemas.microsoft.com/office/drawing/2014/main" id="{FF45F352-9614-4B62-8646-9DD3DFB70E21}"/>
                </a:ext>
              </a:extLst>
            </p:cNvPr>
            <p:cNvSpPr/>
            <p:nvPr/>
          </p:nvSpPr>
          <p:spPr>
            <a:xfrm>
              <a:off x="0" y="8958604"/>
              <a:ext cx="240072" cy="1112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535" extrusionOk="0">
                  <a:moveTo>
                    <a:pt x="21224" y="769"/>
                  </a:moveTo>
                  <a:cubicBezTo>
                    <a:pt x="20087" y="435"/>
                    <a:pt x="18950" y="102"/>
                    <a:pt x="17435" y="18"/>
                  </a:cubicBezTo>
                  <a:cubicBezTo>
                    <a:pt x="15919" y="-65"/>
                    <a:pt x="14024" y="102"/>
                    <a:pt x="10992" y="1186"/>
                  </a:cubicBezTo>
                  <a:cubicBezTo>
                    <a:pt x="7961" y="2270"/>
                    <a:pt x="3792" y="4272"/>
                    <a:pt x="1708" y="6649"/>
                  </a:cubicBezTo>
                  <a:cubicBezTo>
                    <a:pt x="-376" y="9025"/>
                    <a:pt x="-376" y="11777"/>
                    <a:pt x="761" y="13946"/>
                  </a:cubicBezTo>
                  <a:cubicBezTo>
                    <a:pt x="1898" y="16114"/>
                    <a:pt x="4171" y="17699"/>
                    <a:pt x="7392" y="18866"/>
                  </a:cubicBezTo>
                  <a:cubicBezTo>
                    <a:pt x="10613" y="20034"/>
                    <a:pt x="14782" y="20784"/>
                    <a:pt x="18950" y="2153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27" name="Line">
              <a:extLst>
                <a:ext uri="{FF2B5EF4-FFF2-40B4-BE49-F238E27FC236}">
                  <a16:creationId xmlns:a16="http://schemas.microsoft.com/office/drawing/2014/main" id="{3678967F-73DD-4AB8-85F1-D803A3AB0981}"/>
                </a:ext>
              </a:extLst>
            </p:cNvPr>
            <p:cNvSpPr/>
            <p:nvPr/>
          </p:nvSpPr>
          <p:spPr>
            <a:xfrm>
              <a:off x="487646" y="9150679"/>
              <a:ext cx="232570" cy="420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323" extrusionOk="0">
                  <a:moveTo>
                    <a:pt x="21305" y="1434"/>
                  </a:moveTo>
                  <a:cubicBezTo>
                    <a:pt x="19734" y="780"/>
                    <a:pt x="18163" y="125"/>
                    <a:pt x="16396" y="16"/>
                  </a:cubicBezTo>
                  <a:cubicBezTo>
                    <a:pt x="14629" y="-93"/>
                    <a:pt x="12665" y="343"/>
                    <a:pt x="10112" y="1325"/>
                  </a:cubicBezTo>
                  <a:cubicBezTo>
                    <a:pt x="7560" y="2307"/>
                    <a:pt x="4418" y="3834"/>
                    <a:pt x="2454" y="5143"/>
                  </a:cubicBezTo>
                  <a:cubicBezTo>
                    <a:pt x="490" y="6452"/>
                    <a:pt x="-295" y="7543"/>
                    <a:pt x="98" y="8416"/>
                  </a:cubicBezTo>
                  <a:cubicBezTo>
                    <a:pt x="490" y="9289"/>
                    <a:pt x="2061" y="9943"/>
                    <a:pt x="4810" y="10707"/>
                  </a:cubicBezTo>
                  <a:cubicBezTo>
                    <a:pt x="7560" y="11471"/>
                    <a:pt x="11487" y="12343"/>
                    <a:pt x="14236" y="13107"/>
                  </a:cubicBezTo>
                  <a:cubicBezTo>
                    <a:pt x="16985" y="13871"/>
                    <a:pt x="18556" y="14525"/>
                    <a:pt x="19538" y="15398"/>
                  </a:cubicBezTo>
                  <a:cubicBezTo>
                    <a:pt x="20520" y="16271"/>
                    <a:pt x="20912" y="17362"/>
                    <a:pt x="18360" y="18452"/>
                  </a:cubicBezTo>
                  <a:cubicBezTo>
                    <a:pt x="15807" y="19543"/>
                    <a:pt x="10309" y="20634"/>
                    <a:pt x="6578" y="21071"/>
                  </a:cubicBezTo>
                  <a:cubicBezTo>
                    <a:pt x="2847" y="21507"/>
                    <a:pt x="883" y="21289"/>
                    <a:pt x="294" y="21071"/>
                  </a:cubicBezTo>
                  <a:cubicBezTo>
                    <a:pt x="-295" y="20852"/>
                    <a:pt x="490" y="20634"/>
                    <a:pt x="1276" y="2041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28" name="Line">
              <a:extLst>
                <a:ext uri="{FF2B5EF4-FFF2-40B4-BE49-F238E27FC236}">
                  <a16:creationId xmlns:a16="http://schemas.microsoft.com/office/drawing/2014/main" id="{6ACC6686-FDE3-49AB-8576-EE57B5F2C53C}"/>
                </a:ext>
              </a:extLst>
            </p:cNvPr>
            <p:cNvSpPr/>
            <p:nvPr/>
          </p:nvSpPr>
          <p:spPr>
            <a:xfrm>
              <a:off x="952785" y="9241279"/>
              <a:ext cx="30009" cy="326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extrusionOk="0">
                  <a:moveTo>
                    <a:pt x="0" y="0"/>
                  </a:moveTo>
                  <a:cubicBezTo>
                    <a:pt x="9257" y="4320"/>
                    <a:pt x="18514" y="8640"/>
                    <a:pt x="20057" y="12240"/>
                  </a:cubicBezTo>
                  <a:cubicBezTo>
                    <a:pt x="21600" y="15840"/>
                    <a:pt x="15428" y="18720"/>
                    <a:pt x="9257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29" name="Line">
              <a:extLst>
                <a:ext uri="{FF2B5EF4-FFF2-40B4-BE49-F238E27FC236}">
                  <a16:creationId xmlns:a16="http://schemas.microsoft.com/office/drawing/2014/main" id="{864D8E5B-D18B-4827-9551-FBFDDC4CBB1C}"/>
                </a:ext>
              </a:extLst>
            </p:cNvPr>
            <p:cNvSpPr/>
            <p:nvPr/>
          </p:nvSpPr>
          <p:spPr>
            <a:xfrm>
              <a:off x="952785" y="9009341"/>
              <a:ext cx="15004" cy="115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30" name="Line">
              <a:extLst>
                <a:ext uri="{FF2B5EF4-FFF2-40B4-BE49-F238E27FC236}">
                  <a16:creationId xmlns:a16="http://schemas.microsoft.com/office/drawing/2014/main" id="{A3C45A82-EB61-4A85-A151-2589E51969D1}"/>
                </a:ext>
              </a:extLst>
            </p:cNvPr>
            <p:cNvSpPr/>
            <p:nvPr/>
          </p:nvSpPr>
          <p:spPr>
            <a:xfrm>
              <a:off x="1147843" y="9234031"/>
              <a:ext cx="506403" cy="460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extrusionOk="0">
                  <a:moveTo>
                    <a:pt x="0" y="2835"/>
                  </a:moveTo>
                  <a:cubicBezTo>
                    <a:pt x="923" y="3035"/>
                    <a:pt x="1846" y="3235"/>
                    <a:pt x="2769" y="4835"/>
                  </a:cubicBezTo>
                  <a:cubicBezTo>
                    <a:pt x="3692" y="6435"/>
                    <a:pt x="4615" y="9435"/>
                    <a:pt x="5077" y="11435"/>
                  </a:cubicBezTo>
                  <a:cubicBezTo>
                    <a:pt x="5538" y="13435"/>
                    <a:pt x="5538" y="14435"/>
                    <a:pt x="5262" y="15335"/>
                  </a:cubicBezTo>
                  <a:cubicBezTo>
                    <a:pt x="4985" y="16235"/>
                    <a:pt x="4431" y="17035"/>
                    <a:pt x="4062" y="16835"/>
                  </a:cubicBezTo>
                  <a:cubicBezTo>
                    <a:pt x="3692" y="16635"/>
                    <a:pt x="3508" y="15435"/>
                    <a:pt x="3785" y="13135"/>
                  </a:cubicBezTo>
                  <a:cubicBezTo>
                    <a:pt x="4062" y="10835"/>
                    <a:pt x="4800" y="7435"/>
                    <a:pt x="5631" y="5035"/>
                  </a:cubicBezTo>
                  <a:cubicBezTo>
                    <a:pt x="6462" y="2635"/>
                    <a:pt x="7385" y="1235"/>
                    <a:pt x="8308" y="635"/>
                  </a:cubicBezTo>
                  <a:cubicBezTo>
                    <a:pt x="9231" y="35"/>
                    <a:pt x="10154" y="235"/>
                    <a:pt x="11169" y="1935"/>
                  </a:cubicBezTo>
                  <a:cubicBezTo>
                    <a:pt x="12185" y="3635"/>
                    <a:pt x="13292" y="6835"/>
                    <a:pt x="13846" y="8935"/>
                  </a:cubicBezTo>
                  <a:cubicBezTo>
                    <a:pt x="14400" y="11035"/>
                    <a:pt x="14400" y="12035"/>
                    <a:pt x="14400" y="12035"/>
                  </a:cubicBezTo>
                  <a:cubicBezTo>
                    <a:pt x="14400" y="12035"/>
                    <a:pt x="14400" y="11035"/>
                    <a:pt x="14585" y="9235"/>
                  </a:cubicBezTo>
                  <a:cubicBezTo>
                    <a:pt x="14769" y="7435"/>
                    <a:pt x="15138" y="4835"/>
                    <a:pt x="15692" y="3035"/>
                  </a:cubicBezTo>
                  <a:cubicBezTo>
                    <a:pt x="16246" y="1235"/>
                    <a:pt x="16985" y="235"/>
                    <a:pt x="17723" y="35"/>
                  </a:cubicBezTo>
                  <a:cubicBezTo>
                    <a:pt x="18462" y="-165"/>
                    <a:pt x="19200" y="435"/>
                    <a:pt x="19662" y="3035"/>
                  </a:cubicBezTo>
                  <a:cubicBezTo>
                    <a:pt x="20123" y="5635"/>
                    <a:pt x="20308" y="10235"/>
                    <a:pt x="20400" y="13035"/>
                  </a:cubicBezTo>
                  <a:cubicBezTo>
                    <a:pt x="20492" y="15835"/>
                    <a:pt x="20492" y="16835"/>
                    <a:pt x="20677" y="17935"/>
                  </a:cubicBezTo>
                  <a:cubicBezTo>
                    <a:pt x="20862" y="19035"/>
                    <a:pt x="21231" y="20235"/>
                    <a:pt x="21600" y="2143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31" name="Line">
              <a:extLst>
                <a:ext uri="{FF2B5EF4-FFF2-40B4-BE49-F238E27FC236}">
                  <a16:creationId xmlns:a16="http://schemas.microsoft.com/office/drawing/2014/main" id="{995D5B0E-74B1-433D-9C04-9F0935449A44}"/>
                </a:ext>
              </a:extLst>
            </p:cNvPr>
            <p:cNvSpPr/>
            <p:nvPr/>
          </p:nvSpPr>
          <p:spPr>
            <a:xfrm>
              <a:off x="1815543" y="9114439"/>
              <a:ext cx="11255" cy="735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36" h="21600" extrusionOk="0">
                  <a:moveTo>
                    <a:pt x="8818" y="0"/>
                  </a:moveTo>
                  <a:cubicBezTo>
                    <a:pt x="3418" y="2147"/>
                    <a:pt x="-1982" y="4295"/>
                    <a:pt x="718" y="7579"/>
                  </a:cubicBezTo>
                  <a:cubicBezTo>
                    <a:pt x="3418" y="10863"/>
                    <a:pt x="14218" y="15284"/>
                    <a:pt x="16918" y="17811"/>
                  </a:cubicBezTo>
                  <a:cubicBezTo>
                    <a:pt x="19618" y="20337"/>
                    <a:pt x="14218" y="20968"/>
                    <a:pt x="8818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32" name="Line">
              <a:extLst>
                <a:ext uri="{FF2B5EF4-FFF2-40B4-BE49-F238E27FC236}">
                  <a16:creationId xmlns:a16="http://schemas.microsoft.com/office/drawing/2014/main" id="{C1915F8E-035D-43CB-A4D2-CF6782F1AD2B}"/>
                </a:ext>
              </a:extLst>
            </p:cNvPr>
            <p:cNvSpPr/>
            <p:nvPr/>
          </p:nvSpPr>
          <p:spPr>
            <a:xfrm>
              <a:off x="1796788" y="9292015"/>
              <a:ext cx="225067" cy="311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9" h="21103" extrusionOk="0">
                  <a:moveTo>
                    <a:pt x="1047" y="12419"/>
                  </a:moveTo>
                  <a:cubicBezTo>
                    <a:pt x="1047" y="9208"/>
                    <a:pt x="1047" y="5998"/>
                    <a:pt x="1832" y="3954"/>
                  </a:cubicBezTo>
                  <a:cubicBezTo>
                    <a:pt x="2618" y="1911"/>
                    <a:pt x="4189" y="1035"/>
                    <a:pt x="6152" y="452"/>
                  </a:cubicBezTo>
                  <a:cubicBezTo>
                    <a:pt x="8116" y="-132"/>
                    <a:pt x="10472" y="-424"/>
                    <a:pt x="13221" y="1327"/>
                  </a:cubicBezTo>
                  <a:cubicBezTo>
                    <a:pt x="15971" y="3079"/>
                    <a:pt x="19112" y="6873"/>
                    <a:pt x="20094" y="10376"/>
                  </a:cubicBezTo>
                  <a:cubicBezTo>
                    <a:pt x="21076" y="13879"/>
                    <a:pt x="19898" y="17090"/>
                    <a:pt x="17345" y="18841"/>
                  </a:cubicBezTo>
                  <a:cubicBezTo>
                    <a:pt x="14792" y="20592"/>
                    <a:pt x="10865" y="20884"/>
                    <a:pt x="7527" y="21030"/>
                  </a:cubicBezTo>
                  <a:cubicBezTo>
                    <a:pt x="4189" y="21176"/>
                    <a:pt x="1440" y="21176"/>
                    <a:pt x="458" y="20300"/>
                  </a:cubicBezTo>
                  <a:cubicBezTo>
                    <a:pt x="-524" y="19425"/>
                    <a:pt x="261" y="17673"/>
                    <a:pt x="1047" y="1592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33" name="Line">
              <a:extLst>
                <a:ext uri="{FF2B5EF4-FFF2-40B4-BE49-F238E27FC236}">
                  <a16:creationId xmlns:a16="http://schemas.microsoft.com/office/drawing/2014/main" id="{93AE1D66-5132-4CCA-8E31-AA20FE5A49A9}"/>
                </a:ext>
              </a:extLst>
            </p:cNvPr>
            <p:cNvSpPr/>
            <p:nvPr/>
          </p:nvSpPr>
          <p:spPr>
            <a:xfrm>
              <a:off x="2171900" y="9060077"/>
              <a:ext cx="11252" cy="634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5731"/>
                    <a:pt x="0" y="11461"/>
                    <a:pt x="3600" y="15061"/>
                  </a:cubicBezTo>
                  <a:cubicBezTo>
                    <a:pt x="7200" y="18661"/>
                    <a:pt x="14400" y="2013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34" name="Line">
              <a:extLst>
                <a:ext uri="{FF2B5EF4-FFF2-40B4-BE49-F238E27FC236}">
                  <a16:creationId xmlns:a16="http://schemas.microsoft.com/office/drawing/2014/main" id="{E88CDD12-2066-4808-AB14-38A4C15D39A9}"/>
                </a:ext>
              </a:extLst>
            </p:cNvPr>
            <p:cNvSpPr/>
            <p:nvPr/>
          </p:nvSpPr>
          <p:spPr>
            <a:xfrm>
              <a:off x="2336950" y="9255775"/>
              <a:ext cx="273831" cy="362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5" extrusionOk="0">
                  <a:moveTo>
                    <a:pt x="0" y="11210"/>
                  </a:moveTo>
                  <a:cubicBezTo>
                    <a:pt x="4114" y="11210"/>
                    <a:pt x="8229" y="11210"/>
                    <a:pt x="11657" y="10331"/>
                  </a:cubicBezTo>
                  <a:cubicBezTo>
                    <a:pt x="15086" y="9452"/>
                    <a:pt x="17829" y="7693"/>
                    <a:pt x="19371" y="6061"/>
                  </a:cubicBezTo>
                  <a:cubicBezTo>
                    <a:pt x="20914" y="4428"/>
                    <a:pt x="21257" y="2921"/>
                    <a:pt x="19543" y="1665"/>
                  </a:cubicBezTo>
                  <a:cubicBezTo>
                    <a:pt x="17829" y="410"/>
                    <a:pt x="14057" y="-595"/>
                    <a:pt x="10629" y="410"/>
                  </a:cubicBezTo>
                  <a:cubicBezTo>
                    <a:pt x="7200" y="1414"/>
                    <a:pt x="4114" y="4428"/>
                    <a:pt x="3086" y="7317"/>
                  </a:cubicBezTo>
                  <a:cubicBezTo>
                    <a:pt x="2057" y="10205"/>
                    <a:pt x="3086" y="12968"/>
                    <a:pt x="6514" y="15228"/>
                  </a:cubicBezTo>
                  <a:cubicBezTo>
                    <a:pt x="9943" y="17489"/>
                    <a:pt x="15771" y="19247"/>
                    <a:pt x="21600" y="2100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35" name="Line">
              <a:extLst>
                <a:ext uri="{FF2B5EF4-FFF2-40B4-BE49-F238E27FC236}">
                  <a16:creationId xmlns:a16="http://schemas.microsoft.com/office/drawing/2014/main" id="{D8A9F979-34C9-406C-9603-0DDE6F309EE2}"/>
                </a:ext>
              </a:extLst>
            </p:cNvPr>
            <p:cNvSpPr/>
            <p:nvPr/>
          </p:nvSpPr>
          <p:spPr>
            <a:xfrm>
              <a:off x="3064667" y="8954981"/>
              <a:ext cx="375112" cy="648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431" extrusionOk="0">
                  <a:moveTo>
                    <a:pt x="21290" y="21431"/>
                  </a:moveTo>
                  <a:cubicBezTo>
                    <a:pt x="19081" y="20010"/>
                    <a:pt x="16872" y="18589"/>
                    <a:pt x="14295" y="15818"/>
                  </a:cubicBezTo>
                  <a:cubicBezTo>
                    <a:pt x="11717" y="13047"/>
                    <a:pt x="8772" y="8926"/>
                    <a:pt x="7299" y="6439"/>
                  </a:cubicBezTo>
                  <a:cubicBezTo>
                    <a:pt x="5826" y="3952"/>
                    <a:pt x="5826" y="3099"/>
                    <a:pt x="5704" y="2318"/>
                  </a:cubicBezTo>
                  <a:cubicBezTo>
                    <a:pt x="5581" y="1536"/>
                    <a:pt x="5335" y="826"/>
                    <a:pt x="6072" y="399"/>
                  </a:cubicBezTo>
                  <a:cubicBezTo>
                    <a:pt x="6808" y="-27"/>
                    <a:pt x="8526" y="-169"/>
                    <a:pt x="9754" y="257"/>
                  </a:cubicBezTo>
                  <a:cubicBezTo>
                    <a:pt x="10981" y="684"/>
                    <a:pt x="11717" y="1678"/>
                    <a:pt x="11595" y="3313"/>
                  </a:cubicBezTo>
                  <a:cubicBezTo>
                    <a:pt x="11472" y="4947"/>
                    <a:pt x="10490" y="7220"/>
                    <a:pt x="8526" y="9352"/>
                  </a:cubicBezTo>
                  <a:cubicBezTo>
                    <a:pt x="6563" y="11484"/>
                    <a:pt x="3617" y="13473"/>
                    <a:pt x="1899" y="14823"/>
                  </a:cubicBezTo>
                  <a:cubicBezTo>
                    <a:pt x="181" y="16173"/>
                    <a:pt x="-310" y="16884"/>
                    <a:pt x="181" y="17239"/>
                  </a:cubicBezTo>
                  <a:cubicBezTo>
                    <a:pt x="672" y="17594"/>
                    <a:pt x="2145" y="17594"/>
                    <a:pt x="5213" y="17310"/>
                  </a:cubicBezTo>
                  <a:cubicBezTo>
                    <a:pt x="8281" y="17026"/>
                    <a:pt x="12945" y="16457"/>
                    <a:pt x="15890" y="16315"/>
                  </a:cubicBezTo>
                  <a:cubicBezTo>
                    <a:pt x="18835" y="16173"/>
                    <a:pt x="20063" y="16457"/>
                    <a:pt x="21290" y="1674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36" name="Line">
              <a:extLst>
                <a:ext uri="{FF2B5EF4-FFF2-40B4-BE49-F238E27FC236}">
                  <a16:creationId xmlns:a16="http://schemas.microsoft.com/office/drawing/2014/main" id="{7E2DAB89-2669-4FEC-8F22-537A06B4929D}"/>
                </a:ext>
              </a:extLst>
            </p:cNvPr>
            <p:cNvSpPr/>
            <p:nvPr/>
          </p:nvSpPr>
          <p:spPr>
            <a:xfrm>
              <a:off x="3777380" y="9103566"/>
              <a:ext cx="296337" cy="395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1" extrusionOk="0">
                  <a:moveTo>
                    <a:pt x="0" y="6857"/>
                  </a:moveTo>
                  <a:cubicBezTo>
                    <a:pt x="313" y="5463"/>
                    <a:pt x="626" y="4070"/>
                    <a:pt x="1565" y="3489"/>
                  </a:cubicBezTo>
                  <a:cubicBezTo>
                    <a:pt x="2504" y="2908"/>
                    <a:pt x="4070" y="3141"/>
                    <a:pt x="5791" y="4534"/>
                  </a:cubicBezTo>
                  <a:cubicBezTo>
                    <a:pt x="7513" y="5928"/>
                    <a:pt x="9391" y="8483"/>
                    <a:pt x="10330" y="11037"/>
                  </a:cubicBezTo>
                  <a:cubicBezTo>
                    <a:pt x="11270" y="13592"/>
                    <a:pt x="11270" y="16147"/>
                    <a:pt x="11113" y="18005"/>
                  </a:cubicBezTo>
                  <a:cubicBezTo>
                    <a:pt x="10957" y="19863"/>
                    <a:pt x="10643" y="21024"/>
                    <a:pt x="9704" y="21257"/>
                  </a:cubicBezTo>
                  <a:cubicBezTo>
                    <a:pt x="8765" y="21489"/>
                    <a:pt x="7200" y="20792"/>
                    <a:pt x="6417" y="19166"/>
                  </a:cubicBezTo>
                  <a:cubicBezTo>
                    <a:pt x="5635" y="17541"/>
                    <a:pt x="5635" y="14986"/>
                    <a:pt x="6574" y="11966"/>
                  </a:cubicBezTo>
                  <a:cubicBezTo>
                    <a:pt x="7513" y="8947"/>
                    <a:pt x="9391" y="5463"/>
                    <a:pt x="11113" y="3373"/>
                  </a:cubicBezTo>
                  <a:cubicBezTo>
                    <a:pt x="12835" y="1283"/>
                    <a:pt x="14400" y="586"/>
                    <a:pt x="15965" y="237"/>
                  </a:cubicBezTo>
                  <a:cubicBezTo>
                    <a:pt x="17530" y="-111"/>
                    <a:pt x="19096" y="-111"/>
                    <a:pt x="20035" y="470"/>
                  </a:cubicBezTo>
                  <a:cubicBezTo>
                    <a:pt x="20974" y="1050"/>
                    <a:pt x="21287" y="2212"/>
                    <a:pt x="21600" y="337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37" name="Line">
              <a:extLst>
                <a:ext uri="{FF2B5EF4-FFF2-40B4-BE49-F238E27FC236}">
                  <a16:creationId xmlns:a16="http://schemas.microsoft.com/office/drawing/2014/main" id="{2E53BF5D-323E-4ADB-A5C1-5A7563EA0F4A}"/>
                </a:ext>
              </a:extLst>
            </p:cNvPr>
            <p:cNvSpPr/>
            <p:nvPr/>
          </p:nvSpPr>
          <p:spPr>
            <a:xfrm>
              <a:off x="4047461" y="9197790"/>
              <a:ext cx="363858" cy="25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3" extrusionOk="0">
                  <a:moveTo>
                    <a:pt x="0" y="14713"/>
                  </a:moveTo>
                  <a:cubicBezTo>
                    <a:pt x="2571" y="15079"/>
                    <a:pt x="5143" y="15445"/>
                    <a:pt x="7843" y="14713"/>
                  </a:cubicBezTo>
                  <a:cubicBezTo>
                    <a:pt x="10543" y="13981"/>
                    <a:pt x="13371" y="12150"/>
                    <a:pt x="15171" y="10503"/>
                  </a:cubicBezTo>
                  <a:cubicBezTo>
                    <a:pt x="16971" y="8856"/>
                    <a:pt x="17743" y="7391"/>
                    <a:pt x="18000" y="5744"/>
                  </a:cubicBezTo>
                  <a:cubicBezTo>
                    <a:pt x="18257" y="4096"/>
                    <a:pt x="18000" y="2266"/>
                    <a:pt x="16457" y="1167"/>
                  </a:cubicBezTo>
                  <a:cubicBezTo>
                    <a:pt x="14914" y="69"/>
                    <a:pt x="12086" y="-297"/>
                    <a:pt x="10157" y="252"/>
                  </a:cubicBezTo>
                  <a:cubicBezTo>
                    <a:pt x="8229" y="801"/>
                    <a:pt x="7200" y="2266"/>
                    <a:pt x="6557" y="4828"/>
                  </a:cubicBezTo>
                  <a:cubicBezTo>
                    <a:pt x="5914" y="7391"/>
                    <a:pt x="5657" y="11052"/>
                    <a:pt x="6686" y="13615"/>
                  </a:cubicBezTo>
                  <a:cubicBezTo>
                    <a:pt x="7714" y="16178"/>
                    <a:pt x="10029" y="17642"/>
                    <a:pt x="12729" y="18740"/>
                  </a:cubicBezTo>
                  <a:cubicBezTo>
                    <a:pt x="15429" y="19839"/>
                    <a:pt x="18514" y="20571"/>
                    <a:pt x="21600" y="2130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38" name="Line">
              <a:extLst>
                <a:ext uri="{FF2B5EF4-FFF2-40B4-BE49-F238E27FC236}">
                  <a16:creationId xmlns:a16="http://schemas.microsoft.com/office/drawing/2014/main" id="{62FAC6DD-E908-466C-9229-BEED87095484}"/>
                </a:ext>
              </a:extLst>
            </p:cNvPr>
            <p:cNvSpPr/>
            <p:nvPr/>
          </p:nvSpPr>
          <p:spPr>
            <a:xfrm>
              <a:off x="4430076" y="9128935"/>
              <a:ext cx="427628" cy="616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248" extrusionOk="0">
                  <a:moveTo>
                    <a:pt x="16533" y="2601"/>
                  </a:moveTo>
                  <a:cubicBezTo>
                    <a:pt x="17181" y="1857"/>
                    <a:pt x="17829" y="1112"/>
                    <a:pt x="17505" y="590"/>
                  </a:cubicBezTo>
                  <a:cubicBezTo>
                    <a:pt x="17181" y="69"/>
                    <a:pt x="15885" y="-229"/>
                    <a:pt x="14157" y="218"/>
                  </a:cubicBezTo>
                  <a:cubicBezTo>
                    <a:pt x="12429" y="665"/>
                    <a:pt x="10269" y="1857"/>
                    <a:pt x="8865" y="2750"/>
                  </a:cubicBezTo>
                  <a:cubicBezTo>
                    <a:pt x="7461" y="3644"/>
                    <a:pt x="6813" y="4240"/>
                    <a:pt x="6273" y="4910"/>
                  </a:cubicBezTo>
                  <a:cubicBezTo>
                    <a:pt x="5733" y="5581"/>
                    <a:pt x="5301" y="6325"/>
                    <a:pt x="5733" y="6698"/>
                  </a:cubicBezTo>
                  <a:cubicBezTo>
                    <a:pt x="6165" y="7070"/>
                    <a:pt x="7461" y="7070"/>
                    <a:pt x="9621" y="6698"/>
                  </a:cubicBezTo>
                  <a:cubicBezTo>
                    <a:pt x="11781" y="6325"/>
                    <a:pt x="14805" y="5581"/>
                    <a:pt x="16857" y="5208"/>
                  </a:cubicBezTo>
                  <a:cubicBezTo>
                    <a:pt x="18909" y="4836"/>
                    <a:pt x="19989" y="4836"/>
                    <a:pt x="20637" y="5208"/>
                  </a:cubicBezTo>
                  <a:cubicBezTo>
                    <a:pt x="21285" y="5581"/>
                    <a:pt x="21501" y="6325"/>
                    <a:pt x="21501" y="8113"/>
                  </a:cubicBezTo>
                  <a:cubicBezTo>
                    <a:pt x="21501" y="9901"/>
                    <a:pt x="21285" y="12731"/>
                    <a:pt x="20313" y="15114"/>
                  </a:cubicBezTo>
                  <a:cubicBezTo>
                    <a:pt x="19341" y="17498"/>
                    <a:pt x="17613" y="19434"/>
                    <a:pt x="15669" y="20403"/>
                  </a:cubicBezTo>
                  <a:cubicBezTo>
                    <a:pt x="13725" y="21371"/>
                    <a:pt x="11565" y="21371"/>
                    <a:pt x="9297" y="21073"/>
                  </a:cubicBezTo>
                  <a:cubicBezTo>
                    <a:pt x="7029" y="20775"/>
                    <a:pt x="4653" y="20179"/>
                    <a:pt x="2925" y="19434"/>
                  </a:cubicBezTo>
                  <a:cubicBezTo>
                    <a:pt x="1197" y="18690"/>
                    <a:pt x="117" y="17796"/>
                    <a:pt x="9" y="17051"/>
                  </a:cubicBezTo>
                  <a:cubicBezTo>
                    <a:pt x="-99" y="16306"/>
                    <a:pt x="765" y="15710"/>
                    <a:pt x="1629" y="1511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39" name="Line">
              <a:extLst>
                <a:ext uri="{FF2B5EF4-FFF2-40B4-BE49-F238E27FC236}">
                  <a16:creationId xmlns:a16="http://schemas.microsoft.com/office/drawing/2014/main" id="{CB7D2F47-AE77-449F-BC6E-41271264AB68}"/>
                </a:ext>
              </a:extLst>
            </p:cNvPr>
            <p:cNvSpPr/>
            <p:nvPr/>
          </p:nvSpPr>
          <p:spPr>
            <a:xfrm>
              <a:off x="5049009" y="8831764"/>
              <a:ext cx="498900" cy="655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378" extrusionOk="0">
                  <a:moveTo>
                    <a:pt x="304" y="12121"/>
                  </a:moveTo>
                  <a:cubicBezTo>
                    <a:pt x="118" y="13804"/>
                    <a:pt x="-68" y="15487"/>
                    <a:pt x="25" y="16820"/>
                  </a:cubicBezTo>
                  <a:cubicBezTo>
                    <a:pt x="118" y="18152"/>
                    <a:pt x="491" y="19134"/>
                    <a:pt x="1142" y="19555"/>
                  </a:cubicBezTo>
                  <a:cubicBezTo>
                    <a:pt x="1794" y="19975"/>
                    <a:pt x="2725" y="19835"/>
                    <a:pt x="3563" y="19064"/>
                  </a:cubicBezTo>
                  <a:cubicBezTo>
                    <a:pt x="4401" y="18292"/>
                    <a:pt x="5146" y="16890"/>
                    <a:pt x="5704" y="15768"/>
                  </a:cubicBezTo>
                  <a:cubicBezTo>
                    <a:pt x="6263" y="14646"/>
                    <a:pt x="6635" y="13804"/>
                    <a:pt x="7101" y="13033"/>
                  </a:cubicBezTo>
                  <a:cubicBezTo>
                    <a:pt x="7566" y="12261"/>
                    <a:pt x="8125" y="11560"/>
                    <a:pt x="8498" y="11560"/>
                  </a:cubicBezTo>
                  <a:cubicBezTo>
                    <a:pt x="8870" y="11560"/>
                    <a:pt x="9056" y="12261"/>
                    <a:pt x="9242" y="13313"/>
                  </a:cubicBezTo>
                  <a:cubicBezTo>
                    <a:pt x="9429" y="14365"/>
                    <a:pt x="9615" y="15768"/>
                    <a:pt x="9894" y="16820"/>
                  </a:cubicBezTo>
                  <a:cubicBezTo>
                    <a:pt x="10173" y="17872"/>
                    <a:pt x="10546" y="18573"/>
                    <a:pt x="11198" y="18994"/>
                  </a:cubicBezTo>
                  <a:cubicBezTo>
                    <a:pt x="11849" y="19414"/>
                    <a:pt x="12780" y="19555"/>
                    <a:pt x="14363" y="18783"/>
                  </a:cubicBezTo>
                  <a:cubicBezTo>
                    <a:pt x="15946" y="18012"/>
                    <a:pt x="18180" y="16329"/>
                    <a:pt x="19484" y="13874"/>
                  </a:cubicBezTo>
                  <a:cubicBezTo>
                    <a:pt x="20787" y="11420"/>
                    <a:pt x="21160" y="8194"/>
                    <a:pt x="21346" y="6230"/>
                  </a:cubicBezTo>
                  <a:cubicBezTo>
                    <a:pt x="21532" y="4266"/>
                    <a:pt x="21532" y="3565"/>
                    <a:pt x="21253" y="2583"/>
                  </a:cubicBezTo>
                  <a:cubicBezTo>
                    <a:pt x="20973" y="1601"/>
                    <a:pt x="20415" y="339"/>
                    <a:pt x="19949" y="59"/>
                  </a:cubicBezTo>
                  <a:cubicBezTo>
                    <a:pt x="19484" y="-222"/>
                    <a:pt x="19111" y="479"/>
                    <a:pt x="18646" y="2653"/>
                  </a:cubicBezTo>
                  <a:cubicBezTo>
                    <a:pt x="18180" y="4827"/>
                    <a:pt x="17622" y="8474"/>
                    <a:pt x="17342" y="11069"/>
                  </a:cubicBezTo>
                  <a:cubicBezTo>
                    <a:pt x="17063" y="13664"/>
                    <a:pt x="17063" y="15207"/>
                    <a:pt x="17622" y="16749"/>
                  </a:cubicBezTo>
                  <a:cubicBezTo>
                    <a:pt x="18180" y="18292"/>
                    <a:pt x="19298" y="19835"/>
                    <a:pt x="20415" y="2137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40" name="Line">
              <a:extLst>
                <a:ext uri="{FF2B5EF4-FFF2-40B4-BE49-F238E27FC236}">
                  <a16:creationId xmlns:a16="http://schemas.microsoft.com/office/drawing/2014/main" id="{3C468ABB-9C4E-4ED2-8295-77C38A60FAA9}"/>
                </a:ext>
              </a:extLst>
            </p:cNvPr>
            <p:cNvSpPr/>
            <p:nvPr/>
          </p:nvSpPr>
          <p:spPr>
            <a:xfrm>
              <a:off x="5634184" y="9161550"/>
              <a:ext cx="225067" cy="39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354" extrusionOk="0">
                  <a:moveTo>
                    <a:pt x="16448" y="3041"/>
                  </a:moveTo>
                  <a:cubicBezTo>
                    <a:pt x="16041" y="1867"/>
                    <a:pt x="15633" y="693"/>
                    <a:pt x="14411" y="224"/>
                  </a:cubicBezTo>
                  <a:cubicBezTo>
                    <a:pt x="13188" y="-246"/>
                    <a:pt x="11150" y="-11"/>
                    <a:pt x="8705" y="1280"/>
                  </a:cubicBezTo>
                  <a:cubicBezTo>
                    <a:pt x="6260" y="2571"/>
                    <a:pt x="3407" y="4919"/>
                    <a:pt x="1777" y="6680"/>
                  </a:cubicBezTo>
                  <a:cubicBezTo>
                    <a:pt x="147" y="8441"/>
                    <a:pt x="-261" y="9615"/>
                    <a:pt x="147" y="10671"/>
                  </a:cubicBezTo>
                  <a:cubicBezTo>
                    <a:pt x="554" y="11728"/>
                    <a:pt x="1777" y="12667"/>
                    <a:pt x="3407" y="13019"/>
                  </a:cubicBezTo>
                  <a:cubicBezTo>
                    <a:pt x="5037" y="13371"/>
                    <a:pt x="7075" y="13137"/>
                    <a:pt x="8909" y="11963"/>
                  </a:cubicBezTo>
                  <a:cubicBezTo>
                    <a:pt x="10743" y="10789"/>
                    <a:pt x="12373" y="8676"/>
                    <a:pt x="13188" y="6915"/>
                  </a:cubicBezTo>
                  <a:cubicBezTo>
                    <a:pt x="14003" y="5154"/>
                    <a:pt x="14003" y="3745"/>
                    <a:pt x="13799" y="3628"/>
                  </a:cubicBezTo>
                  <a:cubicBezTo>
                    <a:pt x="13596" y="3511"/>
                    <a:pt x="13188" y="4684"/>
                    <a:pt x="13596" y="7502"/>
                  </a:cubicBezTo>
                  <a:cubicBezTo>
                    <a:pt x="14003" y="10319"/>
                    <a:pt x="15226" y="14780"/>
                    <a:pt x="16652" y="17363"/>
                  </a:cubicBezTo>
                  <a:cubicBezTo>
                    <a:pt x="18079" y="19945"/>
                    <a:pt x="19709" y="20650"/>
                    <a:pt x="21339" y="2135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41" name="Line">
              <a:extLst>
                <a:ext uri="{FF2B5EF4-FFF2-40B4-BE49-F238E27FC236}">
                  <a16:creationId xmlns:a16="http://schemas.microsoft.com/office/drawing/2014/main" id="{29C33BF4-65BE-4CE3-83B0-5E35DA980417}"/>
                </a:ext>
              </a:extLst>
            </p:cNvPr>
            <p:cNvSpPr/>
            <p:nvPr/>
          </p:nvSpPr>
          <p:spPr>
            <a:xfrm>
              <a:off x="5983040" y="9150679"/>
              <a:ext cx="213813" cy="322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155" extrusionOk="0">
                  <a:moveTo>
                    <a:pt x="611" y="5116"/>
                  </a:moveTo>
                  <a:cubicBezTo>
                    <a:pt x="179" y="3695"/>
                    <a:pt x="-253" y="2274"/>
                    <a:pt x="179" y="2274"/>
                  </a:cubicBezTo>
                  <a:cubicBezTo>
                    <a:pt x="611" y="2274"/>
                    <a:pt x="1907" y="3695"/>
                    <a:pt x="3203" y="6679"/>
                  </a:cubicBezTo>
                  <a:cubicBezTo>
                    <a:pt x="4499" y="9663"/>
                    <a:pt x="5795" y="14211"/>
                    <a:pt x="6875" y="17195"/>
                  </a:cubicBezTo>
                  <a:cubicBezTo>
                    <a:pt x="7955" y="20179"/>
                    <a:pt x="8819" y="21600"/>
                    <a:pt x="8819" y="21032"/>
                  </a:cubicBezTo>
                  <a:cubicBezTo>
                    <a:pt x="8819" y="20463"/>
                    <a:pt x="7955" y="17905"/>
                    <a:pt x="8603" y="14068"/>
                  </a:cubicBezTo>
                  <a:cubicBezTo>
                    <a:pt x="9251" y="10232"/>
                    <a:pt x="11411" y="5116"/>
                    <a:pt x="13787" y="2558"/>
                  </a:cubicBezTo>
                  <a:cubicBezTo>
                    <a:pt x="16163" y="0"/>
                    <a:pt x="18755" y="0"/>
                    <a:pt x="21347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42" name="Line">
              <a:extLst>
                <a:ext uri="{FF2B5EF4-FFF2-40B4-BE49-F238E27FC236}">
                  <a16:creationId xmlns:a16="http://schemas.microsoft.com/office/drawing/2014/main" id="{39F2C3A5-5239-4445-B719-B94766655C43}"/>
                </a:ext>
              </a:extLst>
            </p:cNvPr>
            <p:cNvSpPr/>
            <p:nvPr/>
          </p:nvSpPr>
          <p:spPr>
            <a:xfrm>
              <a:off x="772731" y="10111046"/>
              <a:ext cx="63770" cy="347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43" name="Line">
              <a:extLst>
                <a:ext uri="{FF2B5EF4-FFF2-40B4-BE49-F238E27FC236}">
                  <a16:creationId xmlns:a16="http://schemas.microsoft.com/office/drawing/2014/main" id="{C5F4091D-99A2-4F2E-B2C4-1F9B67B030C3}"/>
                </a:ext>
              </a:extLst>
            </p:cNvPr>
            <p:cNvSpPr/>
            <p:nvPr/>
          </p:nvSpPr>
          <p:spPr>
            <a:xfrm>
              <a:off x="810242" y="9875485"/>
              <a:ext cx="0" cy="79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44" name="Line">
              <a:extLst>
                <a:ext uri="{FF2B5EF4-FFF2-40B4-BE49-F238E27FC236}">
                  <a16:creationId xmlns:a16="http://schemas.microsoft.com/office/drawing/2014/main" id="{1AD3FE65-1A2D-47B4-B870-51A210257A35}"/>
                </a:ext>
              </a:extLst>
            </p:cNvPr>
            <p:cNvSpPr/>
            <p:nvPr/>
          </p:nvSpPr>
          <p:spPr>
            <a:xfrm>
              <a:off x="1095327" y="10121919"/>
              <a:ext cx="322596" cy="376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7" extrusionOk="0">
                  <a:moveTo>
                    <a:pt x="0" y="4531"/>
                  </a:moveTo>
                  <a:cubicBezTo>
                    <a:pt x="864" y="8414"/>
                    <a:pt x="1728" y="12297"/>
                    <a:pt x="2448" y="13753"/>
                  </a:cubicBezTo>
                  <a:cubicBezTo>
                    <a:pt x="3168" y="15210"/>
                    <a:pt x="3744" y="14239"/>
                    <a:pt x="4896" y="11569"/>
                  </a:cubicBezTo>
                  <a:cubicBezTo>
                    <a:pt x="6048" y="8899"/>
                    <a:pt x="7776" y="4531"/>
                    <a:pt x="9504" y="2225"/>
                  </a:cubicBezTo>
                  <a:cubicBezTo>
                    <a:pt x="11232" y="-80"/>
                    <a:pt x="12960" y="-323"/>
                    <a:pt x="14256" y="284"/>
                  </a:cubicBezTo>
                  <a:cubicBezTo>
                    <a:pt x="15552" y="890"/>
                    <a:pt x="16416" y="2347"/>
                    <a:pt x="17136" y="5380"/>
                  </a:cubicBezTo>
                  <a:cubicBezTo>
                    <a:pt x="17856" y="8414"/>
                    <a:pt x="18432" y="13025"/>
                    <a:pt x="19152" y="15938"/>
                  </a:cubicBezTo>
                  <a:cubicBezTo>
                    <a:pt x="19872" y="18850"/>
                    <a:pt x="20736" y="20064"/>
                    <a:pt x="21600" y="2127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45" name="Line">
              <a:extLst>
                <a:ext uri="{FF2B5EF4-FFF2-40B4-BE49-F238E27FC236}">
                  <a16:creationId xmlns:a16="http://schemas.microsoft.com/office/drawing/2014/main" id="{6CBA12A0-D61E-430F-BE03-E8718F2D8D62}"/>
                </a:ext>
              </a:extLst>
            </p:cNvPr>
            <p:cNvSpPr/>
            <p:nvPr/>
          </p:nvSpPr>
          <p:spPr>
            <a:xfrm>
              <a:off x="1650493" y="10085679"/>
              <a:ext cx="277583" cy="449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2" h="21160" extrusionOk="0">
                  <a:moveTo>
                    <a:pt x="18548" y="3559"/>
                  </a:moveTo>
                  <a:cubicBezTo>
                    <a:pt x="18548" y="2540"/>
                    <a:pt x="18548" y="1521"/>
                    <a:pt x="17581" y="808"/>
                  </a:cubicBezTo>
                  <a:cubicBezTo>
                    <a:pt x="16614" y="95"/>
                    <a:pt x="14679" y="-313"/>
                    <a:pt x="12100" y="298"/>
                  </a:cubicBezTo>
                  <a:cubicBezTo>
                    <a:pt x="9521" y="910"/>
                    <a:pt x="6297" y="2540"/>
                    <a:pt x="4202" y="3762"/>
                  </a:cubicBezTo>
                  <a:cubicBezTo>
                    <a:pt x="2106" y="4985"/>
                    <a:pt x="1139" y="5800"/>
                    <a:pt x="817" y="6717"/>
                  </a:cubicBezTo>
                  <a:cubicBezTo>
                    <a:pt x="494" y="7634"/>
                    <a:pt x="817" y="8653"/>
                    <a:pt x="3718" y="9672"/>
                  </a:cubicBezTo>
                  <a:cubicBezTo>
                    <a:pt x="6620" y="10691"/>
                    <a:pt x="12100" y="11710"/>
                    <a:pt x="15485" y="12627"/>
                  </a:cubicBezTo>
                  <a:cubicBezTo>
                    <a:pt x="18870" y="13544"/>
                    <a:pt x="20160" y="14359"/>
                    <a:pt x="20643" y="15276"/>
                  </a:cubicBezTo>
                  <a:cubicBezTo>
                    <a:pt x="21127" y="16193"/>
                    <a:pt x="20805" y="17212"/>
                    <a:pt x="18226" y="18230"/>
                  </a:cubicBezTo>
                  <a:cubicBezTo>
                    <a:pt x="15646" y="19249"/>
                    <a:pt x="10811" y="20268"/>
                    <a:pt x="7103" y="20778"/>
                  </a:cubicBezTo>
                  <a:cubicBezTo>
                    <a:pt x="3396" y="21287"/>
                    <a:pt x="817" y="21287"/>
                    <a:pt x="172" y="20778"/>
                  </a:cubicBezTo>
                  <a:cubicBezTo>
                    <a:pt x="-473" y="20268"/>
                    <a:pt x="817" y="19249"/>
                    <a:pt x="2106" y="1823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46" name="Line">
              <a:extLst>
                <a:ext uri="{FF2B5EF4-FFF2-40B4-BE49-F238E27FC236}">
                  <a16:creationId xmlns:a16="http://schemas.microsoft.com/office/drawing/2014/main" id="{0CA02FDD-967F-49FF-9DDF-622E1BAE6F1F}"/>
                </a:ext>
              </a:extLst>
            </p:cNvPr>
            <p:cNvSpPr/>
            <p:nvPr/>
          </p:nvSpPr>
          <p:spPr>
            <a:xfrm>
              <a:off x="2190655" y="9929845"/>
              <a:ext cx="30009" cy="645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343" y="0"/>
                  </a:moveTo>
                  <a:cubicBezTo>
                    <a:pt x="6172" y="1584"/>
                    <a:pt x="0" y="3168"/>
                    <a:pt x="0" y="6048"/>
                  </a:cubicBezTo>
                  <a:cubicBezTo>
                    <a:pt x="0" y="8928"/>
                    <a:pt x="6172" y="13104"/>
                    <a:pt x="10800" y="15912"/>
                  </a:cubicBezTo>
                  <a:cubicBezTo>
                    <a:pt x="15429" y="18720"/>
                    <a:pt x="18514" y="2016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47" name="Line">
              <a:extLst>
                <a:ext uri="{FF2B5EF4-FFF2-40B4-BE49-F238E27FC236}">
                  <a16:creationId xmlns:a16="http://schemas.microsoft.com/office/drawing/2014/main" id="{45524D10-83C2-4C69-B9C4-C5E54E7058C4}"/>
                </a:ext>
              </a:extLst>
            </p:cNvPr>
            <p:cNvSpPr/>
            <p:nvPr/>
          </p:nvSpPr>
          <p:spPr>
            <a:xfrm>
              <a:off x="2130637" y="10176279"/>
              <a:ext cx="258829" cy="50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9" extrusionOk="0">
                  <a:moveTo>
                    <a:pt x="0" y="15399"/>
                  </a:moveTo>
                  <a:cubicBezTo>
                    <a:pt x="1080" y="8199"/>
                    <a:pt x="2160" y="999"/>
                    <a:pt x="4680" y="99"/>
                  </a:cubicBezTo>
                  <a:cubicBezTo>
                    <a:pt x="7200" y="-801"/>
                    <a:pt x="11160" y="4599"/>
                    <a:pt x="14220" y="9099"/>
                  </a:cubicBezTo>
                  <a:cubicBezTo>
                    <a:pt x="17280" y="13599"/>
                    <a:pt x="19440" y="17199"/>
                    <a:pt x="21600" y="2079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48" name="Line">
              <a:extLst>
                <a:ext uri="{FF2B5EF4-FFF2-40B4-BE49-F238E27FC236}">
                  <a16:creationId xmlns:a16="http://schemas.microsoft.com/office/drawing/2014/main" id="{F7962ED0-5FC8-413B-A049-43DC077BA544}"/>
                </a:ext>
              </a:extLst>
            </p:cNvPr>
            <p:cNvSpPr/>
            <p:nvPr/>
          </p:nvSpPr>
          <p:spPr>
            <a:xfrm>
              <a:off x="2468238" y="10176279"/>
              <a:ext cx="258829" cy="282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9" extrusionOk="0">
                  <a:moveTo>
                    <a:pt x="0" y="6770"/>
                  </a:moveTo>
                  <a:cubicBezTo>
                    <a:pt x="1800" y="7093"/>
                    <a:pt x="3600" y="7415"/>
                    <a:pt x="5580" y="9188"/>
                  </a:cubicBezTo>
                  <a:cubicBezTo>
                    <a:pt x="7560" y="10961"/>
                    <a:pt x="9720" y="14185"/>
                    <a:pt x="10980" y="16603"/>
                  </a:cubicBezTo>
                  <a:cubicBezTo>
                    <a:pt x="12240" y="19021"/>
                    <a:pt x="12600" y="20633"/>
                    <a:pt x="11880" y="21116"/>
                  </a:cubicBezTo>
                  <a:cubicBezTo>
                    <a:pt x="11160" y="21600"/>
                    <a:pt x="9360" y="20955"/>
                    <a:pt x="8460" y="19827"/>
                  </a:cubicBezTo>
                  <a:cubicBezTo>
                    <a:pt x="7560" y="18699"/>
                    <a:pt x="7560" y="17087"/>
                    <a:pt x="7920" y="14185"/>
                  </a:cubicBezTo>
                  <a:cubicBezTo>
                    <a:pt x="8280" y="11284"/>
                    <a:pt x="9000" y="7093"/>
                    <a:pt x="11340" y="4513"/>
                  </a:cubicBezTo>
                  <a:cubicBezTo>
                    <a:pt x="13680" y="1934"/>
                    <a:pt x="17640" y="967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49" name="Line">
              <a:extLst>
                <a:ext uri="{FF2B5EF4-FFF2-40B4-BE49-F238E27FC236}">
                  <a16:creationId xmlns:a16="http://schemas.microsoft.com/office/drawing/2014/main" id="{BC70539E-A163-4432-B9C0-D8C24216394F}"/>
                </a:ext>
              </a:extLst>
            </p:cNvPr>
            <p:cNvSpPr/>
            <p:nvPr/>
          </p:nvSpPr>
          <p:spPr>
            <a:xfrm>
              <a:off x="2907120" y="10187152"/>
              <a:ext cx="273831" cy="286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9" extrusionOk="0">
                  <a:moveTo>
                    <a:pt x="0" y="6741"/>
                  </a:moveTo>
                  <a:cubicBezTo>
                    <a:pt x="343" y="4863"/>
                    <a:pt x="686" y="2984"/>
                    <a:pt x="857" y="2828"/>
                  </a:cubicBezTo>
                  <a:cubicBezTo>
                    <a:pt x="1029" y="2671"/>
                    <a:pt x="1029" y="4237"/>
                    <a:pt x="1029" y="6584"/>
                  </a:cubicBezTo>
                  <a:cubicBezTo>
                    <a:pt x="1029" y="8932"/>
                    <a:pt x="1029" y="12063"/>
                    <a:pt x="1714" y="14880"/>
                  </a:cubicBezTo>
                  <a:cubicBezTo>
                    <a:pt x="2400" y="17697"/>
                    <a:pt x="3771" y="20202"/>
                    <a:pt x="6000" y="20828"/>
                  </a:cubicBezTo>
                  <a:cubicBezTo>
                    <a:pt x="8229" y="21454"/>
                    <a:pt x="11314" y="20202"/>
                    <a:pt x="13543" y="17854"/>
                  </a:cubicBezTo>
                  <a:cubicBezTo>
                    <a:pt x="15771" y="15506"/>
                    <a:pt x="17143" y="12063"/>
                    <a:pt x="17829" y="9402"/>
                  </a:cubicBezTo>
                  <a:cubicBezTo>
                    <a:pt x="18514" y="6741"/>
                    <a:pt x="18514" y="4863"/>
                    <a:pt x="18000" y="3141"/>
                  </a:cubicBezTo>
                  <a:cubicBezTo>
                    <a:pt x="17486" y="1419"/>
                    <a:pt x="16457" y="-146"/>
                    <a:pt x="15771" y="11"/>
                  </a:cubicBezTo>
                  <a:cubicBezTo>
                    <a:pt x="15086" y="167"/>
                    <a:pt x="14743" y="2045"/>
                    <a:pt x="14571" y="4080"/>
                  </a:cubicBezTo>
                  <a:cubicBezTo>
                    <a:pt x="14400" y="6115"/>
                    <a:pt x="14400" y="8306"/>
                    <a:pt x="15600" y="10654"/>
                  </a:cubicBezTo>
                  <a:cubicBezTo>
                    <a:pt x="16800" y="13002"/>
                    <a:pt x="19200" y="15506"/>
                    <a:pt x="21600" y="1801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50" name="Line">
              <a:extLst>
                <a:ext uri="{FF2B5EF4-FFF2-40B4-BE49-F238E27FC236}">
                  <a16:creationId xmlns:a16="http://schemas.microsoft.com/office/drawing/2014/main" id="{DA313D74-975B-40DC-8770-74F432150DB4}"/>
                </a:ext>
              </a:extLst>
            </p:cNvPr>
            <p:cNvSpPr/>
            <p:nvPr/>
          </p:nvSpPr>
          <p:spPr>
            <a:xfrm>
              <a:off x="3349753" y="10132790"/>
              <a:ext cx="412623" cy="275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0926" extrusionOk="0">
                  <a:moveTo>
                    <a:pt x="7973" y="5175"/>
                  </a:moveTo>
                  <a:cubicBezTo>
                    <a:pt x="7528" y="3538"/>
                    <a:pt x="7082" y="1902"/>
                    <a:pt x="6303" y="920"/>
                  </a:cubicBezTo>
                  <a:cubicBezTo>
                    <a:pt x="5524" y="-62"/>
                    <a:pt x="4410" y="-389"/>
                    <a:pt x="3408" y="593"/>
                  </a:cubicBezTo>
                  <a:cubicBezTo>
                    <a:pt x="2406" y="1575"/>
                    <a:pt x="1515" y="3866"/>
                    <a:pt x="847" y="6647"/>
                  </a:cubicBezTo>
                  <a:cubicBezTo>
                    <a:pt x="179" y="9429"/>
                    <a:pt x="-266" y="12702"/>
                    <a:pt x="179" y="15484"/>
                  </a:cubicBezTo>
                  <a:cubicBezTo>
                    <a:pt x="625" y="18266"/>
                    <a:pt x="1961" y="20556"/>
                    <a:pt x="5635" y="20884"/>
                  </a:cubicBezTo>
                  <a:cubicBezTo>
                    <a:pt x="9309" y="21211"/>
                    <a:pt x="15322" y="19575"/>
                    <a:pt x="21334" y="1793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51" name="Line">
              <a:extLst>
                <a:ext uri="{FF2B5EF4-FFF2-40B4-BE49-F238E27FC236}">
                  <a16:creationId xmlns:a16="http://schemas.microsoft.com/office/drawing/2014/main" id="{E88FA422-742A-4212-87F4-063468E23FCE}"/>
                </a:ext>
              </a:extLst>
            </p:cNvPr>
            <p:cNvSpPr/>
            <p:nvPr/>
          </p:nvSpPr>
          <p:spPr>
            <a:xfrm>
              <a:off x="3781130" y="9864612"/>
              <a:ext cx="33761" cy="648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20018" y="0"/>
                  </a:moveTo>
                  <a:cubicBezTo>
                    <a:pt x="11918" y="3888"/>
                    <a:pt x="3818" y="7776"/>
                    <a:pt x="1118" y="11376"/>
                  </a:cubicBezTo>
                  <a:cubicBezTo>
                    <a:pt x="-1582" y="14976"/>
                    <a:pt x="1118" y="18288"/>
                    <a:pt x="3818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52" name="Line">
              <a:extLst>
                <a:ext uri="{FF2B5EF4-FFF2-40B4-BE49-F238E27FC236}">
                  <a16:creationId xmlns:a16="http://schemas.microsoft.com/office/drawing/2014/main" id="{3B8334B8-9ED6-42E9-94ED-13F7CD89E4A5}"/>
                </a:ext>
              </a:extLst>
            </p:cNvPr>
            <p:cNvSpPr/>
            <p:nvPr/>
          </p:nvSpPr>
          <p:spPr>
            <a:xfrm>
              <a:off x="3709860" y="10216144"/>
              <a:ext cx="337601" cy="217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441" extrusionOk="0">
                  <a:moveTo>
                    <a:pt x="893" y="12547"/>
                  </a:moveTo>
                  <a:cubicBezTo>
                    <a:pt x="346" y="10429"/>
                    <a:pt x="-201" y="8312"/>
                    <a:pt x="72" y="6617"/>
                  </a:cubicBezTo>
                  <a:cubicBezTo>
                    <a:pt x="346" y="4923"/>
                    <a:pt x="1439" y="3653"/>
                    <a:pt x="4037" y="2594"/>
                  </a:cubicBezTo>
                  <a:cubicBezTo>
                    <a:pt x="6634" y="1535"/>
                    <a:pt x="10736" y="688"/>
                    <a:pt x="13607" y="265"/>
                  </a:cubicBezTo>
                  <a:cubicBezTo>
                    <a:pt x="16477" y="-159"/>
                    <a:pt x="18118" y="-159"/>
                    <a:pt x="19075" y="900"/>
                  </a:cubicBezTo>
                  <a:cubicBezTo>
                    <a:pt x="20032" y="1959"/>
                    <a:pt x="20305" y="4076"/>
                    <a:pt x="20579" y="7676"/>
                  </a:cubicBezTo>
                  <a:cubicBezTo>
                    <a:pt x="20852" y="11276"/>
                    <a:pt x="21126" y="16359"/>
                    <a:pt x="21399" y="2144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53" name="Line">
              <a:extLst>
                <a:ext uri="{FF2B5EF4-FFF2-40B4-BE49-F238E27FC236}">
                  <a16:creationId xmlns:a16="http://schemas.microsoft.com/office/drawing/2014/main" id="{BD40A7F5-C2AC-486F-80FD-850CC454386C}"/>
                </a:ext>
              </a:extLst>
            </p:cNvPr>
            <p:cNvSpPr/>
            <p:nvPr/>
          </p:nvSpPr>
          <p:spPr>
            <a:xfrm>
              <a:off x="4021202" y="10005950"/>
              <a:ext cx="37511" cy="65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54" name="Line">
              <a:extLst>
                <a:ext uri="{FF2B5EF4-FFF2-40B4-BE49-F238E27FC236}">
                  <a16:creationId xmlns:a16="http://schemas.microsoft.com/office/drawing/2014/main" id="{40C4BFF7-2343-488C-BEE3-B2D63DBE4F29}"/>
                </a:ext>
              </a:extLst>
            </p:cNvPr>
            <p:cNvSpPr/>
            <p:nvPr/>
          </p:nvSpPr>
          <p:spPr>
            <a:xfrm>
              <a:off x="4205008" y="10136416"/>
              <a:ext cx="202561" cy="275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7" h="20977" extrusionOk="0">
                  <a:moveTo>
                    <a:pt x="15806" y="4860"/>
                  </a:moveTo>
                  <a:cubicBezTo>
                    <a:pt x="13556" y="4195"/>
                    <a:pt x="11306" y="3530"/>
                    <a:pt x="8606" y="4361"/>
                  </a:cubicBezTo>
                  <a:cubicBezTo>
                    <a:pt x="5906" y="5192"/>
                    <a:pt x="2756" y="7518"/>
                    <a:pt x="1181" y="9512"/>
                  </a:cubicBezTo>
                  <a:cubicBezTo>
                    <a:pt x="-394" y="11506"/>
                    <a:pt x="-394" y="13167"/>
                    <a:pt x="1181" y="15327"/>
                  </a:cubicBezTo>
                  <a:cubicBezTo>
                    <a:pt x="2756" y="17487"/>
                    <a:pt x="5906" y="20146"/>
                    <a:pt x="9506" y="20810"/>
                  </a:cubicBezTo>
                  <a:cubicBezTo>
                    <a:pt x="13106" y="21475"/>
                    <a:pt x="17156" y="20146"/>
                    <a:pt x="19181" y="16823"/>
                  </a:cubicBezTo>
                  <a:cubicBezTo>
                    <a:pt x="21206" y="13500"/>
                    <a:pt x="21206" y="8183"/>
                    <a:pt x="20081" y="5026"/>
                  </a:cubicBezTo>
                  <a:cubicBezTo>
                    <a:pt x="18956" y="1869"/>
                    <a:pt x="16706" y="872"/>
                    <a:pt x="14456" y="373"/>
                  </a:cubicBezTo>
                  <a:cubicBezTo>
                    <a:pt x="12206" y="-125"/>
                    <a:pt x="9956" y="-125"/>
                    <a:pt x="8606" y="373"/>
                  </a:cubicBezTo>
                  <a:cubicBezTo>
                    <a:pt x="7256" y="872"/>
                    <a:pt x="6806" y="1869"/>
                    <a:pt x="6356" y="286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55" name="Line">
              <a:extLst>
                <a:ext uri="{FF2B5EF4-FFF2-40B4-BE49-F238E27FC236}">
                  <a16:creationId xmlns:a16="http://schemas.microsoft.com/office/drawing/2014/main" id="{C0572400-95EA-42ED-A8F3-EA761FDE3EA5}"/>
                </a:ext>
              </a:extLst>
            </p:cNvPr>
            <p:cNvSpPr/>
            <p:nvPr/>
          </p:nvSpPr>
          <p:spPr>
            <a:xfrm>
              <a:off x="4617632" y="10089302"/>
              <a:ext cx="195058" cy="329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372" extrusionOk="0">
                  <a:moveTo>
                    <a:pt x="1358" y="1434"/>
                  </a:moveTo>
                  <a:cubicBezTo>
                    <a:pt x="878" y="5587"/>
                    <a:pt x="398" y="9741"/>
                    <a:pt x="158" y="13064"/>
                  </a:cubicBezTo>
                  <a:cubicBezTo>
                    <a:pt x="-82" y="16387"/>
                    <a:pt x="-82" y="18880"/>
                    <a:pt x="398" y="19295"/>
                  </a:cubicBezTo>
                  <a:cubicBezTo>
                    <a:pt x="878" y="19710"/>
                    <a:pt x="1838" y="18049"/>
                    <a:pt x="3278" y="15003"/>
                  </a:cubicBezTo>
                  <a:cubicBezTo>
                    <a:pt x="4718" y="11957"/>
                    <a:pt x="6638" y="7526"/>
                    <a:pt x="8558" y="4618"/>
                  </a:cubicBezTo>
                  <a:cubicBezTo>
                    <a:pt x="10478" y="1710"/>
                    <a:pt x="12398" y="326"/>
                    <a:pt x="14318" y="49"/>
                  </a:cubicBezTo>
                  <a:cubicBezTo>
                    <a:pt x="16238" y="-228"/>
                    <a:pt x="18158" y="603"/>
                    <a:pt x="19358" y="4341"/>
                  </a:cubicBezTo>
                  <a:cubicBezTo>
                    <a:pt x="20558" y="8080"/>
                    <a:pt x="21038" y="14726"/>
                    <a:pt x="21518" y="2137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56" name="Line">
              <a:extLst>
                <a:ext uri="{FF2B5EF4-FFF2-40B4-BE49-F238E27FC236}">
                  <a16:creationId xmlns:a16="http://schemas.microsoft.com/office/drawing/2014/main" id="{0D2C2B22-8D6C-4BD9-9807-3AEF880E07C1}"/>
                </a:ext>
              </a:extLst>
            </p:cNvPr>
            <p:cNvSpPr/>
            <p:nvPr/>
          </p:nvSpPr>
          <p:spPr>
            <a:xfrm>
              <a:off x="4928974" y="10067558"/>
              <a:ext cx="176304" cy="333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202" extrusionOk="0">
                  <a:moveTo>
                    <a:pt x="16971" y="2786"/>
                  </a:moveTo>
                  <a:cubicBezTo>
                    <a:pt x="18514" y="1692"/>
                    <a:pt x="20057" y="598"/>
                    <a:pt x="19543" y="188"/>
                  </a:cubicBezTo>
                  <a:cubicBezTo>
                    <a:pt x="19029" y="-222"/>
                    <a:pt x="16457" y="51"/>
                    <a:pt x="13886" y="872"/>
                  </a:cubicBezTo>
                  <a:cubicBezTo>
                    <a:pt x="11314" y="1692"/>
                    <a:pt x="8743" y="3059"/>
                    <a:pt x="7200" y="4426"/>
                  </a:cubicBezTo>
                  <a:cubicBezTo>
                    <a:pt x="5657" y="5793"/>
                    <a:pt x="5143" y="7160"/>
                    <a:pt x="7200" y="8801"/>
                  </a:cubicBezTo>
                  <a:cubicBezTo>
                    <a:pt x="9257" y="10441"/>
                    <a:pt x="13886" y="12355"/>
                    <a:pt x="16971" y="14406"/>
                  </a:cubicBezTo>
                  <a:cubicBezTo>
                    <a:pt x="20057" y="16456"/>
                    <a:pt x="21600" y="18644"/>
                    <a:pt x="21086" y="19874"/>
                  </a:cubicBezTo>
                  <a:cubicBezTo>
                    <a:pt x="20571" y="21105"/>
                    <a:pt x="18000" y="21378"/>
                    <a:pt x="14143" y="21105"/>
                  </a:cubicBezTo>
                  <a:cubicBezTo>
                    <a:pt x="10286" y="20831"/>
                    <a:pt x="5143" y="20011"/>
                    <a:pt x="0" y="1919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57" name="Line">
              <a:extLst>
                <a:ext uri="{FF2B5EF4-FFF2-40B4-BE49-F238E27FC236}">
                  <a16:creationId xmlns:a16="http://schemas.microsoft.com/office/drawing/2014/main" id="{9FE9353D-7A3D-4DAC-B556-690F69B61DA9}"/>
                </a:ext>
              </a:extLst>
            </p:cNvPr>
            <p:cNvSpPr/>
            <p:nvPr/>
          </p:nvSpPr>
          <p:spPr>
            <a:xfrm>
              <a:off x="5757973" y="9962462"/>
              <a:ext cx="1204109" cy="409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6" extrusionOk="0">
                  <a:moveTo>
                    <a:pt x="0" y="9717"/>
                  </a:moveTo>
                  <a:cubicBezTo>
                    <a:pt x="0" y="8603"/>
                    <a:pt x="0" y="7490"/>
                    <a:pt x="194" y="6933"/>
                  </a:cubicBezTo>
                  <a:cubicBezTo>
                    <a:pt x="387" y="6376"/>
                    <a:pt x="774" y="6376"/>
                    <a:pt x="1123" y="7935"/>
                  </a:cubicBezTo>
                  <a:cubicBezTo>
                    <a:pt x="1471" y="9494"/>
                    <a:pt x="1781" y="12611"/>
                    <a:pt x="1935" y="14727"/>
                  </a:cubicBezTo>
                  <a:cubicBezTo>
                    <a:pt x="2090" y="16842"/>
                    <a:pt x="2090" y="17956"/>
                    <a:pt x="2052" y="19069"/>
                  </a:cubicBezTo>
                  <a:cubicBezTo>
                    <a:pt x="2013" y="20183"/>
                    <a:pt x="1935" y="21296"/>
                    <a:pt x="1819" y="21296"/>
                  </a:cubicBezTo>
                  <a:cubicBezTo>
                    <a:pt x="1703" y="21296"/>
                    <a:pt x="1548" y="20183"/>
                    <a:pt x="1781" y="17176"/>
                  </a:cubicBezTo>
                  <a:cubicBezTo>
                    <a:pt x="2013" y="14170"/>
                    <a:pt x="2632" y="9271"/>
                    <a:pt x="3097" y="6265"/>
                  </a:cubicBezTo>
                  <a:cubicBezTo>
                    <a:pt x="3561" y="3259"/>
                    <a:pt x="3871" y="2145"/>
                    <a:pt x="4181" y="1255"/>
                  </a:cubicBezTo>
                  <a:cubicBezTo>
                    <a:pt x="4490" y="364"/>
                    <a:pt x="4800" y="-304"/>
                    <a:pt x="5071" y="141"/>
                  </a:cubicBezTo>
                  <a:cubicBezTo>
                    <a:pt x="5342" y="587"/>
                    <a:pt x="5574" y="2146"/>
                    <a:pt x="5729" y="5152"/>
                  </a:cubicBezTo>
                  <a:cubicBezTo>
                    <a:pt x="5884" y="8158"/>
                    <a:pt x="5961" y="12611"/>
                    <a:pt x="6116" y="15284"/>
                  </a:cubicBezTo>
                  <a:cubicBezTo>
                    <a:pt x="6271" y="17956"/>
                    <a:pt x="6503" y="18847"/>
                    <a:pt x="7161" y="18958"/>
                  </a:cubicBezTo>
                  <a:cubicBezTo>
                    <a:pt x="7819" y="19069"/>
                    <a:pt x="8903" y="18401"/>
                    <a:pt x="9832" y="16620"/>
                  </a:cubicBezTo>
                  <a:cubicBezTo>
                    <a:pt x="10761" y="14838"/>
                    <a:pt x="11535" y="11943"/>
                    <a:pt x="11961" y="9939"/>
                  </a:cubicBezTo>
                  <a:cubicBezTo>
                    <a:pt x="12387" y="7935"/>
                    <a:pt x="12465" y="6822"/>
                    <a:pt x="12503" y="5486"/>
                  </a:cubicBezTo>
                  <a:cubicBezTo>
                    <a:pt x="12542" y="4150"/>
                    <a:pt x="12542" y="2591"/>
                    <a:pt x="12348" y="1811"/>
                  </a:cubicBezTo>
                  <a:cubicBezTo>
                    <a:pt x="12155" y="1032"/>
                    <a:pt x="11768" y="1032"/>
                    <a:pt x="11303" y="2034"/>
                  </a:cubicBezTo>
                  <a:cubicBezTo>
                    <a:pt x="10839" y="3036"/>
                    <a:pt x="10297" y="5040"/>
                    <a:pt x="9948" y="7267"/>
                  </a:cubicBezTo>
                  <a:cubicBezTo>
                    <a:pt x="9600" y="9494"/>
                    <a:pt x="9445" y="11943"/>
                    <a:pt x="9484" y="13614"/>
                  </a:cubicBezTo>
                  <a:cubicBezTo>
                    <a:pt x="9523" y="15284"/>
                    <a:pt x="9755" y="16174"/>
                    <a:pt x="10297" y="16731"/>
                  </a:cubicBezTo>
                  <a:cubicBezTo>
                    <a:pt x="10839" y="17288"/>
                    <a:pt x="11690" y="17510"/>
                    <a:pt x="12697" y="16731"/>
                  </a:cubicBezTo>
                  <a:cubicBezTo>
                    <a:pt x="13703" y="15952"/>
                    <a:pt x="14865" y="14170"/>
                    <a:pt x="15639" y="12166"/>
                  </a:cubicBezTo>
                  <a:cubicBezTo>
                    <a:pt x="16413" y="10162"/>
                    <a:pt x="16800" y="7935"/>
                    <a:pt x="16916" y="6265"/>
                  </a:cubicBezTo>
                  <a:cubicBezTo>
                    <a:pt x="17032" y="4595"/>
                    <a:pt x="16877" y="3482"/>
                    <a:pt x="16606" y="2925"/>
                  </a:cubicBezTo>
                  <a:cubicBezTo>
                    <a:pt x="16335" y="2368"/>
                    <a:pt x="15948" y="2368"/>
                    <a:pt x="15600" y="2702"/>
                  </a:cubicBezTo>
                  <a:cubicBezTo>
                    <a:pt x="15252" y="3036"/>
                    <a:pt x="14942" y="3704"/>
                    <a:pt x="14710" y="4706"/>
                  </a:cubicBezTo>
                  <a:cubicBezTo>
                    <a:pt x="14477" y="5708"/>
                    <a:pt x="14323" y="7044"/>
                    <a:pt x="14245" y="8269"/>
                  </a:cubicBezTo>
                  <a:cubicBezTo>
                    <a:pt x="14168" y="9494"/>
                    <a:pt x="14168" y="10607"/>
                    <a:pt x="14942" y="11943"/>
                  </a:cubicBezTo>
                  <a:cubicBezTo>
                    <a:pt x="15716" y="13280"/>
                    <a:pt x="17265" y="14838"/>
                    <a:pt x="18503" y="15395"/>
                  </a:cubicBezTo>
                  <a:cubicBezTo>
                    <a:pt x="19742" y="15952"/>
                    <a:pt x="20671" y="15506"/>
                    <a:pt x="21600" y="1506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58" name="Line">
              <a:extLst>
                <a:ext uri="{FF2B5EF4-FFF2-40B4-BE49-F238E27FC236}">
                  <a16:creationId xmlns:a16="http://schemas.microsoft.com/office/drawing/2014/main" id="{B4CFBFD7-C79E-4417-9FAA-17A8247A9B7A}"/>
                </a:ext>
              </a:extLst>
            </p:cNvPr>
            <p:cNvSpPr/>
            <p:nvPr/>
          </p:nvSpPr>
          <p:spPr>
            <a:xfrm>
              <a:off x="6950829" y="9668914"/>
              <a:ext cx="360108" cy="597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090" extrusionOk="0">
                  <a:moveTo>
                    <a:pt x="11428" y="14228"/>
                  </a:moveTo>
                  <a:cubicBezTo>
                    <a:pt x="11171" y="13467"/>
                    <a:pt x="10914" y="12706"/>
                    <a:pt x="10271" y="12098"/>
                  </a:cubicBezTo>
                  <a:cubicBezTo>
                    <a:pt x="9628" y="11490"/>
                    <a:pt x="8600" y="11033"/>
                    <a:pt x="7443" y="11185"/>
                  </a:cubicBezTo>
                  <a:cubicBezTo>
                    <a:pt x="6286" y="11337"/>
                    <a:pt x="5000" y="12098"/>
                    <a:pt x="3714" y="13391"/>
                  </a:cubicBezTo>
                  <a:cubicBezTo>
                    <a:pt x="2428" y="14684"/>
                    <a:pt x="1143" y="16509"/>
                    <a:pt x="500" y="17802"/>
                  </a:cubicBezTo>
                  <a:cubicBezTo>
                    <a:pt x="-143" y="19095"/>
                    <a:pt x="-143" y="19856"/>
                    <a:pt x="371" y="20464"/>
                  </a:cubicBezTo>
                  <a:cubicBezTo>
                    <a:pt x="886" y="21073"/>
                    <a:pt x="1914" y="21529"/>
                    <a:pt x="4228" y="20388"/>
                  </a:cubicBezTo>
                  <a:cubicBezTo>
                    <a:pt x="6543" y="19247"/>
                    <a:pt x="10143" y="16509"/>
                    <a:pt x="12328" y="13087"/>
                  </a:cubicBezTo>
                  <a:cubicBezTo>
                    <a:pt x="14514" y="9664"/>
                    <a:pt x="15286" y="5557"/>
                    <a:pt x="15414" y="3123"/>
                  </a:cubicBezTo>
                  <a:cubicBezTo>
                    <a:pt x="15543" y="690"/>
                    <a:pt x="15028" y="-71"/>
                    <a:pt x="14643" y="5"/>
                  </a:cubicBezTo>
                  <a:cubicBezTo>
                    <a:pt x="14257" y="81"/>
                    <a:pt x="14000" y="994"/>
                    <a:pt x="14000" y="3275"/>
                  </a:cubicBezTo>
                  <a:cubicBezTo>
                    <a:pt x="14000" y="5557"/>
                    <a:pt x="14257" y="9208"/>
                    <a:pt x="15543" y="12174"/>
                  </a:cubicBezTo>
                  <a:cubicBezTo>
                    <a:pt x="16828" y="15140"/>
                    <a:pt x="19143" y="17422"/>
                    <a:pt x="21457" y="1970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59" name="Line">
              <a:extLst>
                <a:ext uri="{FF2B5EF4-FFF2-40B4-BE49-F238E27FC236}">
                  <a16:creationId xmlns:a16="http://schemas.microsoft.com/office/drawing/2014/main" id="{CC790898-B100-4484-98C1-6E33A4CC1363}"/>
                </a:ext>
              </a:extLst>
            </p:cNvPr>
            <p:cNvSpPr/>
            <p:nvPr/>
          </p:nvSpPr>
          <p:spPr>
            <a:xfrm>
              <a:off x="753977" y="10814108"/>
              <a:ext cx="198808" cy="568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1420" extrusionOk="0">
                  <a:moveTo>
                    <a:pt x="5967" y="2274"/>
                  </a:moveTo>
                  <a:cubicBezTo>
                    <a:pt x="5507" y="1137"/>
                    <a:pt x="5048" y="0"/>
                    <a:pt x="4129" y="0"/>
                  </a:cubicBezTo>
                  <a:cubicBezTo>
                    <a:pt x="3210" y="0"/>
                    <a:pt x="1831" y="1137"/>
                    <a:pt x="912" y="4223"/>
                  </a:cubicBezTo>
                  <a:cubicBezTo>
                    <a:pt x="-7" y="7308"/>
                    <a:pt x="-467" y="12343"/>
                    <a:pt x="682" y="15591"/>
                  </a:cubicBezTo>
                  <a:cubicBezTo>
                    <a:pt x="1831" y="18839"/>
                    <a:pt x="4588" y="20301"/>
                    <a:pt x="8265" y="20950"/>
                  </a:cubicBezTo>
                  <a:cubicBezTo>
                    <a:pt x="11942" y="21600"/>
                    <a:pt x="16537" y="21438"/>
                    <a:pt x="21133" y="2127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60" name="Line">
              <a:extLst>
                <a:ext uri="{FF2B5EF4-FFF2-40B4-BE49-F238E27FC236}">
                  <a16:creationId xmlns:a16="http://schemas.microsoft.com/office/drawing/2014/main" id="{A27A3D7B-8645-4C10-901C-76EEA8452648}"/>
                </a:ext>
              </a:extLst>
            </p:cNvPr>
            <p:cNvSpPr/>
            <p:nvPr/>
          </p:nvSpPr>
          <p:spPr>
            <a:xfrm>
              <a:off x="1046564" y="11017054"/>
              <a:ext cx="255076" cy="340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7" h="21395" extrusionOk="0">
                  <a:moveTo>
                    <a:pt x="6137" y="2495"/>
                  </a:moveTo>
                  <a:cubicBezTo>
                    <a:pt x="3977" y="5195"/>
                    <a:pt x="1817" y="7895"/>
                    <a:pt x="737" y="10595"/>
                  </a:cubicBezTo>
                  <a:cubicBezTo>
                    <a:pt x="-343" y="13295"/>
                    <a:pt x="-343" y="15995"/>
                    <a:pt x="1457" y="18020"/>
                  </a:cubicBezTo>
                  <a:cubicBezTo>
                    <a:pt x="3257" y="20045"/>
                    <a:pt x="6857" y="21395"/>
                    <a:pt x="10457" y="21395"/>
                  </a:cubicBezTo>
                  <a:cubicBezTo>
                    <a:pt x="14057" y="21395"/>
                    <a:pt x="17657" y="20045"/>
                    <a:pt x="19457" y="16670"/>
                  </a:cubicBezTo>
                  <a:cubicBezTo>
                    <a:pt x="21257" y="13295"/>
                    <a:pt x="21257" y="7895"/>
                    <a:pt x="20537" y="4655"/>
                  </a:cubicBezTo>
                  <a:cubicBezTo>
                    <a:pt x="19817" y="1415"/>
                    <a:pt x="18377" y="335"/>
                    <a:pt x="16037" y="65"/>
                  </a:cubicBezTo>
                  <a:cubicBezTo>
                    <a:pt x="13697" y="-205"/>
                    <a:pt x="10457" y="335"/>
                    <a:pt x="8117" y="2225"/>
                  </a:cubicBezTo>
                  <a:cubicBezTo>
                    <a:pt x="5777" y="4115"/>
                    <a:pt x="4337" y="7355"/>
                    <a:pt x="2897" y="1059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61" name="Line">
              <a:extLst>
                <a:ext uri="{FF2B5EF4-FFF2-40B4-BE49-F238E27FC236}">
                  <a16:creationId xmlns:a16="http://schemas.microsoft.com/office/drawing/2014/main" id="{C4AFB3E0-EAC9-42A9-BEEC-C627C520347D}"/>
                </a:ext>
              </a:extLst>
            </p:cNvPr>
            <p:cNvSpPr/>
            <p:nvPr/>
          </p:nvSpPr>
          <p:spPr>
            <a:xfrm>
              <a:off x="1447933" y="10973566"/>
              <a:ext cx="367610" cy="380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385" extrusionOk="0">
                  <a:moveTo>
                    <a:pt x="5866" y="4509"/>
                  </a:moveTo>
                  <a:cubicBezTo>
                    <a:pt x="4624" y="4509"/>
                    <a:pt x="3383" y="4509"/>
                    <a:pt x="2390" y="5359"/>
                  </a:cubicBezTo>
                  <a:cubicBezTo>
                    <a:pt x="1397" y="6208"/>
                    <a:pt x="652" y="7907"/>
                    <a:pt x="279" y="10091"/>
                  </a:cubicBezTo>
                  <a:cubicBezTo>
                    <a:pt x="-93" y="12276"/>
                    <a:pt x="-93" y="14945"/>
                    <a:pt x="279" y="16887"/>
                  </a:cubicBezTo>
                  <a:cubicBezTo>
                    <a:pt x="652" y="18828"/>
                    <a:pt x="1397" y="20042"/>
                    <a:pt x="2886" y="20285"/>
                  </a:cubicBezTo>
                  <a:cubicBezTo>
                    <a:pt x="4376" y="20527"/>
                    <a:pt x="6610" y="19799"/>
                    <a:pt x="7976" y="18828"/>
                  </a:cubicBezTo>
                  <a:cubicBezTo>
                    <a:pt x="9341" y="17858"/>
                    <a:pt x="9838" y="16644"/>
                    <a:pt x="10210" y="15067"/>
                  </a:cubicBezTo>
                  <a:cubicBezTo>
                    <a:pt x="10583" y="13489"/>
                    <a:pt x="10831" y="11547"/>
                    <a:pt x="10831" y="11183"/>
                  </a:cubicBezTo>
                  <a:cubicBezTo>
                    <a:pt x="10831" y="10819"/>
                    <a:pt x="10583" y="12033"/>
                    <a:pt x="10583" y="13610"/>
                  </a:cubicBezTo>
                  <a:cubicBezTo>
                    <a:pt x="10583" y="15188"/>
                    <a:pt x="10831" y="17129"/>
                    <a:pt x="11948" y="18707"/>
                  </a:cubicBezTo>
                  <a:cubicBezTo>
                    <a:pt x="13066" y="20285"/>
                    <a:pt x="15052" y="21498"/>
                    <a:pt x="17038" y="21377"/>
                  </a:cubicBezTo>
                  <a:cubicBezTo>
                    <a:pt x="19024" y="21255"/>
                    <a:pt x="21010" y="19799"/>
                    <a:pt x="21259" y="16280"/>
                  </a:cubicBezTo>
                  <a:cubicBezTo>
                    <a:pt x="21507" y="12761"/>
                    <a:pt x="20017" y="7179"/>
                    <a:pt x="18776" y="4024"/>
                  </a:cubicBezTo>
                  <a:cubicBezTo>
                    <a:pt x="17535" y="869"/>
                    <a:pt x="16542" y="141"/>
                    <a:pt x="15673" y="19"/>
                  </a:cubicBezTo>
                  <a:cubicBezTo>
                    <a:pt x="14804" y="-102"/>
                    <a:pt x="14059" y="383"/>
                    <a:pt x="13314" y="86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62" name="Line">
              <a:extLst>
                <a:ext uri="{FF2B5EF4-FFF2-40B4-BE49-F238E27FC236}">
                  <a16:creationId xmlns:a16="http://schemas.microsoft.com/office/drawing/2014/main" id="{5436A608-4FDD-4A1D-89CA-BE00A932F2F2}"/>
                </a:ext>
              </a:extLst>
            </p:cNvPr>
            <p:cNvSpPr/>
            <p:nvPr/>
          </p:nvSpPr>
          <p:spPr>
            <a:xfrm>
              <a:off x="2040610" y="11133023"/>
              <a:ext cx="232570" cy="39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63" name="Line">
              <a:extLst>
                <a:ext uri="{FF2B5EF4-FFF2-40B4-BE49-F238E27FC236}">
                  <a16:creationId xmlns:a16="http://schemas.microsoft.com/office/drawing/2014/main" id="{D2E48DDA-CAFD-44E4-B82D-08A70FCEC555}"/>
                </a:ext>
              </a:extLst>
            </p:cNvPr>
            <p:cNvSpPr/>
            <p:nvPr/>
          </p:nvSpPr>
          <p:spPr>
            <a:xfrm>
              <a:off x="2513251" y="10969943"/>
              <a:ext cx="225067" cy="329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053" extrusionOk="0">
                  <a:moveTo>
                    <a:pt x="21175" y="547"/>
                  </a:moveTo>
                  <a:cubicBezTo>
                    <a:pt x="19175" y="0"/>
                    <a:pt x="17175" y="-547"/>
                    <a:pt x="13575" y="1094"/>
                  </a:cubicBezTo>
                  <a:cubicBezTo>
                    <a:pt x="9975" y="2734"/>
                    <a:pt x="4775" y="6562"/>
                    <a:pt x="2175" y="9159"/>
                  </a:cubicBezTo>
                  <a:cubicBezTo>
                    <a:pt x="-425" y="11757"/>
                    <a:pt x="-425" y="13124"/>
                    <a:pt x="775" y="14764"/>
                  </a:cubicBezTo>
                  <a:cubicBezTo>
                    <a:pt x="1975" y="16405"/>
                    <a:pt x="4375" y="18319"/>
                    <a:pt x="6575" y="19413"/>
                  </a:cubicBezTo>
                  <a:cubicBezTo>
                    <a:pt x="8775" y="20506"/>
                    <a:pt x="10775" y="20780"/>
                    <a:pt x="12775" y="2105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64" name="Line">
              <a:extLst>
                <a:ext uri="{FF2B5EF4-FFF2-40B4-BE49-F238E27FC236}">
                  <a16:creationId xmlns:a16="http://schemas.microsoft.com/office/drawing/2014/main" id="{AB7154E4-9915-43B3-ACD8-F9364AC86F6F}"/>
                </a:ext>
              </a:extLst>
            </p:cNvPr>
            <p:cNvSpPr/>
            <p:nvPr/>
          </p:nvSpPr>
          <p:spPr>
            <a:xfrm>
              <a:off x="2835848" y="10995310"/>
              <a:ext cx="303842" cy="275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1" h="20699" extrusionOk="0">
                  <a:moveTo>
                    <a:pt x="11130" y="3506"/>
                  </a:moveTo>
                  <a:cubicBezTo>
                    <a:pt x="9670" y="3183"/>
                    <a:pt x="8211" y="2861"/>
                    <a:pt x="6897" y="3344"/>
                  </a:cubicBezTo>
                  <a:cubicBezTo>
                    <a:pt x="5584" y="3828"/>
                    <a:pt x="4416" y="5118"/>
                    <a:pt x="3249" y="7213"/>
                  </a:cubicBezTo>
                  <a:cubicBezTo>
                    <a:pt x="2081" y="9309"/>
                    <a:pt x="914" y="12210"/>
                    <a:pt x="330" y="14467"/>
                  </a:cubicBezTo>
                  <a:cubicBezTo>
                    <a:pt x="-254" y="16724"/>
                    <a:pt x="-254" y="18335"/>
                    <a:pt x="1935" y="19464"/>
                  </a:cubicBezTo>
                  <a:cubicBezTo>
                    <a:pt x="4124" y="20592"/>
                    <a:pt x="8503" y="21237"/>
                    <a:pt x="12297" y="20109"/>
                  </a:cubicBezTo>
                  <a:cubicBezTo>
                    <a:pt x="16092" y="18980"/>
                    <a:pt x="19303" y="16079"/>
                    <a:pt x="20324" y="12694"/>
                  </a:cubicBezTo>
                  <a:cubicBezTo>
                    <a:pt x="21346" y="9309"/>
                    <a:pt x="20178" y="5440"/>
                    <a:pt x="18135" y="3022"/>
                  </a:cubicBezTo>
                  <a:cubicBezTo>
                    <a:pt x="16092" y="604"/>
                    <a:pt x="13173" y="-363"/>
                    <a:pt x="10692" y="121"/>
                  </a:cubicBezTo>
                  <a:cubicBezTo>
                    <a:pt x="8211" y="604"/>
                    <a:pt x="6168" y="2538"/>
                    <a:pt x="4124" y="447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65" name="Line">
              <a:extLst>
                <a:ext uri="{FF2B5EF4-FFF2-40B4-BE49-F238E27FC236}">
                  <a16:creationId xmlns:a16="http://schemas.microsoft.com/office/drawing/2014/main" id="{277326B7-5AA5-42E0-BA31-F74031AF5AE4}"/>
                </a:ext>
              </a:extLst>
            </p:cNvPr>
            <p:cNvSpPr/>
            <p:nvPr/>
          </p:nvSpPr>
          <p:spPr>
            <a:xfrm>
              <a:off x="3214712" y="10966317"/>
              <a:ext cx="225067" cy="376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5" h="21288" extrusionOk="0">
                  <a:moveTo>
                    <a:pt x="11880" y="0"/>
                  </a:moveTo>
                  <a:cubicBezTo>
                    <a:pt x="9951" y="485"/>
                    <a:pt x="8022" y="971"/>
                    <a:pt x="6480" y="1699"/>
                  </a:cubicBezTo>
                  <a:cubicBezTo>
                    <a:pt x="4937" y="2427"/>
                    <a:pt x="3780" y="3398"/>
                    <a:pt x="4744" y="4854"/>
                  </a:cubicBezTo>
                  <a:cubicBezTo>
                    <a:pt x="5708" y="6310"/>
                    <a:pt x="8794" y="8252"/>
                    <a:pt x="11301" y="9587"/>
                  </a:cubicBezTo>
                  <a:cubicBezTo>
                    <a:pt x="13808" y="10921"/>
                    <a:pt x="15737" y="11649"/>
                    <a:pt x="17472" y="12499"/>
                  </a:cubicBezTo>
                  <a:cubicBezTo>
                    <a:pt x="19208" y="13348"/>
                    <a:pt x="20751" y="14319"/>
                    <a:pt x="19594" y="15775"/>
                  </a:cubicBezTo>
                  <a:cubicBezTo>
                    <a:pt x="18437" y="17231"/>
                    <a:pt x="14580" y="19173"/>
                    <a:pt x="10337" y="20265"/>
                  </a:cubicBezTo>
                  <a:cubicBezTo>
                    <a:pt x="6094" y="21357"/>
                    <a:pt x="1465" y="21600"/>
                    <a:pt x="308" y="20872"/>
                  </a:cubicBezTo>
                  <a:cubicBezTo>
                    <a:pt x="-849" y="20144"/>
                    <a:pt x="1465" y="18445"/>
                    <a:pt x="3780" y="1674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66" name="Line">
              <a:extLst>
                <a:ext uri="{FF2B5EF4-FFF2-40B4-BE49-F238E27FC236}">
                  <a16:creationId xmlns:a16="http://schemas.microsoft.com/office/drawing/2014/main" id="{0B81C1D0-53A9-4866-873C-3650252BCE0F}"/>
                </a:ext>
              </a:extLst>
            </p:cNvPr>
            <p:cNvSpPr/>
            <p:nvPr/>
          </p:nvSpPr>
          <p:spPr>
            <a:xfrm>
              <a:off x="3511050" y="10901085"/>
              <a:ext cx="135040" cy="478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5" h="21600" extrusionOk="0">
                  <a:moveTo>
                    <a:pt x="3042" y="0"/>
                  </a:moveTo>
                  <a:cubicBezTo>
                    <a:pt x="1079" y="2141"/>
                    <a:pt x="-885" y="4281"/>
                    <a:pt x="424" y="7395"/>
                  </a:cubicBezTo>
                  <a:cubicBezTo>
                    <a:pt x="1733" y="10508"/>
                    <a:pt x="6315" y="14595"/>
                    <a:pt x="10242" y="17124"/>
                  </a:cubicBezTo>
                  <a:cubicBezTo>
                    <a:pt x="14170" y="19654"/>
                    <a:pt x="17442" y="20627"/>
                    <a:pt x="20715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67" name="Line">
              <a:extLst>
                <a:ext uri="{FF2B5EF4-FFF2-40B4-BE49-F238E27FC236}">
                  <a16:creationId xmlns:a16="http://schemas.microsoft.com/office/drawing/2014/main" id="{82FDB83A-BE12-454E-AC81-5F17F56BECA7}"/>
                </a:ext>
              </a:extLst>
            </p:cNvPr>
            <p:cNvSpPr/>
            <p:nvPr/>
          </p:nvSpPr>
          <p:spPr>
            <a:xfrm>
              <a:off x="3492295" y="11118527"/>
              <a:ext cx="191306" cy="28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68" name="Line">
              <a:extLst>
                <a:ext uri="{FF2B5EF4-FFF2-40B4-BE49-F238E27FC236}">
                  <a16:creationId xmlns:a16="http://schemas.microsoft.com/office/drawing/2014/main" id="{C0F38141-F5DA-49B1-B61E-2AB639E016E3}"/>
                </a:ext>
              </a:extLst>
            </p:cNvPr>
            <p:cNvSpPr/>
            <p:nvPr/>
          </p:nvSpPr>
          <p:spPr>
            <a:xfrm>
              <a:off x="4460085" y="10756124"/>
              <a:ext cx="142543" cy="543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1" extrusionOk="0">
                  <a:moveTo>
                    <a:pt x="0" y="5123"/>
                  </a:moveTo>
                  <a:cubicBezTo>
                    <a:pt x="0" y="4273"/>
                    <a:pt x="0" y="3423"/>
                    <a:pt x="327" y="2402"/>
                  </a:cubicBezTo>
                  <a:cubicBezTo>
                    <a:pt x="655" y="1382"/>
                    <a:pt x="1309" y="191"/>
                    <a:pt x="1309" y="21"/>
                  </a:cubicBezTo>
                  <a:cubicBezTo>
                    <a:pt x="1309" y="-149"/>
                    <a:pt x="655" y="701"/>
                    <a:pt x="327" y="3593"/>
                  </a:cubicBezTo>
                  <a:cubicBezTo>
                    <a:pt x="0" y="6484"/>
                    <a:pt x="0" y="11416"/>
                    <a:pt x="3600" y="14733"/>
                  </a:cubicBezTo>
                  <a:cubicBezTo>
                    <a:pt x="7200" y="18049"/>
                    <a:pt x="14400" y="19750"/>
                    <a:pt x="21600" y="2145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69" name="Line">
              <a:extLst>
                <a:ext uri="{FF2B5EF4-FFF2-40B4-BE49-F238E27FC236}">
                  <a16:creationId xmlns:a16="http://schemas.microsoft.com/office/drawing/2014/main" id="{51FCB1D9-AF1C-4C92-A2E3-13800DA2F34B}"/>
                </a:ext>
              </a:extLst>
            </p:cNvPr>
            <p:cNvSpPr/>
            <p:nvPr/>
          </p:nvSpPr>
          <p:spPr>
            <a:xfrm>
              <a:off x="4681400" y="10911958"/>
              <a:ext cx="251326" cy="315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0731" extrusionOk="0">
                  <a:moveTo>
                    <a:pt x="6587" y="6926"/>
                  </a:moveTo>
                  <a:cubicBezTo>
                    <a:pt x="4725" y="7495"/>
                    <a:pt x="2863" y="8063"/>
                    <a:pt x="1746" y="9058"/>
                  </a:cubicBezTo>
                  <a:cubicBezTo>
                    <a:pt x="629" y="10053"/>
                    <a:pt x="256" y="11474"/>
                    <a:pt x="70" y="13463"/>
                  </a:cubicBezTo>
                  <a:cubicBezTo>
                    <a:pt x="-116" y="15453"/>
                    <a:pt x="-116" y="18011"/>
                    <a:pt x="2491" y="19432"/>
                  </a:cubicBezTo>
                  <a:cubicBezTo>
                    <a:pt x="5098" y="20853"/>
                    <a:pt x="10312" y="21137"/>
                    <a:pt x="14408" y="20142"/>
                  </a:cubicBezTo>
                  <a:cubicBezTo>
                    <a:pt x="18505" y="19148"/>
                    <a:pt x="21484" y="16874"/>
                    <a:pt x="21484" y="13321"/>
                  </a:cubicBezTo>
                  <a:cubicBezTo>
                    <a:pt x="21484" y="9769"/>
                    <a:pt x="18505" y="4937"/>
                    <a:pt x="16084" y="2379"/>
                  </a:cubicBezTo>
                  <a:cubicBezTo>
                    <a:pt x="13663" y="-179"/>
                    <a:pt x="11801" y="-463"/>
                    <a:pt x="9381" y="532"/>
                  </a:cubicBezTo>
                  <a:cubicBezTo>
                    <a:pt x="6960" y="1526"/>
                    <a:pt x="3981" y="3800"/>
                    <a:pt x="1001" y="607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70" name="Line">
              <a:extLst>
                <a:ext uri="{FF2B5EF4-FFF2-40B4-BE49-F238E27FC236}">
                  <a16:creationId xmlns:a16="http://schemas.microsoft.com/office/drawing/2014/main" id="{ECA8533A-054A-4F2B-A31B-6827309E0E82}"/>
                </a:ext>
              </a:extLst>
            </p:cNvPr>
            <p:cNvSpPr/>
            <p:nvPr/>
          </p:nvSpPr>
          <p:spPr>
            <a:xfrm>
              <a:off x="5026503" y="10930077"/>
              <a:ext cx="303842" cy="525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410" extrusionOk="0">
                  <a:moveTo>
                    <a:pt x="21296" y="3055"/>
                  </a:moveTo>
                  <a:cubicBezTo>
                    <a:pt x="20688" y="2001"/>
                    <a:pt x="20079" y="948"/>
                    <a:pt x="19014" y="421"/>
                  </a:cubicBezTo>
                  <a:cubicBezTo>
                    <a:pt x="17950" y="-106"/>
                    <a:pt x="16428" y="-106"/>
                    <a:pt x="14299" y="245"/>
                  </a:cubicBezTo>
                  <a:cubicBezTo>
                    <a:pt x="12169" y="596"/>
                    <a:pt x="9431" y="1299"/>
                    <a:pt x="6997" y="2353"/>
                  </a:cubicBezTo>
                  <a:cubicBezTo>
                    <a:pt x="4564" y="3406"/>
                    <a:pt x="2434" y="4811"/>
                    <a:pt x="1217" y="5953"/>
                  </a:cubicBezTo>
                  <a:cubicBezTo>
                    <a:pt x="0" y="7094"/>
                    <a:pt x="-304" y="7972"/>
                    <a:pt x="304" y="8499"/>
                  </a:cubicBezTo>
                  <a:cubicBezTo>
                    <a:pt x="913" y="9026"/>
                    <a:pt x="2434" y="9201"/>
                    <a:pt x="4716" y="9114"/>
                  </a:cubicBezTo>
                  <a:cubicBezTo>
                    <a:pt x="6997" y="9026"/>
                    <a:pt x="10040" y="8674"/>
                    <a:pt x="12626" y="8499"/>
                  </a:cubicBezTo>
                  <a:cubicBezTo>
                    <a:pt x="15211" y="8323"/>
                    <a:pt x="17341" y="8323"/>
                    <a:pt x="18862" y="9289"/>
                  </a:cubicBezTo>
                  <a:cubicBezTo>
                    <a:pt x="20383" y="10255"/>
                    <a:pt x="21296" y="12187"/>
                    <a:pt x="21296" y="14118"/>
                  </a:cubicBezTo>
                  <a:cubicBezTo>
                    <a:pt x="21296" y="16050"/>
                    <a:pt x="20383" y="17982"/>
                    <a:pt x="18254" y="19211"/>
                  </a:cubicBezTo>
                  <a:cubicBezTo>
                    <a:pt x="16124" y="20440"/>
                    <a:pt x="12778" y="20967"/>
                    <a:pt x="10344" y="21231"/>
                  </a:cubicBezTo>
                  <a:cubicBezTo>
                    <a:pt x="7910" y="21494"/>
                    <a:pt x="6389" y="21494"/>
                    <a:pt x="5324" y="21055"/>
                  </a:cubicBezTo>
                  <a:cubicBezTo>
                    <a:pt x="4259" y="20616"/>
                    <a:pt x="3651" y="19738"/>
                    <a:pt x="3955" y="18860"/>
                  </a:cubicBezTo>
                  <a:cubicBezTo>
                    <a:pt x="4259" y="17982"/>
                    <a:pt x="5476" y="17104"/>
                    <a:pt x="6693" y="1622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71" name="Line">
              <a:extLst>
                <a:ext uri="{FF2B5EF4-FFF2-40B4-BE49-F238E27FC236}">
                  <a16:creationId xmlns:a16="http://schemas.microsoft.com/office/drawing/2014/main" id="{21E8E875-FDAC-4E94-B893-DE49729D2C1C}"/>
                </a:ext>
              </a:extLst>
            </p:cNvPr>
            <p:cNvSpPr/>
            <p:nvPr/>
          </p:nvSpPr>
          <p:spPr>
            <a:xfrm>
              <a:off x="5532905" y="10951821"/>
              <a:ext cx="30009" cy="322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extrusionOk="0">
                  <a:moveTo>
                    <a:pt x="20297" y="0"/>
                  </a:moveTo>
                  <a:cubicBezTo>
                    <a:pt x="11040" y="3744"/>
                    <a:pt x="1783" y="7488"/>
                    <a:pt x="240" y="11088"/>
                  </a:cubicBezTo>
                  <a:cubicBezTo>
                    <a:pt x="-1303" y="14688"/>
                    <a:pt x="4869" y="18144"/>
                    <a:pt x="1104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72" name="Line">
              <a:extLst>
                <a:ext uri="{FF2B5EF4-FFF2-40B4-BE49-F238E27FC236}">
                  <a16:creationId xmlns:a16="http://schemas.microsoft.com/office/drawing/2014/main" id="{709430AC-9B0C-4948-8D47-C5BD3E71A394}"/>
                </a:ext>
              </a:extLst>
            </p:cNvPr>
            <p:cNvSpPr/>
            <p:nvPr/>
          </p:nvSpPr>
          <p:spPr>
            <a:xfrm>
              <a:off x="5499144" y="10785116"/>
              <a:ext cx="37511" cy="90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73" name="Line">
              <a:extLst>
                <a:ext uri="{FF2B5EF4-FFF2-40B4-BE49-F238E27FC236}">
                  <a16:creationId xmlns:a16="http://schemas.microsoft.com/office/drawing/2014/main" id="{6264F1A0-4F27-448B-9952-F3A93C3D341A}"/>
                </a:ext>
              </a:extLst>
            </p:cNvPr>
            <p:cNvSpPr/>
            <p:nvPr/>
          </p:nvSpPr>
          <p:spPr>
            <a:xfrm>
              <a:off x="5900515" y="10882966"/>
              <a:ext cx="243822" cy="329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145" extrusionOk="0">
                  <a:moveTo>
                    <a:pt x="12202" y="217"/>
                  </a:moveTo>
                  <a:cubicBezTo>
                    <a:pt x="10340" y="-60"/>
                    <a:pt x="8478" y="-337"/>
                    <a:pt x="6057" y="1186"/>
                  </a:cubicBezTo>
                  <a:cubicBezTo>
                    <a:pt x="3637" y="2709"/>
                    <a:pt x="657" y="6032"/>
                    <a:pt x="99" y="9494"/>
                  </a:cubicBezTo>
                  <a:cubicBezTo>
                    <a:pt x="-460" y="12955"/>
                    <a:pt x="1402" y="16555"/>
                    <a:pt x="4568" y="18632"/>
                  </a:cubicBezTo>
                  <a:cubicBezTo>
                    <a:pt x="7733" y="20709"/>
                    <a:pt x="12202" y="21263"/>
                    <a:pt x="15181" y="21125"/>
                  </a:cubicBezTo>
                  <a:cubicBezTo>
                    <a:pt x="18161" y="20986"/>
                    <a:pt x="19650" y="20155"/>
                    <a:pt x="21140" y="1932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74" name="Line">
              <a:extLst>
                <a:ext uri="{FF2B5EF4-FFF2-40B4-BE49-F238E27FC236}">
                  <a16:creationId xmlns:a16="http://schemas.microsoft.com/office/drawing/2014/main" id="{D3334225-3F68-43FB-80F6-CBA032909753}"/>
                </a:ext>
              </a:extLst>
            </p:cNvPr>
            <p:cNvSpPr/>
            <p:nvPr/>
          </p:nvSpPr>
          <p:spPr>
            <a:xfrm>
              <a:off x="6275627" y="4932307"/>
              <a:ext cx="2509499" cy="1851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08" y="604"/>
                    <a:pt x="816" y="1208"/>
                    <a:pt x="1225" y="1762"/>
                  </a:cubicBezTo>
                  <a:cubicBezTo>
                    <a:pt x="1633" y="2316"/>
                    <a:pt x="2041" y="2820"/>
                    <a:pt x="2616" y="3424"/>
                  </a:cubicBezTo>
                  <a:cubicBezTo>
                    <a:pt x="3192" y="4028"/>
                    <a:pt x="3934" y="4733"/>
                    <a:pt x="4602" y="5413"/>
                  </a:cubicBezTo>
                  <a:cubicBezTo>
                    <a:pt x="5270" y="6092"/>
                    <a:pt x="5864" y="6747"/>
                    <a:pt x="6402" y="7427"/>
                  </a:cubicBezTo>
                  <a:cubicBezTo>
                    <a:pt x="6940" y="8106"/>
                    <a:pt x="7423" y="8811"/>
                    <a:pt x="8184" y="9566"/>
                  </a:cubicBezTo>
                  <a:cubicBezTo>
                    <a:pt x="8944" y="10322"/>
                    <a:pt x="9984" y="11127"/>
                    <a:pt x="10911" y="11832"/>
                  </a:cubicBezTo>
                  <a:cubicBezTo>
                    <a:pt x="11839" y="12537"/>
                    <a:pt x="12656" y="13141"/>
                    <a:pt x="13435" y="13796"/>
                  </a:cubicBezTo>
                  <a:cubicBezTo>
                    <a:pt x="14214" y="14450"/>
                    <a:pt x="14957" y="15155"/>
                    <a:pt x="15736" y="15885"/>
                  </a:cubicBezTo>
                  <a:cubicBezTo>
                    <a:pt x="16515" y="16615"/>
                    <a:pt x="17332" y="17371"/>
                    <a:pt x="18074" y="18076"/>
                  </a:cubicBezTo>
                  <a:cubicBezTo>
                    <a:pt x="18816" y="18780"/>
                    <a:pt x="19485" y="19435"/>
                    <a:pt x="20060" y="20014"/>
                  </a:cubicBezTo>
                  <a:cubicBezTo>
                    <a:pt x="20635" y="20593"/>
                    <a:pt x="21118" y="2109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75" name="Line">
              <a:extLst>
                <a:ext uri="{FF2B5EF4-FFF2-40B4-BE49-F238E27FC236}">
                  <a16:creationId xmlns:a16="http://schemas.microsoft.com/office/drawing/2014/main" id="{47A80477-73DD-4A70-9AAB-C86D428BB351}"/>
                </a:ext>
              </a:extLst>
            </p:cNvPr>
            <p:cNvSpPr/>
            <p:nvPr/>
          </p:nvSpPr>
          <p:spPr>
            <a:xfrm>
              <a:off x="8758870" y="6813178"/>
              <a:ext cx="105031" cy="18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3927"/>
                  </a:moveTo>
                  <a:cubicBezTo>
                    <a:pt x="2700" y="1964"/>
                    <a:pt x="0" y="0"/>
                    <a:pt x="0" y="0"/>
                  </a:cubicBezTo>
                  <a:cubicBezTo>
                    <a:pt x="0" y="0"/>
                    <a:pt x="2700" y="1964"/>
                    <a:pt x="6750" y="5891"/>
                  </a:cubicBezTo>
                  <a:cubicBezTo>
                    <a:pt x="10800" y="9818"/>
                    <a:pt x="16200" y="1570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76" name="Line">
              <a:extLst>
                <a:ext uri="{FF2B5EF4-FFF2-40B4-BE49-F238E27FC236}">
                  <a16:creationId xmlns:a16="http://schemas.microsoft.com/office/drawing/2014/main" id="{78B748E6-B1AA-45AC-AA44-ADC81603CFC6}"/>
                </a:ext>
              </a:extLst>
            </p:cNvPr>
            <p:cNvSpPr/>
            <p:nvPr/>
          </p:nvSpPr>
          <p:spPr>
            <a:xfrm>
              <a:off x="8597570" y="6874788"/>
              <a:ext cx="393869" cy="395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239" extrusionOk="0">
                  <a:moveTo>
                    <a:pt x="21310" y="7561"/>
                  </a:moveTo>
                  <a:cubicBezTo>
                    <a:pt x="21078" y="6399"/>
                    <a:pt x="20845" y="5238"/>
                    <a:pt x="19452" y="4193"/>
                  </a:cubicBezTo>
                  <a:cubicBezTo>
                    <a:pt x="18058" y="3148"/>
                    <a:pt x="15503" y="2219"/>
                    <a:pt x="12949" y="3031"/>
                  </a:cubicBezTo>
                  <a:cubicBezTo>
                    <a:pt x="10394" y="3844"/>
                    <a:pt x="7839" y="6399"/>
                    <a:pt x="6329" y="8257"/>
                  </a:cubicBezTo>
                  <a:cubicBezTo>
                    <a:pt x="4820" y="10115"/>
                    <a:pt x="4355" y="11277"/>
                    <a:pt x="4587" y="12206"/>
                  </a:cubicBezTo>
                  <a:cubicBezTo>
                    <a:pt x="4820" y="13135"/>
                    <a:pt x="5749" y="13831"/>
                    <a:pt x="7491" y="13948"/>
                  </a:cubicBezTo>
                  <a:cubicBezTo>
                    <a:pt x="9233" y="14064"/>
                    <a:pt x="11787" y="13599"/>
                    <a:pt x="14110" y="12670"/>
                  </a:cubicBezTo>
                  <a:cubicBezTo>
                    <a:pt x="16433" y="11741"/>
                    <a:pt x="18523" y="10348"/>
                    <a:pt x="19568" y="8490"/>
                  </a:cubicBezTo>
                  <a:cubicBezTo>
                    <a:pt x="20613" y="6631"/>
                    <a:pt x="20613" y="4309"/>
                    <a:pt x="19568" y="2683"/>
                  </a:cubicBezTo>
                  <a:cubicBezTo>
                    <a:pt x="18523" y="1057"/>
                    <a:pt x="16433" y="128"/>
                    <a:pt x="14110" y="12"/>
                  </a:cubicBezTo>
                  <a:cubicBezTo>
                    <a:pt x="11787" y="-104"/>
                    <a:pt x="9233" y="593"/>
                    <a:pt x="7491" y="2219"/>
                  </a:cubicBezTo>
                  <a:cubicBezTo>
                    <a:pt x="5749" y="3844"/>
                    <a:pt x="4820" y="6399"/>
                    <a:pt x="5284" y="8490"/>
                  </a:cubicBezTo>
                  <a:cubicBezTo>
                    <a:pt x="5749" y="10580"/>
                    <a:pt x="7607" y="12206"/>
                    <a:pt x="9813" y="12786"/>
                  </a:cubicBezTo>
                  <a:cubicBezTo>
                    <a:pt x="12020" y="13367"/>
                    <a:pt x="14574" y="12902"/>
                    <a:pt x="16316" y="11509"/>
                  </a:cubicBezTo>
                  <a:cubicBezTo>
                    <a:pt x="18058" y="10115"/>
                    <a:pt x="18987" y="7793"/>
                    <a:pt x="19104" y="6167"/>
                  </a:cubicBezTo>
                  <a:cubicBezTo>
                    <a:pt x="19220" y="4541"/>
                    <a:pt x="18523" y="3612"/>
                    <a:pt x="16316" y="3496"/>
                  </a:cubicBezTo>
                  <a:cubicBezTo>
                    <a:pt x="14110" y="3380"/>
                    <a:pt x="10394" y="4077"/>
                    <a:pt x="7723" y="5586"/>
                  </a:cubicBezTo>
                  <a:cubicBezTo>
                    <a:pt x="5052" y="7096"/>
                    <a:pt x="3426" y="9419"/>
                    <a:pt x="2613" y="11161"/>
                  </a:cubicBezTo>
                  <a:cubicBezTo>
                    <a:pt x="1800" y="12902"/>
                    <a:pt x="1800" y="14064"/>
                    <a:pt x="2381" y="14877"/>
                  </a:cubicBezTo>
                  <a:cubicBezTo>
                    <a:pt x="2962" y="15690"/>
                    <a:pt x="4123" y="16154"/>
                    <a:pt x="6213" y="15573"/>
                  </a:cubicBezTo>
                  <a:cubicBezTo>
                    <a:pt x="8304" y="14993"/>
                    <a:pt x="11323" y="13367"/>
                    <a:pt x="13181" y="12090"/>
                  </a:cubicBezTo>
                  <a:cubicBezTo>
                    <a:pt x="15039" y="10812"/>
                    <a:pt x="15736" y="9883"/>
                    <a:pt x="15620" y="8257"/>
                  </a:cubicBezTo>
                  <a:cubicBezTo>
                    <a:pt x="15504" y="6631"/>
                    <a:pt x="14575" y="4309"/>
                    <a:pt x="12949" y="3264"/>
                  </a:cubicBezTo>
                  <a:cubicBezTo>
                    <a:pt x="11323" y="2219"/>
                    <a:pt x="9000" y="2451"/>
                    <a:pt x="6678" y="4193"/>
                  </a:cubicBezTo>
                  <a:cubicBezTo>
                    <a:pt x="4355" y="5935"/>
                    <a:pt x="2033" y="9186"/>
                    <a:pt x="871" y="11393"/>
                  </a:cubicBezTo>
                  <a:cubicBezTo>
                    <a:pt x="-290" y="13599"/>
                    <a:pt x="-290" y="14761"/>
                    <a:pt x="871" y="15806"/>
                  </a:cubicBezTo>
                  <a:cubicBezTo>
                    <a:pt x="2033" y="16851"/>
                    <a:pt x="4355" y="17780"/>
                    <a:pt x="6678" y="17780"/>
                  </a:cubicBezTo>
                  <a:cubicBezTo>
                    <a:pt x="9000" y="17780"/>
                    <a:pt x="11323" y="16851"/>
                    <a:pt x="12949" y="15225"/>
                  </a:cubicBezTo>
                  <a:cubicBezTo>
                    <a:pt x="14575" y="13599"/>
                    <a:pt x="15504" y="11277"/>
                    <a:pt x="15155" y="9302"/>
                  </a:cubicBezTo>
                  <a:cubicBezTo>
                    <a:pt x="14807" y="7328"/>
                    <a:pt x="13181" y="5702"/>
                    <a:pt x="11207" y="5238"/>
                  </a:cubicBezTo>
                  <a:cubicBezTo>
                    <a:pt x="9233" y="4773"/>
                    <a:pt x="6910" y="5470"/>
                    <a:pt x="5400" y="6980"/>
                  </a:cubicBezTo>
                  <a:cubicBezTo>
                    <a:pt x="3891" y="8490"/>
                    <a:pt x="3194" y="10812"/>
                    <a:pt x="2962" y="12554"/>
                  </a:cubicBezTo>
                  <a:cubicBezTo>
                    <a:pt x="2729" y="14296"/>
                    <a:pt x="2962" y="15457"/>
                    <a:pt x="4239" y="16270"/>
                  </a:cubicBezTo>
                  <a:cubicBezTo>
                    <a:pt x="5516" y="17083"/>
                    <a:pt x="7839" y="17548"/>
                    <a:pt x="9581" y="17315"/>
                  </a:cubicBezTo>
                  <a:cubicBezTo>
                    <a:pt x="11323" y="17083"/>
                    <a:pt x="12484" y="16154"/>
                    <a:pt x="13181" y="14528"/>
                  </a:cubicBezTo>
                  <a:cubicBezTo>
                    <a:pt x="13878" y="12902"/>
                    <a:pt x="14110" y="10580"/>
                    <a:pt x="13529" y="9186"/>
                  </a:cubicBezTo>
                  <a:cubicBezTo>
                    <a:pt x="12949" y="7793"/>
                    <a:pt x="11555" y="7328"/>
                    <a:pt x="9929" y="7793"/>
                  </a:cubicBezTo>
                  <a:cubicBezTo>
                    <a:pt x="8304" y="8257"/>
                    <a:pt x="6445" y="9651"/>
                    <a:pt x="5400" y="10928"/>
                  </a:cubicBezTo>
                  <a:cubicBezTo>
                    <a:pt x="4355" y="12206"/>
                    <a:pt x="4123" y="13367"/>
                    <a:pt x="4820" y="14877"/>
                  </a:cubicBezTo>
                  <a:cubicBezTo>
                    <a:pt x="5516" y="16386"/>
                    <a:pt x="7142" y="18244"/>
                    <a:pt x="9000" y="18825"/>
                  </a:cubicBezTo>
                  <a:cubicBezTo>
                    <a:pt x="10858" y="19406"/>
                    <a:pt x="12949" y="18709"/>
                    <a:pt x="14458" y="17896"/>
                  </a:cubicBezTo>
                  <a:cubicBezTo>
                    <a:pt x="15968" y="17083"/>
                    <a:pt x="16897" y="16154"/>
                    <a:pt x="17478" y="15109"/>
                  </a:cubicBezTo>
                  <a:cubicBezTo>
                    <a:pt x="18058" y="14064"/>
                    <a:pt x="18291" y="12902"/>
                    <a:pt x="17362" y="11741"/>
                  </a:cubicBezTo>
                  <a:cubicBezTo>
                    <a:pt x="16433" y="10580"/>
                    <a:pt x="14342" y="9419"/>
                    <a:pt x="11671" y="9651"/>
                  </a:cubicBezTo>
                  <a:cubicBezTo>
                    <a:pt x="9000" y="9883"/>
                    <a:pt x="5749" y="11509"/>
                    <a:pt x="3891" y="12902"/>
                  </a:cubicBezTo>
                  <a:cubicBezTo>
                    <a:pt x="2033" y="14296"/>
                    <a:pt x="1568" y="15457"/>
                    <a:pt x="1220" y="16619"/>
                  </a:cubicBezTo>
                  <a:cubicBezTo>
                    <a:pt x="871" y="17780"/>
                    <a:pt x="639" y="18941"/>
                    <a:pt x="1800" y="19870"/>
                  </a:cubicBezTo>
                  <a:cubicBezTo>
                    <a:pt x="2962" y="20799"/>
                    <a:pt x="5516" y="21496"/>
                    <a:pt x="7839" y="21148"/>
                  </a:cubicBezTo>
                  <a:cubicBezTo>
                    <a:pt x="10162" y="20799"/>
                    <a:pt x="12252" y="19406"/>
                    <a:pt x="13413" y="18128"/>
                  </a:cubicBezTo>
                  <a:cubicBezTo>
                    <a:pt x="14575" y="16851"/>
                    <a:pt x="14807" y="15690"/>
                    <a:pt x="13994" y="14412"/>
                  </a:cubicBezTo>
                  <a:cubicBezTo>
                    <a:pt x="13181" y="13135"/>
                    <a:pt x="11323" y="11741"/>
                    <a:pt x="9697" y="11044"/>
                  </a:cubicBezTo>
                  <a:cubicBezTo>
                    <a:pt x="8071" y="10348"/>
                    <a:pt x="6678" y="10348"/>
                    <a:pt x="5749" y="10928"/>
                  </a:cubicBezTo>
                  <a:cubicBezTo>
                    <a:pt x="4820" y="11509"/>
                    <a:pt x="4355" y="12670"/>
                    <a:pt x="4123" y="13948"/>
                  </a:cubicBezTo>
                  <a:cubicBezTo>
                    <a:pt x="3891" y="15225"/>
                    <a:pt x="3891" y="16619"/>
                    <a:pt x="4936" y="17780"/>
                  </a:cubicBezTo>
                  <a:cubicBezTo>
                    <a:pt x="5981" y="18941"/>
                    <a:pt x="8071" y="19870"/>
                    <a:pt x="10162" y="19638"/>
                  </a:cubicBezTo>
                  <a:cubicBezTo>
                    <a:pt x="12252" y="19406"/>
                    <a:pt x="14342" y="18012"/>
                    <a:pt x="15504" y="16735"/>
                  </a:cubicBezTo>
                  <a:cubicBezTo>
                    <a:pt x="16665" y="15457"/>
                    <a:pt x="16897" y="14296"/>
                    <a:pt x="16200" y="13019"/>
                  </a:cubicBezTo>
                  <a:cubicBezTo>
                    <a:pt x="15503" y="11741"/>
                    <a:pt x="13878" y="10348"/>
                    <a:pt x="12600" y="9999"/>
                  </a:cubicBezTo>
                  <a:cubicBezTo>
                    <a:pt x="11323" y="9651"/>
                    <a:pt x="10394" y="10348"/>
                    <a:pt x="10045" y="11509"/>
                  </a:cubicBezTo>
                  <a:cubicBezTo>
                    <a:pt x="9697" y="12670"/>
                    <a:pt x="9929" y="14296"/>
                    <a:pt x="10626" y="15225"/>
                  </a:cubicBezTo>
                  <a:cubicBezTo>
                    <a:pt x="11323" y="16154"/>
                    <a:pt x="12484" y="16386"/>
                    <a:pt x="13645" y="1661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77" name="Line">
              <a:extLst>
                <a:ext uri="{FF2B5EF4-FFF2-40B4-BE49-F238E27FC236}">
                  <a16:creationId xmlns:a16="http://schemas.microsoft.com/office/drawing/2014/main" id="{30F6A899-8E79-4DB5-BD22-7FE4912C2C16}"/>
                </a:ext>
              </a:extLst>
            </p:cNvPr>
            <p:cNvSpPr/>
            <p:nvPr/>
          </p:nvSpPr>
          <p:spPr>
            <a:xfrm>
              <a:off x="8199951" y="7701067"/>
              <a:ext cx="330099" cy="358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3" h="21030" extrusionOk="0">
                  <a:moveTo>
                    <a:pt x="14854" y="8424"/>
                  </a:moveTo>
                  <a:cubicBezTo>
                    <a:pt x="15401" y="7168"/>
                    <a:pt x="15948" y="5912"/>
                    <a:pt x="16632" y="4405"/>
                  </a:cubicBezTo>
                  <a:cubicBezTo>
                    <a:pt x="17315" y="2898"/>
                    <a:pt x="18135" y="1140"/>
                    <a:pt x="17862" y="386"/>
                  </a:cubicBezTo>
                  <a:cubicBezTo>
                    <a:pt x="17589" y="-367"/>
                    <a:pt x="16221" y="-116"/>
                    <a:pt x="13487" y="2019"/>
                  </a:cubicBezTo>
                  <a:cubicBezTo>
                    <a:pt x="10753" y="4154"/>
                    <a:pt x="6652" y="8173"/>
                    <a:pt x="4191" y="10935"/>
                  </a:cubicBezTo>
                  <a:cubicBezTo>
                    <a:pt x="1730" y="13698"/>
                    <a:pt x="910" y="15205"/>
                    <a:pt x="363" y="16712"/>
                  </a:cubicBezTo>
                  <a:cubicBezTo>
                    <a:pt x="-184" y="18219"/>
                    <a:pt x="-457" y="19726"/>
                    <a:pt x="2140" y="20480"/>
                  </a:cubicBezTo>
                  <a:cubicBezTo>
                    <a:pt x="4738" y="21233"/>
                    <a:pt x="10206" y="21233"/>
                    <a:pt x="14034" y="20354"/>
                  </a:cubicBezTo>
                  <a:cubicBezTo>
                    <a:pt x="17862" y="19475"/>
                    <a:pt x="20049" y="17717"/>
                    <a:pt x="20596" y="15331"/>
                  </a:cubicBezTo>
                  <a:cubicBezTo>
                    <a:pt x="21143" y="12945"/>
                    <a:pt x="20049" y="9931"/>
                    <a:pt x="17452" y="7670"/>
                  </a:cubicBezTo>
                  <a:cubicBezTo>
                    <a:pt x="14854" y="5410"/>
                    <a:pt x="10753" y="3903"/>
                    <a:pt x="8156" y="3526"/>
                  </a:cubicBezTo>
                  <a:cubicBezTo>
                    <a:pt x="5558" y="3149"/>
                    <a:pt x="4465" y="3903"/>
                    <a:pt x="4465" y="4656"/>
                  </a:cubicBezTo>
                  <a:cubicBezTo>
                    <a:pt x="4465" y="5410"/>
                    <a:pt x="5558" y="6163"/>
                    <a:pt x="6652" y="691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78" name="Line">
              <a:extLst>
                <a:ext uri="{FF2B5EF4-FFF2-40B4-BE49-F238E27FC236}">
                  <a16:creationId xmlns:a16="http://schemas.microsoft.com/office/drawing/2014/main" id="{28A95391-84FD-437A-B426-73EE4C5F70B9}"/>
                </a:ext>
              </a:extLst>
            </p:cNvPr>
            <p:cNvSpPr/>
            <p:nvPr/>
          </p:nvSpPr>
          <p:spPr>
            <a:xfrm>
              <a:off x="8687597" y="7675697"/>
              <a:ext cx="33761" cy="739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3818" y="0"/>
                  </a:moveTo>
                  <a:cubicBezTo>
                    <a:pt x="1118" y="4295"/>
                    <a:pt x="-1582" y="8589"/>
                    <a:pt x="1118" y="12189"/>
                  </a:cubicBezTo>
                  <a:cubicBezTo>
                    <a:pt x="3818" y="15789"/>
                    <a:pt x="11918" y="18695"/>
                    <a:pt x="20018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79" name="Line">
              <a:extLst>
                <a:ext uri="{FF2B5EF4-FFF2-40B4-BE49-F238E27FC236}">
                  <a16:creationId xmlns:a16="http://schemas.microsoft.com/office/drawing/2014/main" id="{1E54A593-8F65-4B20-B8FB-7F326FEFBF42}"/>
                </a:ext>
              </a:extLst>
            </p:cNvPr>
            <p:cNvSpPr/>
            <p:nvPr/>
          </p:nvSpPr>
          <p:spPr>
            <a:xfrm>
              <a:off x="8616327" y="7864147"/>
              <a:ext cx="285085" cy="257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6" h="20719" extrusionOk="0">
                  <a:moveTo>
                    <a:pt x="0" y="14150"/>
                  </a:moveTo>
                  <a:cubicBezTo>
                    <a:pt x="0" y="11363"/>
                    <a:pt x="0" y="8576"/>
                    <a:pt x="967" y="5963"/>
                  </a:cubicBezTo>
                  <a:cubicBezTo>
                    <a:pt x="1934" y="3350"/>
                    <a:pt x="3869" y="912"/>
                    <a:pt x="6931" y="215"/>
                  </a:cubicBezTo>
                  <a:cubicBezTo>
                    <a:pt x="9994" y="-482"/>
                    <a:pt x="14185" y="563"/>
                    <a:pt x="17087" y="2653"/>
                  </a:cubicBezTo>
                  <a:cubicBezTo>
                    <a:pt x="19988" y="4744"/>
                    <a:pt x="21600" y="7879"/>
                    <a:pt x="20955" y="11189"/>
                  </a:cubicBezTo>
                  <a:cubicBezTo>
                    <a:pt x="20310" y="14499"/>
                    <a:pt x="17409" y="17983"/>
                    <a:pt x="14185" y="19550"/>
                  </a:cubicBezTo>
                  <a:cubicBezTo>
                    <a:pt x="10961" y="21118"/>
                    <a:pt x="7415" y="20770"/>
                    <a:pt x="3869" y="2042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80" name="Line">
              <a:extLst>
                <a:ext uri="{FF2B5EF4-FFF2-40B4-BE49-F238E27FC236}">
                  <a16:creationId xmlns:a16="http://schemas.microsoft.com/office/drawing/2014/main" id="{9F284EB6-736F-49DC-A86C-091CDB613778}"/>
                </a:ext>
              </a:extLst>
            </p:cNvPr>
            <p:cNvSpPr/>
            <p:nvPr/>
          </p:nvSpPr>
          <p:spPr>
            <a:xfrm>
              <a:off x="9058959" y="7454633"/>
              <a:ext cx="60018" cy="674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0" extrusionOk="0">
                  <a:moveTo>
                    <a:pt x="0" y="2894"/>
                  </a:moveTo>
                  <a:cubicBezTo>
                    <a:pt x="1543" y="1664"/>
                    <a:pt x="3086" y="434"/>
                    <a:pt x="6172" y="92"/>
                  </a:cubicBezTo>
                  <a:cubicBezTo>
                    <a:pt x="9257" y="-250"/>
                    <a:pt x="13886" y="297"/>
                    <a:pt x="16972" y="2826"/>
                  </a:cubicBezTo>
                  <a:cubicBezTo>
                    <a:pt x="20057" y="5355"/>
                    <a:pt x="21600" y="9866"/>
                    <a:pt x="21600" y="13284"/>
                  </a:cubicBezTo>
                  <a:cubicBezTo>
                    <a:pt x="21600" y="16702"/>
                    <a:pt x="20057" y="19026"/>
                    <a:pt x="18514" y="2135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81" name="Line">
              <a:extLst>
                <a:ext uri="{FF2B5EF4-FFF2-40B4-BE49-F238E27FC236}">
                  <a16:creationId xmlns:a16="http://schemas.microsoft.com/office/drawing/2014/main" id="{894C333F-D89F-442F-AE09-126884A8DA5B}"/>
                </a:ext>
              </a:extLst>
            </p:cNvPr>
            <p:cNvSpPr/>
            <p:nvPr/>
          </p:nvSpPr>
          <p:spPr>
            <a:xfrm>
              <a:off x="8987687" y="7871395"/>
              <a:ext cx="457637" cy="271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437" extrusionOk="0">
                  <a:moveTo>
                    <a:pt x="1445" y="12180"/>
                  </a:moveTo>
                  <a:cubicBezTo>
                    <a:pt x="637" y="9780"/>
                    <a:pt x="-170" y="7380"/>
                    <a:pt x="32" y="5837"/>
                  </a:cubicBezTo>
                  <a:cubicBezTo>
                    <a:pt x="234" y="4294"/>
                    <a:pt x="1445" y="3608"/>
                    <a:pt x="3968" y="2751"/>
                  </a:cubicBezTo>
                  <a:cubicBezTo>
                    <a:pt x="6492" y="1894"/>
                    <a:pt x="10327" y="866"/>
                    <a:pt x="12750" y="351"/>
                  </a:cubicBezTo>
                  <a:cubicBezTo>
                    <a:pt x="15172" y="-163"/>
                    <a:pt x="16181" y="-163"/>
                    <a:pt x="16787" y="694"/>
                  </a:cubicBezTo>
                  <a:cubicBezTo>
                    <a:pt x="17393" y="1551"/>
                    <a:pt x="17594" y="3266"/>
                    <a:pt x="17796" y="6180"/>
                  </a:cubicBezTo>
                  <a:cubicBezTo>
                    <a:pt x="17998" y="9094"/>
                    <a:pt x="18200" y="13208"/>
                    <a:pt x="18806" y="15951"/>
                  </a:cubicBezTo>
                  <a:cubicBezTo>
                    <a:pt x="19411" y="18694"/>
                    <a:pt x="20421" y="20066"/>
                    <a:pt x="21430" y="2143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82" name="Line">
              <a:extLst>
                <a:ext uri="{FF2B5EF4-FFF2-40B4-BE49-F238E27FC236}">
                  <a16:creationId xmlns:a16="http://schemas.microsoft.com/office/drawing/2014/main" id="{23585B88-FD51-4AB4-8339-4898ADB7412C}"/>
                </a:ext>
              </a:extLst>
            </p:cNvPr>
            <p:cNvSpPr/>
            <p:nvPr/>
          </p:nvSpPr>
          <p:spPr>
            <a:xfrm>
              <a:off x="9407813" y="7675697"/>
              <a:ext cx="11255" cy="105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83" name="Line">
              <a:extLst>
                <a:ext uri="{FF2B5EF4-FFF2-40B4-BE49-F238E27FC236}">
                  <a16:creationId xmlns:a16="http://schemas.microsoft.com/office/drawing/2014/main" id="{EC68C593-D0E7-4B18-8198-4393ED43DA36}"/>
                </a:ext>
              </a:extLst>
            </p:cNvPr>
            <p:cNvSpPr/>
            <p:nvPr/>
          </p:nvSpPr>
          <p:spPr>
            <a:xfrm>
              <a:off x="9561610" y="7875020"/>
              <a:ext cx="648943" cy="384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6" extrusionOk="0">
                  <a:moveTo>
                    <a:pt x="0" y="3436"/>
                  </a:moveTo>
                  <a:cubicBezTo>
                    <a:pt x="720" y="5836"/>
                    <a:pt x="1440" y="8236"/>
                    <a:pt x="1800" y="10396"/>
                  </a:cubicBezTo>
                  <a:cubicBezTo>
                    <a:pt x="2160" y="12556"/>
                    <a:pt x="2160" y="14476"/>
                    <a:pt x="2160" y="16156"/>
                  </a:cubicBezTo>
                  <a:cubicBezTo>
                    <a:pt x="2160" y="17836"/>
                    <a:pt x="2160" y="19276"/>
                    <a:pt x="2232" y="19396"/>
                  </a:cubicBezTo>
                  <a:cubicBezTo>
                    <a:pt x="2304" y="19516"/>
                    <a:pt x="2448" y="18316"/>
                    <a:pt x="2880" y="15676"/>
                  </a:cubicBezTo>
                  <a:cubicBezTo>
                    <a:pt x="3312" y="13036"/>
                    <a:pt x="4032" y="8956"/>
                    <a:pt x="4536" y="5956"/>
                  </a:cubicBezTo>
                  <a:cubicBezTo>
                    <a:pt x="5040" y="2956"/>
                    <a:pt x="5328" y="1036"/>
                    <a:pt x="5688" y="796"/>
                  </a:cubicBezTo>
                  <a:cubicBezTo>
                    <a:pt x="6048" y="556"/>
                    <a:pt x="6480" y="1996"/>
                    <a:pt x="6840" y="3916"/>
                  </a:cubicBezTo>
                  <a:cubicBezTo>
                    <a:pt x="7200" y="5836"/>
                    <a:pt x="7488" y="8236"/>
                    <a:pt x="7632" y="10516"/>
                  </a:cubicBezTo>
                  <a:cubicBezTo>
                    <a:pt x="7776" y="12796"/>
                    <a:pt x="7776" y="14956"/>
                    <a:pt x="7704" y="15436"/>
                  </a:cubicBezTo>
                  <a:cubicBezTo>
                    <a:pt x="7632" y="15916"/>
                    <a:pt x="7488" y="14716"/>
                    <a:pt x="7776" y="12556"/>
                  </a:cubicBezTo>
                  <a:cubicBezTo>
                    <a:pt x="8064" y="10396"/>
                    <a:pt x="8784" y="7276"/>
                    <a:pt x="9432" y="4996"/>
                  </a:cubicBezTo>
                  <a:cubicBezTo>
                    <a:pt x="10080" y="2716"/>
                    <a:pt x="10656" y="1276"/>
                    <a:pt x="11304" y="556"/>
                  </a:cubicBezTo>
                  <a:cubicBezTo>
                    <a:pt x="11952" y="-164"/>
                    <a:pt x="12672" y="-164"/>
                    <a:pt x="13176" y="436"/>
                  </a:cubicBezTo>
                  <a:cubicBezTo>
                    <a:pt x="13680" y="1036"/>
                    <a:pt x="13968" y="2236"/>
                    <a:pt x="14184" y="4516"/>
                  </a:cubicBezTo>
                  <a:cubicBezTo>
                    <a:pt x="14400" y="6796"/>
                    <a:pt x="14544" y="10156"/>
                    <a:pt x="14616" y="12436"/>
                  </a:cubicBezTo>
                  <a:cubicBezTo>
                    <a:pt x="14688" y="14716"/>
                    <a:pt x="14688" y="15916"/>
                    <a:pt x="15120" y="16756"/>
                  </a:cubicBezTo>
                  <a:cubicBezTo>
                    <a:pt x="15552" y="17596"/>
                    <a:pt x="16416" y="18076"/>
                    <a:pt x="17424" y="16876"/>
                  </a:cubicBezTo>
                  <a:cubicBezTo>
                    <a:pt x="18432" y="15676"/>
                    <a:pt x="19584" y="12796"/>
                    <a:pt x="20304" y="10396"/>
                  </a:cubicBezTo>
                  <a:cubicBezTo>
                    <a:pt x="21024" y="7996"/>
                    <a:pt x="21312" y="6076"/>
                    <a:pt x="21456" y="4516"/>
                  </a:cubicBezTo>
                  <a:cubicBezTo>
                    <a:pt x="21600" y="2956"/>
                    <a:pt x="21600" y="1756"/>
                    <a:pt x="21600" y="1756"/>
                  </a:cubicBezTo>
                  <a:cubicBezTo>
                    <a:pt x="21600" y="1756"/>
                    <a:pt x="21600" y="2956"/>
                    <a:pt x="21528" y="6436"/>
                  </a:cubicBezTo>
                  <a:cubicBezTo>
                    <a:pt x="21456" y="9916"/>
                    <a:pt x="21312" y="15676"/>
                    <a:pt x="21168" y="2143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84" name="Line">
              <a:extLst>
                <a:ext uri="{FF2B5EF4-FFF2-40B4-BE49-F238E27FC236}">
                  <a16:creationId xmlns:a16="http://schemas.microsoft.com/office/drawing/2014/main" id="{707F75BF-6C34-435E-AFC1-5AF5A6FD0FB3}"/>
                </a:ext>
              </a:extLst>
            </p:cNvPr>
            <p:cNvSpPr/>
            <p:nvPr/>
          </p:nvSpPr>
          <p:spPr>
            <a:xfrm>
              <a:off x="10143032" y="7740930"/>
              <a:ext cx="41264" cy="25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85" name="Line">
              <a:extLst>
                <a:ext uri="{FF2B5EF4-FFF2-40B4-BE49-F238E27FC236}">
                  <a16:creationId xmlns:a16="http://schemas.microsoft.com/office/drawing/2014/main" id="{831E49DE-A28F-4149-9319-22205373D56D}"/>
                </a:ext>
              </a:extLst>
            </p:cNvPr>
            <p:cNvSpPr/>
            <p:nvPr/>
          </p:nvSpPr>
          <p:spPr>
            <a:xfrm>
              <a:off x="10416865" y="7835155"/>
              <a:ext cx="311342" cy="474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49"/>
                  </a:moveTo>
                  <a:cubicBezTo>
                    <a:pt x="900" y="1964"/>
                    <a:pt x="1800" y="1178"/>
                    <a:pt x="4200" y="687"/>
                  </a:cubicBezTo>
                  <a:cubicBezTo>
                    <a:pt x="6600" y="196"/>
                    <a:pt x="10500" y="0"/>
                    <a:pt x="13200" y="0"/>
                  </a:cubicBezTo>
                  <a:cubicBezTo>
                    <a:pt x="15900" y="0"/>
                    <a:pt x="17400" y="196"/>
                    <a:pt x="18300" y="785"/>
                  </a:cubicBezTo>
                  <a:cubicBezTo>
                    <a:pt x="19200" y="1375"/>
                    <a:pt x="19500" y="2356"/>
                    <a:pt x="17100" y="4615"/>
                  </a:cubicBezTo>
                  <a:cubicBezTo>
                    <a:pt x="14700" y="6873"/>
                    <a:pt x="9600" y="10407"/>
                    <a:pt x="6450" y="12469"/>
                  </a:cubicBezTo>
                  <a:cubicBezTo>
                    <a:pt x="3300" y="14531"/>
                    <a:pt x="2100" y="15120"/>
                    <a:pt x="1500" y="15905"/>
                  </a:cubicBezTo>
                  <a:cubicBezTo>
                    <a:pt x="900" y="16691"/>
                    <a:pt x="900" y="17673"/>
                    <a:pt x="1500" y="18458"/>
                  </a:cubicBezTo>
                  <a:cubicBezTo>
                    <a:pt x="2100" y="19244"/>
                    <a:pt x="3300" y="19833"/>
                    <a:pt x="6750" y="20324"/>
                  </a:cubicBezTo>
                  <a:cubicBezTo>
                    <a:pt x="10200" y="20815"/>
                    <a:pt x="15900" y="2120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86" name="Line">
              <a:extLst>
                <a:ext uri="{FF2B5EF4-FFF2-40B4-BE49-F238E27FC236}">
                  <a16:creationId xmlns:a16="http://schemas.microsoft.com/office/drawing/2014/main" id="{035A3208-5040-4BE4-ADE0-DD6569D96314}"/>
                </a:ext>
              </a:extLst>
            </p:cNvPr>
            <p:cNvSpPr/>
            <p:nvPr/>
          </p:nvSpPr>
          <p:spPr>
            <a:xfrm>
              <a:off x="10469381" y="8070718"/>
              <a:ext cx="243822" cy="72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1" extrusionOk="0">
                  <a:moveTo>
                    <a:pt x="0" y="21121"/>
                  </a:moveTo>
                  <a:cubicBezTo>
                    <a:pt x="379" y="14768"/>
                    <a:pt x="758" y="8415"/>
                    <a:pt x="1895" y="4603"/>
                  </a:cubicBezTo>
                  <a:cubicBezTo>
                    <a:pt x="3032" y="792"/>
                    <a:pt x="4926" y="-479"/>
                    <a:pt x="8337" y="156"/>
                  </a:cubicBezTo>
                  <a:cubicBezTo>
                    <a:pt x="11747" y="792"/>
                    <a:pt x="16674" y="3333"/>
                    <a:pt x="21600" y="587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87" name="Line">
              <a:extLst>
                <a:ext uri="{FF2B5EF4-FFF2-40B4-BE49-F238E27FC236}">
                  <a16:creationId xmlns:a16="http://schemas.microsoft.com/office/drawing/2014/main" id="{7878973F-2EE3-4C26-905F-FAD2BCA30112}"/>
                </a:ext>
              </a:extLst>
            </p:cNvPr>
            <p:cNvSpPr/>
            <p:nvPr/>
          </p:nvSpPr>
          <p:spPr>
            <a:xfrm>
              <a:off x="10851995" y="7936628"/>
              <a:ext cx="240072" cy="395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5" h="21388" extrusionOk="0">
                  <a:moveTo>
                    <a:pt x="256" y="11900"/>
                  </a:moveTo>
                  <a:cubicBezTo>
                    <a:pt x="6959" y="9552"/>
                    <a:pt x="13663" y="7204"/>
                    <a:pt x="17201" y="5326"/>
                  </a:cubicBezTo>
                  <a:cubicBezTo>
                    <a:pt x="20739" y="3448"/>
                    <a:pt x="21111" y="2039"/>
                    <a:pt x="20366" y="1217"/>
                  </a:cubicBezTo>
                  <a:cubicBezTo>
                    <a:pt x="19621" y="396"/>
                    <a:pt x="17759" y="161"/>
                    <a:pt x="15897" y="43"/>
                  </a:cubicBezTo>
                  <a:cubicBezTo>
                    <a:pt x="14035" y="-74"/>
                    <a:pt x="12173" y="-74"/>
                    <a:pt x="9566" y="1687"/>
                  </a:cubicBezTo>
                  <a:cubicBezTo>
                    <a:pt x="6959" y="3448"/>
                    <a:pt x="3608" y="6969"/>
                    <a:pt x="1745" y="10256"/>
                  </a:cubicBezTo>
                  <a:cubicBezTo>
                    <a:pt x="-117" y="13543"/>
                    <a:pt x="-489" y="16596"/>
                    <a:pt x="628" y="18474"/>
                  </a:cubicBezTo>
                  <a:cubicBezTo>
                    <a:pt x="1745" y="20352"/>
                    <a:pt x="4352" y="21056"/>
                    <a:pt x="7518" y="21291"/>
                  </a:cubicBezTo>
                  <a:cubicBezTo>
                    <a:pt x="10683" y="21526"/>
                    <a:pt x="14408" y="21291"/>
                    <a:pt x="18132" y="2105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88" name="Line">
              <a:extLst>
                <a:ext uri="{FF2B5EF4-FFF2-40B4-BE49-F238E27FC236}">
                  <a16:creationId xmlns:a16="http://schemas.microsoft.com/office/drawing/2014/main" id="{6C18D31F-CD1D-4B79-B88B-902C483F0E20}"/>
                </a:ext>
              </a:extLst>
            </p:cNvPr>
            <p:cNvSpPr/>
            <p:nvPr/>
          </p:nvSpPr>
          <p:spPr>
            <a:xfrm>
              <a:off x="8218708" y="8556338"/>
              <a:ext cx="180054" cy="699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600" extrusionOk="0">
                  <a:moveTo>
                    <a:pt x="10382" y="3600"/>
                  </a:moveTo>
                  <a:cubicBezTo>
                    <a:pt x="9353" y="2933"/>
                    <a:pt x="8325" y="2267"/>
                    <a:pt x="7553" y="1533"/>
                  </a:cubicBezTo>
                  <a:cubicBezTo>
                    <a:pt x="6782" y="800"/>
                    <a:pt x="6268" y="0"/>
                    <a:pt x="6011" y="0"/>
                  </a:cubicBezTo>
                  <a:cubicBezTo>
                    <a:pt x="5753" y="0"/>
                    <a:pt x="5753" y="800"/>
                    <a:pt x="4468" y="3267"/>
                  </a:cubicBezTo>
                  <a:cubicBezTo>
                    <a:pt x="3182" y="5733"/>
                    <a:pt x="611" y="9867"/>
                    <a:pt x="96" y="12867"/>
                  </a:cubicBezTo>
                  <a:cubicBezTo>
                    <a:pt x="-418" y="15867"/>
                    <a:pt x="1125" y="17733"/>
                    <a:pt x="4982" y="19000"/>
                  </a:cubicBezTo>
                  <a:cubicBezTo>
                    <a:pt x="8839" y="20267"/>
                    <a:pt x="15011" y="20933"/>
                    <a:pt x="21182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89" name="Line">
              <a:extLst>
                <a:ext uri="{FF2B5EF4-FFF2-40B4-BE49-F238E27FC236}">
                  <a16:creationId xmlns:a16="http://schemas.microsoft.com/office/drawing/2014/main" id="{9B8F7CD5-7DE9-457F-904E-D18D4320FAB4}"/>
                </a:ext>
              </a:extLst>
            </p:cNvPr>
            <p:cNvSpPr/>
            <p:nvPr/>
          </p:nvSpPr>
          <p:spPr>
            <a:xfrm>
              <a:off x="8518798" y="8806395"/>
              <a:ext cx="397619" cy="337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0894" extrusionOk="0">
                  <a:moveTo>
                    <a:pt x="7318" y="6983"/>
                  </a:moveTo>
                  <a:cubicBezTo>
                    <a:pt x="7548" y="5650"/>
                    <a:pt x="7778" y="4316"/>
                    <a:pt x="7548" y="3116"/>
                  </a:cubicBezTo>
                  <a:cubicBezTo>
                    <a:pt x="7318" y="1916"/>
                    <a:pt x="6629" y="850"/>
                    <a:pt x="5824" y="850"/>
                  </a:cubicBezTo>
                  <a:cubicBezTo>
                    <a:pt x="5020" y="850"/>
                    <a:pt x="4101" y="1916"/>
                    <a:pt x="2952" y="4450"/>
                  </a:cubicBezTo>
                  <a:cubicBezTo>
                    <a:pt x="1803" y="6983"/>
                    <a:pt x="424" y="10983"/>
                    <a:pt x="80" y="14183"/>
                  </a:cubicBezTo>
                  <a:cubicBezTo>
                    <a:pt x="-265" y="17383"/>
                    <a:pt x="424" y="19783"/>
                    <a:pt x="3756" y="20583"/>
                  </a:cubicBezTo>
                  <a:cubicBezTo>
                    <a:pt x="7088" y="21383"/>
                    <a:pt x="13063" y="20583"/>
                    <a:pt x="16624" y="18850"/>
                  </a:cubicBezTo>
                  <a:cubicBezTo>
                    <a:pt x="20186" y="17116"/>
                    <a:pt x="21335" y="14450"/>
                    <a:pt x="21220" y="11383"/>
                  </a:cubicBezTo>
                  <a:cubicBezTo>
                    <a:pt x="21105" y="8316"/>
                    <a:pt x="19726" y="4850"/>
                    <a:pt x="17429" y="2716"/>
                  </a:cubicBezTo>
                  <a:cubicBezTo>
                    <a:pt x="15131" y="583"/>
                    <a:pt x="11914" y="-217"/>
                    <a:pt x="10075" y="50"/>
                  </a:cubicBezTo>
                  <a:cubicBezTo>
                    <a:pt x="8237" y="316"/>
                    <a:pt x="7778" y="1650"/>
                    <a:pt x="7892" y="2850"/>
                  </a:cubicBezTo>
                  <a:cubicBezTo>
                    <a:pt x="8007" y="4050"/>
                    <a:pt x="8697" y="5116"/>
                    <a:pt x="9386" y="618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90" name="Line">
              <a:extLst>
                <a:ext uri="{FF2B5EF4-FFF2-40B4-BE49-F238E27FC236}">
                  <a16:creationId xmlns:a16="http://schemas.microsoft.com/office/drawing/2014/main" id="{71402ECC-BB4E-43B9-BA8E-6CAB26768718}"/>
                </a:ext>
              </a:extLst>
            </p:cNvPr>
            <p:cNvSpPr/>
            <p:nvPr/>
          </p:nvSpPr>
          <p:spPr>
            <a:xfrm>
              <a:off x="9010194" y="8766532"/>
              <a:ext cx="345103" cy="565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307" extrusionOk="0">
                  <a:moveTo>
                    <a:pt x="21476" y="5805"/>
                  </a:moveTo>
                  <a:cubicBezTo>
                    <a:pt x="20666" y="4019"/>
                    <a:pt x="19856" y="2232"/>
                    <a:pt x="18101" y="1176"/>
                  </a:cubicBezTo>
                  <a:cubicBezTo>
                    <a:pt x="16346" y="121"/>
                    <a:pt x="13646" y="-204"/>
                    <a:pt x="10946" y="121"/>
                  </a:cubicBezTo>
                  <a:cubicBezTo>
                    <a:pt x="8246" y="446"/>
                    <a:pt x="5546" y="1420"/>
                    <a:pt x="3656" y="2719"/>
                  </a:cubicBezTo>
                  <a:cubicBezTo>
                    <a:pt x="1766" y="4019"/>
                    <a:pt x="686" y="5643"/>
                    <a:pt x="686" y="6698"/>
                  </a:cubicBezTo>
                  <a:cubicBezTo>
                    <a:pt x="686" y="7754"/>
                    <a:pt x="1766" y="8241"/>
                    <a:pt x="3791" y="8404"/>
                  </a:cubicBezTo>
                  <a:cubicBezTo>
                    <a:pt x="5816" y="8566"/>
                    <a:pt x="8786" y="8404"/>
                    <a:pt x="11486" y="8566"/>
                  </a:cubicBezTo>
                  <a:cubicBezTo>
                    <a:pt x="14186" y="8728"/>
                    <a:pt x="16616" y="9216"/>
                    <a:pt x="17831" y="10352"/>
                  </a:cubicBezTo>
                  <a:cubicBezTo>
                    <a:pt x="19046" y="11489"/>
                    <a:pt x="19046" y="13276"/>
                    <a:pt x="17696" y="14981"/>
                  </a:cubicBezTo>
                  <a:cubicBezTo>
                    <a:pt x="16346" y="16686"/>
                    <a:pt x="13646" y="18310"/>
                    <a:pt x="10946" y="19366"/>
                  </a:cubicBezTo>
                  <a:cubicBezTo>
                    <a:pt x="8246" y="20422"/>
                    <a:pt x="5546" y="20909"/>
                    <a:pt x="3521" y="21152"/>
                  </a:cubicBezTo>
                  <a:cubicBezTo>
                    <a:pt x="1496" y="21396"/>
                    <a:pt x="146" y="21396"/>
                    <a:pt x="11" y="20828"/>
                  </a:cubicBezTo>
                  <a:cubicBezTo>
                    <a:pt x="-124" y="20259"/>
                    <a:pt x="956" y="19122"/>
                    <a:pt x="2036" y="1798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91" name="Line">
              <a:extLst>
                <a:ext uri="{FF2B5EF4-FFF2-40B4-BE49-F238E27FC236}">
                  <a16:creationId xmlns:a16="http://schemas.microsoft.com/office/drawing/2014/main" id="{5323ABB6-997B-4A76-953A-D349B9AC41A7}"/>
                </a:ext>
              </a:extLst>
            </p:cNvPr>
            <p:cNvSpPr/>
            <p:nvPr/>
          </p:nvSpPr>
          <p:spPr>
            <a:xfrm>
              <a:off x="9460328" y="8842635"/>
              <a:ext cx="41264" cy="373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62" h="21600" extrusionOk="0">
                  <a:moveTo>
                    <a:pt x="10204" y="0"/>
                  </a:moveTo>
                  <a:cubicBezTo>
                    <a:pt x="4313" y="993"/>
                    <a:pt x="-1578" y="1986"/>
                    <a:pt x="386" y="4841"/>
                  </a:cubicBezTo>
                  <a:cubicBezTo>
                    <a:pt x="2349" y="7697"/>
                    <a:pt x="12167" y="12414"/>
                    <a:pt x="16095" y="15517"/>
                  </a:cubicBezTo>
                  <a:cubicBezTo>
                    <a:pt x="20022" y="18621"/>
                    <a:pt x="18058" y="20110"/>
                    <a:pt x="16095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92" name="Line">
              <a:extLst>
                <a:ext uri="{FF2B5EF4-FFF2-40B4-BE49-F238E27FC236}">
                  <a16:creationId xmlns:a16="http://schemas.microsoft.com/office/drawing/2014/main" id="{38FC27D6-81BE-4DD8-9EF5-45F392BAAEF4}"/>
                </a:ext>
              </a:extLst>
            </p:cNvPr>
            <p:cNvSpPr/>
            <p:nvPr/>
          </p:nvSpPr>
          <p:spPr>
            <a:xfrm>
              <a:off x="9482835" y="8712170"/>
              <a:ext cx="142543" cy="76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84" extrusionOk="0">
                  <a:moveTo>
                    <a:pt x="0" y="3031"/>
                  </a:moveTo>
                  <a:cubicBezTo>
                    <a:pt x="3273" y="758"/>
                    <a:pt x="6545" y="-1516"/>
                    <a:pt x="10145" y="1326"/>
                  </a:cubicBezTo>
                  <a:cubicBezTo>
                    <a:pt x="13745" y="4168"/>
                    <a:pt x="17673" y="12126"/>
                    <a:pt x="21600" y="2008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93" name="Line">
              <a:extLst>
                <a:ext uri="{FF2B5EF4-FFF2-40B4-BE49-F238E27FC236}">
                  <a16:creationId xmlns:a16="http://schemas.microsoft.com/office/drawing/2014/main" id="{C120204A-3C63-44AC-93A5-A08149AE659A}"/>
                </a:ext>
              </a:extLst>
            </p:cNvPr>
            <p:cNvSpPr/>
            <p:nvPr/>
          </p:nvSpPr>
          <p:spPr>
            <a:xfrm>
              <a:off x="9767920" y="8896997"/>
              <a:ext cx="191308" cy="282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0" h="21000" extrusionOk="0">
                  <a:moveTo>
                    <a:pt x="17902" y="4558"/>
                  </a:moveTo>
                  <a:cubicBezTo>
                    <a:pt x="19281" y="3269"/>
                    <a:pt x="20660" y="1979"/>
                    <a:pt x="20200" y="1012"/>
                  </a:cubicBezTo>
                  <a:cubicBezTo>
                    <a:pt x="19741" y="45"/>
                    <a:pt x="17443" y="-600"/>
                    <a:pt x="13766" y="851"/>
                  </a:cubicBezTo>
                  <a:cubicBezTo>
                    <a:pt x="10090" y="2301"/>
                    <a:pt x="5034" y="5848"/>
                    <a:pt x="2277" y="8427"/>
                  </a:cubicBezTo>
                  <a:cubicBezTo>
                    <a:pt x="-480" y="11006"/>
                    <a:pt x="-940" y="12618"/>
                    <a:pt x="2047" y="14552"/>
                  </a:cubicBezTo>
                  <a:cubicBezTo>
                    <a:pt x="5034" y="16487"/>
                    <a:pt x="11468" y="18743"/>
                    <a:pt x="17902" y="210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94" name="Line">
              <a:extLst>
                <a:ext uri="{FF2B5EF4-FFF2-40B4-BE49-F238E27FC236}">
                  <a16:creationId xmlns:a16="http://schemas.microsoft.com/office/drawing/2014/main" id="{A87E2571-7901-4CF8-B9A2-673B776BD1AC}"/>
                </a:ext>
              </a:extLst>
            </p:cNvPr>
            <p:cNvSpPr/>
            <p:nvPr/>
          </p:nvSpPr>
          <p:spPr>
            <a:xfrm>
              <a:off x="10285575" y="8806395"/>
              <a:ext cx="348855" cy="424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451" extrusionOk="0">
                  <a:moveTo>
                    <a:pt x="19200" y="7706"/>
                  </a:moveTo>
                  <a:cubicBezTo>
                    <a:pt x="20000" y="6396"/>
                    <a:pt x="20800" y="5087"/>
                    <a:pt x="21200" y="3778"/>
                  </a:cubicBezTo>
                  <a:cubicBezTo>
                    <a:pt x="21600" y="2469"/>
                    <a:pt x="21600" y="1160"/>
                    <a:pt x="20933" y="506"/>
                  </a:cubicBezTo>
                  <a:cubicBezTo>
                    <a:pt x="20267" y="-149"/>
                    <a:pt x="18933" y="-149"/>
                    <a:pt x="16133" y="396"/>
                  </a:cubicBezTo>
                  <a:cubicBezTo>
                    <a:pt x="13333" y="942"/>
                    <a:pt x="9067" y="2033"/>
                    <a:pt x="6400" y="3015"/>
                  </a:cubicBezTo>
                  <a:cubicBezTo>
                    <a:pt x="3733" y="3996"/>
                    <a:pt x="2667" y="4869"/>
                    <a:pt x="2000" y="5851"/>
                  </a:cubicBezTo>
                  <a:cubicBezTo>
                    <a:pt x="1333" y="6833"/>
                    <a:pt x="1067" y="7924"/>
                    <a:pt x="3067" y="9560"/>
                  </a:cubicBezTo>
                  <a:cubicBezTo>
                    <a:pt x="5067" y="11196"/>
                    <a:pt x="9333" y="13378"/>
                    <a:pt x="11600" y="15015"/>
                  </a:cubicBezTo>
                  <a:cubicBezTo>
                    <a:pt x="13867" y="16651"/>
                    <a:pt x="14133" y="17742"/>
                    <a:pt x="13733" y="18615"/>
                  </a:cubicBezTo>
                  <a:cubicBezTo>
                    <a:pt x="13333" y="19487"/>
                    <a:pt x="12267" y="20142"/>
                    <a:pt x="9867" y="20578"/>
                  </a:cubicBezTo>
                  <a:cubicBezTo>
                    <a:pt x="7467" y="21015"/>
                    <a:pt x="3733" y="21233"/>
                    <a:pt x="0" y="2145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95" name="Line">
              <a:extLst>
                <a:ext uri="{FF2B5EF4-FFF2-40B4-BE49-F238E27FC236}">
                  <a16:creationId xmlns:a16="http://schemas.microsoft.com/office/drawing/2014/main" id="{42ADDFE5-48D3-4736-955D-5EB85AAFB632}"/>
                </a:ext>
              </a:extLst>
            </p:cNvPr>
            <p:cNvSpPr/>
            <p:nvPr/>
          </p:nvSpPr>
          <p:spPr>
            <a:xfrm>
              <a:off x="10649435" y="8846261"/>
              <a:ext cx="712713" cy="1134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6" extrusionOk="0">
                  <a:moveTo>
                    <a:pt x="0" y="657"/>
                  </a:moveTo>
                  <a:cubicBezTo>
                    <a:pt x="655" y="1478"/>
                    <a:pt x="1309" y="2300"/>
                    <a:pt x="2356" y="2916"/>
                  </a:cubicBezTo>
                  <a:cubicBezTo>
                    <a:pt x="3404" y="3532"/>
                    <a:pt x="4844" y="3942"/>
                    <a:pt x="6153" y="3942"/>
                  </a:cubicBezTo>
                  <a:cubicBezTo>
                    <a:pt x="7462" y="3942"/>
                    <a:pt x="8640" y="3532"/>
                    <a:pt x="9360" y="2916"/>
                  </a:cubicBezTo>
                  <a:cubicBezTo>
                    <a:pt x="10080" y="2300"/>
                    <a:pt x="10342" y="1478"/>
                    <a:pt x="10276" y="903"/>
                  </a:cubicBezTo>
                  <a:cubicBezTo>
                    <a:pt x="10211" y="329"/>
                    <a:pt x="9818" y="0"/>
                    <a:pt x="9425" y="0"/>
                  </a:cubicBezTo>
                  <a:cubicBezTo>
                    <a:pt x="9033" y="0"/>
                    <a:pt x="8640" y="329"/>
                    <a:pt x="8313" y="1725"/>
                  </a:cubicBezTo>
                  <a:cubicBezTo>
                    <a:pt x="7985" y="3121"/>
                    <a:pt x="7724" y="5585"/>
                    <a:pt x="7658" y="8418"/>
                  </a:cubicBezTo>
                  <a:cubicBezTo>
                    <a:pt x="7593" y="11252"/>
                    <a:pt x="7724" y="14455"/>
                    <a:pt x="7724" y="16467"/>
                  </a:cubicBezTo>
                  <a:cubicBezTo>
                    <a:pt x="7724" y="18479"/>
                    <a:pt x="7593" y="19300"/>
                    <a:pt x="7396" y="19916"/>
                  </a:cubicBezTo>
                  <a:cubicBezTo>
                    <a:pt x="7200" y="20532"/>
                    <a:pt x="6938" y="20943"/>
                    <a:pt x="6480" y="21189"/>
                  </a:cubicBezTo>
                  <a:cubicBezTo>
                    <a:pt x="6022" y="21436"/>
                    <a:pt x="5367" y="21518"/>
                    <a:pt x="4582" y="21559"/>
                  </a:cubicBezTo>
                  <a:cubicBezTo>
                    <a:pt x="3796" y="21600"/>
                    <a:pt x="2880" y="21600"/>
                    <a:pt x="2029" y="21148"/>
                  </a:cubicBezTo>
                  <a:cubicBezTo>
                    <a:pt x="1178" y="20697"/>
                    <a:pt x="393" y="19793"/>
                    <a:pt x="327" y="18438"/>
                  </a:cubicBezTo>
                  <a:cubicBezTo>
                    <a:pt x="262" y="17083"/>
                    <a:pt x="916" y="15276"/>
                    <a:pt x="2356" y="12853"/>
                  </a:cubicBezTo>
                  <a:cubicBezTo>
                    <a:pt x="3796" y="10430"/>
                    <a:pt x="6022" y="7392"/>
                    <a:pt x="7527" y="5544"/>
                  </a:cubicBezTo>
                  <a:cubicBezTo>
                    <a:pt x="9033" y="3696"/>
                    <a:pt x="9818" y="3039"/>
                    <a:pt x="10669" y="2587"/>
                  </a:cubicBezTo>
                  <a:cubicBezTo>
                    <a:pt x="11520" y="2135"/>
                    <a:pt x="12436" y="1889"/>
                    <a:pt x="13091" y="1930"/>
                  </a:cubicBezTo>
                  <a:cubicBezTo>
                    <a:pt x="13745" y="1971"/>
                    <a:pt x="14138" y="2300"/>
                    <a:pt x="14465" y="2957"/>
                  </a:cubicBezTo>
                  <a:cubicBezTo>
                    <a:pt x="14793" y="3614"/>
                    <a:pt x="15055" y="4599"/>
                    <a:pt x="15185" y="5297"/>
                  </a:cubicBezTo>
                  <a:cubicBezTo>
                    <a:pt x="15316" y="5995"/>
                    <a:pt x="15316" y="6406"/>
                    <a:pt x="15316" y="6817"/>
                  </a:cubicBezTo>
                  <a:cubicBezTo>
                    <a:pt x="15316" y="7227"/>
                    <a:pt x="15316" y="7638"/>
                    <a:pt x="15644" y="7433"/>
                  </a:cubicBezTo>
                  <a:cubicBezTo>
                    <a:pt x="15971" y="7227"/>
                    <a:pt x="16625" y="6406"/>
                    <a:pt x="17215" y="5462"/>
                  </a:cubicBezTo>
                  <a:cubicBezTo>
                    <a:pt x="17804" y="4517"/>
                    <a:pt x="18327" y="3449"/>
                    <a:pt x="18851" y="2792"/>
                  </a:cubicBezTo>
                  <a:cubicBezTo>
                    <a:pt x="19375" y="2135"/>
                    <a:pt x="19898" y="1889"/>
                    <a:pt x="20225" y="1971"/>
                  </a:cubicBezTo>
                  <a:cubicBezTo>
                    <a:pt x="20553" y="2053"/>
                    <a:pt x="20684" y="2464"/>
                    <a:pt x="20880" y="3408"/>
                  </a:cubicBezTo>
                  <a:cubicBezTo>
                    <a:pt x="21076" y="4353"/>
                    <a:pt x="21338" y="5831"/>
                    <a:pt x="21600" y="731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96" name="Line">
              <a:extLst>
                <a:ext uri="{FF2B5EF4-FFF2-40B4-BE49-F238E27FC236}">
                  <a16:creationId xmlns:a16="http://schemas.microsoft.com/office/drawing/2014/main" id="{7BE2D388-E3AB-43BB-AF45-4FC1E23EBD0C}"/>
                </a:ext>
              </a:extLst>
            </p:cNvPr>
            <p:cNvSpPr/>
            <p:nvPr/>
          </p:nvSpPr>
          <p:spPr>
            <a:xfrm>
              <a:off x="11504691" y="8788276"/>
              <a:ext cx="33759" cy="532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9" h="21447" extrusionOk="0">
                  <a:moveTo>
                    <a:pt x="0" y="7860"/>
                  </a:moveTo>
                  <a:cubicBezTo>
                    <a:pt x="0" y="6118"/>
                    <a:pt x="0" y="4376"/>
                    <a:pt x="1350" y="2895"/>
                  </a:cubicBezTo>
                  <a:cubicBezTo>
                    <a:pt x="2700" y="1415"/>
                    <a:pt x="5400" y="195"/>
                    <a:pt x="8100" y="21"/>
                  </a:cubicBezTo>
                  <a:cubicBezTo>
                    <a:pt x="10800" y="-153"/>
                    <a:pt x="13500" y="718"/>
                    <a:pt x="16200" y="3505"/>
                  </a:cubicBezTo>
                  <a:cubicBezTo>
                    <a:pt x="18900" y="6292"/>
                    <a:pt x="21600" y="10995"/>
                    <a:pt x="20250" y="14305"/>
                  </a:cubicBezTo>
                  <a:cubicBezTo>
                    <a:pt x="18900" y="17615"/>
                    <a:pt x="13500" y="19531"/>
                    <a:pt x="8100" y="2144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97" name="Line">
              <a:extLst>
                <a:ext uri="{FF2B5EF4-FFF2-40B4-BE49-F238E27FC236}">
                  <a16:creationId xmlns:a16="http://schemas.microsoft.com/office/drawing/2014/main" id="{7326FA38-FD2E-4C2C-839E-508AA11E5E79}"/>
                </a:ext>
              </a:extLst>
            </p:cNvPr>
            <p:cNvSpPr/>
            <p:nvPr/>
          </p:nvSpPr>
          <p:spPr>
            <a:xfrm>
              <a:off x="11530947" y="8683178"/>
              <a:ext cx="562668" cy="612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529" extrusionOk="0">
                  <a:moveTo>
                    <a:pt x="0" y="13315"/>
                  </a:moveTo>
                  <a:cubicBezTo>
                    <a:pt x="1814" y="11642"/>
                    <a:pt x="3627" y="9968"/>
                    <a:pt x="5359" y="8067"/>
                  </a:cubicBezTo>
                  <a:cubicBezTo>
                    <a:pt x="7090" y="6166"/>
                    <a:pt x="8739" y="4036"/>
                    <a:pt x="9563" y="2515"/>
                  </a:cubicBezTo>
                  <a:cubicBezTo>
                    <a:pt x="10388" y="994"/>
                    <a:pt x="10388" y="81"/>
                    <a:pt x="10058" y="5"/>
                  </a:cubicBezTo>
                  <a:cubicBezTo>
                    <a:pt x="9728" y="-71"/>
                    <a:pt x="9069" y="690"/>
                    <a:pt x="8327" y="3275"/>
                  </a:cubicBezTo>
                  <a:cubicBezTo>
                    <a:pt x="7585" y="5861"/>
                    <a:pt x="6760" y="10273"/>
                    <a:pt x="6348" y="12935"/>
                  </a:cubicBezTo>
                  <a:cubicBezTo>
                    <a:pt x="5936" y="15597"/>
                    <a:pt x="5936" y="16509"/>
                    <a:pt x="6018" y="17346"/>
                  </a:cubicBezTo>
                  <a:cubicBezTo>
                    <a:pt x="6101" y="18183"/>
                    <a:pt x="6266" y="18943"/>
                    <a:pt x="6678" y="19019"/>
                  </a:cubicBezTo>
                  <a:cubicBezTo>
                    <a:pt x="7090" y="19095"/>
                    <a:pt x="7750" y="18487"/>
                    <a:pt x="8244" y="17726"/>
                  </a:cubicBezTo>
                  <a:cubicBezTo>
                    <a:pt x="8739" y="16966"/>
                    <a:pt x="9069" y="16053"/>
                    <a:pt x="9481" y="15292"/>
                  </a:cubicBezTo>
                  <a:cubicBezTo>
                    <a:pt x="9893" y="14532"/>
                    <a:pt x="10388" y="13923"/>
                    <a:pt x="10965" y="13847"/>
                  </a:cubicBezTo>
                  <a:cubicBezTo>
                    <a:pt x="11542" y="13771"/>
                    <a:pt x="12202" y="14228"/>
                    <a:pt x="12861" y="14912"/>
                  </a:cubicBezTo>
                  <a:cubicBezTo>
                    <a:pt x="13521" y="15597"/>
                    <a:pt x="14180" y="16509"/>
                    <a:pt x="14922" y="17042"/>
                  </a:cubicBezTo>
                  <a:cubicBezTo>
                    <a:pt x="15664" y="17574"/>
                    <a:pt x="16489" y="17726"/>
                    <a:pt x="17313" y="17650"/>
                  </a:cubicBezTo>
                  <a:cubicBezTo>
                    <a:pt x="18137" y="17574"/>
                    <a:pt x="18962" y="17270"/>
                    <a:pt x="19621" y="16737"/>
                  </a:cubicBezTo>
                  <a:cubicBezTo>
                    <a:pt x="20281" y="16205"/>
                    <a:pt x="20776" y="15445"/>
                    <a:pt x="21105" y="14608"/>
                  </a:cubicBezTo>
                  <a:cubicBezTo>
                    <a:pt x="21435" y="13771"/>
                    <a:pt x="21600" y="12859"/>
                    <a:pt x="21353" y="12174"/>
                  </a:cubicBezTo>
                  <a:cubicBezTo>
                    <a:pt x="21105" y="11490"/>
                    <a:pt x="20446" y="11033"/>
                    <a:pt x="19786" y="11185"/>
                  </a:cubicBezTo>
                  <a:cubicBezTo>
                    <a:pt x="19127" y="11337"/>
                    <a:pt x="18467" y="12098"/>
                    <a:pt x="17808" y="13315"/>
                  </a:cubicBezTo>
                  <a:cubicBezTo>
                    <a:pt x="17148" y="14532"/>
                    <a:pt x="16489" y="16205"/>
                    <a:pt x="16159" y="17498"/>
                  </a:cubicBezTo>
                  <a:cubicBezTo>
                    <a:pt x="15829" y="18791"/>
                    <a:pt x="15829" y="19704"/>
                    <a:pt x="16159" y="20312"/>
                  </a:cubicBezTo>
                  <a:cubicBezTo>
                    <a:pt x="16489" y="20921"/>
                    <a:pt x="17148" y="21225"/>
                    <a:pt x="17808" y="2152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98" name="Line">
              <a:extLst>
                <a:ext uri="{FF2B5EF4-FFF2-40B4-BE49-F238E27FC236}">
                  <a16:creationId xmlns:a16="http://schemas.microsoft.com/office/drawing/2014/main" id="{099DB72C-5615-48AF-A289-24EF08735887}"/>
                </a:ext>
              </a:extLst>
            </p:cNvPr>
            <p:cNvSpPr/>
            <p:nvPr/>
          </p:nvSpPr>
          <p:spPr>
            <a:xfrm>
              <a:off x="12164888" y="8958604"/>
              <a:ext cx="138790" cy="311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8" h="21600" extrusionOk="0">
                  <a:moveTo>
                    <a:pt x="13746" y="0"/>
                  </a:moveTo>
                  <a:cubicBezTo>
                    <a:pt x="10473" y="300"/>
                    <a:pt x="7200" y="600"/>
                    <a:pt x="5891" y="1500"/>
                  </a:cubicBezTo>
                  <a:cubicBezTo>
                    <a:pt x="4582" y="2400"/>
                    <a:pt x="5236" y="3900"/>
                    <a:pt x="6873" y="5100"/>
                  </a:cubicBezTo>
                  <a:cubicBezTo>
                    <a:pt x="8509" y="6300"/>
                    <a:pt x="11127" y="7200"/>
                    <a:pt x="14400" y="9000"/>
                  </a:cubicBezTo>
                  <a:cubicBezTo>
                    <a:pt x="17673" y="10800"/>
                    <a:pt x="21600" y="13500"/>
                    <a:pt x="20945" y="15750"/>
                  </a:cubicBezTo>
                  <a:cubicBezTo>
                    <a:pt x="20291" y="18000"/>
                    <a:pt x="15055" y="19800"/>
                    <a:pt x="10800" y="20700"/>
                  </a:cubicBezTo>
                  <a:cubicBezTo>
                    <a:pt x="6545" y="21600"/>
                    <a:pt x="3273" y="21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99" name="Line">
              <a:extLst>
                <a:ext uri="{FF2B5EF4-FFF2-40B4-BE49-F238E27FC236}">
                  <a16:creationId xmlns:a16="http://schemas.microsoft.com/office/drawing/2014/main" id="{F7846B40-2AC4-4537-AD6B-20BCDB778775}"/>
                </a:ext>
              </a:extLst>
            </p:cNvPr>
            <p:cNvSpPr/>
            <p:nvPr/>
          </p:nvSpPr>
          <p:spPr>
            <a:xfrm>
              <a:off x="12382453" y="9009341"/>
              <a:ext cx="41261" cy="351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5600"/>
                    <a:pt x="4800" y="11200"/>
                    <a:pt x="8400" y="14800"/>
                  </a:cubicBezTo>
                  <a:cubicBezTo>
                    <a:pt x="12000" y="18400"/>
                    <a:pt x="16800" y="200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00" name="Line">
              <a:extLst>
                <a:ext uri="{FF2B5EF4-FFF2-40B4-BE49-F238E27FC236}">
                  <a16:creationId xmlns:a16="http://schemas.microsoft.com/office/drawing/2014/main" id="{84ABBC0A-4B6E-4FA0-B67B-490B9039BC1C}"/>
                </a:ext>
              </a:extLst>
            </p:cNvPr>
            <p:cNvSpPr/>
            <p:nvPr/>
          </p:nvSpPr>
          <p:spPr>
            <a:xfrm>
              <a:off x="12487484" y="8737540"/>
              <a:ext cx="15004" cy="115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01" name="Line">
              <a:extLst>
                <a:ext uri="{FF2B5EF4-FFF2-40B4-BE49-F238E27FC236}">
                  <a16:creationId xmlns:a16="http://schemas.microsoft.com/office/drawing/2014/main" id="{4AD77E5E-154A-4ABE-921C-2BDE6565BEF0}"/>
                </a:ext>
              </a:extLst>
            </p:cNvPr>
            <p:cNvSpPr/>
            <p:nvPr/>
          </p:nvSpPr>
          <p:spPr>
            <a:xfrm>
              <a:off x="12513741" y="9020214"/>
              <a:ext cx="363860" cy="326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4" extrusionOk="0">
                  <a:moveTo>
                    <a:pt x="21600" y="3541"/>
                  </a:moveTo>
                  <a:cubicBezTo>
                    <a:pt x="20571" y="2419"/>
                    <a:pt x="19543" y="1297"/>
                    <a:pt x="18386" y="596"/>
                  </a:cubicBezTo>
                  <a:cubicBezTo>
                    <a:pt x="17229" y="-105"/>
                    <a:pt x="15943" y="-386"/>
                    <a:pt x="14914" y="876"/>
                  </a:cubicBezTo>
                  <a:cubicBezTo>
                    <a:pt x="13886" y="2139"/>
                    <a:pt x="13114" y="4944"/>
                    <a:pt x="13243" y="7749"/>
                  </a:cubicBezTo>
                  <a:cubicBezTo>
                    <a:pt x="13371" y="10554"/>
                    <a:pt x="14400" y="13359"/>
                    <a:pt x="14786" y="15463"/>
                  </a:cubicBezTo>
                  <a:cubicBezTo>
                    <a:pt x="15171" y="17567"/>
                    <a:pt x="14914" y="18970"/>
                    <a:pt x="12343" y="19811"/>
                  </a:cubicBezTo>
                  <a:cubicBezTo>
                    <a:pt x="9771" y="20653"/>
                    <a:pt x="4886" y="20933"/>
                    <a:pt x="0" y="2121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02" name="Line">
              <a:extLst>
                <a:ext uri="{FF2B5EF4-FFF2-40B4-BE49-F238E27FC236}">
                  <a16:creationId xmlns:a16="http://schemas.microsoft.com/office/drawing/2014/main" id="{1591A651-7351-4082-930C-B42E69F92179}"/>
                </a:ext>
              </a:extLst>
            </p:cNvPr>
            <p:cNvSpPr/>
            <p:nvPr/>
          </p:nvSpPr>
          <p:spPr>
            <a:xfrm>
              <a:off x="6399413" y="4975796"/>
              <a:ext cx="8173695" cy="2000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" y="93"/>
                  </a:moveTo>
                  <a:cubicBezTo>
                    <a:pt x="57" y="93"/>
                    <a:pt x="0" y="93"/>
                    <a:pt x="0" y="70"/>
                  </a:cubicBezTo>
                  <a:cubicBezTo>
                    <a:pt x="0" y="47"/>
                    <a:pt x="57" y="0"/>
                    <a:pt x="171" y="0"/>
                  </a:cubicBezTo>
                  <a:cubicBezTo>
                    <a:pt x="285" y="0"/>
                    <a:pt x="456" y="47"/>
                    <a:pt x="667" y="209"/>
                  </a:cubicBezTo>
                  <a:cubicBezTo>
                    <a:pt x="878" y="372"/>
                    <a:pt x="1129" y="652"/>
                    <a:pt x="1420" y="954"/>
                  </a:cubicBezTo>
                  <a:cubicBezTo>
                    <a:pt x="1711" y="1257"/>
                    <a:pt x="2041" y="1583"/>
                    <a:pt x="2372" y="1862"/>
                  </a:cubicBezTo>
                  <a:cubicBezTo>
                    <a:pt x="2703" y="2141"/>
                    <a:pt x="3034" y="2374"/>
                    <a:pt x="3359" y="2677"/>
                  </a:cubicBezTo>
                  <a:cubicBezTo>
                    <a:pt x="3684" y="2979"/>
                    <a:pt x="4003" y="3352"/>
                    <a:pt x="4345" y="3771"/>
                  </a:cubicBezTo>
                  <a:cubicBezTo>
                    <a:pt x="4687" y="4190"/>
                    <a:pt x="5052" y="4655"/>
                    <a:pt x="5383" y="5051"/>
                  </a:cubicBezTo>
                  <a:cubicBezTo>
                    <a:pt x="5714" y="5447"/>
                    <a:pt x="6010" y="5772"/>
                    <a:pt x="6312" y="6122"/>
                  </a:cubicBezTo>
                  <a:cubicBezTo>
                    <a:pt x="6615" y="6471"/>
                    <a:pt x="6922" y="6843"/>
                    <a:pt x="7248" y="7216"/>
                  </a:cubicBezTo>
                  <a:cubicBezTo>
                    <a:pt x="7573" y="7588"/>
                    <a:pt x="7915" y="7960"/>
                    <a:pt x="8285" y="8333"/>
                  </a:cubicBezTo>
                  <a:cubicBezTo>
                    <a:pt x="8656" y="8705"/>
                    <a:pt x="9055" y="9078"/>
                    <a:pt x="9420" y="9380"/>
                  </a:cubicBezTo>
                  <a:cubicBezTo>
                    <a:pt x="9785" y="9683"/>
                    <a:pt x="10116" y="9916"/>
                    <a:pt x="10503" y="10125"/>
                  </a:cubicBezTo>
                  <a:cubicBezTo>
                    <a:pt x="10891" y="10334"/>
                    <a:pt x="11336" y="10521"/>
                    <a:pt x="11729" y="10730"/>
                  </a:cubicBezTo>
                  <a:cubicBezTo>
                    <a:pt x="12123" y="10940"/>
                    <a:pt x="12465" y="11172"/>
                    <a:pt x="12864" y="11475"/>
                  </a:cubicBezTo>
                  <a:cubicBezTo>
                    <a:pt x="13263" y="11778"/>
                    <a:pt x="13720" y="12150"/>
                    <a:pt x="14147" y="12499"/>
                  </a:cubicBezTo>
                  <a:cubicBezTo>
                    <a:pt x="14575" y="12848"/>
                    <a:pt x="14974" y="13174"/>
                    <a:pt x="15379" y="13523"/>
                  </a:cubicBezTo>
                  <a:cubicBezTo>
                    <a:pt x="15784" y="13872"/>
                    <a:pt x="16194" y="14245"/>
                    <a:pt x="16628" y="14710"/>
                  </a:cubicBezTo>
                  <a:cubicBezTo>
                    <a:pt x="17061" y="15176"/>
                    <a:pt x="17517" y="15734"/>
                    <a:pt x="17911" y="16223"/>
                  </a:cubicBezTo>
                  <a:cubicBezTo>
                    <a:pt x="18304" y="16712"/>
                    <a:pt x="18635" y="17131"/>
                    <a:pt x="18931" y="17550"/>
                  </a:cubicBezTo>
                  <a:cubicBezTo>
                    <a:pt x="19228" y="17969"/>
                    <a:pt x="19490" y="18388"/>
                    <a:pt x="19775" y="18853"/>
                  </a:cubicBezTo>
                  <a:cubicBezTo>
                    <a:pt x="20060" y="19319"/>
                    <a:pt x="20368" y="19831"/>
                    <a:pt x="20585" y="20227"/>
                  </a:cubicBezTo>
                  <a:cubicBezTo>
                    <a:pt x="20802" y="20622"/>
                    <a:pt x="20927" y="20902"/>
                    <a:pt x="21047" y="21041"/>
                  </a:cubicBezTo>
                  <a:cubicBezTo>
                    <a:pt x="21167" y="21181"/>
                    <a:pt x="21281" y="21181"/>
                    <a:pt x="21372" y="21251"/>
                  </a:cubicBezTo>
                  <a:cubicBezTo>
                    <a:pt x="21463" y="21321"/>
                    <a:pt x="21532" y="2146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03" name="Line">
              <a:extLst>
                <a:ext uri="{FF2B5EF4-FFF2-40B4-BE49-F238E27FC236}">
                  <a16:creationId xmlns:a16="http://schemas.microsoft.com/office/drawing/2014/main" id="{46C96096-EADB-491F-9D1A-E33B7749657C}"/>
                </a:ext>
              </a:extLst>
            </p:cNvPr>
            <p:cNvSpPr/>
            <p:nvPr/>
          </p:nvSpPr>
          <p:spPr>
            <a:xfrm>
              <a:off x="14468077" y="7016124"/>
              <a:ext cx="206310" cy="76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500" y="1200"/>
                    <a:pt x="9000" y="2400"/>
                    <a:pt x="12600" y="6000"/>
                  </a:cubicBezTo>
                  <a:cubicBezTo>
                    <a:pt x="16200" y="9600"/>
                    <a:pt x="18900" y="15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04" name="Line">
              <a:extLst>
                <a:ext uri="{FF2B5EF4-FFF2-40B4-BE49-F238E27FC236}">
                  <a16:creationId xmlns:a16="http://schemas.microsoft.com/office/drawing/2014/main" id="{E507CEBB-E389-464B-B842-65B22CD6E06F}"/>
                </a:ext>
              </a:extLst>
            </p:cNvPr>
            <p:cNvSpPr/>
            <p:nvPr/>
          </p:nvSpPr>
          <p:spPr>
            <a:xfrm>
              <a:off x="14569356" y="6969013"/>
              <a:ext cx="330099" cy="333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5" h="21068" extrusionOk="0">
                  <a:moveTo>
                    <a:pt x="20004" y="3849"/>
                  </a:moveTo>
                  <a:cubicBezTo>
                    <a:pt x="19450" y="2482"/>
                    <a:pt x="18897" y="1115"/>
                    <a:pt x="17651" y="432"/>
                  </a:cubicBezTo>
                  <a:cubicBezTo>
                    <a:pt x="16404" y="-252"/>
                    <a:pt x="14466" y="-252"/>
                    <a:pt x="11558" y="1389"/>
                  </a:cubicBezTo>
                  <a:cubicBezTo>
                    <a:pt x="8651" y="3029"/>
                    <a:pt x="4774" y="6310"/>
                    <a:pt x="2558" y="9318"/>
                  </a:cubicBezTo>
                  <a:cubicBezTo>
                    <a:pt x="343" y="12325"/>
                    <a:pt x="-211" y="15059"/>
                    <a:pt x="66" y="16837"/>
                  </a:cubicBezTo>
                  <a:cubicBezTo>
                    <a:pt x="343" y="18614"/>
                    <a:pt x="1451" y="19434"/>
                    <a:pt x="4774" y="18340"/>
                  </a:cubicBezTo>
                  <a:cubicBezTo>
                    <a:pt x="8097" y="17247"/>
                    <a:pt x="13635" y="14239"/>
                    <a:pt x="16681" y="12052"/>
                  </a:cubicBezTo>
                  <a:cubicBezTo>
                    <a:pt x="19727" y="9864"/>
                    <a:pt x="20281" y="8497"/>
                    <a:pt x="20697" y="7130"/>
                  </a:cubicBezTo>
                  <a:cubicBezTo>
                    <a:pt x="21112" y="5763"/>
                    <a:pt x="21389" y="4396"/>
                    <a:pt x="20004" y="3302"/>
                  </a:cubicBezTo>
                  <a:cubicBezTo>
                    <a:pt x="18620" y="2209"/>
                    <a:pt x="15574" y="1389"/>
                    <a:pt x="12112" y="2892"/>
                  </a:cubicBezTo>
                  <a:cubicBezTo>
                    <a:pt x="8651" y="4396"/>
                    <a:pt x="4774" y="8224"/>
                    <a:pt x="3251" y="11368"/>
                  </a:cubicBezTo>
                  <a:cubicBezTo>
                    <a:pt x="1727" y="14513"/>
                    <a:pt x="2558" y="16973"/>
                    <a:pt x="3666" y="18340"/>
                  </a:cubicBezTo>
                  <a:cubicBezTo>
                    <a:pt x="4774" y="19707"/>
                    <a:pt x="6158" y="19981"/>
                    <a:pt x="8097" y="19571"/>
                  </a:cubicBezTo>
                  <a:cubicBezTo>
                    <a:pt x="10035" y="19161"/>
                    <a:pt x="12527" y="18067"/>
                    <a:pt x="14050" y="15880"/>
                  </a:cubicBezTo>
                  <a:cubicBezTo>
                    <a:pt x="15574" y="13692"/>
                    <a:pt x="16127" y="10411"/>
                    <a:pt x="15574" y="8224"/>
                  </a:cubicBezTo>
                  <a:cubicBezTo>
                    <a:pt x="15020" y="6037"/>
                    <a:pt x="13358" y="4943"/>
                    <a:pt x="11420" y="5216"/>
                  </a:cubicBezTo>
                  <a:cubicBezTo>
                    <a:pt x="9481" y="5490"/>
                    <a:pt x="7266" y="7130"/>
                    <a:pt x="6020" y="9454"/>
                  </a:cubicBezTo>
                  <a:cubicBezTo>
                    <a:pt x="4774" y="11778"/>
                    <a:pt x="4497" y="14786"/>
                    <a:pt x="4635" y="16973"/>
                  </a:cubicBezTo>
                  <a:cubicBezTo>
                    <a:pt x="4774" y="19161"/>
                    <a:pt x="5327" y="20528"/>
                    <a:pt x="6851" y="20938"/>
                  </a:cubicBezTo>
                  <a:cubicBezTo>
                    <a:pt x="8374" y="21348"/>
                    <a:pt x="10866" y="20801"/>
                    <a:pt x="12251" y="19161"/>
                  </a:cubicBezTo>
                  <a:cubicBezTo>
                    <a:pt x="13635" y="17520"/>
                    <a:pt x="13912" y="14786"/>
                    <a:pt x="13774" y="12735"/>
                  </a:cubicBezTo>
                  <a:cubicBezTo>
                    <a:pt x="13635" y="10685"/>
                    <a:pt x="13081" y="9318"/>
                    <a:pt x="12112" y="8497"/>
                  </a:cubicBezTo>
                  <a:cubicBezTo>
                    <a:pt x="11143" y="7677"/>
                    <a:pt x="9758" y="7404"/>
                    <a:pt x="8512" y="7677"/>
                  </a:cubicBezTo>
                  <a:cubicBezTo>
                    <a:pt x="7266" y="7951"/>
                    <a:pt x="6158" y="8771"/>
                    <a:pt x="5466" y="10001"/>
                  </a:cubicBezTo>
                  <a:cubicBezTo>
                    <a:pt x="4774" y="11232"/>
                    <a:pt x="4497" y="12872"/>
                    <a:pt x="5466" y="14786"/>
                  </a:cubicBezTo>
                  <a:cubicBezTo>
                    <a:pt x="6435" y="16700"/>
                    <a:pt x="8651" y="18887"/>
                    <a:pt x="10451" y="19571"/>
                  </a:cubicBezTo>
                  <a:cubicBezTo>
                    <a:pt x="12251" y="20254"/>
                    <a:pt x="13635" y="19434"/>
                    <a:pt x="14743" y="17520"/>
                  </a:cubicBezTo>
                  <a:cubicBezTo>
                    <a:pt x="15850" y="15606"/>
                    <a:pt x="16681" y="12599"/>
                    <a:pt x="16681" y="10548"/>
                  </a:cubicBezTo>
                  <a:cubicBezTo>
                    <a:pt x="16681" y="8497"/>
                    <a:pt x="15850" y="7404"/>
                    <a:pt x="14189" y="7267"/>
                  </a:cubicBezTo>
                  <a:cubicBezTo>
                    <a:pt x="12527" y="7130"/>
                    <a:pt x="10035" y="7951"/>
                    <a:pt x="7543" y="877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05" name="Line">
              <a:extLst>
                <a:ext uri="{FF2B5EF4-FFF2-40B4-BE49-F238E27FC236}">
                  <a16:creationId xmlns:a16="http://schemas.microsoft.com/office/drawing/2014/main" id="{5E9F4E9B-22C7-4D89-9CFF-5293A4A756EF}"/>
                </a:ext>
              </a:extLst>
            </p:cNvPr>
            <p:cNvSpPr/>
            <p:nvPr/>
          </p:nvSpPr>
          <p:spPr>
            <a:xfrm>
              <a:off x="13635328" y="7519865"/>
              <a:ext cx="251324" cy="877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501" extrusionOk="0">
                  <a:moveTo>
                    <a:pt x="21361" y="1643"/>
                  </a:moveTo>
                  <a:cubicBezTo>
                    <a:pt x="21361" y="796"/>
                    <a:pt x="21361" y="-51"/>
                    <a:pt x="20995" y="2"/>
                  </a:cubicBezTo>
                  <a:cubicBezTo>
                    <a:pt x="20629" y="55"/>
                    <a:pt x="19897" y="1008"/>
                    <a:pt x="18066" y="3020"/>
                  </a:cubicBezTo>
                  <a:cubicBezTo>
                    <a:pt x="16236" y="5031"/>
                    <a:pt x="13307" y="8102"/>
                    <a:pt x="10195" y="11173"/>
                  </a:cubicBezTo>
                  <a:cubicBezTo>
                    <a:pt x="7083" y="14243"/>
                    <a:pt x="3788" y="17314"/>
                    <a:pt x="1958" y="19114"/>
                  </a:cubicBezTo>
                  <a:cubicBezTo>
                    <a:pt x="127" y="20914"/>
                    <a:pt x="-239" y="21443"/>
                    <a:pt x="127" y="21496"/>
                  </a:cubicBezTo>
                  <a:cubicBezTo>
                    <a:pt x="493" y="21549"/>
                    <a:pt x="1591" y="21125"/>
                    <a:pt x="3056" y="20384"/>
                  </a:cubicBezTo>
                  <a:cubicBezTo>
                    <a:pt x="4520" y="19643"/>
                    <a:pt x="6351" y="18584"/>
                    <a:pt x="8181" y="1752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06" name="Line">
              <a:extLst>
                <a:ext uri="{FF2B5EF4-FFF2-40B4-BE49-F238E27FC236}">
                  <a16:creationId xmlns:a16="http://schemas.microsoft.com/office/drawing/2014/main" id="{5DC95DE7-D62C-43F6-8082-D6D1A3776EED}"/>
                </a:ext>
              </a:extLst>
            </p:cNvPr>
            <p:cNvSpPr/>
            <p:nvPr/>
          </p:nvSpPr>
          <p:spPr>
            <a:xfrm>
              <a:off x="13822884" y="7472752"/>
              <a:ext cx="281333" cy="811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3" extrusionOk="0">
                  <a:moveTo>
                    <a:pt x="0" y="2615"/>
                  </a:moveTo>
                  <a:cubicBezTo>
                    <a:pt x="327" y="1592"/>
                    <a:pt x="655" y="569"/>
                    <a:pt x="1800" y="171"/>
                  </a:cubicBezTo>
                  <a:cubicBezTo>
                    <a:pt x="2946" y="-227"/>
                    <a:pt x="4909" y="0"/>
                    <a:pt x="7200" y="1592"/>
                  </a:cubicBezTo>
                  <a:cubicBezTo>
                    <a:pt x="9491" y="3184"/>
                    <a:pt x="12109" y="6139"/>
                    <a:pt x="14073" y="9436"/>
                  </a:cubicBezTo>
                  <a:cubicBezTo>
                    <a:pt x="16036" y="12733"/>
                    <a:pt x="17346" y="16371"/>
                    <a:pt x="18491" y="18417"/>
                  </a:cubicBezTo>
                  <a:cubicBezTo>
                    <a:pt x="19636" y="20464"/>
                    <a:pt x="20618" y="20918"/>
                    <a:pt x="21600" y="2137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07" name="Line">
              <a:extLst>
                <a:ext uri="{FF2B5EF4-FFF2-40B4-BE49-F238E27FC236}">
                  <a16:creationId xmlns:a16="http://schemas.microsoft.com/office/drawing/2014/main" id="{8D56C5D4-E756-413D-A41F-5E9B102918AE}"/>
                </a:ext>
              </a:extLst>
            </p:cNvPr>
            <p:cNvSpPr/>
            <p:nvPr/>
          </p:nvSpPr>
          <p:spPr>
            <a:xfrm>
              <a:off x="13845390" y="8027230"/>
              <a:ext cx="258826" cy="10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08" name="Line">
              <a:extLst>
                <a:ext uri="{FF2B5EF4-FFF2-40B4-BE49-F238E27FC236}">
                  <a16:creationId xmlns:a16="http://schemas.microsoft.com/office/drawing/2014/main" id="{A0A983AC-901F-46F3-93BC-6938621EFA79}"/>
                </a:ext>
              </a:extLst>
            </p:cNvPr>
            <p:cNvSpPr/>
            <p:nvPr/>
          </p:nvSpPr>
          <p:spPr>
            <a:xfrm>
              <a:off x="14197996" y="7958372"/>
              <a:ext cx="360108" cy="29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7" extrusionOk="0">
                  <a:moveTo>
                    <a:pt x="0" y="6917"/>
                  </a:moveTo>
                  <a:cubicBezTo>
                    <a:pt x="771" y="5665"/>
                    <a:pt x="1543" y="4413"/>
                    <a:pt x="2571" y="4256"/>
                  </a:cubicBezTo>
                  <a:cubicBezTo>
                    <a:pt x="3600" y="4100"/>
                    <a:pt x="4886" y="5039"/>
                    <a:pt x="5786" y="7543"/>
                  </a:cubicBezTo>
                  <a:cubicBezTo>
                    <a:pt x="6686" y="10047"/>
                    <a:pt x="7200" y="14117"/>
                    <a:pt x="7329" y="16934"/>
                  </a:cubicBezTo>
                  <a:cubicBezTo>
                    <a:pt x="7457" y="19752"/>
                    <a:pt x="7200" y="21317"/>
                    <a:pt x="7071" y="21317"/>
                  </a:cubicBezTo>
                  <a:cubicBezTo>
                    <a:pt x="6943" y="21317"/>
                    <a:pt x="6943" y="19752"/>
                    <a:pt x="7200" y="16621"/>
                  </a:cubicBezTo>
                  <a:cubicBezTo>
                    <a:pt x="7457" y="13491"/>
                    <a:pt x="7971" y="8795"/>
                    <a:pt x="8614" y="5352"/>
                  </a:cubicBezTo>
                  <a:cubicBezTo>
                    <a:pt x="9257" y="1908"/>
                    <a:pt x="10029" y="-283"/>
                    <a:pt x="12214" y="30"/>
                  </a:cubicBezTo>
                  <a:cubicBezTo>
                    <a:pt x="14400" y="343"/>
                    <a:pt x="18000" y="3160"/>
                    <a:pt x="21600" y="597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09" name="Line">
              <a:extLst>
                <a:ext uri="{FF2B5EF4-FFF2-40B4-BE49-F238E27FC236}">
                  <a16:creationId xmlns:a16="http://schemas.microsoft.com/office/drawing/2014/main" id="{7073CC84-7BC5-45CE-A647-C92310B418F3}"/>
                </a:ext>
              </a:extLst>
            </p:cNvPr>
            <p:cNvSpPr/>
            <p:nvPr/>
          </p:nvSpPr>
          <p:spPr>
            <a:xfrm>
              <a:off x="14543099" y="8041726"/>
              <a:ext cx="273831" cy="250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168" extrusionOk="0">
                  <a:moveTo>
                    <a:pt x="12076" y="3132"/>
                  </a:moveTo>
                  <a:cubicBezTo>
                    <a:pt x="11079" y="1668"/>
                    <a:pt x="10082" y="203"/>
                    <a:pt x="8753" y="20"/>
                  </a:cubicBezTo>
                  <a:cubicBezTo>
                    <a:pt x="7423" y="-163"/>
                    <a:pt x="5762" y="935"/>
                    <a:pt x="4266" y="2949"/>
                  </a:cubicBezTo>
                  <a:cubicBezTo>
                    <a:pt x="2771" y="4962"/>
                    <a:pt x="1442" y="7891"/>
                    <a:pt x="611" y="10454"/>
                  </a:cubicBezTo>
                  <a:cubicBezTo>
                    <a:pt x="-220" y="13017"/>
                    <a:pt x="-552" y="15213"/>
                    <a:pt x="1940" y="17044"/>
                  </a:cubicBezTo>
                  <a:cubicBezTo>
                    <a:pt x="4433" y="18874"/>
                    <a:pt x="9750" y="20339"/>
                    <a:pt x="13405" y="20888"/>
                  </a:cubicBezTo>
                  <a:cubicBezTo>
                    <a:pt x="17060" y="21437"/>
                    <a:pt x="19054" y="21071"/>
                    <a:pt x="21048" y="2070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10" name="Line">
              <a:extLst>
                <a:ext uri="{FF2B5EF4-FFF2-40B4-BE49-F238E27FC236}">
                  <a16:creationId xmlns:a16="http://schemas.microsoft.com/office/drawing/2014/main" id="{FB6E7078-B147-451B-B7C2-12A236370803}"/>
                </a:ext>
              </a:extLst>
            </p:cNvPr>
            <p:cNvSpPr/>
            <p:nvPr/>
          </p:nvSpPr>
          <p:spPr>
            <a:xfrm>
              <a:off x="14858193" y="7755426"/>
              <a:ext cx="258826" cy="634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" y="4408"/>
                    <a:pt x="720" y="8816"/>
                    <a:pt x="900" y="11461"/>
                  </a:cubicBezTo>
                  <a:cubicBezTo>
                    <a:pt x="1080" y="14106"/>
                    <a:pt x="1080" y="14988"/>
                    <a:pt x="1080" y="15796"/>
                  </a:cubicBezTo>
                  <a:cubicBezTo>
                    <a:pt x="1080" y="16604"/>
                    <a:pt x="1080" y="17339"/>
                    <a:pt x="1620" y="17412"/>
                  </a:cubicBezTo>
                  <a:cubicBezTo>
                    <a:pt x="2160" y="17486"/>
                    <a:pt x="3240" y="16898"/>
                    <a:pt x="3780" y="16163"/>
                  </a:cubicBezTo>
                  <a:cubicBezTo>
                    <a:pt x="4320" y="15429"/>
                    <a:pt x="4320" y="14547"/>
                    <a:pt x="4680" y="13739"/>
                  </a:cubicBezTo>
                  <a:cubicBezTo>
                    <a:pt x="5040" y="12931"/>
                    <a:pt x="5760" y="12196"/>
                    <a:pt x="7020" y="11755"/>
                  </a:cubicBezTo>
                  <a:cubicBezTo>
                    <a:pt x="8280" y="11314"/>
                    <a:pt x="10080" y="11167"/>
                    <a:pt x="11520" y="11388"/>
                  </a:cubicBezTo>
                  <a:cubicBezTo>
                    <a:pt x="12960" y="11608"/>
                    <a:pt x="14040" y="12196"/>
                    <a:pt x="15660" y="13959"/>
                  </a:cubicBezTo>
                  <a:cubicBezTo>
                    <a:pt x="17280" y="15722"/>
                    <a:pt x="19440" y="1866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11" name="Line">
              <a:extLst>
                <a:ext uri="{FF2B5EF4-FFF2-40B4-BE49-F238E27FC236}">
                  <a16:creationId xmlns:a16="http://schemas.microsoft.com/office/drawing/2014/main" id="{DB707D1C-F0B8-451F-BBCE-63A85205E812}"/>
                </a:ext>
              </a:extLst>
            </p:cNvPr>
            <p:cNvSpPr/>
            <p:nvPr/>
          </p:nvSpPr>
          <p:spPr>
            <a:xfrm>
              <a:off x="15218301" y="8092462"/>
              <a:ext cx="52516" cy="308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12" name="Line">
              <a:extLst>
                <a:ext uri="{FF2B5EF4-FFF2-40B4-BE49-F238E27FC236}">
                  <a16:creationId xmlns:a16="http://schemas.microsoft.com/office/drawing/2014/main" id="{C523D915-2E9F-47B2-8320-6A1E89F7C803}"/>
                </a:ext>
              </a:extLst>
            </p:cNvPr>
            <p:cNvSpPr/>
            <p:nvPr/>
          </p:nvSpPr>
          <p:spPr>
            <a:xfrm>
              <a:off x="15143278" y="7820659"/>
              <a:ext cx="48763" cy="36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13" name="Line">
              <a:extLst>
                <a:ext uri="{FF2B5EF4-FFF2-40B4-BE49-F238E27FC236}">
                  <a16:creationId xmlns:a16="http://schemas.microsoft.com/office/drawing/2014/main" id="{0DBFC224-BC73-4D70-95BB-7C09BE38BCE2}"/>
                </a:ext>
              </a:extLst>
            </p:cNvPr>
            <p:cNvSpPr/>
            <p:nvPr/>
          </p:nvSpPr>
          <p:spPr>
            <a:xfrm>
              <a:off x="15390852" y="7751803"/>
              <a:ext cx="112534" cy="713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405" extrusionOk="0">
                  <a:moveTo>
                    <a:pt x="21255" y="4332"/>
                  </a:moveTo>
                  <a:cubicBezTo>
                    <a:pt x="20455" y="3685"/>
                    <a:pt x="19655" y="3039"/>
                    <a:pt x="17655" y="2198"/>
                  </a:cubicBezTo>
                  <a:cubicBezTo>
                    <a:pt x="15655" y="1357"/>
                    <a:pt x="12455" y="322"/>
                    <a:pt x="9255" y="64"/>
                  </a:cubicBezTo>
                  <a:cubicBezTo>
                    <a:pt x="6055" y="-195"/>
                    <a:pt x="2855" y="322"/>
                    <a:pt x="1255" y="1745"/>
                  </a:cubicBezTo>
                  <a:cubicBezTo>
                    <a:pt x="-345" y="3168"/>
                    <a:pt x="-345" y="5496"/>
                    <a:pt x="855" y="8212"/>
                  </a:cubicBezTo>
                  <a:cubicBezTo>
                    <a:pt x="2055" y="10928"/>
                    <a:pt x="4455" y="14033"/>
                    <a:pt x="5255" y="16296"/>
                  </a:cubicBezTo>
                  <a:cubicBezTo>
                    <a:pt x="6055" y="18559"/>
                    <a:pt x="5255" y="19982"/>
                    <a:pt x="4455" y="2140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14" name="Line">
              <a:extLst>
                <a:ext uri="{FF2B5EF4-FFF2-40B4-BE49-F238E27FC236}">
                  <a16:creationId xmlns:a16="http://schemas.microsoft.com/office/drawing/2014/main" id="{2143E29D-AC95-4100-85F8-C591C1D1EE4A}"/>
                </a:ext>
              </a:extLst>
            </p:cNvPr>
            <p:cNvSpPr/>
            <p:nvPr/>
          </p:nvSpPr>
          <p:spPr>
            <a:xfrm>
              <a:off x="15349589" y="8135950"/>
              <a:ext cx="232570" cy="83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7" extrusionOk="0">
                  <a:moveTo>
                    <a:pt x="0" y="20917"/>
                  </a:moveTo>
                  <a:cubicBezTo>
                    <a:pt x="0" y="14437"/>
                    <a:pt x="0" y="7957"/>
                    <a:pt x="1200" y="4177"/>
                  </a:cubicBezTo>
                  <a:cubicBezTo>
                    <a:pt x="2400" y="397"/>
                    <a:pt x="4800" y="-683"/>
                    <a:pt x="8400" y="397"/>
                  </a:cubicBezTo>
                  <a:cubicBezTo>
                    <a:pt x="12000" y="1477"/>
                    <a:pt x="16800" y="4717"/>
                    <a:pt x="21600" y="795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15" name="Line">
              <a:extLst>
                <a:ext uri="{FF2B5EF4-FFF2-40B4-BE49-F238E27FC236}">
                  <a16:creationId xmlns:a16="http://schemas.microsoft.com/office/drawing/2014/main" id="{913CF736-5001-481A-BF11-B18B506CD7DF}"/>
                </a:ext>
              </a:extLst>
            </p:cNvPr>
            <p:cNvSpPr/>
            <p:nvPr/>
          </p:nvSpPr>
          <p:spPr>
            <a:xfrm>
              <a:off x="15563404" y="8106958"/>
              <a:ext cx="251324" cy="257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268" extrusionOk="0">
                  <a:moveTo>
                    <a:pt x="4903" y="11548"/>
                  </a:moveTo>
                  <a:cubicBezTo>
                    <a:pt x="6703" y="11908"/>
                    <a:pt x="8503" y="12268"/>
                    <a:pt x="10123" y="11908"/>
                  </a:cubicBezTo>
                  <a:cubicBezTo>
                    <a:pt x="11743" y="11548"/>
                    <a:pt x="13183" y="10468"/>
                    <a:pt x="14443" y="9208"/>
                  </a:cubicBezTo>
                  <a:cubicBezTo>
                    <a:pt x="15703" y="7948"/>
                    <a:pt x="16783" y="6508"/>
                    <a:pt x="17323" y="4888"/>
                  </a:cubicBezTo>
                  <a:cubicBezTo>
                    <a:pt x="17863" y="3268"/>
                    <a:pt x="17863" y="1468"/>
                    <a:pt x="16063" y="568"/>
                  </a:cubicBezTo>
                  <a:cubicBezTo>
                    <a:pt x="14263" y="-332"/>
                    <a:pt x="10663" y="-332"/>
                    <a:pt x="7603" y="1828"/>
                  </a:cubicBezTo>
                  <a:cubicBezTo>
                    <a:pt x="4543" y="3988"/>
                    <a:pt x="2023" y="8308"/>
                    <a:pt x="763" y="11368"/>
                  </a:cubicBezTo>
                  <a:cubicBezTo>
                    <a:pt x="-497" y="14428"/>
                    <a:pt x="-497" y="16228"/>
                    <a:pt x="3103" y="17668"/>
                  </a:cubicBezTo>
                  <a:cubicBezTo>
                    <a:pt x="6703" y="19108"/>
                    <a:pt x="13903" y="20188"/>
                    <a:pt x="21103" y="2126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16" name="Line">
              <a:extLst>
                <a:ext uri="{FF2B5EF4-FFF2-40B4-BE49-F238E27FC236}">
                  <a16:creationId xmlns:a16="http://schemas.microsoft.com/office/drawing/2014/main" id="{D390AB81-F08E-4253-BA36-4709A01BCA87}"/>
                </a:ext>
              </a:extLst>
            </p:cNvPr>
            <p:cNvSpPr/>
            <p:nvPr/>
          </p:nvSpPr>
          <p:spPr>
            <a:xfrm>
              <a:off x="15878498" y="8164943"/>
              <a:ext cx="157547" cy="235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34" extrusionOk="0">
                  <a:moveTo>
                    <a:pt x="17850" y="1405"/>
                  </a:moveTo>
                  <a:cubicBezTo>
                    <a:pt x="14931" y="619"/>
                    <a:pt x="12012" y="-166"/>
                    <a:pt x="9385" y="30"/>
                  </a:cubicBezTo>
                  <a:cubicBezTo>
                    <a:pt x="6758" y="227"/>
                    <a:pt x="4423" y="1405"/>
                    <a:pt x="2672" y="4154"/>
                  </a:cubicBezTo>
                  <a:cubicBezTo>
                    <a:pt x="921" y="6903"/>
                    <a:pt x="-247" y="11223"/>
                    <a:pt x="45" y="14169"/>
                  </a:cubicBezTo>
                  <a:cubicBezTo>
                    <a:pt x="337" y="17114"/>
                    <a:pt x="2088" y="18685"/>
                    <a:pt x="5883" y="19667"/>
                  </a:cubicBezTo>
                  <a:cubicBezTo>
                    <a:pt x="9677" y="20649"/>
                    <a:pt x="15515" y="21041"/>
                    <a:pt x="21353" y="2143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17" name="Line">
              <a:extLst>
                <a:ext uri="{FF2B5EF4-FFF2-40B4-BE49-F238E27FC236}">
                  <a16:creationId xmlns:a16="http://schemas.microsoft.com/office/drawing/2014/main" id="{B73DBEC5-4D1A-4AC2-83C5-B47D6D2C83C0}"/>
                </a:ext>
              </a:extLst>
            </p:cNvPr>
            <p:cNvSpPr/>
            <p:nvPr/>
          </p:nvSpPr>
          <p:spPr>
            <a:xfrm>
              <a:off x="16129822" y="7755426"/>
              <a:ext cx="60018" cy="634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600" extrusionOk="0">
                  <a:moveTo>
                    <a:pt x="21021" y="0"/>
                  </a:moveTo>
                  <a:cubicBezTo>
                    <a:pt x="14850" y="441"/>
                    <a:pt x="8678" y="882"/>
                    <a:pt x="4821" y="2939"/>
                  </a:cubicBezTo>
                  <a:cubicBezTo>
                    <a:pt x="964" y="4996"/>
                    <a:pt x="-579" y="8669"/>
                    <a:pt x="192" y="12049"/>
                  </a:cubicBezTo>
                  <a:cubicBezTo>
                    <a:pt x="964" y="15429"/>
                    <a:pt x="4049" y="18514"/>
                    <a:pt x="7135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18" name="Line">
              <a:extLst>
                <a:ext uri="{FF2B5EF4-FFF2-40B4-BE49-F238E27FC236}">
                  <a16:creationId xmlns:a16="http://schemas.microsoft.com/office/drawing/2014/main" id="{0DE79B2D-B050-4741-81D3-F7BCA54A528B}"/>
                </a:ext>
              </a:extLst>
            </p:cNvPr>
            <p:cNvSpPr/>
            <p:nvPr/>
          </p:nvSpPr>
          <p:spPr>
            <a:xfrm>
              <a:off x="16021041" y="7998237"/>
              <a:ext cx="221315" cy="105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4" extrusionOk="0">
                  <a:moveTo>
                    <a:pt x="0" y="20954"/>
                  </a:moveTo>
                  <a:cubicBezTo>
                    <a:pt x="0" y="14906"/>
                    <a:pt x="0" y="8858"/>
                    <a:pt x="1059" y="4970"/>
                  </a:cubicBezTo>
                  <a:cubicBezTo>
                    <a:pt x="2118" y="1082"/>
                    <a:pt x="4235" y="-646"/>
                    <a:pt x="7835" y="218"/>
                  </a:cubicBezTo>
                  <a:cubicBezTo>
                    <a:pt x="11435" y="1082"/>
                    <a:pt x="16518" y="4538"/>
                    <a:pt x="21600" y="799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19" name="Line">
              <a:extLst>
                <a:ext uri="{FF2B5EF4-FFF2-40B4-BE49-F238E27FC236}">
                  <a16:creationId xmlns:a16="http://schemas.microsoft.com/office/drawing/2014/main" id="{45A27F7E-8BD3-4B80-96EF-641B2B254425}"/>
                </a:ext>
              </a:extLst>
            </p:cNvPr>
            <p:cNvSpPr/>
            <p:nvPr/>
          </p:nvSpPr>
          <p:spPr>
            <a:xfrm>
              <a:off x="16411157" y="7766299"/>
              <a:ext cx="37511" cy="15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20" name="Line">
              <a:extLst>
                <a:ext uri="{FF2B5EF4-FFF2-40B4-BE49-F238E27FC236}">
                  <a16:creationId xmlns:a16="http://schemas.microsoft.com/office/drawing/2014/main" id="{84B234CC-8DC4-41B8-AA91-2ACF5736FD83}"/>
                </a:ext>
              </a:extLst>
            </p:cNvPr>
            <p:cNvSpPr/>
            <p:nvPr/>
          </p:nvSpPr>
          <p:spPr>
            <a:xfrm>
              <a:off x="16306126" y="8139573"/>
              <a:ext cx="251324" cy="286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295" extrusionOk="0">
                  <a:moveTo>
                    <a:pt x="19769" y="4142"/>
                  </a:moveTo>
                  <a:cubicBezTo>
                    <a:pt x="20136" y="2554"/>
                    <a:pt x="20502" y="966"/>
                    <a:pt x="19770" y="330"/>
                  </a:cubicBezTo>
                  <a:cubicBezTo>
                    <a:pt x="19037" y="-305"/>
                    <a:pt x="17207" y="13"/>
                    <a:pt x="15742" y="966"/>
                  </a:cubicBezTo>
                  <a:cubicBezTo>
                    <a:pt x="14278" y="1919"/>
                    <a:pt x="13180" y="3507"/>
                    <a:pt x="12814" y="5095"/>
                  </a:cubicBezTo>
                  <a:cubicBezTo>
                    <a:pt x="12447" y="6683"/>
                    <a:pt x="12814" y="8271"/>
                    <a:pt x="13912" y="9542"/>
                  </a:cubicBezTo>
                  <a:cubicBezTo>
                    <a:pt x="15010" y="10813"/>
                    <a:pt x="16841" y="11766"/>
                    <a:pt x="18488" y="12719"/>
                  </a:cubicBezTo>
                  <a:cubicBezTo>
                    <a:pt x="20136" y="13671"/>
                    <a:pt x="21600" y="14624"/>
                    <a:pt x="21417" y="15736"/>
                  </a:cubicBezTo>
                  <a:cubicBezTo>
                    <a:pt x="21234" y="16848"/>
                    <a:pt x="19403" y="18119"/>
                    <a:pt x="15559" y="19071"/>
                  </a:cubicBezTo>
                  <a:cubicBezTo>
                    <a:pt x="11715" y="20024"/>
                    <a:pt x="5858" y="20660"/>
                    <a:pt x="0" y="2129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21" name="Line">
              <a:extLst>
                <a:ext uri="{FF2B5EF4-FFF2-40B4-BE49-F238E27FC236}">
                  <a16:creationId xmlns:a16="http://schemas.microsoft.com/office/drawing/2014/main" id="{423A3599-D0D9-4291-8473-C5B30AE11464}"/>
                </a:ext>
              </a:extLst>
            </p:cNvPr>
            <p:cNvSpPr/>
            <p:nvPr/>
          </p:nvSpPr>
          <p:spPr>
            <a:xfrm>
              <a:off x="14025444" y="8487480"/>
              <a:ext cx="701459" cy="634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276" extrusionOk="0">
                  <a:moveTo>
                    <a:pt x="8415" y="14910"/>
                  </a:moveTo>
                  <a:cubicBezTo>
                    <a:pt x="8547" y="14186"/>
                    <a:pt x="8678" y="13461"/>
                    <a:pt x="8613" y="12664"/>
                  </a:cubicBezTo>
                  <a:cubicBezTo>
                    <a:pt x="8547" y="11866"/>
                    <a:pt x="8283" y="10996"/>
                    <a:pt x="7164" y="11069"/>
                  </a:cubicBezTo>
                  <a:cubicBezTo>
                    <a:pt x="6044" y="11141"/>
                    <a:pt x="4069" y="12156"/>
                    <a:pt x="2686" y="13678"/>
                  </a:cubicBezTo>
                  <a:cubicBezTo>
                    <a:pt x="1303" y="15200"/>
                    <a:pt x="513" y="17230"/>
                    <a:pt x="183" y="18607"/>
                  </a:cubicBezTo>
                  <a:cubicBezTo>
                    <a:pt x="-146" y="19984"/>
                    <a:pt x="-14" y="20709"/>
                    <a:pt x="447" y="21072"/>
                  </a:cubicBezTo>
                  <a:cubicBezTo>
                    <a:pt x="908" y="21434"/>
                    <a:pt x="1698" y="21434"/>
                    <a:pt x="3147" y="20057"/>
                  </a:cubicBezTo>
                  <a:cubicBezTo>
                    <a:pt x="4595" y="18680"/>
                    <a:pt x="6703" y="15925"/>
                    <a:pt x="8217" y="12664"/>
                  </a:cubicBezTo>
                  <a:cubicBezTo>
                    <a:pt x="9732" y="9402"/>
                    <a:pt x="10654" y="5633"/>
                    <a:pt x="11115" y="3386"/>
                  </a:cubicBezTo>
                  <a:cubicBezTo>
                    <a:pt x="11576" y="1139"/>
                    <a:pt x="11576" y="414"/>
                    <a:pt x="11247" y="124"/>
                  </a:cubicBezTo>
                  <a:cubicBezTo>
                    <a:pt x="10917" y="-166"/>
                    <a:pt x="10259" y="-21"/>
                    <a:pt x="9600" y="1356"/>
                  </a:cubicBezTo>
                  <a:cubicBezTo>
                    <a:pt x="8942" y="2733"/>
                    <a:pt x="8283" y="5343"/>
                    <a:pt x="8086" y="8242"/>
                  </a:cubicBezTo>
                  <a:cubicBezTo>
                    <a:pt x="7888" y="11141"/>
                    <a:pt x="8152" y="14331"/>
                    <a:pt x="8942" y="16288"/>
                  </a:cubicBezTo>
                  <a:cubicBezTo>
                    <a:pt x="9732" y="18245"/>
                    <a:pt x="11049" y="18970"/>
                    <a:pt x="13025" y="18462"/>
                  </a:cubicBezTo>
                  <a:cubicBezTo>
                    <a:pt x="15000" y="17955"/>
                    <a:pt x="17634" y="16215"/>
                    <a:pt x="19083" y="14911"/>
                  </a:cubicBezTo>
                  <a:cubicBezTo>
                    <a:pt x="20532" y="13606"/>
                    <a:pt x="20795" y="12736"/>
                    <a:pt x="20795" y="11939"/>
                  </a:cubicBezTo>
                  <a:cubicBezTo>
                    <a:pt x="20795" y="11141"/>
                    <a:pt x="20532" y="10417"/>
                    <a:pt x="19808" y="10199"/>
                  </a:cubicBezTo>
                  <a:cubicBezTo>
                    <a:pt x="19083" y="9982"/>
                    <a:pt x="17898" y="10272"/>
                    <a:pt x="17174" y="11286"/>
                  </a:cubicBezTo>
                  <a:cubicBezTo>
                    <a:pt x="16449" y="12301"/>
                    <a:pt x="16186" y="14041"/>
                    <a:pt x="16976" y="15345"/>
                  </a:cubicBezTo>
                  <a:cubicBezTo>
                    <a:pt x="17766" y="16650"/>
                    <a:pt x="19610" y="17520"/>
                    <a:pt x="21454" y="1839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22" name="Line">
              <a:extLst>
                <a:ext uri="{FF2B5EF4-FFF2-40B4-BE49-F238E27FC236}">
                  <a16:creationId xmlns:a16="http://schemas.microsoft.com/office/drawing/2014/main" id="{F6657796-70E5-472A-82F1-50D518D69804}"/>
                </a:ext>
              </a:extLst>
            </p:cNvPr>
            <p:cNvSpPr/>
            <p:nvPr/>
          </p:nvSpPr>
          <p:spPr>
            <a:xfrm>
              <a:off x="14873198" y="8766532"/>
              <a:ext cx="513902" cy="373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398" extrusionOk="0">
                  <a:moveTo>
                    <a:pt x="6751" y="2777"/>
                  </a:moveTo>
                  <a:cubicBezTo>
                    <a:pt x="6394" y="1536"/>
                    <a:pt x="6037" y="295"/>
                    <a:pt x="5412" y="46"/>
                  </a:cubicBezTo>
                  <a:cubicBezTo>
                    <a:pt x="4787" y="-202"/>
                    <a:pt x="3895" y="543"/>
                    <a:pt x="2913" y="2529"/>
                  </a:cubicBezTo>
                  <a:cubicBezTo>
                    <a:pt x="1931" y="4515"/>
                    <a:pt x="860" y="7743"/>
                    <a:pt x="325" y="9977"/>
                  </a:cubicBezTo>
                  <a:cubicBezTo>
                    <a:pt x="-211" y="12212"/>
                    <a:pt x="-211" y="13453"/>
                    <a:pt x="1306" y="14322"/>
                  </a:cubicBezTo>
                  <a:cubicBezTo>
                    <a:pt x="2824" y="15191"/>
                    <a:pt x="5858" y="15688"/>
                    <a:pt x="8893" y="14943"/>
                  </a:cubicBezTo>
                  <a:cubicBezTo>
                    <a:pt x="11928" y="14198"/>
                    <a:pt x="14963" y="12212"/>
                    <a:pt x="17105" y="10350"/>
                  </a:cubicBezTo>
                  <a:cubicBezTo>
                    <a:pt x="19247" y="8488"/>
                    <a:pt x="20496" y="6750"/>
                    <a:pt x="20943" y="5260"/>
                  </a:cubicBezTo>
                  <a:cubicBezTo>
                    <a:pt x="21389" y="3770"/>
                    <a:pt x="21032" y="2529"/>
                    <a:pt x="20407" y="2405"/>
                  </a:cubicBezTo>
                  <a:cubicBezTo>
                    <a:pt x="19782" y="2281"/>
                    <a:pt x="18890" y="3274"/>
                    <a:pt x="18444" y="5508"/>
                  </a:cubicBezTo>
                  <a:cubicBezTo>
                    <a:pt x="17997" y="7743"/>
                    <a:pt x="17997" y="11219"/>
                    <a:pt x="18265" y="14074"/>
                  </a:cubicBezTo>
                  <a:cubicBezTo>
                    <a:pt x="18533" y="16929"/>
                    <a:pt x="19068" y="19164"/>
                    <a:pt x="19604" y="2139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23" name="Line">
              <a:extLst>
                <a:ext uri="{FF2B5EF4-FFF2-40B4-BE49-F238E27FC236}">
                  <a16:creationId xmlns:a16="http://schemas.microsoft.com/office/drawing/2014/main" id="{87227ED2-4D87-4060-A5DD-FB49231274A2}"/>
                </a:ext>
              </a:extLst>
            </p:cNvPr>
            <p:cNvSpPr/>
            <p:nvPr/>
          </p:nvSpPr>
          <p:spPr>
            <a:xfrm>
              <a:off x="15349589" y="8636067"/>
              <a:ext cx="52516" cy="2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24" name="Line">
              <a:extLst>
                <a:ext uri="{FF2B5EF4-FFF2-40B4-BE49-F238E27FC236}">
                  <a16:creationId xmlns:a16="http://schemas.microsoft.com/office/drawing/2014/main" id="{D273CD8B-C1F9-4657-963F-08BD0EC19416}"/>
                </a:ext>
              </a:extLst>
            </p:cNvPr>
            <p:cNvSpPr/>
            <p:nvPr/>
          </p:nvSpPr>
          <p:spPr>
            <a:xfrm>
              <a:off x="15503386" y="8770155"/>
              <a:ext cx="157547" cy="318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412" extrusionOk="0">
                  <a:moveTo>
                    <a:pt x="21016" y="2147"/>
                  </a:moveTo>
                  <a:cubicBezTo>
                    <a:pt x="18681" y="1271"/>
                    <a:pt x="16346" y="396"/>
                    <a:pt x="13719" y="104"/>
                  </a:cubicBezTo>
                  <a:cubicBezTo>
                    <a:pt x="11092" y="-188"/>
                    <a:pt x="8173" y="104"/>
                    <a:pt x="6130" y="1417"/>
                  </a:cubicBezTo>
                  <a:cubicBezTo>
                    <a:pt x="4086" y="2731"/>
                    <a:pt x="2919" y="5066"/>
                    <a:pt x="3795" y="6671"/>
                  </a:cubicBezTo>
                  <a:cubicBezTo>
                    <a:pt x="4670" y="8277"/>
                    <a:pt x="7589" y="9153"/>
                    <a:pt x="10508" y="10028"/>
                  </a:cubicBezTo>
                  <a:cubicBezTo>
                    <a:pt x="13427" y="10904"/>
                    <a:pt x="16346" y="11780"/>
                    <a:pt x="18389" y="12947"/>
                  </a:cubicBezTo>
                  <a:cubicBezTo>
                    <a:pt x="20432" y="14115"/>
                    <a:pt x="21600" y="15574"/>
                    <a:pt x="18389" y="17034"/>
                  </a:cubicBezTo>
                  <a:cubicBezTo>
                    <a:pt x="15178" y="18493"/>
                    <a:pt x="7589" y="19953"/>
                    <a:pt x="0" y="2141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25" name="Line">
              <a:extLst>
                <a:ext uri="{FF2B5EF4-FFF2-40B4-BE49-F238E27FC236}">
                  <a16:creationId xmlns:a16="http://schemas.microsoft.com/office/drawing/2014/main" id="{207DD2C0-0B81-40F4-91AA-EE3C74FA5E21}"/>
                </a:ext>
              </a:extLst>
            </p:cNvPr>
            <p:cNvSpPr/>
            <p:nvPr/>
          </p:nvSpPr>
          <p:spPr>
            <a:xfrm>
              <a:off x="15788471" y="8802772"/>
              <a:ext cx="52516" cy="297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extrusionOk="0">
                  <a:moveTo>
                    <a:pt x="19978" y="0"/>
                  </a:moveTo>
                  <a:cubicBezTo>
                    <a:pt x="11670" y="4383"/>
                    <a:pt x="3363" y="8765"/>
                    <a:pt x="870" y="12365"/>
                  </a:cubicBezTo>
                  <a:cubicBezTo>
                    <a:pt x="-1622" y="15965"/>
                    <a:pt x="1701" y="18783"/>
                    <a:pt x="5024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26" name="Line">
              <a:extLst>
                <a:ext uri="{FF2B5EF4-FFF2-40B4-BE49-F238E27FC236}">
                  <a16:creationId xmlns:a16="http://schemas.microsoft.com/office/drawing/2014/main" id="{0F651439-34D7-403A-8380-453F8A285838}"/>
                </a:ext>
              </a:extLst>
            </p:cNvPr>
            <p:cNvSpPr/>
            <p:nvPr/>
          </p:nvSpPr>
          <p:spPr>
            <a:xfrm>
              <a:off x="15825982" y="8672307"/>
              <a:ext cx="26257" cy="65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27" name="Line">
              <a:extLst>
                <a:ext uri="{FF2B5EF4-FFF2-40B4-BE49-F238E27FC236}">
                  <a16:creationId xmlns:a16="http://schemas.microsoft.com/office/drawing/2014/main" id="{8DF3256E-A1E9-4D6E-A712-0D7DAF297DBF}"/>
                </a:ext>
              </a:extLst>
            </p:cNvPr>
            <p:cNvSpPr/>
            <p:nvPr/>
          </p:nvSpPr>
          <p:spPr>
            <a:xfrm>
              <a:off x="16009786" y="8755659"/>
              <a:ext cx="532659" cy="333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600" extrusionOk="0">
                  <a:moveTo>
                    <a:pt x="5589" y="4769"/>
                  </a:moveTo>
                  <a:cubicBezTo>
                    <a:pt x="4731" y="4488"/>
                    <a:pt x="3874" y="4208"/>
                    <a:pt x="2846" y="5190"/>
                  </a:cubicBezTo>
                  <a:cubicBezTo>
                    <a:pt x="1817" y="6171"/>
                    <a:pt x="617" y="8416"/>
                    <a:pt x="189" y="11081"/>
                  </a:cubicBezTo>
                  <a:cubicBezTo>
                    <a:pt x="-240" y="13745"/>
                    <a:pt x="103" y="16831"/>
                    <a:pt x="789" y="18795"/>
                  </a:cubicBezTo>
                  <a:cubicBezTo>
                    <a:pt x="1474" y="20758"/>
                    <a:pt x="2503" y="21600"/>
                    <a:pt x="3446" y="21600"/>
                  </a:cubicBezTo>
                  <a:cubicBezTo>
                    <a:pt x="4389" y="21600"/>
                    <a:pt x="5246" y="20758"/>
                    <a:pt x="5931" y="17392"/>
                  </a:cubicBezTo>
                  <a:cubicBezTo>
                    <a:pt x="6617" y="14026"/>
                    <a:pt x="7131" y="8135"/>
                    <a:pt x="7646" y="4629"/>
                  </a:cubicBezTo>
                  <a:cubicBezTo>
                    <a:pt x="8160" y="1122"/>
                    <a:pt x="8674" y="0"/>
                    <a:pt x="9189" y="0"/>
                  </a:cubicBezTo>
                  <a:cubicBezTo>
                    <a:pt x="9703" y="0"/>
                    <a:pt x="10217" y="1122"/>
                    <a:pt x="10646" y="3927"/>
                  </a:cubicBezTo>
                  <a:cubicBezTo>
                    <a:pt x="11074" y="6732"/>
                    <a:pt x="11417" y="11221"/>
                    <a:pt x="11589" y="14166"/>
                  </a:cubicBezTo>
                  <a:cubicBezTo>
                    <a:pt x="11760" y="17112"/>
                    <a:pt x="11760" y="18514"/>
                    <a:pt x="12017" y="18094"/>
                  </a:cubicBezTo>
                  <a:cubicBezTo>
                    <a:pt x="12274" y="17673"/>
                    <a:pt x="12789" y="15429"/>
                    <a:pt x="13560" y="12904"/>
                  </a:cubicBezTo>
                  <a:cubicBezTo>
                    <a:pt x="14331" y="10379"/>
                    <a:pt x="15360" y="7574"/>
                    <a:pt x="16217" y="5751"/>
                  </a:cubicBezTo>
                  <a:cubicBezTo>
                    <a:pt x="17074" y="3927"/>
                    <a:pt x="17760" y="3086"/>
                    <a:pt x="18617" y="2805"/>
                  </a:cubicBezTo>
                  <a:cubicBezTo>
                    <a:pt x="19474" y="2525"/>
                    <a:pt x="20503" y="2805"/>
                    <a:pt x="20931" y="5049"/>
                  </a:cubicBezTo>
                  <a:cubicBezTo>
                    <a:pt x="21360" y="7294"/>
                    <a:pt x="21189" y="11501"/>
                    <a:pt x="21017" y="1570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28" name="Line">
              <a:extLst>
                <a:ext uri="{FF2B5EF4-FFF2-40B4-BE49-F238E27FC236}">
                  <a16:creationId xmlns:a16="http://schemas.microsoft.com/office/drawing/2014/main" id="{D12409FA-1E03-4D23-94B1-A6FEEBD6EF36}"/>
                </a:ext>
              </a:extLst>
            </p:cNvPr>
            <p:cNvSpPr/>
            <p:nvPr/>
          </p:nvSpPr>
          <p:spPr>
            <a:xfrm>
              <a:off x="14029194" y="9440602"/>
              <a:ext cx="255076" cy="347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6" h="20939" extrusionOk="0">
                  <a:moveTo>
                    <a:pt x="12526" y="9212"/>
                  </a:moveTo>
                  <a:cubicBezTo>
                    <a:pt x="11109" y="8431"/>
                    <a:pt x="9693" y="7650"/>
                    <a:pt x="8099" y="7650"/>
                  </a:cubicBezTo>
                  <a:cubicBezTo>
                    <a:pt x="6506" y="7650"/>
                    <a:pt x="4735" y="8431"/>
                    <a:pt x="3319" y="9732"/>
                  </a:cubicBezTo>
                  <a:cubicBezTo>
                    <a:pt x="1903" y="11033"/>
                    <a:pt x="840" y="12855"/>
                    <a:pt x="309" y="14807"/>
                  </a:cubicBezTo>
                  <a:cubicBezTo>
                    <a:pt x="-222" y="16759"/>
                    <a:pt x="-222" y="18841"/>
                    <a:pt x="1548" y="20012"/>
                  </a:cubicBezTo>
                  <a:cubicBezTo>
                    <a:pt x="3319" y="21183"/>
                    <a:pt x="6860" y="21443"/>
                    <a:pt x="10578" y="19621"/>
                  </a:cubicBezTo>
                  <a:cubicBezTo>
                    <a:pt x="14296" y="17800"/>
                    <a:pt x="18191" y="13896"/>
                    <a:pt x="19785" y="10643"/>
                  </a:cubicBezTo>
                  <a:cubicBezTo>
                    <a:pt x="21378" y="7390"/>
                    <a:pt x="20670" y="4788"/>
                    <a:pt x="19430" y="3096"/>
                  </a:cubicBezTo>
                  <a:cubicBezTo>
                    <a:pt x="18191" y="1404"/>
                    <a:pt x="16421" y="624"/>
                    <a:pt x="14650" y="233"/>
                  </a:cubicBezTo>
                  <a:cubicBezTo>
                    <a:pt x="12880" y="-157"/>
                    <a:pt x="11109" y="-157"/>
                    <a:pt x="9870" y="1014"/>
                  </a:cubicBezTo>
                  <a:cubicBezTo>
                    <a:pt x="8630" y="2185"/>
                    <a:pt x="7922" y="4527"/>
                    <a:pt x="7214" y="687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29" name="Line">
              <a:extLst>
                <a:ext uri="{FF2B5EF4-FFF2-40B4-BE49-F238E27FC236}">
                  <a16:creationId xmlns:a16="http://schemas.microsoft.com/office/drawing/2014/main" id="{ECE483BC-569E-4A0D-A671-2C46B83ECDEF}"/>
                </a:ext>
              </a:extLst>
            </p:cNvPr>
            <p:cNvSpPr/>
            <p:nvPr/>
          </p:nvSpPr>
          <p:spPr>
            <a:xfrm>
              <a:off x="14430565" y="9447850"/>
              <a:ext cx="315094" cy="366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3" extrusionOk="0">
                  <a:moveTo>
                    <a:pt x="0" y="6153"/>
                  </a:moveTo>
                  <a:cubicBezTo>
                    <a:pt x="1184" y="6907"/>
                    <a:pt x="2367" y="7660"/>
                    <a:pt x="2959" y="8790"/>
                  </a:cubicBezTo>
                  <a:cubicBezTo>
                    <a:pt x="3551" y="9921"/>
                    <a:pt x="3551" y="11428"/>
                    <a:pt x="3699" y="13060"/>
                  </a:cubicBezTo>
                  <a:cubicBezTo>
                    <a:pt x="3847" y="14693"/>
                    <a:pt x="4142" y="16451"/>
                    <a:pt x="5178" y="16325"/>
                  </a:cubicBezTo>
                  <a:cubicBezTo>
                    <a:pt x="6214" y="16200"/>
                    <a:pt x="7989" y="14190"/>
                    <a:pt x="9468" y="11804"/>
                  </a:cubicBezTo>
                  <a:cubicBezTo>
                    <a:pt x="10948" y="9418"/>
                    <a:pt x="12132" y="6656"/>
                    <a:pt x="13167" y="4646"/>
                  </a:cubicBezTo>
                  <a:cubicBezTo>
                    <a:pt x="14203" y="2637"/>
                    <a:pt x="15090" y="1381"/>
                    <a:pt x="16274" y="628"/>
                  </a:cubicBezTo>
                  <a:cubicBezTo>
                    <a:pt x="17458" y="-126"/>
                    <a:pt x="18937" y="-377"/>
                    <a:pt x="19973" y="879"/>
                  </a:cubicBezTo>
                  <a:cubicBezTo>
                    <a:pt x="21008" y="2135"/>
                    <a:pt x="21600" y="4897"/>
                    <a:pt x="21600" y="8539"/>
                  </a:cubicBezTo>
                  <a:cubicBezTo>
                    <a:pt x="21600" y="12181"/>
                    <a:pt x="21008" y="16702"/>
                    <a:pt x="20416" y="2122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30" name="Line">
              <a:extLst>
                <a:ext uri="{FF2B5EF4-FFF2-40B4-BE49-F238E27FC236}">
                  <a16:creationId xmlns:a16="http://schemas.microsoft.com/office/drawing/2014/main" id="{C0D11EA4-9A8D-41BC-9122-57C288357410}"/>
                </a:ext>
              </a:extLst>
            </p:cNvPr>
            <p:cNvSpPr/>
            <p:nvPr/>
          </p:nvSpPr>
          <p:spPr>
            <a:xfrm>
              <a:off x="15064504" y="9360873"/>
              <a:ext cx="206313" cy="739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3" extrusionOk="0">
                  <a:moveTo>
                    <a:pt x="21600" y="2535"/>
                  </a:moveTo>
                  <a:cubicBezTo>
                    <a:pt x="21600" y="1418"/>
                    <a:pt x="21600" y="301"/>
                    <a:pt x="20475" y="52"/>
                  </a:cubicBezTo>
                  <a:cubicBezTo>
                    <a:pt x="19350" y="-196"/>
                    <a:pt x="17100" y="425"/>
                    <a:pt x="15075" y="2349"/>
                  </a:cubicBezTo>
                  <a:cubicBezTo>
                    <a:pt x="13050" y="4273"/>
                    <a:pt x="11250" y="7501"/>
                    <a:pt x="10575" y="10542"/>
                  </a:cubicBezTo>
                  <a:cubicBezTo>
                    <a:pt x="9900" y="13583"/>
                    <a:pt x="10350" y="16438"/>
                    <a:pt x="10800" y="18238"/>
                  </a:cubicBezTo>
                  <a:cubicBezTo>
                    <a:pt x="11250" y="20038"/>
                    <a:pt x="11700" y="20783"/>
                    <a:pt x="10800" y="21094"/>
                  </a:cubicBezTo>
                  <a:cubicBezTo>
                    <a:pt x="9900" y="21404"/>
                    <a:pt x="7650" y="21280"/>
                    <a:pt x="5625" y="20970"/>
                  </a:cubicBezTo>
                  <a:cubicBezTo>
                    <a:pt x="3600" y="20659"/>
                    <a:pt x="1800" y="20163"/>
                    <a:pt x="0" y="1966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31" name="Line">
              <a:extLst>
                <a:ext uri="{FF2B5EF4-FFF2-40B4-BE49-F238E27FC236}">
                  <a16:creationId xmlns:a16="http://schemas.microsoft.com/office/drawing/2014/main" id="{7289537B-984E-4DB9-885D-D172FC8A90BE}"/>
                </a:ext>
              </a:extLst>
            </p:cNvPr>
            <p:cNvSpPr/>
            <p:nvPr/>
          </p:nvSpPr>
          <p:spPr>
            <a:xfrm>
              <a:off x="14974477" y="9694284"/>
              <a:ext cx="311344" cy="119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7" extrusionOk="0">
                  <a:moveTo>
                    <a:pt x="0" y="20847"/>
                  </a:moveTo>
                  <a:cubicBezTo>
                    <a:pt x="0" y="16990"/>
                    <a:pt x="0" y="13133"/>
                    <a:pt x="1500" y="9276"/>
                  </a:cubicBezTo>
                  <a:cubicBezTo>
                    <a:pt x="3000" y="5418"/>
                    <a:pt x="6000" y="1561"/>
                    <a:pt x="9600" y="404"/>
                  </a:cubicBezTo>
                  <a:cubicBezTo>
                    <a:pt x="13200" y="-753"/>
                    <a:pt x="17400" y="790"/>
                    <a:pt x="21600" y="233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32" name="Line">
              <a:extLst>
                <a:ext uri="{FF2B5EF4-FFF2-40B4-BE49-F238E27FC236}">
                  <a16:creationId xmlns:a16="http://schemas.microsoft.com/office/drawing/2014/main" id="{53129C1A-A7D1-4A49-980B-F7D9C5677912}"/>
                </a:ext>
              </a:extLst>
            </p:cNvPr>
            <p:cNvSpPr/>
            <p:nvPr/>
          </p:nvSpPr>
          <p:spPr>
            <a:xfrm>
              <a:off x="15323332" y="9567442"/>
              <a:ext cx="195058" cy="279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600" extrusionOk="0">
                  <a:moveTo>
                    <a:pt x="4091" y="0"/>
                  </a:moveTo>
                  <a:cubicBezTo>
                    <a:pt x="2651" y="3655"/>
                    <a:pt x="1211" y="7311"/>
                    <a:pt x="491" y="10634"/>
                  </a:cubicBezTo>
                  <a:cubicBezTo>
                    <a:pt x="-229" y="13957"/>
                    <a:pt x="-229" y="16948"/>
                    <a:pt x="971" y="18443"/>
                  </a:cubicBezTo>
                  <a:cubicBezTo>
                    <a:pt x="2171" y="19938"/>
                    <a:pt x="4571" y="19938"/>
                    <a:pt x="6731" y="19440"/>
                  </a:cubicBezTo>
                  <a:cubicBezTo>
                    <a:pt x="8891" y="18942"/>
                    <a:pt x="10811" y="17945"/>
                    <a:pt x="12491" y="15618"/>
                  </a:cubicBezTo>
                  <a:cubicBezTo>
                    <a:pt x="14171" y="13292"/>
                    <a:pt x="15611" y="9637"/>
                    <a:pt x="16331" y="6978"/>
                  </a:cubicBezTo>
                  <a:cubicBezTo>
                    <a:pt x="17051" y="4320"/>
                    <a:pt x="17051" y="2658"/>
                    <a:pt x="16331" y="2658"/>
                  </a:cubicBezTo>
                  <a:cubicBezTo>
                    <a:pt x="15611" y="2658"/>
                    <a:pt x="14171" y="4320"/>
                    <a:pt x="13451" y="6812"/>
                  </a:cubicBezTo>
                  <a:cubicBezTo>
                    <a:pt x="12731" y="9305"/>
                    <a:pt x="12731" y="12628"/>
                    <a:pt x="12731" y="15120"/>
                  </a:cubicBezTo>
                  <a:cubicBezTo>
                    <a:pt x="12731" y="17612"/>
                    <a:pt x="12731" y="19274"/>
                    <a:pt x="13931" y="20271"/>
                  </a:cubicBezTo>
                  <a:cubicBezTo>
                    <a:pt x="15131" y="21268"/>
                    <a:pt x="17531" y="21600"/>
                    <a:pt x="18971" y="21600"/>
                  </a:cubicBezTo>
                  <a:cubicBezTo>
                    <a:pt x="20411" y="21600"/>
                    <a:pt x="20891" y="21268"/>
                    <a:pt x="21371" y="2093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33" name="Line">
              <a:extLst>
                <a:ext uri="{FF2B5EF4-FFF2-40B4-BE49-F238E27FC236}">
                  <a16:creationId xmlns:a16="http://schemas.microsoft.com/office/drawing/2014/main" id="{B3346A02-F1C5-47C3-92F7-0F1CFFDB2B2F}"/>
                </a:ext>
              </a:extLst>
            </p:cNvPr>
            <p:cNvSpPr/>
            <p:nvPr/>
          </p:nvSpPr>
          <p:spPr>
            <a:xfrm>
              <a:off x="15612167" y="9542074"/>
              <a:ext cx="202561" cy="27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55" y="0"/>
                  </a:moveTo>
                  <a:cubicBezTo>
                    <a:pt x="3677" y="3429"/>
                    <a:pt x="2298" y="6857"/>
                    <a:pt x="1609" y="9429"/>
                  </a:cubicBezTo>
                  <a:cubicBezTo>
                    <a:pt x="919" y="12000"/>
                    <a:pt x="919" y="13714"/>
                    <a:pt x="689" y="15600"/>
                  </a:cubicBezTo>
                  <a:cubicBezTo>
                    <a:pt x="460" y="17486"/>
                    <a:pt x="0" y="19543"/>
                    <a:pt x="0" y="19714"/>
                  </a:cubicBezTo>
                  <a:cubicBezTo>
                    <a:pt x="0" y="19886"/>
                    <a:pt x="460" y="18171"/>
                    <a:pt x="1379" y="15600"/>
                  </a:cubicBezTo>
                  <a:cubicBezTo>
                    <a:pt x="2298" y="13029"/>
                    <a:pt x="3677" y="9600"/>
                    <a:pt x="4826" y="7029"/>
                  </a:cubicBezTo>
                  <a:cubicBezTo>
                    <a:pt x="5974" y="4457"/>
                    <a:pt x="6894" y="2743"/>
                    <a:pt x="8272" y="2914"/>
                  </a:cubicBezTo>
                  <a:cubicBezTo>
                    <a:pt x="9651" y="3086"/>
                    <a:pt x="11489" y="5143"/>
                    <a:pt x="12409" y="7714"/>
                  </a:cubicBezTo>
                  <a:cubicBezTo>
                    <a:pt x="13328" y="10286"/>
                    <a:pt x="13328" y="13371"/>
                    <a:pt x="13557" y="15771"/>
                  </a:cubicBezTo>
                  <a:cubicBezTo>
                    <a:pt x="13787" y="18171"/>
                    <a:pt x="14247" y="19886"/>
                    <a:pt x="15626" y="20743"/>
                  </a:cubicBezTo>
                  <a:cubicBezTo>
                    <a:pt x="17004" y="21600"/>
                    <a:pt x="19302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34" name="Line">
              <a:extLst>
                <a:ext uri="{FF2B5EF4-FFF2-40B4-BE49-F238E27FC236}">
                  <a16:creationId xmlns:a16="http://schemas.microsoft.com/office/drawing/2014/main" id="{D0A6DA3F-E365-4A47-8D27-55C2694A3661}"/>
                </a:ext>
              </a:extLst>
            </p:cNvPr>
            <p:cNvSpPr/>
            <p:nvPr/>
          </p:nvSpPr>
          <p:spPr>
            <a:xfrm>
              <a:off x="15870996" y="9552945"/>
              <a:ext cx="240072" cy="195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1" extrusionOk="0">
                  <a:moveTo>
                    <a:pt x="8871" y="0"/>
                  </a:moveTo>
                  <a:cubicBezTo>
                    <a:pt x="6943" y="470"/>
                    <a:pt x="5014" y="939"/>
                    <a:pt x="3664" y="2348"/>
                  </a:cubicBezTo>
                  <a:cubicBezTo>
                    <a:pt x="2314" y="3756"/>
                    <a:pt x="1543" y="6104"/>
                    <a:pt x="964" y="8687"/>
                  </a:cubicBezTo>
                  <a:cubicBezTo>
                    <a:pt x="386" y="11270"/>
                    <a:pt x="0" y="14087"/>
                    <a:pt x="0" y="16670"/>
                  </a:cubicBezTo>
                  <a:cubicBezTo>
                    <a:pt x="0" y="19252"/>
                    <a:pt x="386" y="21600"/>
                    <a:pt x="4050" y="21130"/>
                  </a:cubicBezTo>
                  <a:cubicBezTo>
                    <a:pt x="7714" y="20661"/>
                    <a:pt x="14657" y="17374"/>
                    <a:pt x="21600" y="1408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35" name="Line">
              <a:extLst>
                <a:ext uri="{FF2B5EF4-FFF2-40B4-BE49-F238E27FC236}">
                  <a16:creationId xmlns:a16="http://schemas.microsoft.com/office/drawing/2014/main" id="{7E55F8C0-DD15-43B6-8EB1-D2BD14080F34}"/>
                </a:ext>
              </a:extLst>
            </p:cNvPr>
            <p:cNvSpPr/>
            <p:nvPr/>
          </p:nvSpPr>
          <p:spPr>
            <a:xfrm>
              <a:off x="16133574" y="9295640"/>
              <a:ext cx="45013" cy="463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extrusionOk="0">
                  <a:moveTo>
                    <a:pt x="20157" y="0"/>
                  </a:moveTo>
                  <a:cubicBezTo>
                    <a:pt x="12302" y="4600"/>
                    <a:pt x="4448" y="9200"/>
                    <a:pt x="1502" y="12800"/>
                  </a:cubicBezTo>
                  <a:cubicBezTo>
                    <a:pt x="-1443" y="16400"/>
                    <a:pt x="521" y="19000"/>
                    <a:pt x="2484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36" name="Line">
              <a:extLst>
                <a:ext uri="{FF2B5EF4-FFF2-40B4-BE49-F238E27FC236}">
                  <a16:creationId xmlns:a16="http://schemas.microsoft.com/office/drawing/2014/main" id="{3621D4DD-400E-4BFB-AABD-DC922961967A}"/>
                </a:ext>
              </a:extLst>
            </p:cNvPr>
            <p:cNvSpPr/>
            <p:nvPr/>
          </p:nvSpPr>
          <p:spPr>
            <a:xfrm>
              <a:off x="16099813" y="9567442"/>
              <a:ext cx="161299" cy="242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084" extrusionOk="0">
                  <a:moveTo>
                    <a:pt x="0" y="5473"/>
                  </a:moveTo>
                  <a:cubicBezTo>
                    <a:pt x="1137" y="3578"/>
                    <a:pt x="2274" y="1684"/>
                    <a:pt x="4832" y="736"/>
                  </a:cubicBezTo>
                  <a:cubicBezTo>
                    <a:pt x="7389" y="-211"/>
                    <a:pt x="11368" y="-211"/>
                    <a:pt x="14210" y="547"/>
                  </a:cubicBezTo>
                  <a:cubicBezTo>
                    <a:pt x="17053" y="1305"/>
                    <a:pt x="18758" y="2821"/>
                    <a:pt x="19895" y="5663"/>
                  </a:cubicBezTo>
                  <a:cubicBezTo>
                    <a:pt x="21032" y="8505"/>
                    <a:pt x="21600" y="12673"/>
                    <a:pt x="21316" y="15705"/>
                  </a:cubicBezTo>
                  <a:cubicBezTo>
                    <a:pt x="21032" y="18736"/>
                    <a:pt x="19895" y="20631"/>
                    <a:pt x="18758" y="21010"/>
                  </a:cubicBezTo>
                  <a:cubicBezTo>
                    <a:pt x="17621" y="21389"/>
                    <a:pt x="16484" y="20252"/>
                    <a:pt x="15347" y="1911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37" name="Line">
              <a:extLst>
                <a:ext uri="{FF2B5EF4-FFF2-40B4-BE49-F238E27FC236}">
                  <a16:creationId xmlns:a16="http://schemas.microsoft.com/office/drawing/2014/main" id="{59961885-F07F-45C7-85C2-C6BE1E678482}"/>
                </a:ext>
              </a:extLst>
            </p:cNvPr>
            <p:cNvSpPr/>
            <p:nvPr/>
          </p:nvSpPr>
          <p:spPr>
            <a:xfrm>
              <a:off x="16294871" y="9321007"/>
              <a:ext cx="0" cy="231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38" name="Line">
              <a:extLst>
                <a:ext uri="{FF2B5EF4-FFF2-40B4-BE49-F238E27FC236}">
                  <a16:creationId xmlns:a16="http://schemas.microsoft.com/office/drawing/2014/main" id="{746285A1-B8B0-4174-BDF0-87CDFE507F77}"/>
                </a:ext>
              </a:extLst>
            </p:cNvPr>
            <p:cNvSpPr/>
            <p:nvPr/>
          </p:nvSpPr>
          <p:spPr>
            <a:xfrm>
              <a:off x="16444916" y="9556571"/>
              <a:ext cx="326349" cy="282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600" extrusionOk="0">
                  <a:moveTo>
                    <a:pt x="2071" y="665"/>
                  </a:moveTo>
                  <a:cubicBezTo>
                    <a:pt x="1230" y="1994"/>
                    <a:pt x="388" y="3323"/>
                    <a:pt x="108" y="5649"/>
                  </a:cubicBezTo>
                  <a:cubicBezTo>
                    <a:pt x="-173" y="7975"/>
                    <a:pt x="108" y="11298"/>
                    <a:pt x="809" y="13791"/>
                  </a:cubicBezTo>
                  <a:cubicBezTo>
                    <a:pt x="1510" y="16283"/>
                    <a:pt x="2632" y="17945"/>
                    <a:pt x="3334" y="17945"/>
                  </a:cubicBezTo>
                  <a:cubicBezTo>
                    <a:pt x="4035" y="17945"/>
                    <a:pt x="4315" y="16283"/>
                    <a:pt x="4456" y="13791"/>
                  </a:cubicBezTo>
                  <a:cubicBezTo>
                    <a:pt x="4596" y="11298"/>
                    <a:pt x="4596" y="7975"/>
                    <a:pt x="4736" y="5483"/>
                  </a:cubicBezTo>
                  <a:cubicBezTo>
                    <a:pt x="4876" y="2991"/>
                    <a:pt x="5157" y="1329"/>
                    <a:pt x="5998" y="665"/>
                  </a:cubicBezTo>
                  <a:cubicBezTo>
                    <a:pt x="6840" y="0"/>
                    <a:pt x="8243" y="332"/>
                    <a:pt x="9084" y="1329"/>
                  </a:cubicBezTo>
                  <a:cubicBezTo>
                    <a:pt x="9926" y="2326"/>
                    <a:pt x="10206" y="3988"/>
                    <a:pt x="10487" y="6148"/>
                  </a:cubicBezTo>
                  <a:cubicBezTo>
                    <a:pt x="10767" y="8308"/>
                    <a:pt x="11048" y="10966"/>
                    <a:pt x="11048" y="13126"/>
                  </a:cubicBezTo>
                  <a:cubicBezTo>
                    <a:pt x="11048" y="15286"/>
                    <a:pt x="10767" y="16948"/>
                    <a:pt x="10767" y="16948"/>
                  </a:cubicBezTo>
                  <a:cubicBezTo>
                    <a:pt x="10767" y="16948"/>
                    <a:pt x="11048" y="15286"/>
                    <a:pt x="11749" y="12628"/>
                  </a:cubicBezTo>
                  <a:cubicBezTo>
                    <a:pt x="12450" y="9969"/>
                    <a:pt x="13572" y="6314"/>
                    <a:pt x="14554" y="3822"/>
                  </a:cubicBezTo>
                  <a:cubicBezTo>
                    <a:pt x="15536" y="1329"/>
                    <a:pt x="16378" y="0"/>
                    <a:pt x="17219" y="0"/>
                  </a:cubicBezTo>
                  <a:cubicBezTo>
                    <a:pt x="18061" y="0"/>
                    <a:pt x="18902" y="1329"/>
                    <a:pt x="19463" y="4320"/>
                  </a:cubicBezTo>
                  <a:cubicBezTo>
                    <a:pt x="20024" y="7311"/>
                    <a:pt x="20305" y="11963"/>
                    <a:pt x="20445" y="15120"/>
                  </a:cubicBezTo>
                  <a:cubicBezTo>
                    <a:pt x="20585" y="18277"/>
                    <a:pt x="20585" y="19938"/>
                    <a:pt x="20726" y="20769"/>
                  </a:cubicBezTo>
                  <a:cubicBezTo>
                    <a:pt x="20866" y="21600"/>
                    <a:pt x="21146" y="21600"/>
                    <a:pt x="21427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39" name="Line">
              <a:extLst>
                <a:ext uri="{FF2B5EF4-FFF2-40B4-BE49-F238E27FC236}">
                  <a16:creationId xmlns:a16="http://schemas.microsoft.com/office/drawing/2014/main" id="{AC490CB6-21AB-4478-AB50-7AC4380F21C3}"/>
                </a:ext>
              </a:extLst>
            </p:cNvPr>
            <p:cNvSpPr/>
            <p:nvPr/>
          </p:nvSpPr>
          <p:spPr>
            <a:xfrm>
              <a:off x="16797522" y="9618178"/>
              <a:ext cx="168802" cy="206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600" extrusionOk="0">
                  <a:moveTo>
                    <a:pt x="11485" y="0"/>
                  </a:moveTo>
                  <a:cubicBezTo>
                    <a:pt x="8785" y="1350"/>
                    <a:pt x="6085" y="2700"/>
                    <a:pt x="4465" y="4500"/>
                  </a:cubicBezTo>
                  <a:cubicBezTo>
                    <a:pt x="2845" y="6300"/>
                    <a:pt x="2305" y="8550"/>
                    <a:pt x="1495" y="11025"/>
                  </a:cubicBezTo>
                  <a:cubicBezTo>
                    <a:pt x="685" y="13500"/>
                    <a:pt x="-395" y="16200"/>
                    <a:pt x="145" y="16875"/>
                  </a:cubicBezTo>
                  <a:cubicBezTo>
                    <a:pt x="685" y="17550"/>
                    <a:pt x="2845" y="16200"/>
                    <a:pt x="4735" y="14400"/>
                  </a:cubicBezTo>
                  <a:cubicBezTo>
                    <a:pt x="6625" y="12600"/>
                    <a:pt x="8245" y="10350"/>
                    <a:pt x="9865" y="8325"/>
                  </a:cubicBezTo>
                  <a:cubicBezTo>
                    <a:pt x="11485" y="6300"/>
                    <a:pt x="13105" y="4500"/>
                    <a:pt x="14185" y="4725"/>
                  </a:cubicBezTo>
                  <a:cubicBezTo>
                    <a:pt x="15265" y="4950"/>
                    <a:pt x="15805" y="7200"/>
                    <a:pt x="16885" y="10350"/>
                  </a:cubicBezTo>
                  <a:cubicBezTo>
                    <a:pt x="17965" y="13500"/>
                    <a:pt x="19585" y="17550"/>
                    <a:pt x="21205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40" name="Line">
              <a:extLst>
                <a:ext uri="{FF2B5EF4-FFF2-40B4-BE49-F238E27FC236}">
                  <a16:creationId xmlns:a16="http://schemas.microsoft.com/office/drawing/2014/main" id="{473172D2-D830-4ADF-A40E-D4CA976F6091}"/>
                </a:ext>
              </a:extLst>
            </p:cNvPr>
            <p:cNvSpPr/>
            <p:nvPr/>
          </p:nvSpPr>
          <p:spPr>
            <a:xfrm>
              <a:off x="16981328" y="9281144"/>
              <a:ext cx="127538" cy="612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472" extrusionOk="0">
                  <a:moveTo>
                    <a:pt x="1988" y="0"/>
                  </a:moveTo>
                  <a:cubicBezTo>
                    <a:pt x="1988" y="3021"/>
                    <a:pt x="1988" y="6042"/>
                    <a:pt x="1628" y="8836"/>
                  </a:cubicBezTo>
                  <a:cubicBezTo>
                    <a:pt x="1268" y="11631"/>
                    <a:pt x="548" y="14199"/>
                    <a:pt x="188" y="15860"/>
                  </a:cubicBezTo>
                  <a:cubicBezTo>
                    <a:pt x="-172" y="17522"/>
                    <a:pt x="-172" y="18277"/>
                    <a:pt x="1628" y="18579"/>
                  </a:cubicBezTo>
                  <a:cubicBezTo>
                    <a:pt x="3428" y="18881"/>
                    <a:pt x="7028" y="18730"/>
                    <a:pt x="9908" y="18352"/>
                  </a:cubicBezTo>
                  <a:cubicBezTo>
                    <a:pt x="12788" y="17975"/>
                    <a:pt x="14948" y="17371"/>
                    <a:pt x="16748" y="16615"/>
                  </a:cubicBezTo>
                  <a:cubicBezTo>
                    <a:pt x="18548" y="15860"/>
                    <a:pt x="19988" y="14954"/>
                    <a:pt x="20708" y="15029"/>
                  </a:cubicBezTo>
                  <a:cubicBezTo>
                    <a:pt x="21428" y="15105"/>
                    <a:pt x="21428" y="16162"/>
                    <a:pt x="21068" y="17069"/>
                  </a:cubicBezTo>
                  <a:cubicBezTo>
                    <a:pt x="20708" y="17975"/>
                    <a:pt x="19988" y="18730"/>
                    <a:pt x="19268" y="19561"/>
                  </a:cubicBezTo>
                  <a:cubicBezTo>
                    <a:pt x="18548" y="20392"/>
                    <a:pt x="17828" y="21298"/>
                    <a:pt x="17108" y="21449"/>
                  </a:cubicBezTo>
                  <a:cubicBezTo>
                    <a:pt x="16388" y="21600"/>
                    <a:pt x="15668" y="20996"/>
                    <a:pt x="14948" y="2039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41" name="Line">
              <a:extLst>
                <a:ext uri="{FF2B5EF4-FFF2-40B4-BE49-F238E27FC236}">
                  <a16:creationId xmlns:a16="http://schemas.microsoft.com/office/drawing/2014/main" id="{E414DAD7-88C5-420D-A12D-6DB025D60F45}"/>
                </a:ext>
              </a:extLst>
            </p:cNvPr>
            <p:cNvSpPr/>
            <p:nvPr/>
          </p:nvSpPr>
          <p:spPr>
            <a:xfrm>
              <a:off x="17082607" y="9371744"/>
              <a:ext cx="41264" cy="65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42" name="Line">
              <a:extLst>
                <a:ext uri="{FF2B5EF4-FFF2-40B4-BE49-F238E27FC236}">
                  <a16:creationId xmlns:a16="http://schemas.microsoft.com/office/drawing/2014/main" id="{73F1BBB9-6D79-4EF2-9C73-DC746DE47509}"/>
                </a:ext>
              </a:extLst>
            </p:cNvPr>
            <p:cNvSpPr/>
            <p:nvPr/>
          </p:nvSpPr>
          <p:spPr>
            <a:xfrm>
              <a:off x="17187638" y="9205038"/>
              <a:ext cx="390117" cy="967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515" extrusionOk="0">
                  <a:moveTo>
                    <a:pt x="4930" y="0"/>
                  </a:moveTo>
                  <a:cubicBezTo>
                    <a:pt x="3991" y="288"/>
                    <a:pt x="3052" y="576"/>
                    <a:pt x="2465" y="1536"/>
                  </a:cubicBezTo>
                  <a:cubicBezTo>
                    <a:pt x="1878" y="2496"/>
                    <a:pt x="1643" y="4128"/>
                    <a:pt x="1409" y="6096"/>
                  </a:cubicBezTo>
                  <a:cubicBezTo>
                    <a:pt x="1174" y="8064"/>
                    <a:pt x="939" y="10368"/>
                    <a:pt x="822" y="12096"/>
                  </a:cubicBezTo>
                  <a:cubicBezTo>
                    <a:pt x="704" y="13824"/>
                    <a:pt x="704" y="14976"/>
                    <a:pt x="1291" y="15408"/>
                  </a:cubicBezTo>
                  <a:cubicBezTo>
                    <a:pt x="1878" y="15840"/>
                    <a:pt x="3052" y="15552"/>
                    <a:pt x="4109" y="14928"/>
                  </a:cubicBezTo>
                  <a:cubicBezTo>
                    <a:pt x="5165" y="14304"/>
                    <a:pt x="6104" y="13344"/>
                    <a:pt x="6926" y="12672"/>
                  </a:cubicBezTo>
                  <a:cubicBezTo>
                    <a:pt x="7748" y="12000"/>
                    <a:pt x="8452" y="11616"/>
                    <a:pt x="9039" y="11712"/>
                  </a:cubicBezTo>
                  <a:cubicBezTo>
                    <a:pt x="9626" y="11808"/>
                    <a:pt x="10096" y="12384"/>
                    <a:pt x="10330" y="12912"/>
                  </a:cubicBezTo>
                  <a:cubicBezTo>
                    <a:pt x="10565" y="13440"/>
                    <a:pt x="10565" y="13920"/>
                    <a:pt x="11152" y="14208"/>
                  </a:cubicBezTo>
                  <a:cubicBezTo>
                    <a:pt x="11739" y="14496"/>
                    <a:pt x="12913" y="14592"/>
                    <a:pt x="14087" y="14496"/>
                  </a:cubicBezTo>
                  <a:cubicBezTo>
                    <a:pt x="15261" y="14400"/>
                    <a:pt x="16435" y="14112"/>
                    <a:pt x="17609" y="13968"/>
                  </a:cubicBezTo>
                  <a:cubicBezTo>
                    <a:pt x="18783" y="13824"/>
                    <a:pt x="19957" y="13824"/>
                    <a:pt x="20661" y="14112"/>
                  </a:cubicBezTo>
                  <a:cubicBezTo>
                    <a:pt x="21365" y="14400"/>
                    <a:pt x="21600" y="14976"/>
                    <a:pt x="20543" y="15984"/>
                  </a:cubicBezTo>
                  <a:cubicBezTo>
                    <a:pt x="19487" y="16992"/>
                    <a:pt x="17139" y="18432"/>
                    <a:pt x="14674" y="19536"/>
                  </a:cubicBezTo>
                  <a:cubicBezTo>
                    <a:pt x="12209" y="20640"/>
                    <a:pt x="9626" y="21408"/>
                    <a:pt x="7161" y="21504"/>
                  </a:cubicBezTo>
                  <a:cubicBezTo>
                    <a:pt x="4696" y="21600"/>
                    <a:pt x="2348" y="21024"/>
                    <a:pt x="0" y="2044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43" name="Line">
              <a:extLst>
                <a:ext uri="{FF2B5EF4-FFF2-40B4-BE49-F238E27FC236}">
                  <a16:creationId xmlns:a16="http://schemas.microsoft.com/office/drawing/2014/main" id="{831372F3-95C8-4B34-96D6-9C3A6EA4A624}"/>
                </a:ext>
              </a:extLst>
            </p:cNvPr>
            <p:cNvSpPr/>
            <p:nvPr/>
          </p:nvSpPr>
          <p:spPr>
            <a:xfrm>
              <a:off x="17213897" y="9292015"/>
              <a:ext cx="191306" cy="39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4800" y="11375"/>
                    <a:pt x="9600" y="2735"/>
                    <a:pt x="13200" y="575"/>
                  </a:cubicBezTo>
                  <a:cubicBezTo>
                    <a:pt x="16800" y="-1585"/>
                    <a:pt x="19200" y="2735"/>
                    <a:pt x="21600" y="705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44" name="Line">
              <a:extLst>
                <a:ext uri="{FF2B5EF4-FFF2-40B4-BE49-F238E27FC236}">
                  <a16:creationId xmlns:a16="http://schemas.microsoft.com/office/drawing/2014/main" id="{333B0B8F-830D-4123-8FAD-3F5EEFA7794C}"/>
                </a:ext>
              </a:extLst>
            </p:cNvPr>
            <p:cNvSpPr/>
            <p:nvPr/>
          </p:nvSpPr>
          <p:spPr>
            <a:xfrm>
              <a:off x="13582812" y="10121919"/>
              <a:ext cx="1054064" cy="98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463" extrusionOk="0">
                  <a:moveTo>
                    <a:pt x="20718" y="1739"/>
                  </a:moveTo>
                  <a:cubicBezTo>
                    <a:pt x="21159" y="894"/>
                    <a:pt x="21600" y="49"/>
                    <a:pt x="21512" y="2"/>
                  </a:cubicBezTo>
                  <a:cubicBezTo>
                    <a:pt x="21424" y="-45"/>
                    <a:pt x="20807" y="706"/>
                    <a:pt x="19440" y="2256"/>
                  </a:cubicBezTo>
                  <a:cubicBezTo>
                    <a:pt x="18073" y="3805"/>
                    <a:pt x="15958" y="6153"/>
                    <a:pt x="13577" y="8595"/>
                  </a:cubicBezTo>
                  <a:cubicBezTo>
                    <a:pt x="11197" y="11037"/>
                    <a:pt x="8552" y="13572"/>
                    <a:pt x="6392" y="15545"/>
                  </a:cubicBezTo>
                  <a:cubicBezTo>
                    <a:pt x="4232" y="17517"/>
                    <a:pt x="2557" y="18925"/>
                    <a:pt x="1499" y="19865"/>
                  </a:cubicBezTo>
                  <a:cubicBezTo>
                    <a:pt x="441" y="20804"/>
                    <a:pt x="0" y="21273"/>
                    <a:pt x="0" y="21414"/>
                  </a:cubicBezTo>
                  <a:cubicBezTo>
                    <a:pt x="0" y="21555"/>
                    <a:pt x="441" y="21367"/>
                    <a:pt x="882" y="2117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45" name="Line">
              <a:extLst>
                <a:ext uri="{FF2B5EF4-FFF2-40B4-BE49-F238E27FC236}">
                  <a16:creationId xmlns:a16="http://schemas.microsoft.com/office/drawing/2014/main" id="{C1C32804-1AD2-4BEF-A8DC-4C5CEE1B8551}"/>
                </a:ext>
              </a:extLst>
            </p:cNvPr>
            <p:cNvSpPr/>
            <p:nvPr/>
          </p:nvSpPr>
          <p:spPr>
            <a:xfrm>
              <a:off x="14689392" y="10212519"/>
              <a:ext cx="806492" cy="935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600" extrusionOk="0">
                  <a:moveTo>
                    <a:pt x="0" y="0"/>
                  </a:moveTo>
                  <a:cubicBezTo>
                    <a:pt x="1494" y="2000"/>
                    <a:pt x="2987" y="4000"/>
                    <a:pt x="5170" y="6250"/>
                  </a:cubicBezTo>
                  <a:cubicBezTo>
                    <a:pt x="7353" y="8500"/>
                    <a:pt x="10226" y="11000"/>
                    <a:pt x="12811" y="13000"/>
                  </a:cubicBezTo>
                  <a:cubicBezTo>
                    <a:pt x="15396" y="15000"/>
                    <a:pt x="17694" y="16500"/>
                    <a:pt x="19130" y="17450"/>
                  </a:cubicBezTo>
                  <a:cubicBezTo>
                    <a:pt x="20566" y="18400"/>
                    <a:pt x="21140" y="18800"/>
                    <a:pt x="21370" y="19250"/>
                  </a:cubicBezTo>
                  <a:cubicBezTo>
                    <a:pt x="21600" y="19700"/>
                    <a:pt x="21485" y="20200"/>
                    <a:pt x="21026" y="20600"/>
                  </a:cubicBezTo>
                  <a:cubicBezTo>
                    <a:pt x="20566" y="21000"/>
                    <a:pt x="19762" y="21300"/>
                    <a:pt x="18957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46" name="Line">
              <a:extLst>
                <a:ext uri="{FF2B5EF4-FFF2-40B4-BE49-F238E27FC236}">
                  <a16:creationId xmlns:a16="http://schemas.microsoft.com/office/drawing/2014/main" id="{EBAD3C8C-56D8-4D8E-98D9-A2A66A8DBDAE}"/>
                </a:ext>
              </a:extLst>
            </p:cNvPr>
            <p:cNvSpPr/>
            <p:nvPr/>
          </p:nvSpPr>
          <p:spPr>
            <a:xfrm>
              <a:off x="11838539" y="11205504"/>
              <a:ext cx="318847" cy="380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2" h="21335" extrusionOk="0">
                  <a:moveTo>
                    <a:pt x="19751" y="6773"/>
                  </a:moveTo>
                  <a:cubicBezTo>
                    <a:pt x="20035" y="5560"/>
                    <a:pt x="20319" y="4346"/>
                    <a:pt x="20604" y="3133"/>
                  </a:cubicBezTo>
                  <a:cubicBezTo>
                    <a:pt x="20888" y="1919"/>
                    <a:pt x="21172" y="706"/>
                    <a:pt x="20604" y="220"/>
                  </a:cubicBezTo>
                  <a:cubicBezTo>
                    <a:pt x="20035" y="-265"/>
                    <a:pt x="18614" y="-22"/>
                    <a:pt x="15346" y="1677"/>
                  </a:cubicBezTo>
                  <a:cubicBezTo>
                    <a:pt x="12077" y="3375"/>
                    <a:pt x="6962" y="6531"/>
                    <a:pt x="3835" y="9322"/>
                  </a:cubicBezTo>
                  <a:cubicBezTo>
                    <a:pt x="709" y="12113"/>
                    <a:pt x="-428" y="14539"/>
                    <a:pt x="140" y="16360"/>
                  </a:cubicBezTo>
                  <a:cubicBezTo>
                    <a:pt x="709" y="18180"/>
                    <a:pt x="2983" y="19393"/>
                    <a:pt x="6677" y="20122"/>
                  </a:cubicBezTo>
                  <a:cubicBezTo>
                    <a:pt x="10372" y="20850"/>
                    <a:pt x="15488" y="21092"/>
                    <a:pt x="20604" y="2133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47" name="Line">
              <a:extLst>
                <a:ext uri="{FF2B5EF4-FFF2-40B4-BE49-F238E27FC236}">
                  <a16:creationId xmlns:a16="http://schemas.microsoft.com/office/drawing/2014/main" id="{BED1663D-CB3C-4CFA-9578-4FE1562BFDED}"/>
                </a:ext>
              </a:extLst>
            </p:cNvPr>
            <p:cNvSpPr/>
            <p:nvPr/>
          </p:nvSpPr>
          <p:spPr>
            <a:xfrm>
              <a:off x="12198647" y="11317850"/>
              <a:ext cx="367610" cy="25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012" extrusionOk="0">
                  <a:moveTo>
                    <a:pt x="14590" y="5069"/>
                  </a:moveTo>
                  <a:cubicBezTo>
                    <a:pt x="14338" y="3299"/>
                    <a:pt x="14087" y="1528"/>
                    <a:pt x="13208" y="643"/>
                  </a:cubicBezTo>
                  <a:cubicBezTo>
                    <a:pt x="12329" y="-242"/>
                    <a:pt x="10822" y="-242"/>
                    <a:pt x="8938" y="820"/>
                  </a:cubicBezTo>
                  <a:cubicBezTo>
                    <a:pt x="7055" y="1883"/>
                    <a:pt x="4794" y="4007"/>
                    <a:pt x="3287" y="5955"/>
                  </a:cubicBezTo>
                  <a:cubicBezTo>
                    <a:pt x="1780" y="7902"/>
                    <a:pt x="1027" y="9673"/>
                    <a:pt x="524" y="11443"/>
                  </a:cubicBezTo>
                  <a:cubicBezTo>
                    <a:pt x="22" y="13214"/>
                    <a:pt x="-229" y="14984"/>
                    <a:pt x="273" y="15869"/>
                  </a:cubicBezTo>
                  <a:cubicBezTo>
                    <a:pt x="776" y="16755"/>
                    <a:pt x="2031" y="16755"/>
                    <a:pt x="3413" y="16401"/>
                  </a:cubicBezTo>
                  <a:cubicBezTo>
                    <a:pt x="4794" y="16047"/>
                    <a:pt x="6301" y="15338"/>
                    <a:pt x="7808" y="14453"/>
                  </a:cubicBezTo>
                  <a:cubicBezTo>
                    <a:pt x="9315" y="13568"/>
                    <a:pt x="10822" y="12506"/>
                    <a:pt x="11701" y="12860"/>
                  </a:cubicBezTo>
                  <a:cubicBezTo>
                    <a:pt x="12580" y="13214"/>
                    <a:pt x="12831" y="14984"/>
                    <a:pt x="13585" y="16755"/>
                  </a:cubicBezTo>
                  <a:cubicBezTo>
                    <a:pt x="14338" y="18525"/>
                    <a:pt x="15594" y="20296"/>
                    <a:pt x="16976" y="20827"/>
                  </a:cubicBezTo>
                  <a:cubicBezTo>
                    <a:pt x="18357" y="21358"/>
                    <a:pt x="19864" y="20650"/>
                    <a:pt x="21371" y="1994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48" name="Line">
              <a:extLst>
                <a:ext uri="{FF2B5EF4-FFF2-40B4-BE49-F238E27FC236}">
                  <a16:creationId xmlns:a16="http://schemas.microsoft.com/office/drawing/2014/main" id="{102EAEC4-6508-4B6A-802A-F45FA7F3E9FE}"/>
                </a:ext>
              </a:extLst>
            </p:cNvPr>
            <p:cNvSpPr/>
            <p:nvPr/>
          </p:nvSpPr>
          <p:spPr>
            <a:xfrm>
              <a:off x="12551252" y="11107656"/>
              <a:ext cx="26259" cy="735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3" h="21600" extrusionOk="0">
                  <a:moveTo>
                    <a:pt x="20303" y="0"/>
                  </a:moveTo>
                  <a:cubicBezTo>
                    <a:pt x="11046" y="505"/>
                    <a:pt x="1789" y="1011"/>
                    <a:pt x="246" y="1579"/>
                  </a:cubicBezTo>
                  <a:cubicBezTo>
                    <a:pt x="-1297" y="2147"/>
                    <a:pt x="4875" y="2779"/>
                    <a:pt x="6418" y="4926"/>
                  </a:cubicBezTo>
                  <a:cubicBezTo>
                    <a:pt x="7961" y="7074"/>
                    <a:pt x="4875" y="10737"/>
                    <a:pt x="3332" y="13768"/>
                  </a:cubicBezTo>
                  <a:cubicBezTo>
                    <a:pt x="1789" y="16800"/>
                    <a:pt x="1789" y="19200"/>
                    <a:pt x="1789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49" name="Line">
              <a:extLst>
                <a:ext uri="{FF2B5EF4-FFF2-40B4-BE49-F238E27FC236}">
                  <a16:creationId xmlns:a16="http://schemas.microsoft.com/office/drawing/2014/main" id="{30C30782-F5FC-43F3-AB6E-E20F664D6240}"/>
                </a:ext>
              </a:extLst>
            </p:cNvPr>
            <p:cNvSpPr/>
            <p:nvPr/>
          </p:nvSpPr>
          <p:spPr>
            <a:xfrm>
              <a:off x="12566257" y="11350465"/>
              <a:ext cx="135040" cy="224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0602" extrusionOk="0">
                  <a:moveTo>
                    <a:pt x="0" y="12004"/>
                  </a:moveTo>
                  <a:cubicBezTo>
                    <a:pt x="0" y="10041"/>
                    <a:pt x="0" y="8077"/>
                    <a:pt x="675" y="6113"/>
                  </a:cubicBezTo>
                  <a:cubicBezTo>
                    <a:pt x="1350" y="4150"/>
                    <a:pt x="2700" y="2186"/>
                    <a:pt x="5400" y="1008"/>
                  </a:cubicBezTo>
                  <a:cubicBezTo>
                    <a:pt x="8100" y="-170"/>
                    <a:pt x="12150" y="-563"/>
                    <a:pt x="15525" y="1204"/>
                  </a:cubicBezTo>
                  <a:cubicBezTo>
                    <a:pt x="18900" y="2972"/>
                    <a:pt x="21600" y="6899"/>
                    <a:pt x="20925" y="10630"/>
                  </a:cubicBezTo>
                  <a:cubicBezTo>
                    <a:pt x="20250" y="14361"/>
                    <a:pt x="16200" y="17895"/>
                    <a:pt x="12488" y="19466"/>
                  </a:cubicBezTo>
                  <a:cubicBezTo>
                    <a:pt x="8775" y="21037"/>
                    <a:pt x="5400" y="20644"/>
                    <a:pt x="2025" y="2025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50" name="Line">
              <a:extLst>
                <a:ext uri="{FF2B5EF4-FFF2-40B4-BE49-F238E27FC236}">
                  <a16:creationId xmlns:a16="http://schemas.microsoft.com/office/drawing/2014/main" id="{01A9164E-E8FF-47A5-8A07-FECCD946BD51}"/>
                </a:ext>
              </a:extLst>
            </p:cNvPr>
            <p:cNvSpPr/>
            <p:nvPr/>
          </p:nvSpPr>
          <p:spPr>
            <a:xfrm>
              <a:off x="12813831" y="11354090"/>
              <a:ext cx="243824" cy="217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411" extrusionOk="0">
                  <a:moveTo>
                    <a:pt x="12275" y="3623"/>
                  </a:moveTo>
                  <a:cubicBezTo>
                    <a:pt x="11138" y="1929"/>
                    <a:pt x="10002" y="235"/>
                    <a:pt x="8675" y="23"/>
                  </a:cubicBezTo>
                  <a:cubicBezTo>
                    <a:pt x="7349" y="-189"/>
                    <a:pt x="5833" y="1082"/>
                    <a:pt x="4317" y="2987"/>
                  </a:cubicBezTo>
                  <a:cubicBezTo>
                    <a:pt x="2802" y="4893"/>
                    <a:pt x="1286" y="7435"/>
                    <a:pt x="528" y="9764"/>
                  </a:cubicBezTo>
                  <a:cubicBezTo>
                    <a:pt x="-230" y="12093"/>
                    <a:pt x="-230" y="14211"/>
                    <a:pt x="907" y="15270"/>
                  </a:cubicBezTo>
                  <a:cubicBezTo>
                    <a:pt x="2044" y="16329"/>
                    <a:pt x="4317" y="16329"/>
                    <a:pt x="6212" y="15693"/>
                  </a:cubicBezTo>
                  <a:cubicBezTo>
                    <a:pt x="8107" y="15058"/>
                    <a:pt x="9623" y="13787"/>
                    <a:pt x="11138" y="12093"/>
                  </a:cubicBezTo>
                  <a:cubicBezTo>
                    <a:pt x="12654" y="10399"/>
                    <a:pt x="14170" y="8282"/>
                    <a:pt x="15117" y="8705"/>
                  </a:cubicBezTo>
                  <a:cubicBezTo>
                    <a:pt x="16065" y="9129"/>
                    <a:pt x="16444" y="12093"/>
                    <a:pt x="17391" y="14635"/>
                  </a:cubicBezTo>
                  <a:cubicBezTo>
                    <a:pt x="18338" y="17176"/>
                    <a:pt x="19854" y="19293"/>
                    <a:pt x="21370" y="2141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51" name="Line">
              <a:extLst>
                <a:ext uri="{FF2B5EF4-FFF2-40B4-BE49-F238E27FC236}">
                  <a16:creationId xmlns:a16="http://schemas.microsoft.com/office/drawing/2014/main" id="{D66BE22A-E5BD-4503-9D11-6AB0FA07384D}"/>
                </a:ext>
              </a:extLst>
            </p:cNvPr>
            <p:cNvSpPr/>
            <p:nvPr/>
          </p:nvSpPr>
          <p:spPr>
            <a:xfrm>
              <a:off x="13121423" y="11093160"/>
              <a:ext cx="37511" cy="492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extrusionOk="0">
                  <a:moveTo>
                    <a:pt x="0" y="0"/>
                  </a:moveTo>
                  <a:cubicBezTo>
                    <a:pt x="7200" y="5874"/>
                    <a:pt x="14400" y="11747"/>
                    <a:pt x="18000" y="15158"/>
                  </a:cubicBezTo>
                  <a:cubicBezTo>
                    <a:pt x="21600" y="18568"/>
                    <a:pt x="21600" y="19516"/>
                    <a:pt x="20400" y="20179"/>
                  </a:cubicBezTo>
                  <a:cubicBezTo>
                    <a:pt x="19200" y="20842"/>
                    <a:pt x="16800" y="21221"/>
                    <a:pt x="14399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52" name="Line">
              <a:extLst>
                <a:ext uri="{FF2B5EF4-FFF2-40B4-BE49-F238E27FC236}">
                  <a16:creationId xmlns:a16="http://schemas.microsoft.com/office/drawing/2014/main" id="{65073374-2EF3-477D-A4FC-79101DB5A651}"/>
                </a:ext>
              </a:extLst>
            </p:cNvPr>
            <p:cNvSpPr/>
            <p:nvPr/>
          </p:nvSpPr>
          <p:spPr>
            <a:xfrm>
              <a:off x="13110171" y="11335969"/>
              <a:ext cx="217565" cy="250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3" extrusionOk="0">
                  <a:moveTo>
                    <a:pt x="7624" y="5827"/>
                  </a:moveTo>
                  <a:cubicBezTo>
                    <a:pt x="8894" y="3996"/>
                    <a:pt x="10165" y="2166"/>
                    <a:pt x="12071" y="1067"/>
                  </a:cubicBezTo>
                  <a:cubicBezTo>
                    <a:pt x="13977" y="-31"/>
                    <a:pt x="16518" y="-397"/>
                    <a:pt x="18424" y="518"/>
                  </a:cubicBezTo>
                  <a:cubicBezTo>
                    <a:pt x="20329" y="1434"/>
                    <a:pt x="21600" y="3630"/>
                    <a:pt x="21600" y="6559"/>
                  </a:cubicBezTo>
                  <a:cubicBezTo>
                    <a:pt x="21600" y="9488"/>
                    <a:pt x="20329" y="13149"/>
                    <a:pt x="16518" y="15711"/>
                  </a:cubicBezTo>
                  <a:cubicBezTo>
                    <a:pt x="12706" y="18274"/>
                    <a:pt x="6353" y="19739"/>
                    <a:pt x="0" y="2120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53" name="Line">
              <a:extLst>
                <a:ext uri="{FF2B5EF4-FFF2-40B4-BE49-F238E27FC236}">
                  <a16:creationId xmlns:a16="http://schemas.microsoft.com/office/drawing/2014/main" id="{CEE56FC4-A25D-4ECD-8798-E3B1D5A2C927}"/>
                </a:ext>
              </a:extLst>
            </p:cNvPr>
            <p:cNvSpPr/>
            <p:nvPr/>
          </p:nvSpPr>
          <p:spPr>
            <a:xfrm>
              <a:off x="13444019" y="11404826"/>
              <a:ext cx="52516" cy="166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54" name="Line">
              <a:extLst>
                <a:ext uri="{FF2B5EF4-FFF2-40B4-BE49-F238E27FC236}">
                  <a16:creationId xmlns:a16="http://schemas.microsoft.com/office/drawing/2014/main" id="{C083D6F1-F734-4874-BB88-1DC678AA54BA}"/>
                </a:ext>
              </a:extLst>
            </p:cNvPr>
            <p:cNvSpPr/>
            <p:nvPr/>
          </p:nvSpPr>
          <p:spPr>
            <a:xfrm>
              <a:off x="13305229" y="11002558"/>
              <a:ext cx="22507" cy="25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55" name="Line">
              <a:extLst>
                <a:ext uri="{FF2B5EF4-FFF2-40B4-BE49-F238E27FC236}">
                  <a16:creationId xmlns:a16="http://schemas.microsoft.com/office/drawing/2014/main" id="{DE9FF070-9818-46BF-A11C-191FC699853E}"/>
                </a:ext>
              </a:extLst>
            </p:cNvPr>
            <p:cNvSpPr/>
            <p:nvPr/>
          </p:nvSpPr>
          <p:spPr>
            <a:xfrm>
              <a:off x="13586562" y="11194633"/>
              <a:ext cx="236322" cy="445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1" extrusionOk="0">
                  <a:moveTo>
                    <a:pt x="0" y="2057"/>
                  </a:moveTo>
                  <a:cubicBezTo>
                    <a:pt x="0" y="1029"/>
                    <a:pt x="0" y="0"/>
                    <a:pt x="200" y="0"/>
                  </a:cubicBezTo>
                  <a:cubicBezTo>
                    <a:pt x="400" y="0"/>
                    <a:pt x="800" y="1029"/>
                    <a:pt x="1400" y="4320"/>
                  </a:cubicBezTo>
                  <a:cubicBezTo>
                    <a:pt x="2000" y="7611"/>
                    <a:pt x="2800" y="13166"/>
                    <a:pt x="3200" y="16457"/>
                  </a:cubicBezTo>
                  <a:cubicBezTo>
                    <a:pt x="3600" y="19749"/>
                    <a:pt x="3600" y="20777"/>
                    <a:pt x="4600" y="21189"/>
                  </a:cubicBezTo>
                  <a:cubicBezTo>
                    <a:pt x="5600" y="21600"/>
                    <a:pt x="7600" y="21394"/>
                    <a:pt x="9800" y="20469"/>
                  </a:cubicBezTo>
                  <a:cubicBezTo>
                    <a:pt x="12000" y="19543"/>
                    <a:pt x="14400" y="17897"/>
                    <a:pt x="15800" y="16457"/>
                  </a:cubicBezTo>
                  <a:cubicBezTo>
                    <a:pt x="17200" y="15017"/>
                    <a:pt x="17600" y="13783"/>
                    <a:pt x="17400" y="13783"/>
                  </a:cubicBezTo>
                  <a:cubicBezTo>
                    <a:pt x="17200" y="13783"/>
                    <a:pt x="16400" y="15017"/>
                    <a:pt x="16000" y="16354"/>
                  </a:cubicBezTo>
                  <a:cubicBezTo>
                    <a:pt x="15600" y="17691"/>
                    <a:pt x="15600" y="19131"/>
                    <a:pt x="16600" y="19851"/>
                  </a:cubicBezTo>
                  <a:cubicBezTo>
                    <a:pt x="17600" y="20571"/>
                    <a:pt x="19600" y="20571"/>
                    <a:pt x="21600" y="2057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56" name="Line">
              <a:extLst>
                <a:ext uri="{FF2B5EF4-FFF2-40B4-BE49-F238E27FC236}">
                  <a16:creationId xmlns:a16="http://schemas.microsoft.com/office/drawing/2014/main" id="{2E42738F-AA9C-4EF8-B43E-3C3AE2C4616C}"/>
                </a:ext>
              </a:extLst>
            </p:cNvPr>
            <p:cNvSpPr/>
            <p:nvPr/>
          </p:nvSpPr>
          <p:spPr>
            <a:xfrm>
              <a:off x="13717852" y="11216377"/>
              <a:ext cx="37511" cy="57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0015" extrusionOk="0">
                  <a:moveTo>
                    <a:pt x="7055" y="20015"/>
                  </a:moveTo>
                  <a:cubicBezTo>
                    <a:pt x="2735" y="11375"/>
                    <a:pt x="-1585" y="2735"/>
                    <a:pt x="575" y="575"/>
                  </a:cubicBezTo>
                  <a:cubicBezTo>
                    <a:pt x="2735" y="-1585"/>
                    <a:pt x="11375" y="2735"/>
                    <a:pt x="20015" y="705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57" name="Line">
              <a:extLst>
                <a:ext uri="{FF2B5EF4-FFF2-40B4-BE49-F238E27FC236}">
                  <a16:creationId xmlns:a16="http://schemas.microsoft.com/office/drawing/2014/main" id="{81115F9D-2F22-446A-89CA-2636C1D03817}"/>
                </a:ext>
              </a:extLst>
            </p:cNvPr>
            <p:cNvSpPr/>
            <p:nvPr/>
          </p:nvSpPr>
          <p:spPr>
            <a:xfrm>
              <a:off x="13905408" y="11147519"/>
              <a:ext cx="71270" cy="568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extrusionOk="0">
                  <a:moveTo>
                    <a:pt x="20417" y="0"/>
                  </a:moveTo>
                  <a:cubicBezTo>
                    <a:pt x="12793" y="1473"/>
                    <a:pt x="5170" y="2945"/>
                    <a:pt x="1993" y="5564"/>
                  </a:cubicBezTo>
                  <a:cubicBezTo>
                    <a:pt x="-1183" y="8182"/>
                    <a:pt x="88" y="11945"/>
                    <a:pt x="1358" y="14809"/>
                  </a:cubicBezTo>
                  <a:cubicBezTo>
                    <a:pt x="2629" y="17673"/>
                    <a:pt x="3900" y="19636"/>
                    <a:pt x="517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58" name="Line">
              <a:extLst>
                <a:ext uri="{FF2B5EF4-FFF2-40B4-BE49-F238E27FC236}">
                  <a16:creationId xmlns:a16="http://schemas.microsoft.com/office/drawing/2014/main" id="{E28BFA62-DE73-4CCE-B51E-D025F9E21E4C}"/>
                </a:ext>
              </a:extLst>
            </p:cNvPr>
            <p:cNvSpPr/>
            <p:nvPr/>
          </p:nvSpPr>
          <p:spPr>
            <a:xfrm>
              <a:off x="13871647" y="11386705"/>
              <a:ext cx="416376" cy="496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442" extrusionOk="0">
                  <a:moveTo>
                    <a:pt x="0" y="4125"/>
                  </a:moveTo>
                  <a:cubicBezTo>
                    <a:pt x="0" y="3194"/>
                    <a:pt x="0" y="2263"/>
                    <a:pt x="551" y="1704"/>
                  </a:cubicBezTo>
                  <a:cubicBezTo>
                    <a:pt x="1102" y="1145"/>
                    <a:pt x="2204" y="959"/>
                    <a:pt x="3416" y="866"/>
                  </a:cubicBezTo>
                  <a:cubicBezTo>
                    <a:pt x="4629" y="773"/>
                    <a:pt x="5951" y="773"/>
                    <a:pt x="7494" y="1611"/>
                  </a:cubicBezTo>
                  <a:cubicBezTo>
                    <a:pt x="9037" y="2449"/>
                    <a:pt x="10800" y="4125"/>
                    <a:pt x="11792" y="5428"/>
                  </a:cubicBezTo>
                  <a:cubicBezTo>
                    <a:pt x="12784" y="6732"/>
                    <a:pt x="13004" y="7663"/>
                    <a:pt x="13665" y="8035"/>
                  </a:cubicBezTo>
                  <a:cubicBezTo>
                    <a:pt x="14327" y="8408"/>
                    <a:pt x="15429" y="8221"/>
                    <a:pt x="16200" y="7663"/>
                  </a:cubicBezTo>
                  <a:cubicBezTo>
                    <a:pt x="16971" y="7104"/>
                    <a:pt x="17412" y="6173"/>
                    <a:pt x="17633" y="5242"/>
                  </a:cubicBezTo>
                  <a:cubicBezTo>
                    <a:pt x="17853" y="4311"/>
                    <a:pt x="17853" y="3380"/>
                    <a:pt x="18073" y="2356"/>
                  </a:cubicBezTo>
                  <a:cubicBezTo>
                    <a:pt x="18294" y="1332"/>
                    <a:pt x="18735" y="214"/>
                    <a:pt x="19286" y="28"/>
                  </a:cubicBezTo>
                  <a:cubicBezTo>
                    <a:pt x="19837" y="-158"/>
                    <a:pt x="20498" y="587"/>
                    <a:pt x="20939" y="2449"/>
                  </a:cubicBezTo>
                  <a:cubicBezTo>
                    <a:pt x="21380" y="4311"/>
                    <a:pt x="21600" y="7290"/>
                    <a:pt x="20057" y="10642"/>
                  </a:cubicBezTo>
                  <a:cubicBezTo>
                    <a:pt x="18514" y="13994"/>
                    <a:pt x="15208" y="17718"/>
                    <a:pt x="11902" y="2144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59" name="Line">
              <a:extLst>
                <a:ext uri="{FF2B5EF4-FFF2-40B4-BE49-F238E27FC236}">
                  <a16:creationId xmlns:a16="http://schemas.microsoft.com/office/drawing/2014/main" id="{B3FB48F4-E6C5-439F-85D4-B3D796A32BCC}"/>
                </a:ext>
              </a:extLst>
            </p:cNvPr>
            <p:cNvSpPr/>
            <p:nvPr/>
          </p:nvSpPr>
          <p:spPr>
            <a:xfrm>
              <a:off x="15180790" y="11321473"/>
              <a:ext cx="11252" cy="289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224"/>
                  </a:moveTo>
                  <a:cubicBezTo>
                    <a:pt x="14400" y="1612"/>
                    <a:pt x="7200" y="0"/>
                    <a:pt x="3600" y="0"/>
                  </a:cubicBezTo>
                  <a:cubicBezTo>
                    <a:pt x="0" y="0"/>
                    <a:pt x="0" y="1612"/>
                    <a:pt x="0" y="5481"/>
                  </a:cubicBezTo>
                  <a:cubicBezTo>
                    <a:pt x="0" y="9349"/>
                    <a:pt x="0" y="1547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60" name="Line">
              <a:extLst>
                <a:ext uri="{FF2B5EF4-FFF2-40B4-BE49-F238E27FC236}">
                  <a16:creationId xmlns:a16="http://schemas.microsoft.com/office/drawing/2014/main" id="{B73FD796-C588-4097-81BD-8AD2F57608B4}"/>
                </a:ext>
              </a:extLst>
            </p:cNvPr>
            <p:cNvSpPr/>
            <p:nvPr/>
          </p:nvSpPr>
          <p:spPr>
            <a:xfrm>
              <a:off x="15128274" y="11546162"/>
              <a:ext cx="221315" cy="25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61" name="Line">
              <a:extLst>
                <a:ext uri="{FF2B5EF4-FFF2-40B4-BE49-F238E27FC236}">
                  <a16:creationId xmlns:a16="http://schemas.microsoft.com/office/drawing/2014/main" id="{2E629072-0A9A-4827-A4FC-BC925A2D70F3}"/>
                </a:ext>
              </a:extLst>
            </p:cNvPr>
            <p:cNvSpPr/>
            <p:nvPr/>
          </p:nvSpPr>
          <p:spPr>
            <a:xfrm>
              <a:off x="15072006" y="11209129"/>
              <a:ext cx="303842" cy="14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600" extrusionOk="0">
                  <a:moveTo>
                    <a:pt x="3939" y="21600"/>
                  </a:moveTo>
                  <a:cubicBezTo>
                    <a:pt x="2722" y="18982"/>
                    <a:pt x="1505" y="16364"/>
                    <a:pt x="745" y="13418"/>
                  </a:cubicBezTo>
                  <a:cubicBezTo>
                    <a:pt x="-16" y="10473"/>
                    <a:pt x="-320" y="7200"/>
                    <a:pt x="441" y="4909"/>
                  </a:cubicBezTo>
                  <a:cubicBezTo>
                    <a:pt x="1201" y="2618"/>
                    <a:pt x="3026" y="1309"/>
                    <a:pt x="6677" y="655"/>
                  </a:cubicBezTo>
                  <a:cubicBezTo>
                    <a:pt x="10328" y="0"/>
                    <a:pt x="15804" y="0"/>
                    <a:pt x="2128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62" name="Line">
              <a:extLst>
                <a:ext uri="{FF2B5EF4-FFF2-40B4-BE49-F238E27FC236}">
                  <a16:creationId xmlns:a16="http://schemas.microsoft.com/office/drawing/2014/main" id="{25C656C9-9E65-4F58-AEB4-F2F42222793C}"/>
                </a:ext>
              </a:extLst>
            </p:cNvPr>
            <p:cNvSpPr/>
            <p:nvPr/>
          </p:nvSpPr>
          <p:spPr>
            <a:xfrm>
              <a:off x="15285821" y="11209129"/>
              <a:ext cx="352605" cy="739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541" extrusionOk="0">
                  <a:moveTo>
                    <a:pt x="21079" y="1574"/>
                  </a:moveTo>
                  <a:cubicBezTo>
                    <a:pt x="21340" y="820"/>
                    <a:pt x="21600" y="67"/>
                    <a:pt x="21340" y="4"/>
                  </a:cubicBezTo>
                  <a:cubicBezTo>
                    <a:pt x="21080" y="-59"/>
                    <a:pt x="20299" y="569"/>
                    <a:pt x="18087" y="2704"/>
                  </a:cubicBezTo>
                  <a:cubicBezTo>
                    <a:pt x="15875" y="4839"/>
                    <a:pt x="12231" y="8481"/>
                    <a:pt x="8978" y="11557"/>
                  </a:cubicBezTo>
                  <a:cubicBezTo>
                    <a:pt x="5725" y="14634"/>
                    <a:pt x="2863" y="17146"/>
                    <a:pt x="1431" y="18715"/>
                  </a:cubicBezTo>
                  <a:cubicBezTo>
                    <a:pt x="0" y="20285"/>
                    <a:pt x="0" y="20913"/>
                    <a:pt x="0" y="2154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63" name="Line">
              <a:extLst>
                <a:ext uri="{FF2B5EF4-FFF2-40B4-BE49-F238E27FC236}">
                  <a16:creationId xmlns:a16="http://schemas.microsoft.com/office/drawing/2014/main" id="{3390C19F-1A45-4AED-A2A9-4C4A6D3BDFB7}"/>
                </a:ext>
              </a:extLst>
            </p:cNvPr>
            <p:cNvSpPr/>
            <p:nvPr/>
          </p:nvSpPr>
          <p:spPr>
            <a:xfrm>
              <a:off x="15645929" y="11357713"/>
              <a:ext cx="247574" cy="271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5" h="20729" extrusionOk="0">
                  <a:moveTo>
                    <a:pt x="5493" y="7586"/>
                  </a:moveTo>
                  <a:cubicBezTo>
                    <a:pt x="5859" y="5949"/>
                    <a:pt x="6225" y="4313"/>
                    <a:pt x="5493" y="4313"/>
                  </a:cubicBezTo>
                  <a:cubicBezTo>
                    <a:pt x="4760" y="4313"/>
                    <a:pt x="2930" y="5949"/>
                    <a:pt x="1649" y="7749"/>
                  </a:cubicBezTo>
                  <a:cubicBezTo>
                    <a:pt x="367" y="9549"/>
                    <a:pt x="-365" y="11513"/>
                    <a:pt x="184" y="13967"/>
                  </a:cubicBezTo>
                  <a:cubicBezTo>
                    <a:pt x="733" y="16422"/>
                    <a:pt x="2564" y="19367"/>
                    <a:pt x="5493" y="20349"/>
                  </a:cubicBezTo>
                  <a:cubicBezTo>
                    <a:pt x="8421" y="21331"/>
                    <a:pt x="12449" y="20349"/>
                    <a:pt x="15560" y="18058"/>
                  </a:cubicBezTo>
                  <a:cubicBezTo>
                    <a:pt x="18672" y="15767"/>
                    <a:pt x="20869" y="12167"/>
                    <a:pt x="21052" y="8895"/>
                  </a:cubicBezTo>
                  <a:cubicBezTo>
                    <a:pt x="21235" y="5622"/>
                    <a:pt x="19404" y="2676"/>
                    <a:pt x="17391" y="1204"/>
                  </a:cubicBezTo>
                  <a:cubicBezTo>
                    <a:pt x="15377" y="-269"/>
                    <a:pt x="13181" y="-269"/>
                    <a:pt x="10984" y="549"/>
                  </a:cubicBezTo>
                  <a:cubicBezTo>
                    <a:pt x="8788" y="1367"/>
                    <a:pt x="6591" y="3004"/>
                    <a:pt x="5493" y="4313"/>
                  </a:cubicBezTo>
                  <a:cubicBezTo>
                    <a:pt x="4394" y="5622"/>
                    <a:pt x="4394" y="6604"/>
                    <a:pt x="4394" y="758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64" name="Line">
              <a:extLst>
                <a:ext uri="{FF2B5EF4-FFF2-40B4-BE49-F238E27FC236}">
                  <a16:creationId xmlns:a16="http://schemas.microsoft.com/office/drawing/2014/main" id="{20F1DE7C-1869-4301-95DC-FAF73D41C6C9}"/>
                </a:ext>
              </a:extLst>
            </p:cNvPr>
            <p:cNvSpPr/>
            <p:nvPr/>
          </p:nvSpPr>
          <p:spPr>
            <a:xfrm>
              <a:off x="16099813" y="11379457"/>
              <a:ext cx="116286" cy="10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65" name="Line">
              <a:extLst>
                <a:ext uri="{FF2B5EF4-FFF2-40B4-BE49-F238E27FC236}">
                  <a16:creationId xmlns:a16="http://schemas.microsoft.com/office/drawing/2014/main" id="{8C40E8EA-AE4F-4770-B097-B5755B80FD47}"/>
                </a:ext>
              </a:extLst>
            </p:cNvPr>
            <p:cNvSpPr/>
            <p:nvPr/>
          </p:nvSpPr>
          <p:spPr>
            <a:xfrm>
              <a:off x="16396153" y="11107656"/>
              <a:ext cx="52516" cy="59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4" extrusionOk="0">
                  <a:moveTo>
                    <a:pt x="21600" y="2333"/>
                  </a:moveTo>
                  <a:cubicBezTo>
                    <a:pt x="14400" y="1253"/>
                    <a:pt x="7200" y="173"/>
                    <a:pt x="3600" y="18"/>
                  </a:cubicBezTo>
                  <a:cubicBezTo>
                    <a:pt x="0" y="-136"/>
                    <a:pt x="0" y="635"/>
                    <a:pt x="0" y="3644"/>
                  </a:cubicBezTo>
                  <a:cubicBezTo>
                    <a:pt x="0" y="6653"/>
                    <a:pt x="0" y="11898"/>
                    <a:pt x="0" y="14984"/>
                  </a:cubicBezTo>
                  <a:cubicBezTo>
                    <a:pt x="0" y="18070"/>
                    <a:pt x="0" y="18995"/>
                    <a:pt x="1800" y="19844"/>
                  </a:cubicBezTo>
                  <a:cubicBezTo>
                    <a:pt x="3600" y="20693"/>
                    <a:pt x="7200" y="21464"/>
                    <a:pt x="9000" y="21464"/>
                  </a:cubicBezTo>
                  <a:cubicBezTo>
                    <a:pt x="10800" y="21464"/>
                    <a:pt x="10800" y="20693"/>
                    <a:pt x="10800" y="1992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66" name="Line">
              <a:extLst>
                <a:ext uri="{FF2B5EF4-FFF2-40B4-BE49-F238E27FC236}">
                  <a16:creationId xmlns:a16="http://schemas.microsoft.com/office/drawing/2014/main" id="{A952ECF3-706E-4FC9-817D-621C56C03113}"/>
                </a:ext>
              </a:extLst>
            </p:cNvPr>
            <p:cNvSpPr/>
            <p:nvPr/>
          </p:nvSpPr>
          <p:spPr>
            <a:xfrm>
              <a:off x="16384898" y="11230873"/>
              <a:ext cx="183806" cy="239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0993" extrusionOk="0">
                  <a:moveTo>
                    <a:pt x="0" y="10664"/>
                  </a:moveTo>
                  <a:cubicBezTo>
                    <a:pt x="3014" y="7253"/>
                    <a:pt x="6028" y="3842"/>
                    <a:pt x="9042" y="1948"/>
                  </a:cubicBezTo>
                  <a:cubicBezTo>
                    <a:pt x="12056" y="53"/>
                    <a:pt x="15070" y="-326"/>
                    <a:pt x="17330" y="242"/>
                  </a:cubicBezTo>
                  <a:cubicBezTo>
                    <a:pt x="19591" y="811"/>
                    <a:pt x="21098" y="2327"/>
                    <a:pt x="21349" y="4979"/>
                  </a:cubicBezTo>
                  <a:cubicBezTo>
                    <a:pt x="21600" y="7632"/>
                    <a:pt x="20595" y="11421"/>
                    <a:pt x="19088" y="14074"/>
                  </a:cubicBezTo>
                  <a:cubicBezTo>
                    <a:pt x="17581" y="16727"/>
                    <a:pt x="15572" y="18242"/>
                    <a:pt x="13060" y="19379"/>
                  </a:cubicBezTo>
                  <a:cubicBezTo>
                    <a:pt x="10549" y="20516"/>
                    <a:pt x="7535" y="21274"/>
                    <a:pt x="6781" y="20895"/>
                  </a:cubicBezTo>
                  <a:cubicBezTo>
                    <a:pt x="6028" y="20516"/>
                    <a:pt x="7535" y="19000"/>
                    <a:pt x="9042" y="1748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67" name="Line">
              <a:extLst>
                <a:ext uri="{FF2B5EF4-FFF2-40B4-BE49-F238E27FC236}">
                  <a16:creationId xmlns:a16="http://schemas.microsoft.com/office/drawing/2014/main" id="{6963FECF-A193-44E3-8C28-4854D2A987CA}"/>
                </a:ext>
              </a:extLst>
            </p:cNvPr>
            <p:cNvSpPr/>
            <p:nvPr/>
          </p:nvSpPr>
          <p:spPr>
            <a:xfrm>
              <a:off x="16722499" y="11183759"/>
              <a:ext cx="22507" cy="246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68" name="Line">
              <a:extLst>
                <a:ext uri="{FF2B5EF4-FFF2-40B4-BE49-F238E27FC236}">
                  <a16:creationId xmlns:a16="http://schemas.microsoft.com/office/drawing/2014/main" id="{A437D4AD-0B4D-43EF-AE27-B834BE72BFF3}"/>
                </a:ext>
              </a:extLst>
            </p:cNvPr>
            <p:cNvSpPr/>
            <p:nvPr/>
          </p:nvSpPr>
          <p:spPr>
            <a:xfrm>
              <a:off x="16722499" y="11056919"/>
              <a:ext cx="11255" cy="2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69" name="Line">
              <a:extLst>
                <a:ext uri="{FF2B5EF4-FFF2-40B4-BE49-F238E27FC236}">
                  <a16:creationId xmlns:a16="http://schemas.microsoft.com/office/drawing/2014/main" id="{638533BF-87BF-4D52-BB6A-A804C2F5276A}"/>
                </a:ext>
              </a:extLst>
            </p:cNvPr>
            <p:cNvSpPr/>
            <p:nvPr/>
          </p:nvSpPr>
          <p:spPr>
            <a:xfrm>
              <a:off x="16876296" y="11194633"/>
              <a:ext cx="176302" cy="250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256" extrusionOk="0">
                  <a:moveTo>
                    <a:pt x="1455" y="388"/>
                  </a:moveTo>
                  <a:cubicBezTo>
                    <a:pt x="941" y="4781"/>
                    <a:pt x="426" y="9175"/>
                    <a:pt x="169" y="12836"/>
                  </a:cubicBezTo>
                  <a:cubicBezTo>
                    <a:pt x="-88" y="16497"/>
                    <a:pt x="-88" y="19425"/>
                    <a:pt x="426" y="19792"/>
                  </a:cubicBezTo>
                  <a:cubicBezTo>
                    <a:pt x="941" y="20158"/>
                    <a:pt x="1969" y="17961"/>
                    <a:pt x="3769" y="14849"/>
                  </a:cubicBezTo>
                  <a:cubicBezTo>
                    <a:pt x="5569" y="11737"/>
                    <a:pt x="8141" y="7710"/>
                    <a:pt x="10198" y="4964"/>
                  </a:cubicBezTo>
                  <a:cubicBezTo>
                    <a:pt x="12255" y="2219"/>
                    <a:pt x="13798" y="754"/>
                    <a:pt x="15855" y="205"/>
                  </a:cubicBezTo>
                  <a:cubicBezTo>
                    <a:pt x="17912" y="-344"/>
                    <a:pt x="20483" y="22"/>
                    <a:pt x="20998" y="3683"/>
                  </a:cubicBezTo>
                  <a:cubicBezTo>
                    <a:pt x="21512" y="7344"/>
                    <a:pt x="19969" y="14300"/>
                    <a:pt x="18426" y="2125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70" name="Line">
              <a:extLst>
                <a:ext uri="{FF2B5EF4-FFF2-40B4-BE49-F238E27FC236}">
                  <a16:creationId xmlns:a16="http://schemas.microsoft.com/office/drawing/2014/main" id="{93CFB25A-BF72-4DB7-AC3F-EDACD5078827}"/>
                </a:ext>
              </a:extLst>
            </p:cNvPr>
            <p:cNvSpPr/>
            <p:nvPr/>
          </p:nvSpPr>
          <p:spPr>
            <a:xfrm>
              <a:off x="17161382" y="11125775"/>
              <a:ext cx="138790" cy="318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267" extrusionOk="0">
                  <a:moveTo>
                    <a:pt x="19636" y="364"/>
                  </a:moveTo>
                  <a:cubicBezTo>
                    <a:pt x="16364" y="76"/>
                    <a:pt x="13091" y="-212"/>
                    <a:pt x="10473" y="220"/>
                  </a:cubicBezTo>
                  <a:cubicBezTo>
                    <a:pt x="7854" y="652"/>
                    <a:pt x="5891" y="1804"/>
                    <a:pt x="4582" y="3244"/>
                  </a:cubicBezTo>
                  <a:cubicBezTo>
                    <a:pt x="3273" y="4684"/>
                    <a:pt x="2618" y="6412"/>
                    <a:pt x="3927" y="7276"/>
                  </a:cubicBezTo>
                  <a:cubicBezTo>
                    <a:pt x="5236" y="8140"/>
                    <a:pt x="8509" y="8140"/>
                    <a:pt x="11782" y="8428"/>
                  </a:cubicBezTo>
                  <a:cubicBezTo>
                    <a:pt x="15055" y="8716"/>
                    <a:pt x="18327" y="9292"/>
                    <a:pt x="19964" y="11164"/>
                  </a:cubicBezTo>
                  <a:cubicBezTo>
                    <a:pt x="21600" y="13036"/>
                    <a:pt x="21600" y="16204"/>
                    <a:pt x="19636" y="18220"/>
                  </a:cubicBezTo>
                  <a:cubicBezTo>
                    <a:pt x="17673" y="20236"/>
                    <a:pt x="13745" y="21100"/>
                    <a:pt x="10145" y="21244"/>
                  </a:cubicBezTo>
                  <a:cubicBezTo>
                    <a:pt x="6545" y="21388"/>
                    <a:pt x="3273" y="20812"/>
                    <a:pt x="0" y="2023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Footer Placeholder 3">
            <a:extLst>
              <a:ext uri="{FF2B5EF4-FFF2-40B4-BE49-F238E27FC236}">
                <a16:creationId xmlns:a16="http://schemas.microsoft.com/office/drawing/2014/main" id="{24BC5015-F752-459E-9D53-EB1BF126DD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Chapter 1 — Computer Abstractions and Technology — </a:t>
            </a:r>
            <a:fld id="{6A409BA3-DA74-406A-B275-CFF9911723E4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867" name="Rectangle 2">
            <a:extLst>
              <a:ext uri="{FF2B5EF4-FFF2-40B4-BE49-F238E27FC236}">
                <a16:creationId xmlns:a16="http://schemas.microsoft.com/office/drawing/2014/main" id="{F5CDBEB8-701F-4A0B-85FC-FB9E4C8CC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420868" name="Rectangle 3">
            <a:extLst>
              <a:ext uri="{FF2B5EF4-FFF2-40B4-BE49-F238E27FC236}">
                <a16:creationId xmlns:a16="http://schemas.microsoft.com/office/drawing/2014/main" id="{03D69735-1A9A-46D1-8620-8F49BCF248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7"/>
            <a:ext cx="8270875" cy="541474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Cost/performance is improving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Due to underlying technology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Hierarchical layers of abstraction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 both hardware and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Instruction set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hardware/software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Execution time: the best performance measure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Power is a limiting factor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Use enhancement and parallelism to improve performance</a:t>
            </a:r>
          </a:p>
        </p:txBody>
      </p:sp>
      <p:sp>
        <p:nvSpPr>
          <p:cNvPr id="420869" name="Text Box 4">
            <a:extLst>
              <a:ext uri="{FF2B5EF4-FFF2-40B4-BE49-F238E27FC236}">
                <a16:creationId xmlns:a16="http://schemas.microsoft.com/office/drawing/2014/main" id="{479686D6-8897-4AA6-923E-1DDEA51B590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554119" y="1223169"/>
            <a:ext cx="2813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CEAA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§1.9 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15119402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1026">
            <a:extLst>
              <a:ext uri="{FF2B5EF4-FFF2-40B4-BE49-F238E27FC236}">
                <a16:creationId xmlns:a16="http://schemas.microsoft.com/office/drawing/2014/main" id="{C7434A47-209E-4C2A-8D93-A661AB225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altLang="en-US" sz="3600" b="1">
                <a:solidFill>
                  <a:schemeClr val="bg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Next Class</a:t>
            </a:r>
            <a:endParaRPr lang="en-IN" altLang="en-US" sz="3600" b="1">
              <a:solidFill>
                <a:schemeClr val="bg2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2915" name="Text Box 1028">
            <a:extLst>
              <a:ext uri="{FF2B5EF4-FFF2-40B4-BE49-F238E27FC236}">
                <a16:creationId xmlns:a16="http://schemas.microsoft.com/office/drawing/2014/main" id="{65768498-3E1E-4320-979D-2FDC9FB4C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2916" name="Line 1029">
            <a:extLst>
              <a:ext uri="{FF2B5EF4-FFF2-40B4-BE49-F238E27FC236}">
                <a16:creationId xmlns:a16="http://schemas.microsoft.com/office/drawing/2014/main" id="{36A0EB3E-BA61-4859-B6F8-45D17529D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2917" name="Line 1031">
            <a:extLst>
              <a:ext uri="{FF2B5EF4-FFF2-40B4-BE49-F238E27FC236}">
                <a16:creationId xmlns:a16="http://schemas.microsoft.com/office/drawing/2014/main" id="{B9106108-A181-4CD5-821D-7A45B2120F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2918" name="TextBox 9">
            <a:extLst>
              <a:ext uri="{FF2B5EF4-FFF2-40B4-BE49-F238E27FC236}">
                <a16:creationId xmlns:a16="http://schemas.microsoft.com/office/drawing/2014/main" id="{8FB810DB-0C26-4A1C-8CBE-E5F108827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362200"/>
            <a:ext cx="8077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</a:t>
            </a:r>
            <a:endParaRPr kumimoji="0" lang="en-I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Introducing MIPS Assembly Language</a:t>
            </a: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100000">
              <a:srgbClr val="FFFF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IN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CS 31007                         </a:t>
            </a:r>
            <a:r>
              <a:rPr lang="en-US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Autumn 2021</a:t>
            </a:r>
            <a:r>
              <a:rPr lang="en-IN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 </a:t>
            </a:r>
            <a:r>
              <a:rPr lang="en-IN" sz="32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  <a:t>                </a:t>
            </a:r>
            <a:br>
              <a:rPr lang="en-IN" sz="36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</a:br>
            <a:r>
              <a:rPr lang="en-IN" sz="32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  <a:t>COMPUTER ORGANIZATION AND ARCHITECTURE</a:t>
            </a:r>
            <a:endParaRPr lang="en-IN" sz="3600" b="1" dirty="0">
              <a:solidFill>
                <a:schemeClr val="bg2"/>
              </a:solidFill>
              <a:effectLst/>
              <a:latin typeface="Calibri"/>
              <a:cs typeface="Times New Roman"/>
            </a:endParaRPr>
          </a:p>
        </p:txBody>
      </p:sp>
      <p:sp>
        <p:nvSpPr>
          <p:cNvPr id="299012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3" name="Line 1029"/>
          <p:cNvSpPr>
            <a:spLocks noChangeShapeType="1"/>
          </p:cNvSpPr>
          <p:nvPr/>
        </p:nvSpPr>
        <p:spPr bwMode="auto">
          <a:xfrm>
            <a:off x="0" y="5686926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5" name="Line 1031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6" name="Text Box 1032"/>
          <p:cNvSpPr txBox="1">
            <a:spLocks noChangeArrowheads="1"/>
          </p:cNvSpPr>
          <p:nvPr/>
        </p:nvSpPr>
        <p:spPr bwMode="auto">
          <a:xfrm>
            <a:off x="0" y="5715000"/>
            <a:ext cx="9144000" cy="107721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Times New Roman"/>
                <a:cs typeface="Times New Roman"/>
              </a:rPr>
              <a:t>Indian Institute of Technology Kharagpur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Times New Roman"/>
              <a:cs typeface="Times New Roman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+mn-ea"/>
                <a:cs typeface="Times New Roman"/>
              </a:rPr>
              <a:t>Computer Science and Engineering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+mn-ea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477631"/>
            <a:ext cx="914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Announcement for Test-01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Monday, 06 September 2021, 12 noon – 2 pm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Arial" pitchFamily="34" charset="0"/>
              </a:rPr>
              <a:t>Exam will be conducted via CSE Moodle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Coverage: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Processor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Arial" pitchFamily="34" charset="0"/>
              </a:rPr>
              <a:t>D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esign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Basics, von Neumann Architecture,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ISA, 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Arial" pitchFamily="34" charset="0"/>
              </a:rPr>
              <a:t>ISC/CISC, CPU-Performance, Die Yield,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Arial" pitchFamily="34" charset="0"/>
              </a:rPr>
              <a:t>MIPS Assembly Language Programming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Arial" pitchFamily="34" charset="0"/>
              </a:rPr>
              <a:t>(Material covered till 02 September 2021)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                  	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16832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unning Horse Sticker">
            <a:extLst>
              <a:ext uri="{FF2B5EF4-FFF2-40B4-BE49-F238E27FC236}">
                <a16:creationId xmlns:a16="http://schemas.microsoft.com/office/drawing/2014/main" id="{D028B430-5841-4ED8-B65F-00C97CD18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49" y="3787976"/>
            <a:ext cx="1598353" cy="159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2738" name="Title 1">
            <a:extLst>
              <a:ext uri="{FF2B5EF4-FFF2-40B4-BE49-F238E27FC236}">
                <a16:creationId xmlns:a16="http://schemas.microsoft.com/office/drawing/2014/main" id="{FEB3C38D-8671-4BD9-A35B-DF0EE3D55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949" y="274853"/>
            <a:ext cx="3471782" cy="553925"/>
          </a:xfrm>
        </p:spPr>
        <p:txBody>
          <a:bodyPr/>
          <a:lstStyle/>
          <a:p>
            <a:pPr algn="l"/>
            <a:r>
              <a:rPr lang="en-US" altLang="en-US" sz="3600" dirty="0">
                <a:solidFill>
                  <a:schemeClr val="bg2"/>
                </a:solidFill>
                <a:effectLst/>
              </a:rPr>
              <a:t>Clock Timing</a:t>
            </a:r>
            <a:endParaRPr lang="en-IN" altLang="en-US" sz="3600" dirty="0">
              <a:solidFill>
                <a:schemeClr val="bg2"/>
              </a:solidFill>
              <a:effectLst/>
            </a:endParaRPr>
          </a:p>
        </p:txBody>
      </p:sp>
      <p:sp>
        <p:nvSpPr>
          <p:cNvPr id="372739" name="Slide Number Placeholder 4">
            <a:extLst>
              <a:ext uri="{FF2B5EF4-FFF2-40B4-BE49-F238E27FC236}">
                <a16:creationId xmlns:a16="http://schemas.microsoft.com/office/drawing/2014/main" id="{0977E8F7-EDD9-46B3-B079-239931CC2F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fld id="{D44B6174-9E0E-431E-9DFC-DAD893CD7A5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7C3A642C-43B2-42FB-88F2-6A912FE035FC}"/>
              </a:ext>
            </a:extLst>
          </p:cNvPr>
          <p:cNvGrpSpPr>
            <a:grpSpLocks/>
          </p:cNvGrpSpPr>
          <p:nvPr/>
        </p:nvGrpSpPr>
        <p:grpSpPr bwMode="auto">
          <a:xfrm rot="178831">
            <a:off x="1203305" y="2726971"/>
            <a:ext cx="969135" cy="451870"/>
            <a:chOff x="3120" y="2736"/>
            <a:chExt cx="2049" cy="1226"/>
          </a:xfrm>
        </p:grpSpPr>
        <p:sp>
          <p:nvSpPr>
            <p:cNvPr id="372747" name="Freeform 5">
              <a:extLst>
                <a:ext uri="{FF2B5EF4-FFF2-40B4-BE49-F238E27FC236}">
                  <a16:creationId xmlns:a16="http://schemas.microsoft.com/office/drawing/2014/main" id="{D154C0E5-DD5A-4597-8E6E-B0EFB89AC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" y="3655"/>
              <a:ext cx="255" cy="259"/>
            </a:xfrm>
            <a:custGeom>
              <a:avLst/>
              <a:gdLst>
                <a:gd name="T0" fmla="*/ 0 w 330"/>
                <a:gd name="T1" fmla="*/ 0 h 307"/>
                <a:gd name="T2" fmla="*/ 7 w 330"/>
                <a:gd name="T3" fmla="*/ 30 h 307"/>
                <a:gd name="T4" fmla="*/ 12 w 330"/>
                <a:gd name="T5" fmla="*/ 52 h 307"/>
                <a:gd name="T6" fmla="*/ 17 w 330"/>
                <a:gd name="T7" fmla="*/ 72 h 307"/>
                <a:gd name="T8" fmla="*/ 22 w 330"/>
                <a:gd name="T9" fmla="*/ 91 h 307"/>
                <a:gd name="T10" fmla="*/ 28 w 330"/>
                <a:gd name="T11" fmla="*/ 101 h 307"/>
                <a:gd name="T12" fmla="*/ 33 w 330"/>
                <a:gd name="T13" fmla="*/ 107 h 307"/>
                <a:gd name="T14" fmla="*/ 40 w 330"/>
                <a:gd name="T15" fmla="*/ 111 h 307"/>
                <a:gd name="T16" fmla="*/ 52 w 330"/>
                <a:gd name="T17" fmla="*/ 111 h 307"/>
                <a:gd name="T18" fmla="*/ 62 w 330"/>
                <a:gd name="T19" fmla="*/ 105 h 307"/>
                <a:gd name="T20" fmla="*/ 67 w 330"/>
                <a:gd name="T21" fmla="*/ 94 h 307"/>
                <a:gd name="T22" fmla="*/ 70 w 330"/>
                <a:gd name="T23" fmla="*/ 84 h 307"/>
                <a:gd name="T24" fmla="*/ 66 w 330"/>
                <a:gd name="T25" fmla="*/ 56 h 307"/>
                <a:gd name="T26" fmla="*/ 52 w 330"/>
                <a:gd name="T27" fmla="*/ 10 h 307"/>
                <a:gd name="T28" fmla="*/ 0 w 330"/>
                <a:gd name="T29" fmla="*/ 0 h 30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30"/>
                <a:gd name="T46" fmla="*/ 0 h 307"/>
                <a:gd name="T47" fmla="*/ 330 w 330"/>
                <a:gd name="T48" fmla="*/ 307 h 30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30" h="307">
                  <a:moveTo>
                    <a:pt x="0" y="0"/>
                  </a:moveTo>
                  <a:lnTo>
                    <a:pt x="35" y="82"/>
                  </a:lnTo>
                  <a:lnTo>
                    <a:pt x="57" y="145"/>
                  </a:lnTo>
                  <a:lnTo>
                    <a:pt x="78" y="199"/>
                  </a:lnTo>
                  <a:lnTo>
                    <a:pt x="107" y="253"/>
                  </a:lnTo>
                  <a:lnTo>
                    <a:pt x="129" y="280"/>
                  </a:lnTo>
                  <a:lnTo>
                    <a:pt x="158" y="298"/>
                  </a:lnTo>
                  <a:lnTo>
                    <a:pt x="187" y="307"/>
                  </a:lnTo>
                  <a:lnTo>
                    <a:pt x="244" y="307"/>
                  </a:lnTo>
                  <a:lnTo>
                    <a:pt x="287" y="289"/>
                  </a:lnTo>
                  <a:lnTo>
                    <a:pt x="316" y="262"/>
                  </a:lnTo>
                  <a:lnTo>
                    <a:pt x="330" y="235"/>
                  </a:lnTo>
                  <a:lnTo>
                    <a:pt x="309" y="154"/>
                  </a:lnTo>
                  <a:lnTo>
                    <a:pt x="244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72748" name="Freeform 6">
              <a:extLst>
                <a:ext uri="{FF2B5EF4-FFF2-40B4-BE49-F238E27FC236}">
                  <a16:creationId xmlns:a16="http://schemas.microsoft.com/office/drawing/2014/main" id="{7F13A5DD-977A-4E2A-B515-C5C84EB7B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5" y="3587"/>
              <a:ext cx="464" cy="375"/>
            </a:xfrm>
            <a:custGeom>
              <a:avLst/>
              <a:gdLst>
                <a:gd name="T0" fmla="*/ 103 w 601"/>
                <a:gd name="T1" fmla="*/ 0 h 445"/>
                <a:gd name="T2" fmla="*/ 110 w 601"/>
                <a:gd name="T3" fmla="*/ 3 h 445"/>
                <a:gd name="T4" fmla="*/ 117 w 601"/>
                <a:gd name="T5" fmla="*/ 13 h 445"/>
                <a:gd name="T6" fmla="*/ 124 w 601"/>
                <a:gd name="T7" fmla="*/ 24 h 445"/>
                <a:gd name="T8" fmla="*/ 127 w 601"/>
                <a:gd name="T9" fmla="*/ 34 h 445"/>
                <a:gd name="T10" fmla="*/ 127 w 601"/>
                <a:gd name="T11" fmla="*/ 47 h 445"/>
                <a:gd name="T12" fmla="*/ 127 w 601"/>
                <a:gd name="T13" fmla="*/ 61 h 445"/>
                <a:gd name="T14" fmla="*/ 122 w 601"/>
                <a:gd name="T15" fmla="*/ 78 h 445"/>
                <a:gd name="T16" fmla="*/ 114 w 601"/>
                <a:gd name="T17" fmla="*/ 88 h 445"/>
                <a:gd name="T18" fmla="*/ 107 w 601"/>
                <a:gd name="T19" fmla="*/ 104 h 445"/>
                <a:gd name="T20" fmla="*/ 94 w 601"/>
                <a:gd name="T21" fmla="*/ 116 h 445"/>
                <a:gd name="T22" fmla="*/ 83 w 601"/>
                <a:gd name="T23" fmla="*/ 125 h 445"/>
                <a:gd name="T24" fmla="*/ 73 w 601"/>
                <a:gd name="T25" fmla="*/ 131 h 445"/>
                <a:gd name="T26" fmla="*/ 59 w 601"/>
                <a:gd name="T27" fmla="*/ 139 h 445"/>
                <a:gd name="T28" fmla="*/ 46 w 601"/>
                <a:gd name="T29" fmla="*/ 153 h 445"/>
                <a:gd name="T30" fmla="*/ 32 w 601"/>
                <a:gd name="T31" fmla="*/ 158 h 445"/>
                <a:gd name="T32" fmla="*/ 19 w 601"/>
                <a:gd name="T33" fmla="*/ 159 h 445"/>
                <a:gd name="T34" fmla="*/ 13 w 601"/>
                <a:gd name="T35" fmla="*/ 158 h 445"/>
                <a:gd name="T36" fmla="*/ 0 w 601"/>
                <a:gd name="T37" fmla="*/ 158 h 445"/>
                <a:gd name="T38" fmla="*/ 2 w 601"/>
                <a:gd name="T39" fmla="*/ 139 h 445"/>
                <a:gd name="T40" fmla="*/ 5 w 601"/>
                <a:gd name="T41" fmla="*/ 120 h 445"/>
                <a:gd name="T42" fmla="*/ 10 w 601"/>
                <a:gd name="T43" fmla="*/ 108 h 445"/>
                <a:gd name="T44" fmla="*/ 15 w 601"/>
                <a:gd name="T45" fmla="*/ 94 h 445"/>
                <a:gd name="T46" fmla="*/ 24 w 601"/>
                <a:gd name="T47" fmla="*/ 86 h 445"/>
                <a:gd name="T48" fmla="*/ 52 w 601"/>
                <a:gd name="T49" fmla="*/ 69 h 445"/>
                <a:gd name="T50" fmla="*/ 66 w 601"/>
                <a:gd name="T51" fmla="*/ 54 h 445"/>
                <a:gd name="T52" fmla="*/ 77 w 601"/>
                <a:gd name="T53" fmla="*/ 39 h 445"/>
                <a:gd name="T54" fmla="*/ 80 w 601"/>
                <a:gd name="T55" fmla="*/ 33 h 445"/>
                <a:gd name="T56" fmla="*/ 83 w 601"/>
                <a:gd name="T57" fmla="*/ 14 h 445"/>
                <a:gd name="T58" fmla="*/ 103 w 601"/>
                <a:gd name="T59" fmla="*/ 0 h 4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601"/>
                <a:gd name="T91" fmla="*/ 0 h 445"/>
                <a:gd name="T92" fmla="*/ 601 w 601"/>
                <a:gd name="T93" fmla="*/ 445 h 44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601" h="445">
                  <a:moveTo>
                    <a:pt x="487" y="0"/>
                  </a:moveTo>
                  <a:lnTo>
                    <a:pt x="517" y="6"/>
                  </a:lnTo>
                  <a:lnTo>
                    <a:pt x="553" y="36"/>
                  </a:lnTo>
                  <a:lnTo>
                    <a:pt x="583" y="66"/>
                  </a:lnTo>
                  <a:lnTo>
                    <a:pt x="601" y="96"/>
                  </a:lnTo>
                  <a:lnTo>
                    <a:pt x="601" y="133"/>
                  </a:lnTo>
                  <a:lnTo>
                    <a:pt x="601" y="169"/>
                  </a:lnTo>
                  <a:lnTo>
                    <a:pt x="577" y="217"/>
                  </a:lnTo>
                  <a:lnTo>
                    <a:pt x="541" y="247"/>
                  </a:lnTo>
                  <a:lnTo>
                    <a:pt x="505" y="289"/>
                  </a:lnTo>
                  <a:lnTo>
                    <a:pt x="445" y="325"/>
                  </a:lnTo>
                  <a:lnTo>
                    <a:pt x="391" y="349"/>
                  </a:lnTo>
                  <a:lnTo>
                    <a:pt x="343" y="367"/>
                  </a:lnTo>
                  <a:lnTo>
                    <a:pt x="282" y="391"/>
                  </a:lnTo>
                  <a:lnTo>
                    <a:pt x="216" y="427"/>
                  </a:lnTo>
                  <a:lnTo>
                    <a:pt x="150" y="439"/>
                  </a:lnTo>
                  <a:lnTo>
                    <a:pt x="90" y="445"/>
                  </a:lnTo>
                  <a:lnTo>
                    <a:pt x="60" y="439"/>
                  </a:lnTo>
                  <a:lnTo>
                    <a:pt x="0" y="439"/>
                  </a:lnTo>
                  <a:lnTo>
                    <a:pt x="6" y="391"/>
                  </a:lnTo>
                  <a:lnTo>
                    <a:pt x="24" y="337"/>
                  </a:lnTo>
                  <a:lnTo>
                    <a:pt x="48" y="301"/>
                  </a:lnTo>
                  <a:lnTo>
                    <a:pt x="72" y="265"/>
                  </a:lnTo>
                  <a:lnTo>
                    <a:pt x="114" y="241"/>
                  </a:lnTo>
                  <a:lnTo>
                    <a:pt x="246" y="193"/>
                  </a:lnTo>
                  <a:lnTo>
                    <a:pt x="312" y="151"/>
                  </a:lnTo>
                  <a:lnTo>
                    <a:pt x="367" y="108"/>
                  </a:lnTo>
                  <a:lnTo>
                    <a:pt x="379" y="90"/>
                  </a:lnTo>
                  <a:lnTo>
                    <a:pt x="391" y="42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5FC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72749" name="Freeform 7">
              <a:extLst>
                <a:ext uri="{FF2B5EF4-FFF2-40B4-BE49-F238E27FC236}">
                  <a16:creationId xmlns:a16="http://schemas.microsoft.com/office/drawing/2014/main" id="{96EFF53E-FF39-4554-A652-4BF9D7D42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" y="3203"/>
              <a:ext cx="426" cy="384"/>
            </a:xfrm>
            <a:custGeom>
              <a:avLst/>
              <a:gdLst>
                <a:gd name="T0" fmla="*/ 0 w 552"/>
                <a:gd name="T1" fmla="*/ 0 h 402"/>
                <a:gd name="T2" fmla="*/ 18 w 552"/>
                <a:gd name="T3" fmla="*/ 18 h 402"/>
                <a:gd name="T4" fmla="*/ 30 w 552"/>
                <a:gd name="T5" fmla="*/ 24 h 402"/>
                <a:gd name="T6" fmla="*/ 39 w 552"/>
                <a:gd name="T7" fmla="*/ 31 h 402"/>
                <a:gd name="T8" fmla="*/ 47 w 552"/>
                <a:gd name="T9" fmla="*/ 37 h 402"/>
                <a:gd name="T10" fmla="*/ 55 w 552"/>
                <a:gd name="T11" fmla="*/ 42 h 402"/>
                <a:gd name="T12" fmla="*/ 61 w 552"/>
                <a:gd name="T13" fmla="*/ 46 h 402"/>
                <a:gd name="T14" fmla="*/ 69 w 552"/>
                <a:gd name="T15" fmla="*/ 50 h 402"/>
                <a:gd name="T16" fmla="*/ 76 w 552"/>
                <a:gd name="T17" fmla="*/ 54 h 402"/>
                <a:gd name="T18" fmla="*/ 81 w 552"/>
                <a:gd name="T19" fmla="*/ 62 h 402"/>
                <a:gd name="T20" fmla="*/ 86 w 552"/>
                <a:gd name="T21" fmla="*/ 77 h 402"/>
                <a:gd name="T22" fmla="*/ 94 w 552"/>
                <a:gd name="T23" fmla="*/ 92 h 402"/>
                <a:gd name="T24" fmla="*/ 100 w 552"/>
                <a:gd name="T25" fmla="*/ 110 h 402"/>
                <a:gd name="T26" fmla="*/ 107 w 552"/>
                <a:gd name="T27" fmla="*/ 137 h 402"/>
                <a:gd name="T28" fmla="*/ 110 w 552"/>
                <a:gd name="T29" fmla="*/ 151 h 402"/>
                <a:gd name="T30" fmla="*/ 113 w 552"/>
                <a:gd name="T31" fmla="*/ 169 h 402"/>
                <a:gd name="T32" fmla="*/ 114 w 552"/>
                <a:gd name="T33" fmla="*/ 182 h 402"/>
                <a:gd name="T34" fmla="*/ 116 w 552"/>
                <a:gd name="T35" fmla="*/ 195 h 402"/>
                <a:gd name="T36" fmla="*/ 117 w 552"/>
                <a:gd name="T37" fmla="*/ 219 h 402"/>
                <a:gd name="T38" fmla="*/ 113 w 552"/>
                <a:gd name="T39" fmla="*/ 251 h 402"/>
                <a:gd name="T40" fmla="*/ 111 w 552"/>
                <a:gd name="T41" fmla="*/ 262 h 402"/>
                <a:gd name="T42" fmla="*/ 108 w 552"/>
                <a:gd name="T43" fmla="*/ 274 h 402"/>
                <a:gd name="T44" fmla="*/ 103 w 552"/>
                <a:gd name="T45" fmla="*/ 282 h 402"/>
                <a:gd name="T46" fmla="*/ 99 w 552"/>
                <a:gd name="T47" fmla="*/ 288 h 402"/>
                <a:gd name="T48" fmla="*/ 93 w 552"/>
                <a:gd name="T49" fmla="*/ 292 h 402"/>
                <a:gd name="T50" fmla="*/ 89 w 552"/>
                <a:gd name="T51" fmla="*/ 292 h 402"/>
                <a:gd name="T52" fmla="*/ 81 w 552"/>
                <a:gd name="T53" fmla="*/ 296 h 402"/>
                <a:gd name="T54" fmla="*/ 77 w 552"/>
                <a:gd name="T55" fmla="*/ 297 h 402"/>
                <a:gd name="T56" fmla="*/ 74 w 552"/>
                <a:gd name="T57" fmla="*/ 296 h 402"/>
                <a:gd name="T58" fmla="*/ 66 w 552"/>
                <a:gd name="T59" fmla="*/ 301 h 402"/>
                <a:gd name="T60" fmla="*/ 57 w 552"/>
                <a:gd name="T61" fmla="*/ 306 h 402"/>
                <a:gd name="T62" fmla="*/ 44 w 552"/>
                <a:gd name="T63" fmla="*/ 306 h 402"/>
                <a:gd name="T64" fmla="*/ 33 w 552"/>
                <a:gd name="T65" fmla="*/ 301 h 402"/>
                <a:gd name="T66" fmla="*/ 25 w 552"/>
                <a:gd name="T67" fmla="*/ 292 h 402"/>
                <a:gd name="T68" fmla="*/ 6 w 552"/>
                <a:gd name="T69" fmla="*/ 255 h 402"/>
                <a:gd name="T70" fmla="*/ 0 w 552"/>
                <a:gd name="T71" fmla="*/ 0 h 4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52"/>
                <a:gd name="T109" fmla="*/ 0 h 402"/>
                <a:gd name="T110" fmla="*/ 552 w 552"/>
                <a:gd name="T111" fmla="*/ 402 h 40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52" h="402">
                  <a:moveTo>
                    <a:pt x="0" y="0"/>
                  </a:moveTo>
                  <a:lnTo>
                    <a:pt x="84" y="24"/>
                  </a:lnTo>
                  <a:lnTo>
                    <a:pt x="144" y="30"/>
                  </a:lnTo>
                  <a:lnTo>
                    <a:pt x="186" y="42"/>
                  </a:lnTo>
                  <a:lnTo>
                    <a:pt x="224" y="49"/>
                  </a:lnTo>
                  <a:lnTo>
                    <a:pt x="258" y="54"/>
                  </a:lnTo>
                  <a:lnTo>
                    <a:pt x="288" y="60"/>
                  </a:lnTo>
                  <a:lnTo>
                    <a:pt x="324" y="66"/>
                  </a:lnTo>
                  <a:lnTo>
                    <a:pt x="360" y="72"/>
                  </a:lnTo>
                  <a:lnTo>
                    <a:pt x="384" y="81"/>
                  </a:lnTo>
                  <a:lnTo>
                    <a:pt x="408" y="102"/>
                  </a:lnTo>
                  <a:lnTo>
                    <a:pt x="444" y="120"/>
                  </a:lnTo>
                  <a:lnTo>
                    <a:pt x="474" y="144"/>
                  </a:lnTo>
                  <a:lnTo>
                    <a:pt x="504" y="180"/>
                  </a:lnTo>
                  <a:lnTo>
                    <a:pt x="518" y="198"/>
                  </a:lnTo>
                  <a:lnTo>
                    <a:pt x="534" y="222"/>
                  </a:lnTo>
                  <a:lnTo>
                    <a:pt x="541" y="240"/>
                  </a:lnTo>
                  <a:lnTo>
                    <a:pt x="546" y="258"/>
                  </a:lnTo>
                  <a:lnTo>
                    <a:pt x="552" y="288"/>
                  </a:lnTo>
                  <a:lnTo>
                    <a:pt x="534" y="330"/>
                  </a:lnTo>
                  <a:lnTo>
                    <a:pt x="526" y="344"/>
                  </a:lnTo>
                  <a:lnTo>
                    <a:pt x="510" y="360"/>
                  </a:lnTo>
                  <a:lnTo>
                    <a:pt x="489" y="372"/>
                  </a:lnTo>
                  <a:lnTo>
                    <a:pt x="468" y="378"/>
                  </a:lnTo>
                  <a:lnTo>
                    <a:pt x="441" y="384"/>
                  </a:lnTo>
                  <a:lnTo>
                    <a:pt x="420" y="384"/>
                  </a:lnTo>
                  <a:lnTo>
                    <a:pt x="384" y="390"/>
                  </a:lnTo>
                  <a:lnTo>
                    <a:pt x="364" y="392"/>
                  </a:lnTo>
                  <a:lnTo>
                    <a:pt x="348" y="390"/>
                  </a:lnTo>
                  <a:lnTo>
                    <a:pt x="312" y="396"/>
                  </a:lnTo>
                  <a:lnTo>
                    <a:pt x="270" y="402"/>
                  </a:lnTo>
                  <a:lnTo>
                    <a:pt x="210" y="402"/>
                  </a:lnTo>
                  <a:lnTo>
                    <a:pt x="156" y="396"/>
                  </a:lnTo>
                  <a:lnTo>
                    <a:pt x="120" y="384"/>
                  </a:lnTo>
                  <a:lnTo>
                    <a:pt x="3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372750" name="Group 8">
              <a:extLst>
                <a:ext uri="{FF2B5EF4-FFF2-40B4-BE49-F238E27FC236}">
                  <a16:creationId xmlns:a16="http://schemas.microsoft.com/office/drawing/2014/main" id="{4A2DA409-DB56-423D-AF48-F1E67A22C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3" y="3347"/>
              <a:ext cx="117" cy="89"/>
              <a:chOff x="4006" y="3426"/>
              <a:chExt cx="151" cy="105"/>
            </a:xfrm>
          </p:grpSpPr>
          <p:sp>
            <p:nvSpPr>
              <p:cNvPr id="372775" name="Freeform 9">
                <a:extLst>
                  <a:ext uri="{FF2B5EF4-FFF2-40B4-BE49-F238E27FC236}">
                    <a16:creationId xmlns:a16="http://schemas.microsoft.com/office/drawing/2014/main" id="{BA5455EC-9C96-4918-8355-BE0224DE3B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" y="3451"/>
                <a:ext cx="105" cy="77"/>
              </a:xfrm>
              <a:custGeom>
                <a:avLst/>
                <a:gdLst>
                  <a:gd name="T0" fmla="*/ 0 w 105"/>
                  <a:gd name="T1" fmla="*/ 3 h 77"/>
                  <a:gd name="T2" fmla="*/ 1 w 105"/>
                  <a:gd name="T3" fmla="*/ 17 h 77"/>
                  <a:gd name="T4" fmla="*/ 7 w 105"/>
                  <a:gd name="T5" fmla="*/ 32 h 77"/>
                  <a:gd name="T6" fmla="*/ 15 w 105"/>
                  <a:gd name="T7" fmla="*/ 45 h 77"/>
                  <a:gd name="T8" fmla="*/ 22 w 105"/>
                  <a:gd name="T9" fmla="*/ 54 h 77"/>
                  <a:gd name="T10" fmla="*/ 33 w 105"/>
                  <a:gd name="T11" fmla="*/ 64 h 77"/>
                  <a:gd name="T12" fmla="*/ 46 w 105"/>
                  <a:gd name="T13" fmla="*/ 72 h 77"/>
                  <a:gd name="T14" fmla="*/ 64 w 105"/>
                  <a:gd name="T15" fmla="*/ 77 h 77"/>
                  <a:gd name="T16" fmla="*/ 84 w 105"/>
                  <a:gd name="T17" fmla="*/ 76 h 77"/>
                  <a:gd name="T18" fmla="*/ 105 w 105"/>
                  <a:gd name="T19" fmla="*/ 73 h 77"/>
                  <a:gd name="T20" fmla="*/ 100 w 105"/>
                  <a:gd name="T21" fmla="*/ 51 h 77"/>
                  <a:gd name="T22" fmla="*/ 94 w 105"/>
                  <a:gd name="T23" fmla="*/ 30 h 77"/>
                  <a:gd name="T24" fmla="*/ 87 w 105"/>
                  <a:gd name="T25" fmla="*/ 17 h 77"/>
                  <a:gd name="T26" fmla="*/ 74 w 105"/>
                  <a:gd name="T27" fmla="*/ 6 h 77"/>
                  <a:gd name="T28" fmla="*/ 60 w 105"/>
                  <a:gd name="T29" fmla="*/ 1 h 77"/>
                  <a:gd name="T30" fmla="*/ 45 w 105"/>
                  <a:gd name="T31" fmla="*/ 0 h 77"/>
                  <a:gd name="T32" fmla="*/ 30 w 105"/>
                  <a:gd name="T33" fmla="*/ 0 h 77"/>
                  <a:gd name="T34" fmla="*/ 16 w 105"/>
                  <a:gd name="T35" fmla="*/ 0 h 77"/>
                  <a:gd name="T36" fmla="*/ 0 w 105"/>
                  <a:gd name="T37" fmla="*/ 3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5"/>
                  <a:gd name="T58" fmla="*/ 0 h 77"/>
                  <a:gd name="T59" fmla="*/ 105 w 105"/>
                  <a:gd name="T60" fmla="*/ 77 h 7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5" h="77">
                    <a:moveTo>
                      <a:pt x="0" y="3"/>
                    </a:moveTo>
                    <a:lnTo>
                      <a:pt x="1" y="17"/>
                    </a:lnTo>
                    <a:lnTo>
                      <a:pt x="7" y="32"/>
                    </a:lnTo>
                    <a:lnTo>
                      <a:pt x="15" y="45"/>
                    </a:lnTo>
                    <a:lnTo>
                      <a:pt x="22" y="54"/>
                    </a:lnTo>
                    <a:lnTo>
                      <a:pt x="33" y="64"/>
                    </a:lnTo>
                    <a:lnTo>
                      <a:pt x="46" y="72"/>
                    </a:lnTo>
                    <a:lnTo>
                      <a:pt x="64" y="77"/>
                    </a:lnTo>
                    <a:lnTo>
                      <a:pt x="84" y="76"/>
                    </a:lnTo>
                    <a:lnTo>
                      <a:pt x="105" y="73"/>
                    </a:lnTo>
                    <a:lnTo>
                      <a:pt x="100" y="51"/>
                    </a:lnTo>
                    <a:lnTo>
                      <a:pt x="94" y="30"/>
                    </a:lnTo>
                    <a:lnTo>
                      <a:pt x="87" y="17"/>
                    </a:lnTo>
                    <a:lnTo>
                      <a:pt x="74" y="6"/>
                    </a:lnTo>
                    <a:lnTo>
                      <a:pt x="60" y="1"/>
                    </a:lnTo>
                    <a:lnTo>
                      <a:pt x="45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372776" name="Group 10">
                <a:extLst>
                  <a:ext uri="{FF2B5EF4-FFF2-40B4-BE49-F238E27FC236}">
                    <a16:creationId xmlns:a16="http://schemas.microsoft.com/office/drawing/2014/main" id="{BDCFC80F-C4B9-444B-A9E1-E40BB65B3D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11" y="3426"/>
                <a:ext cx="146" cy="105"/>
                <a:chOff x="4011" y="3426"/>
                <a:chExt cx="146" cy="105"/>
              </a:xfrm>
            </p:grpSpPr>
            <p:sp>
              <p:nvSpPr>
                <p:cNvPr id="372777" name="Freeform 11">
                  <a:extLst>
                    <a:ext uri="{FF2B5EF4-FFF2-40B4-BE49-F238E27FC236}">
                      <a16:creationId xmlns:a16="http://schemas.microsoft.com/office/drawing/2014/main" id="{7520E386-8B78-45E0-A107-5986D31F27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12" y="3448"/>
                  <a:ext cx="105" cy="77"/>
                </a:xfrm>
                <a:custGeom>
                  <a:avLst/>
                  <a:gdLst>
                    <a:gd name="T0" fmla="*/ 0 w 105"/>
                    <a:gd name="T1" fmla="*/ 3 h 77"/>
                    <a:gd name="T2" fmla="*/ 1 w 105"/>
                    <a:gd name="T3" fmla="*/ 17 h 77"/>
                    <a:gd name="T4" fmla="*/ 7 w 105"/>
                    <a:gd name="T5" fmla="*/ 32 h 77"/>
                    <a:gd name="T6" fmla="*/ 15 w 105"/>
                    <a:gd name="T7" fmla="*/ 45 h 77"/>
                    <a:gd name="T8" fmla="*/ 22 w 105"/>
                    <a:gd name="T9" fmla="*/ 54 h 77"/>
                    <a:gd name="T10" fmla="*/ 33 w 105"/>
                    <a:gd name="T11" fmla="*/ 64 h 77"/>
                    <a:gd name="T12" fmla="*/ 46 w 105"/>
                    <a:gd name="T13" fmla="*/ 72 h 77"/>
                    <a:gd name="T14" fmla="*/ 64 w 105"/>
                    <a:gd name="T15" fmla="*/ 77 h 77"/>
                    <a:gd name="T16" fmla="*/ 84 w 105"/>
                    <a:gd name="T17" fmla="*/ 76 h 77"/>
                    <a:gd name="T18" fmla="*/ 105 w 105"/>
                    <a:gd name="T19" fmla="*/ 73 h 77"/>
                    <a:gd name="T20" fmla="*/ 100 w 105"/>
                    <a:gd name="T21" fmla="*/ 51 h 77"/>
                    <a:gd name="T22" fmla="*/ 94 w 105"/>
                    <a:gd name="T23" fmla="*/ 30 h 77"/>
                    <a:gd name="T24" fmla="*/ 87 w 105"/>
                    <a:gd name="T25" fmla="*/ 17 h 77"/>
                    <a:gd name="T26" fmla="*/ 74 w 105"/>
                    <a:gd name="T27" fmla="*/ 6 h 77"/>
                    <a:gd name="T28" fmla="*/ 60 w 105"/>
                    <a:gd name="T29" fmla="*/ 1 h 77"/>
                    <a:gd name="T30" fmla="*/ 45 w 105"/>
                    <a:gd name="T31" fmla="*/ 0 h 77"/>
                    <a:gd name="T32" fmla="*/ 30 w 105"/>
                    <a:gd name="T33" fmla="*/ 0 h 77"/>
                    <a:gd name="T34" fmla="*/ 16 w 105"/>
                    <a:gd name="T35" fmla="*/ 0 h 77"/>
                    <a:gd name="T36" fmla="*/ 0 w 105"/>
                    <a:gd name="T37" fmla="*/ 3 h 7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5"/>
                    <a:gd name="T58" fmla="*/ 0 h 77"/>
                    <a:gd name="T59" fmla="*/ 105 w 105"/>
                    <a:gd name="T60" fmla="*/ 77 h 7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5" h="77">
                      <a:moveTo>
                        <a:pt x="0" y="3"/>
                      </a:moveTo>
                      <a:lnTo>
                        <a:pt x="1" y="17"/>
                      </a:lnTo>
                      <a:lnTo>
                        <a:pt x="7" y="32"/>
                      </a:lnTo>
                      <a:lnTo>
                        <a:pt x="15" y="45"/>
                      </a:lnTo>
                      <a:lnTo>
                        <a:pt x="22" y="54"/>
                      </a:lnTo>
                      <a:lnTo>
                        <a:pt x="33" y="64"/>
                      </a:lnTo>
                      <a:lnTo>
                        <a:pt x="46" y="72"/>
                      </a:lnTo>
                      <a:lnTo>
                        <a:pt x="64" y="77"/>
                      </a:lnTo>
                      <a:lnTo>
                        <a:pt x="84" y="76"/>
                      </a:lnTo>
                      <a:lnTo>
                        <a:pt x="105" y="73"/>
                      </a:lnTo>
                      <a:lnTo>
                        <a:pt x="100" y="51"/>
                      </a:lnTo>
                      <a:lnTo>
                        <a:pt x="94" y="30"/>
                      </a:lnTo>
                      <a:lnTo>
                        <a:pt x="87" y="17"/>
                      </a:lnTo>
                      <a:lnTo>
                        <a:pt x="74" y="6"/>
                      </a:lnTo>
                      <a:lnTo>
                        <a:pt x="60" y="1"/>
                      </a:lnTo>
                      <a:lnTo>
                        <a:pt x="45" y="0"/>
                      </a:lnTo>
                      <a:lnTo>
                        <a:pt x="30" y="0"/>
                      </a:lnTo>
                      <a:lnTo>
                        <a:pt x="16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78" name="Freeform 12">
                  <a:extLst>
                    <a:ext uri="{FF2B5EF4-FFF2-40B4-BE49-F238E27FC236}">
                      <a16:creationId xmlns:a16="http://schemas.microsoft.com/office/drawing/2014/main" id="{2F2C0868-035E-4D2E-A3C1-DDF1D3E118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17" y="3453"/>
                  <a:ext cx="106" cy="78"/>
                </a:xfrm>
                <a:custGeom>
                  <a:avLst/>
                  <a:gdLst>
                    <a:gd name="T0" fmla="*/ 0 w 106"/>
                    <a:gd name="T1" fmla="*/ 3 h 78"/>
                    <a:gd name="T2" fmla="*/ 1 w 106"/>
                    <a:gd name="T3" fmla="*/ 17 h 78"/>
                    <a:gd name="T4" fmla="*/ 7 w 106"/>
                    <a:gd name="T5" fmla="*/ 32 h 78"/>
                    <a:gd name="T6" fmla="*/ 15 w 106"/>
                    <a:gd name="T7" fmla="*/ 46 h 78"/>
                    <a:gd name="T8" fmla="*/ 22 w 106"/>
                    <a:gd name="T9" fmla="*/ 55 h 78"/>
                    <a:gd name="T10" fmla="*/ 33 w 106"/>
                    <a:gd name="T11" fmla="*/ 65 h 78"/>
                    <a:gd name="T12" fmla="*/ 46 w 106"/>
                    <a:gd name="T13" fmla="*/ 73 h 78"/>
                    <a:gd name="T14" fmla="*/ 65 w 106"/>
                    <a:gd name="T15" fmla="*/ 78 h 78"/>
                    <a:gd name="T16" fmla="*/ 85 w 106"/>
                    <a:gd name="T17" fmla="*/ 77 h 78"/>
                    <a:gd name="T18" fmla="*/ 106 w 106"/>
                    <a:gd name="T19" fmla="*/ 74 h 78"/>
                    <a:gd name="T20" fmla="*/ 101 w 106"/>
                    <a:gd name="T21" fmla="*/ 52 h 78"/>
                    <a:gd name="T22" fmla="*/ 95 w 106"/>
                    <a:gd name="T23" fmla="*/ 30 h 78"/>
                    <a:gd name="T24" fmla="*/ 88 w 106"/>
                    <a:gd name="T25" fmla="*/ 17 h 78"/>
                    <a:gd name="T26" fmla="*/ 75 w 106"/>
                    <a:gd name="T27" fmla="*/ 6 h 78"/>
                    <a:gd name="T28" fmla="*/ 61 w 106"/>
                    <a:gd name="T29" fmla="*/ 1 h 78"/>
                    <a:gd name="T30" fmla="*/ 45 w 106"/>
                    <a:gd name="T31" fmla="*/ 0 h 78"/>
                    <a:gd name="T32" fmla="*/ 30 w 106"/>
                    <a:gd name="T33" fmla="*/ 0 h 78"/>
                    <a:gd name="T34" fmla="*/ 16 w 106"/>
                    <a:gd name="T35" fmla="*/ 0 h 78"/>
                    <a:gd name="T36" fmla="*/ 0 w 106"/>
                    <a:gd name="T37" fmla="*/ 3 h 7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6"/>
                    <a:gd name="T58" fmla="*/ 0 h 78"/>
                    <a:gd name="T59" fmla="*/ 106 w 106"/>
                    <a:gd name="T60" fmla="*/ 78 h 7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6" h="78">
                      <a:moveTo>
                        <a:pt x="0" y="3"/>
                      </a:moveTo>
                      <a:lnTo>
                        <a:pt x="1" y="17"/>
                      </a:lnTo>
                      <a:lnTo>
                        <a:pt x="7" y="32"/>
                      </a:lnTo>
                      <a:lnTo>
                        <a:pt x="15" y="46"/>
                      </a:lnTo>
                      <a:lnTo>
                        <a:pt x="22" y="55"/>
                      </a:lnTo>
                      <a:lnTo>
                        <a:pt x="33" y="65"/>
                      </a:lnTo>
                      <a:lnTo>
                        <a:pt x="46" y="73"/>
                      </a:lnTo>
                      <a:lnTo>
                        <a:pt x="65" y="78"/>
                      </a:lnTo>
                      <a:lnTo>
                        <a:pt x="85" y="77"/>
                      </a:lnTo>
                      <a:lnTo>
                        <a:pt x="106" y="74"/>
                      </a:lnTo>
                      <a:lnTo>
                        <a:pt x="101" y="52"/>
                      </a:lnTo>
                      <a:lnTo>
                        <a:pt x="95" y="30"/>
                      </a:lnTo>
                      <a:lnTo>
                        <a:pt x="88" y="17"/>
                      </a:lnTo>
                      <a:lnTo>
                        <a:pt x="75" y="6"/>
                      </a:lnTo>
                      <a:lnTo>
                        <a:pt x="61" y="1"/>
                      </a:lnTo>
                      <a:lnTo>
                        <a:pt x="45" y="0"/>
                      </a:lnTo>
                      <a:lnTo>
                        <a:pt x="30" y="0"/>
                      </a:lnTo>
                      <a:lnTo>
                        <a:pt x="16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79" name="Freeform 13">
                  <a:extLst>
                    <a:ext uri="{FF2B5EF4-FFF2-40B4-BE49-F238E27FC236}">
                      <a16:creationId xmlns:a16="http://schemas.microsoft.com/office/drawing/2014/main" id="{A472A13B-9043-4601-9D23-03973CD427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16" y="3450"/>
                  <a:ext cx="105" cy="77"/>
                </a:xfrm>
                <a:custGeom>
                  <a:avLst/>
                  <a:gdLst>
                    <a:gd name="T0" fmla="*/ 0 w 105"/>
                    <a:gd name="T1" fmla="*/ 3 h 77"/>
                    <a:gd name="T2" fmla="*/ 1 w 105"/>
                    <a:gd name="T3" fmla="*/ 17 h 77"/>
                    <a:gd name="T4" fmla="*/ 7 w 105"/>
                    <a:gd name="T5" fmla="*/ 32 h 77"/>
                    <a:gd name="T6" fmla="*/ 15 w 105"/>
                    <a:gd name="T7" fmla="*/ 45 h 77"/>
                    <a:gd name="T8" fmla="*/ 22 w 105"/>
                    <a:gd name="T9" fmla="*/ 54 h 77"/>
                    <a:gd name="T10" fmla="*/ 33 w 105"/>
                    <a:gd name="T11" fmla="*/ 64 h 77"/>
                    <a:gd name="T12" fmla="*/ 46 w 105"/>
                    <a:gd name="T13" fmla="*/ 72 h 77"/>
                    <a:gd name="T14" fmla="*/ 64 w 105"/>
                    <a:gd name="T15" fmla="*/ 77 h 77"/>
                    <a:gd name="T16" fmla="*/ 84 w 105"/>
                    <a:gd name="T17" fmla="*/ 76 h 77"/>
                    <a:gd name="T18" fmla="*/ 105 w 105"/>
                    <a:gd name="T19" fmla="*/ 73 h 77"/>
                    <a:gd name="T20" fmla="*/ 100 w 105"/>
                    <a:gd name="T21" fmla="*/ 51 h 77"/>
                    <a:gd name="T22" fmla="*/ 94 w 105"/>
                    <a:gd name="T23" fmla="*/ 30 h 77"/>
                    <a:gd name="T24" fmla="*/ 87 w 105"/>
                    <a:gd name="T25" fmla="*/ 17 h 77"/>
                    <a:gd name="T26" fmla="*/ 74 w 105"/>
                    <a:gd name="T27" fmla="*/ 6 h 77"/>
                    <a:gd name="T28" fmla="*/ 60 w 105"/>
                    <a:gd name="T29" fmla="*/ 1 h 77"/>
                    <a:gd name="T30" fmla="*/ 45 w 105"/>
                    <a:gd name="T31" fmla="*/ 0 h 77"/>
                    <a:gd name="T32" fmla="*/ 30 w 105"/>
                    <a:gd name="T33" fmla="*/ 0 h 77"/>
                    <a:gd name="T34" fmla="*/ 16 w 105"/>
                    <a:gd name="T35" fmla="*/ 0 h 77"/>
                    <a:gd name="T36" fmla="*/ 0 w 105"/>
                    <a:gd name="T37" fmla="*/ 3 h 7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5"/>
                    <a:gd name="T58" fmla="*/ 0 h 77"/>
                    <a:gd name="T59" fmla="*/ 105 w 105"/>
                    <a:gd name="T60" fmla="*/ 77 h 7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5" h="77">
                      <a:moveTo>
                        <a:pt x="0" y="3"/>
                      </a:moveTo>
                      <a:lnTo>
                        <a:pt x="1" y="17"/>
                      </a:lnTo>
                      <a:lnTo>
                        <a:pt x="7" y="32"/>
                      </a:lnTo>
                      <a:lnTo>
                        <a:pt x="15" y="45"/>
                      </a:lnTo>
                      <a:lnTo>
                        <a:pt x="22" y="54"/>
                      </a:lnTo>
                      <a:lnTo>
                        <a:pt x="33" y="64"/>
                      </a:lnTo>
                      <a:lnTo>
                        <a:pt x="46" y="72"/>
                      </a:lnTo>
                      <a:lnTo>
                        <a:pt x="64" y="77"/>
                      </a:lnTo>
                      <a:lnTo>
                        <a:pt x="84" y="76"/>
                      </a:lnTo>
                      <a:lnTo>
                        <a:pt x="105" y="73"/>
                      </a:lnTo>
                      <a:lnTo>
                        <a:pt x="100" y="51"/>
                      </a:lnTo>
                      <a:lnTo>
                        <a:pt x="94" y="30"/>
                      </a:lnTo>
                      <a:lnTo>
                        <a:pt x="87" y="17"/>
                      </a:lnTo>
                      <a:lnTo>
                        <a:pt x="74" y="6"/>
                      </a:lnTo>
                      <a:lnTo>
                        <a:pt x="60" y="1"/>
                      </a:lnTo>
                      <a:lnTo>
                        <a:pt x="45" y="0"/>
                      </a:lnTo>
                      <a:lnTo>
                        <a:pt x="30" y="0"/>
                      </a:lnTo>
                      <a:lnTo>
                        <a:pt x="16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D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80" name="Oval 14">
                  <a:extLst>
                    <a:ext uri="{FF2B5EF4-FFF2-40B4-BE49-F238E27FC236}">
                      <a16:creationId xmlns:a16="http://schemas.microsoft.com/office/drawing/2014/main" id="{8DF2330D-9E20-41B0-9F48-607FCC5A7E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9" y="3452"/>
                  <a:ext cx="70" cy="69"/>
                </a:xfrm>
                <a:prstGeom prst="ellipse">
                  <a:avLst/>
                </a:prstGeom>
                <a:solidFill>
                  <a:srgbClr val="5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I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72781" name="Arc 15">
                  <a:extLst>
                    <a:ext uri="{FF2B5EF4-FFF2-40B4-BE49-F238E27FC236}">
                      <a16:creationId xmlns:a16="http://schemas.microsoft.com/office/drawing/2014/main" id="{1B174010-CA4E-40FA-91EB-711851D389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40" y="3452"/>
                  <a:ext cx="66" cy="66"/>
                </a:xfrm>
                <a:custGeom>
                  <a:avLst/>
                  <a:gdLst>
                    <a:gd name="T0" fmla="*/ 0 w 43200"/>
                    <a:gd name="T1" fmla="*/ 0 h 43200"/>
                    <a:gd name="T2" fmla="*/ 0 w 43200"/>
                    <a:gd name="T3" fmla="*/ 0 h 43200"/>
                    <a:gd name="T4" fmla="*/ 0 w 43200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43200"/>
                    <a:gd name="T11" fmla="*/ 43200 w 43200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43200" fill="none" extrusionOk="0">
                      <a:moveTo>
                        <a:pt x="35870" y="5384"/>
                      </a:moveTo>
                      <a:cubicBezTo>
                        <a:pt x="40529" y="9485"/>
                        <a:pt x="43200" y="15392"/>
                        <a:pt x="43200" y="21600"/>
                      </a:cubicBezTo>
                      <a:cubicBezTo>
                        <a:pt x="43200" y="33529"/>
                        <a:pt x="33529" y="43200"/>
                        <a:pt x="21600" y="43200"/>
                      </a:cubicBez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4347" y="-1"/>
                        <a:pt x="27070" y="524"/>
                        <a:pt x="29622" y="1544"/>
                      </a:cubicBezTo>
                    </a:path>
                    <a:path w="43200" h="43200" stroke="0" extrusionOk="0">
                      <a:moveTo>
                        <a:pt x="35870" y="5384"/>
                      </a:moveTo>
                      <a:cubicBezTo>
                        <a:pt x="40529" y="9485"/>
                        <a:pt x="43200" y="15392"/>
                        <a:pt x="43200" y="21600"/>
                      </a:cubicBezTo>
                      <a:cubicBezTo>
                        <a:pt x="43200" y="33529"/>
                        <a:pt x="33529" y="43200"/>
                        <a:pt x="21600" y="43200"/>
                      </a:cubicBez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4347" y="-1"/>
                        <a:pt x="27070" y="524"/>
                        <a:pt x="29622" y="1544"/>
                      </a:cubicBezTo>
                      <a:lnTo>
                        <a:pt x="21600" y="21600"/>
                      </a:lnTo>
                      <a:lnTo>
                        <a:pt x="35870" y="5384"/>
                      </a:lnTo>
                      <a:close/>
                    </a:path>
                  </a:pathLst>
                </a:custGeom>
                <a:solidFill>
                  <a:srgbClr val="3F5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82" name="Freeform 16">
                  <a:extLst>
                    <a:ext uri="{FF2B5EF4-FFF2-40B4-BE49-F238E27FC236}">
                      <a16:creationId xmlns:a16="http://schemas.microsoft.com/office/drawing/2014/main" id="{7EFF3721-FC7C-44AB-98FE-CDE0A1533C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11" y="3426"/>
                  <a:ext cx="146" cy="102"/>
                </a:xfrm>
                <a:custGeom>
                  <a:avLst/>
                  <a:gdLst>
                    <a:gd name="T0" fmla="*/ 0 w 146"/>
                    <a:gd name="T1" fmla="*/ 23 h 102"/>
                    <a:gd name="T2" fmla="*/ 10 w 146"/>
                    <a:gd name="T3" fmla="*/ 14 h 102"/>
                    <a:gd name="T4" fmla="*/ 24 w 146"/>
                    <a:gd name="T5" fmla="*/ 5 h 102"/>
                    <a:gd name="T6" fmla="*/ 37 w 146"/>
                    <a:gd name="T7" fmla="*/ 1 h 102"/>
                    <a:gd name="T8" fmla="*/ 47 w 146"/>
                    <a:gd name="T9" fmla="*/ 0 h 102"/>
                    <a:gd name="T10" fmla="*/ 61 w 146"/>
                    <a:gd name="T11" fmla="*/ 0 h 102"/>
                    <a:gd name="T12" fmla="*/ 80 w 146"/>
                    <a:gd name="T13" fmla="*/ 3 h 102"/>
                    <a:gd name="T14" fmla="*/ 98 w 146"/>
                    <a:gd name="T15" fmla="*/ 8 h 102"/>
                    <a:gd name="T16" fmla="*/ 116 w 146"/>
                    <a:gd name="T17" fmla="*/ 15 h 102"/>
                    <a:gd name="T18" fmla="*/ 131 w 146"/>
                    <a:gd name="T19" fmla="*/ 26 h 102"/>
                    <a:gd name="T20" fmla="*/ 141 w 146"/>
                    <a:gd name="T21" fmla="*/ 36 h 102"/>
                    <a:gd name="T22" fmla="*/ 146 w 146"/>
                    <a:gd name="T23" fmla="*/ 49 h 102"/>
                    <a:gd name="T24" fmla="*/ 146 w 146"/>
                    <a:gd name="T25" fmla="*/ 60 h 102"/>
                    <a:gd name="T26" fmla="*/ 141 w 146"/>
                    <a:gd name="T27" fmla="*/ 79 h 102"/>
                    <a:gd name="T28" fmla="*/ 135 w 146"/>
                    <a:gd name="T29" fmla="*/ 90 h 102"/>
                    <a:gd name="T30" fmla="*/ 125 w 146"/>
                    <a:gd name="T31" fmla="*/ 98 h 102"/>
                    <a:gd name="T32" fmla="*/ 114 w 146"/>
                    <a:gd name="T33" fmla="*/ 101 h 102"/>
                    <a:gd name="T34" fmla="*/ 108 w 146"/>
                    <a:gd name="T35" fmla="*/ 102 h 102"/>
                    <a:gd name="T36" fmla="*/ 101 w 146"/>
                    <a:gd name="T37" fmla="*/ 76 h 102"/>
                    <a:gd name="T38" fmla="*/ 95 w 146"/>
                    <a:gd name="T39" fmla="*/ 60 h 102"/>
                    <a:gd name="T40" fmla="*/ 86 w 146"/>
                    <a:gd name="T41" fmla="*/ 48 h 102"/>
                    <a:gd name="T42" fmla="*/ 78 w 146"/>
                    <a:gd name="T43" fmla="*/ 42 h 102"/>
                    <a:gd name="T44" fmla="*/ 67 w 146"/>
                    <a:gd name="T45" fmla="*/ 35 h 102"/>
                    <a:gd name="T46" fmla="*/ 54 w 146"/>
                    <a:gd name="T47" fmla="*/ 30 h 102"/>
                    <a:gd name="T48" fmla="*/ 41 w 146"/>
                    <a:gd name="T49" fmla="*/ 27 h 102"/>
                    <a:gd name="T50" fmla="*/ 26 w 146"/>
                    <a:gd name="T51" fmla="*/ 25 h 102"/>
                    <a:gd name="T52" fmla="*/ 0 w 146"/>
                    <a:gd name="T53" fmla="*/ 23 h 102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46"/>
                    <a:gd name="T82" fmla="*/ 0 h 102"/>
                    <a:gd name="T83" fmla="*/ 146 w 146"/>
                    <a:gd name="T84" fmla="*/ 102 h 102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46" h="102">
                      <a:moveTo>
                        <a:pt x="0" y="23"/>
                      </a:moveTo>
                      <a:lnTo>
                        <a:pt x="10" y="14"/>
                      </a:lnTo>
                      <a:lnTo>
                        <a:pt x="24" y="5"/>
                      </a:lnTo>
                      <a:lnTo>
                        <a:pt x="37" y="1"/>
                      </a:lnTo>
                      <a:lnTo>
                        <a:pt x="47" y="0"/>
                      </a:lnTo>
                      <a:lnTo>
                        <a:pt x="61" y="0"/>
                      </a:lnTo>
                      <a:lnTo>
                        <a:pt x="80" y="3"/>
                      </a:lnTo>
                      <a:lnTo>
                        <a:pt x="98" y="8"/>
                      </a:lnTo>
                      <a:lnTo>
                        <a:pt x="116" y="15"/>
                      </a:lnTo>
                      <a:lnTo>
                        <a:pt x="131" y="26"/>
                      </a:lnTo>
                      <a:lnTo>
                        <a:pt x="141" y="36"/>
                      </a:lnTo>
                      <a:lnTo>
                        <a:pt x="146" y="49"/>
                      </a:lnTo>
                      <a:lnTo>
                        <a:pt x="146" y="60"/>
                      </a:lnTo>
                      <a:lnTo>
                        <a:pt x="141" y="79"/>
                      </a:lnTo>
                      <a:lnTo>
                        <a:pt x="135" y="90"/>
                      </a:lnTo>
                      <a:lnTo>
                        <a:pt x="125" y="98"/>
                      </a:lnTo>
                      <a:lnTo>
                        <a:pt x="114" y="101"/>
                      </a:lnTo>
                      <a:lnTo>
                        <a:pt x="108" y="102"/>
                      </a:lnTo>
                      <a:lnTo>
                        <a:pt x="101" y="76"/>
                      </a:lnTo>
                      <a:lnTo>
                        <a:pt x="95" y="60"/>
                      </a:lnTo>
                      <a:lnTo>
                        <a:pt x="86" y="48"/>
                      </a:lnTo>
                      <a:lnTo>
                        <a:pt x="78" y="42"/>
                      </a:lnTo>
                      <a:lnTo>
                        <a:pt x="67" y="35"/>
                      </a:lnTo>
                      <a:lnTo>
                        <a:pt x="54" y="30"/>
                      </a:lnTo>
                      <a:lnTo>
                        <a:pt x="41" y="27"/>
                      </a:lnTo>
                      <a:lnTo>
                        <a:pt x="26" y="25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7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72751" name="Group 17">
              <a:extLst>
                <a:ext uri="{FF2B5EF4-FFF2-40B4-BE49-F238E27FC236}">
                  <a16:creationId xmlns:a16="http://schemas.microsoft.com/office/drawing/2014/main" id="{87A3C231-BBBC-4A1D-8026-04B923C22F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2736"/>
              <a:ext cx="1637" cy="953"/>
              <a:chOff x="1689" y="2701"/>
              <a:chExt cx="2120" cy="1130"/>
            </a:xfrm>
          </p:grpSpPr>
          <p:sp>
            <p:nvSpPr>
              <p:cNvPr id="372752" name="Freeform 18">
                <a:extLst>
                  <a:ext uri="{FF2B5EF4-FFF2-40B4-BE49-F238E27FC236}">
                    <a16:creationId xmlns:a16="http://schemas.microsoft.com/office/drawing/2014/main" id="{52A8E6C3-24A4-43BF-8742-AB97D3FFF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2701"/>
                <a:ext cx="2120" cy="1130"/>
              </a:xfrm>
              <a:custGeom>
                <a:avLst/>
                <a:gdLst>
                  <a:gd name="T0" fmla="*/ 192 w 2120"/>
                  <a:gd name="T1" fmla="*/ 559 h 1130"/>
                  <a:gd name="T2" fmla="*/ 274 w 2120"/>
                  <a:gd name="T3" fmla="*/ 481 h 1130"/>
                  <a:gd name="T4" fmla="*/ 342 w 2120"/>
                  <a:gd name="T5" fmla="*/ 397 h 1130"/>
                  <a:gd name="T6" fmla="*/ 426 w 2120"/>
                  <a:gd name="T7" fmla="*/ 288 h 1130"/>
                  <a:gd name="T8" fmla="*/ 510 w 2120"/>
                  <a:gd name="T9" fmla="*/ 204 h 1130"/>
                  <a:gd name="T10" fmla="*/ 585 w 2120"/>
                  <a:gd name="T11" fmla="*/ 142 h 1130"/>
                  <a:gd name="T12" fmla="*/ 688 w 2120"/>
                  <a:gd name="T13" fmla="*/ 79 h 1130"/>
                  <a:gd name="T14" fmla="*/ 773 w 2120"/>
                  <a:gd name="T15" fmla="*/ 46 h 1130"/>
                  <a:gd name="T16" fmla="*/ 883 w 2120"/>
                  <a:gd name="T17" fmla="*/ 17 h 1130"/>
                  <a:gd name="T18" fmla="*/ 1063 w 2120"/>
                  <a:gd name="T19" fmla="*/ 0 h 1130"/>
                  <a:gd name="T20" fmla="*/ 1231 w 2120"/>
                  <a:gd name="T21" fmla="*/ 2 h 1130"/>
                  <a:gd name="T22" fmla="*/ 1387 w 2120"/>
                  <a:gd name="T23" fmla="*/ 26 h 1130"/>
                  <a:gd name="T24" fmla="*/ 1552 w 2120"/>
                  <a:gd name="T25" fmla="*/ 79 h 1130"/>
                  <a:gd name="T26" fmla="*/ 1706 w 2120"/>
                  <a:gd name="T27" fmla="*/ 151 h 1130"/>
                  <a:gd name="T28" fmla="*/ 1816 w 2120"/>
                  <a:gd name="T29" fmla="*/ 219 h 1130"/>
                  <a:gd name="T30" fmla="*/ 1891 w 2120"/>
                  <a:gd name="T31" fmla="*/ 288 h 1130"/>
                  <a:gd name="T32" fmla="*/ 1952 w 2120"/>
                  <a:gd name="T33" fmla="*/ 378 h 1130"/>
                  <a:gd name="T34" fmla="*/ 2030 w 2120"/>
                  <a:gd name="T35" fmla="*/ 493 h 1130"/>
                  <a:gd name="T36" fmla="*/ 2090 w 2120"/>
                  <a:gd name="T37" fmla="*/ 547 h 1130"/>
                  <a:gd name="T38" fmla="*/ 2102 w 2120"/>
                  <a:gd name="T39" fmla="*/ 679 h 1130"/>
                  <a:gd name="T40" fmla="*/ 2114 w 2120"/>
                  <a:gd name="T41" fmla="*/ 769 h 1130"/>
                  <a:gd name="T42" fmla="*/ 2102 w 2120"/>
                  <a:gd name="T43" fmla="*/ 877 h 1130"/>
                  <a:gd name="T44" fmla="*/ 2024 w 2120"/>
                  <a:gd name="T45" fmla="*/ 961 h 1130"/>
                  <a:gd name="T46" fmla="*/ 1958 w 2120"/>
                  <a:gd name="T47" fmla="*/ 1015 h 1130"/>
                  <a:gd name="T48" fmla="*/ 1855 w 2120"/>
                  <a:gd name="T49" fmla="*/ 1094 h 1130"/>
                  <a:gd name="T50" fmla="*/ 1753 w 2120"/>
                  <a:gd name="T51" fmla="*/ 1118 h 1130"/>
                  <a:gd name="T52" fmla="*/ 1675 w 2120"/>
                  <a:gd name="T53" fmla="*/ 1124 h 1130"/>
                  <a:gd name="T54" fmla="*/ 1561 w 2120"/>
                  <a:gd name="T55" fmla="*/ 1124 h 1130"/>
                  <a:gd name="T56" fmla="*/ 1417 w 2120"/>
                  <a:gd name="T57" fmla="*/ 1130 h 1130"/>
                  <a:gd name="T58" fmla="*/ 1273 w 2120"/>
                  <a:gd name="T59" fmla="*/ 1130 h 1130"/>
                  <a:gd name="T60" fmla="*/ 1162 w 2120"/>
                  <a:gd name="T61" fmla="*/ 1124 h 1130"/>
                  <a:gd name="T62" fmla="*/ 1039 w 2120"/>
                  <a:gd name="T63" fmla="*/ 1115 h 1130"/>
                  <a:gd name="T64" fmla="*/ 922 w 2120"/>
                  <a:gd name="T65" fmla="*/ 1106 h 1130"/>
                  <a:gd name="T66" fmla="*/ 781 w 2120"/>
                  <a:gd name="T67" fmla="*/ 1112 h 1130"/>
                  <a:gd name="T68" fmla="*/ 655 w 2120"/>
                  <a:gd name="T69" fmla="*/ 1106 h 1130"/>
                  <a:gd name="T70" fmla="*/ 528 w 2120"/>
                  <a:gd name="T71" fmla="*/ 1058 h 1130"/>
                  <a:gd name="T72" fmla="*/ 420 w 2120"/>
                  <a:gd name="T73" fmla="*/ 1015 h 1130"/>
                  <a:gd name="T74" fmla="*/ 324 w 2120"/>
                  <a:gd name="T75" fmla="*/ 961 h 1130"/>
                  <a:gd name="T76" fmla="*/ 180 w 2120"/>
                  <a:gd name="T77" fmla="*/ 901 h 1130"/>
                  <a:gd name="T78" fmla="*/ 65 w 2120"/>
                  <a:gd name="T79" fmla="*/ 808 h 1130"/>
                  <a:gd name="T80" fmla="*/ 0 w 2120"/>
                  <a:gd name="T81" fmla="*/ 697 h 113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120"/>
                  <a:gd name="T124" fmla="*/ 0 h 1130"/>
                  <a:gd name="T125" fmla="*/ 2120 w 2120"/>
                  <a:gd name="T126" fmla="*/ 1130 h 113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120" h="1130">
                    <a:moveTo>
                      <a:pt x="114" y="607"/>
                    </a:moveTo>
                    <a:lnTo>
                      <a:pt x="192" y="559"/>
                    </a:lnTo>
                    <a:lnTo>
                      <a:pt x="232" y="518"/>
                    </a:lnTo>
                    <a:lnTo>
                      <a:pt x="274" y="481"/>
                    </a:lnTo>
                    <a:lnTo>
                      <a:pt x="303" y="451"/>
                    </a:lnTo>
                    <a:lnTo>
                      <a:pt x="342" y="397"/>
                    </a:lnTo>
                    <a:lnTo>
                      <a:pt x="390" y="337"/>
                    </a:lnTo>
                    <a:lnTo>
                      <a:pt x="426" y="288"/>
                    </a:lnTo>
                    <a:lnTo>
                      <a:pt x="468" y="240"/>
                    </a:lnTo>
                    <a:lnTo>
                      <a:pt x="510" y="204"/>
                    </a:lnTo>
                    <a:lnTo>
                      <a:pt x="546" y="174"/>
                    </a:lnTo>
                    <a:lnTo>
                      <a:pt x="585" y="142"/>
                    </a:lnTo>
                    <a:lnTo>
                      <a:pt x="639" y="109"/>
                    </a:lnTo>
                    <a:lnTo>
                      <a:pt x="688" y="79"/>
                    </a:lnTo>
                    <a:lnTo>
                      <a:pt x="738" y="58"/>
                    </a:lnTo>
                    <a:lnTo>
                      <a:pt x="773" y="46"/>
                    </a:lnTo>
                    <a:lnTo>
                      <a:pt x="823" y="31"/>
                    </a:lnTo>
                    <a:lnTo>
                      <a:pt x="883" y="17"/>
                    </a:lnTo>
                    <a:lnTo>
                      <a:pt x="966" y="6"/>
                    </a:lnTo>
                    <a:lnTo>
                      <a:pt x="1063" y="0"/>
                    </a:lnTo>
                    <a:lnTo>
                      <a:pt x="1153" y="0"/>
                    </a:lnTo>
                    <a:lnTo>
                      <a:pt x="1231" y="2"/>
                    </a:lnTo>
                    <a:lnTo>
                      <a:pt x="1303" y="12"/>
                    </a:lnTo>
                    <a:lnTo>
                      <a:pt x="1387" y="26"/>
                    </a:lnTo>
                    <a:lnTo>
                      <a:pt x="1471" y="48"/>
                    </a:lnTo>
                    <a:lnTo>
                      <a:pt x="1552" y="79"/>
                    </a:lnTo>
                    <a:lnTo>
                      <a:pt x="1629" y="113"/>
                    </a:lnTo>
                    <a:lnTo>
                      <a:pt x="1706" y="151"/>
                    </a:lnTo>
                    <a:lnTo>
                      <a:pt x="1765" y="183"/>
                    </a:lnTo>
                    <a:lnTo>
                      <a:pt x="1816" y="219"/>
                    </a:lnTo>
                    <a:lnTo>
                      <a:pt x="1855" y="251"/>
                    </a:lnTo>
                    <a:lnTo>
                      <a:pt x="1891" y="288"/>
                    </a:lnTo>
                    <a:lnTo>
                      <a:pt x="1926" y="337"/>
                    </a:lnTo>
                    <a:lnTo>
                      <a:pt x="1952" y="378"/>
                    </a:lnTo>
                    <a:lnTo>
                      <a:pt x="1994" y="445"/>
                    </a:lnTo>
                    <a:lnTo>
                      <a:pt x="2030" y="493"/>
                    </a:lnTo>
                    <a:lnTo>
                      <a:pt x="2054" y="523"/>
                    </a:lnTo>
                    <a:lnTo>
                      <a:pt x="2090" y="547"/>
                    </a:lnTo>
                    <a:lnTo>
                      <a:pt x="2120" y="559"/>
                    </a:lnTo>
                    <a:lnTo>
                      <a:pt x="2102" y="679"/>
                    </a:lnTo>
                    <a:lnTo>
                      <a:pt x="2108" y="715"/>
                    </a:lnTo>
                    <a:lnTo>
                      <a:pt x="2114" y="769"/>
                    </a:lnTo>
                    <a:lnTo>
                      <a:pt x="2114" y="817"/>
                    </a:lnTo>
                    <a:lnTo>
                      <a:pt x="2102" y="877"/>
                    </a:lnTo>
                    <a:lnTo>
                      <a:pt x="2060" y="943"/>
                    </a:lnTo>
                    <a:lnTo>
                      <a:pt x="2024" y="961"/>
                    </a:lnTo>
                    <a:lnTo>
                      <a:pt x="1988" y="973"/>
                    </a:lnTo>
                    <a:lnTo>
                      <a:pt x="1958" y="1015"/>
                    </a:lnTo>
                    <a:lnTo>
                      <a:pt x="1915" y="1064"/>
                    </a:lnTo>
                    <a:lnTo>
                      <a:pt x="1855" y="1094"/>
                    </a:lnTo>
                    <a:lnTo>
                      <a:pt x="1795" y="1112"/>
                    </a:lnTo>
                    <a:lnTo>
                      <a:pt x="1753" y="1118"/>
                    </a:lnTo>
                    <a:lnTo>
                      <a:pt x="1729" y="1112"/>
                    </a:lnTo>
                    <a:lnTo>
                      <a:pt x="1675" y="1124"/>
                    </a:lnTo>
                    <a:lnTo>
                      <a:pt x="1621" y="1124"/>
                    </a:lnTo>
                    <a:lnTo>
                      <a:pt x="1561" y="1124"/>
                    </a:lnTo>
                    <a:lnTo>
                      <a:pt x="1492" y="1124"/>
                    </a:lnTo>
                    <a:lnTo>
                      <a:pt x="1417" y="1130"/>
                    </a:lnTo>
                    <a:lnTo>
                      <a:pt x="1333" y="1130"/>
                    </a:lnTo>
                    <a:lnTo>
                      <a:pt x="1273" y="1130"/>
                    </a:lnTo>
                    <a:lnTo>
                      <a:pt x="1225" y="1130"/>
                    </a:lnTo>
                    <a:lnTo>
                      <a:pt x="1162" y="1124"/>
                    </a:lnTo>
                    <a:lnTo>
                      <a:pt x="1099" y="1118"/>
                    </a:lnTo>
                    <a:lnTo>
                      <a:pt x="1039" y="1115"/>
                    </a:lnTo>
                    <a:lnTo>
                      <a:pt x="988" y="1112"/>
                    </a:lnTo>
                    <a:lnTo>
                      <a:pt x="922" y="1106"/>
                    </a:lnTo>
                    <a:lnTo>
                      <a:pt x="865" y="1106"/>
                    </a:lnTo>
                    <a:lnTo>
                      <a:pt x="781" y="1112"/>
                    </a:lnTo>
                    <a:lnTo>
                      <a:pt x="727" y="1112"/>
                    </a:lnTo>
                    <a:lnTo>
                      <a:pt x="655" y="1106"/>
                    </a:lnTo>
                    <a:lnTo>
                      <a:pt x="570" y="1082"/>
                    </a:lnTo>
                    <a:lnTo>
                      <a:pt x="528" y="1058"/>
                    </a:lnTo>
                    <a:lnTo>
                      <a:pt x="480" y="1040"/>
                    </a:lnTo>
                    <a:lnTo>
                      <a:pt x="420" y="1015"/>
                    </a:lnTo>
                    <a:lnTo>
                      <a:pt x="354" y="979"/>
                    </a:lnTo>
                    <a:lnTo>
                      <a:pt x="324" y="961"/>
                    </a:lnTo>
                    <a:lnTo>
                      <a:pt x="258" y="937"/>
                    </a:lnTo>
                    <a:lnTo>
                      <a:pt x="180" y="901"/>
                    </a:lnTo>
                    <a:lnTo>
                      <a:pt x="108" y="853"/>
                    </a:lnTo>
                    <a:lnTo>
                      <a:pt x="65" y="808"/>
                    </a:lnTo>
                    <a:lnTo>
                      <a:pt x="28" y="761"/>
                    </a:lnTo>
                    <a:lnTo>
                      <a:pt x="0" y="697"/>
                    </a:lnTo>
                    <a:lnTo>
                      <a:pt x="114" y="607"/>
                    </a:lnTo>
                    <a:close/>
                  </a:path>
                </a:pathLst>
              </a:custGeom>
              <a:solidFill>
                <a:srgbClr val="5FD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372753" name="Group 19">
                <a:extLst>
                  <a:ext uri="{FF2B5EF4-FFF2-40B4-BE49-F238E27FC236}">
                    <a16:creationId xmlns:a16="http://schemas.microsoft.com/office/drawing/2014/main" id="{0DFD1D16-69F9-4185-A3A9-F654AE0936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96" y="2702"/>
                <a:ext cx="2103" cy="1116"/>
                <a:chOff x="1696" y="2702"/>
                <a:chExt cx="2103" cy="1116"/>
              </a:xfrm>
            </p:grpSpPr>
            <p:sp>
              <p:nvSpPr>
                <p:cNvPr id="372754" name="Freeform 20">
                  <a:extLst>
                    <a:ext uri="{FF2B5EF4-FFF2-40B4-BE49-F238E27FC236}">
                      <a16:creationId xmlns:a16="http://schemas.microsoft.com/office/drawing/2014/main" id="{4256A72C-81BA-4046-9CF4-50EA969DBE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2" y="3559"/>
                  <a:ext cx="222" cy="253"/>
                </a:xfrm>
                <a:custGeom>
                  <a:avLst/>
                  <a:gdLst>
                    <a:gd name="T0" fmla="*/ 222 w 222"/>
                    <a:gd name="T1" fmla="*/ 36 h 253"/>
                    <a:gd name="T2" fmla="*/ 210 w 222"/>
                    <a:gd name="T3" fmla="*/ 235 h 253"/>
                    <a:gd name="T4" fmla="*/ 156 w 222"/>
                    <a:gd name="T5" fmla="*/ 253 h 253"/>
                    <a:gd name="T6" fmla="*/ 102 w 222"/>
                    <a:gd name="T7" fmla="*/ 253 h 253"/>
                    <a:gd name="T8" fmla="*/ 0 w 222"/>
                    <a:gd name="T9" fmla="*/ 247 h 253"/>
                    <a:gd name="T10" fmla="*/ 36 w 222"/>
                    <a:gd name="T11" fmla="*/ 181 h 253"/>
                    <a:gd name="T12" fmla="*/ 54 w 222"/>
                    <a:gd name="T13" fmla="*/ 120 h 253"/>
                    <a:gd name="T14" fmla="*/ 54 w 222"/>
                    <a:gd name="T15" fmla="*/ 66 h 253"/>
                    <a:gd name="T16" fmla="*/ 36 w 222"/>
                    <a:gd name="T17" fmla="*/ 0 h 253"/>
                    <a:gd name="T18" fmla="*/ 84 w 222"/>
                    <a:gd name="T19" fmla="*/ 0 h 253"/>
                    <a:gd name="T20" fmla="*/ 126 w 222"/>
                    <a:gd name="T21" fmla="*/ 6 h 253"/>
                    <a:gd name="T22" fmla="*/ 222 w 222"/>
                    <a:gd name="T23" fmla="*/ 36 h 25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22"/>
                    <a:gd name="T37" fmla="*/ 0 h 253"/>
                    <a:gd name="T38" fmla="*/ 222 w 222"/>
                    <a:gd name="T39" fmla="*/ 253 h 253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22" h="253">
                      <a:moveTo>
                        <a:pt x="222" y="36"/>
                      </a:moveTo>
                      <a:lnTo>
                        <a:pt x="210" y="235"/>
                      </a:lnTo>
                      <a:lnTo>
                        <a:pt x="156" y="253"/>
                      </a:lnTo>
                      <a:lnTo>
                        <a:pt x="102" y="253"/>
                      </a:lnTo>
                      <a:lnTo>
                        <a:pt x="0" y="247"/>
                      </a:lnTo>
                      <a:lnTo>
                        <a:pt x="36" y="181"/>
                      </a:lnTo>
                      <a:lnTo>
                        <a:pt x="54" y="120"/>
                      </a:lnTo>
                      <a:lnTo>
                        <a:pt x="54" y="66"/>
                      </a:lnTo>
                      <a:lnTo>
                        <a:pt x="36" y="0"/>
                      </a:lnTo>
                      <a:lnTo>
                        <a:pt x="84" y="0"/>
                      </a:lnTo>
                      <a:lnTo>
                        <a:pt x="126" y="6"/>
                      </a:lnTo>
                      <a:lnTo>
                        <a:pt x="222" y="36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55" name="Freeform 21">
                  <a:extLst>
                    <a:ext uri="{FF2B5EF4-FFF2-40B4-BE49-F238E27FC236}">
                      <a16:creationId xmlns:a16="http://schemas.microsoft.com/office/drawing/2014/main" id="{63BAFA9E-90E8-4606-9308-AA9F551B02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6" y="2718"/>
                  <a:ext cx="474" cy="331"/>
                </a:xfrm>
                <a:custGeom>
                  <a:avLst/>
                  <a:gdLst>
                    <a:gd name="T0" fmla="*/ 120 w 474"/>
                    <a:gd name="T1" fmla="*/ 12 h 331"/>
                    <a:gd name="T2" fmla="*/ 78 w 474"/>
                    <a:gd name="T3" fmla="*/ 36 h 331"/>
                    <a:gd name="T4" fmla="*/ 41 w 474"/>
                    <a:gd name="T5" fmla="*/ 66 h 331"/>
                    <a:gd name="T6" fmla="*/ 12 w 474"/>
                    <a:gd name="T7" fmla="*/ 96 h 331"/>
                    <a:gd name="T8" fmla="*/ 0 w 474"/>
                    <a:gd name="T9" fmla="*/ 144 h 331"/>
                    <a:gd name="T10" fmla="*/ 0 w 474"/>
                    <a:gd name="T11" fmla="*/ 204 h 331"/>
                    <a:gd name="T12" fmla="*/ 6 w 474"/>
                    <a:gd name="T13" fmla="*/ 252 h 331"/>
                    <a:gd name="T14" fmla="*/ 42 w 474"/>
                    <a:gd name="T15" fmla="*/ 270 h 331"/>
                    <a:gd name="T16" fmla="*/ 114 w 474"/>
                    <a:gd name="T17" fmla="*/ 282 h 331"/>
                    <a:gd name="T18" fmla="*/ 174 w 474"/>
                    <a:gd name="T19" fmla="*/ 306 h 331"/>
                    <a:gd name="T20" fmla="*/ 234 w 474"/>
                    <a:gd name="T21" fmla="*/ 331 h 331"/>
                    <a:gd name="T22" fmla="*/ 294 w 474"/>
                    <a:gd name="T23" fmla="*/ 319 h 331"/>
                    <a:gd name="T24" fmla="*/ 348 w 474"/>
                    <a:gd name="T25" fmla="*/ 319 h 331"/>
                    <a:gd name="T26" fmla="*/ 408 w 474"/>
                    <a:gd name="T27" fmla="*/ 306 h 331"/>
                    <a:gd name="T28" fmla="*/ 474 w 474"/>
                    <a:gd name="T29" fmla="*/ 300 h 331"/>
                    <a:gd name="T30" fmla="*/ 462 w 474"/>
                    <a:gd name="T31" fmla="*/ 222 h 331"/>
                    <a:gd name="T32" fmla="*/ 462 w 474"/>
                    <a:gd name="T33" fmla="*/ 168 h 331"/>
                    <a:gd name="T34" fmla="*/ 444 w 474"/>
                    <a:gd name="T35" fmla="*/ 102 h 331"/>
                    <a:gd name="T36" fmla="*/ 408 w 474"/>
                    <a:gd name="T37" fmla="*/ 48 h 331"/>
                    <a:gd name="T38" fmla="*/ 366 w 474"/>
                    <a:gd name="T39" fmla="*/ 18 h 331"/>
                    <a:gd name="T40" fmla="*/ 288 w 474"/>
                    <a:gd name="T41" fmla="*/ 0 h 331"/>
                    <a:gd name="T42" fmla="*/ 210 w 474"/>
                    <a:gd name="T43" fmla="*/ 0 h 331"/>
                    <a:gd name="T44" fmla="*/ 120 w 474"/>
                    <a:gd name="T45" fmla="*/ 12 h 331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474"/>
                    <a:gd name="T70" fmla="*/ 0 h 331"/>
                    <a:gd name="T71" fmla="*/ 474 w 474"/>
                    <a:gd name="T72" fmla="*/ 331 h 331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474" h="331">
                      <a:moveTo>
                        <a:pt x="120" y="12"/>
                      </a:moveTo>
                      <a:lnTo>
                        <a:pt x="78" y="36"/>
                      </a:lnTo>
                      <a:lnTo>
                        <a:pt x="41" y="66"/>
                      </a:lnTo>
                      <a:lnTo>
                        <a:pt x="12" y="96"/>
                      </a:lnTo>
                      <a:lnTo>
                        <a:pt x="0" y="144"/>
                      </a:lnTo>
                      <a:lnTo>
                        <a:pt x="0" y="204"/>
                      </a:lnTo>
                      <a:lnTo>
                        <a:pt x="6" y="252"/>
                      </a:lnTo>
                      <a:lnTo>
                        <a:pt x="42" y="270"/>
                      </a:lnTo>
                      <a:lnTo>
                        <a:pt x="114" y="282"/>
                      </a:lnTo>
                      <a:lnTo>
                        <a:pt x="174" y="306"/>
                      </a:lnTo>
                      <a:lnTo>
                        <a:pt x="234" y="331"/>
                      </a:lnTo>
                      <a:lnTo>
                        <a:pt x="294" y="319"/>
                      </a:lnTo>
                      <a:lnTo>
                        <a:pt x="348" y="319"/>
                      </a:lnTo>
                      <a:lnTo>
                        <a:pt x="408" y="306"/>
                      </a:lnTo>
                      <a:lnTo>
                        <a:pt x="474" y="300"/>
                      </a:lnTo>
                      <a:lnTo>
                        <a:pt x="462" y="222"/>
                      </a:lnTo>
                      <a:lnTo>
                        <a:pt x="462" y="168"/>
                      </a:lnTo>
                      <a:lnTo>
                        <a:pt x="444" y="102"/>
                      </a:lnTo>
                      <a:lnTo>
                        <a:pt x="408" y="48"/>
                      </a:lnTo>
                      <a:lnTo>
                        <a:pt x="366" y="18"/>
                      </a:lnTo>
                      <a:lnTo>
                        <a:pt x="288" y="0"/>
                      </a:lnTo>
                      <a:lnTo>
                        <a:pt x="210" y="0"/>
                      </a:lnTo>
                      <a:lnTo>
                        <a:pt x="120" y="12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56" name="Freeform 22">
                  <a:extLst>
                    <a:ext uri="{FF2B5EF4-FFF2-40B4-BE49-F238E27FC236}">
                      <a16:creationId xmlns:a16="http://schemas.microsoft.com/office/drawing/2014/main" id="{5C62E7FC-D6D8-45E8-B243-6EE5F3D750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2" y="2736"/>
                  <a:ext cx="543" cy="361"/>
                </a:xfrm>
                <a:custGeom>
                  <a:avLst/>
                  <a:gdLst>
                    <a:gd name="T0" fmla="*/ 0 w 543"/>
                    <a:gd name="T1" fmla="*/ 0 h 361"/>
                    <a:gd name="T2" fmla="*/ 24 w 543"/>
                    <a:gd name="T3" fmla="*/ 48 h 361"/>
                    <a:gd name="T4" fmla="*/ 48 w 543"/>
                    <a:gd name="T5" fmla="*/ 108 h 361"/>
                    <a:gd name="T6" fmla="*/ 60 w 543"/>
                    <a:gd name="T7" fmla="*/ 162 h 361"/>
                    <a:gd name="T8" fmla="*/ 72 w 543"/>
                    <a:gd name="T9" fmla="*/ 222 h 361"/>
                    <a:gd name="T10" fmla="*/ 84 w 543"/>
                    <a:gd name="T11" fmla="*/ 282 h 361"/>
                    <a:gd name="T12" fmla="*/ 138 w 543"/>
                    <a:gd name="T13" fmla="*/ 307 h 361"/>
                    <a:gd name="T14" fmla="*/ 204 w 543"/>
                    <a:gd name="T15" fmla="*/ 313 h 361"/>
                    <a:gd name="T16" fmla="*/ 276 w 543"/>
                    <a:gd name="T17" fmla="*/ 307 h 361"/>
                    <a:gd name="T18" fmla="*/ 312 w 543"/>
                    <a:gd name="T19" fmla="*/ 301 h 361"/>
                    <a:gd name="T20" fmla="*/ 348 w 543"/>
                    <a:gd name="T21" fmla="*/ 301 h 361"/>
                    <a:gd name="T22" fmla="*/ 396 w 543"/>
                    <a:gd name="T23" fmla="*/ 325 h 361"/>
                    <a:gd name="T24" fmla="*/ 444 w 543"/>
                    <a:gd name="T25" fmla="*/ 361 h 361"/>
                    <a:gd name="T26" fmla="*/ 486 w 543"/>
                    <a:gd name="T27" fmla="*/ 307 h 361"/>
                    <a:gd name="T28" fmla="*/ 510 w 543"/>
                    <a:gd name="T29" fmla="*/ 270 h 361"/>
                    <a:gd name="T30" fmla="*/ 543 w 543"/>
                    <a:gd name="T31" fmla="*/ 240 h 361"/>
                    <a:gd name="T32" fmla="*/ 504 w 543"/>
                    <a:gd name="T33" fmla="*/ 203 h 361"/>
                    <a:gd name="T34" fmla="*/ 445 w 543"/>
                    <a:gd name="T35" fmla="*/ 157 h 361"/>
                    <a:gd name="T36" fmla="*/ 400 w 543"/>
                    <a:gd name="T37" fmla="*/ 134 h 361"/>
                    <a:gd name="T38" fmla="*/ 339 w 543"/>
                    <a:gd name="T39" fmla="*/ 104 h 361"/>
                    <a:gd name="T40" fmla="*/ 294 w 543"/>
                    <a:gd name="T41" fmla="*/ 86 h 361"/>
                    <a:gd name="T42" fmla="*/ 223 w 543"/>
                    <a:gd name="T43" fmla="*/ 59 h 361"/>
                    <a:gd name="T44" fmla="*/ 162 w 543"/>
                    <a:gd name="T45" fmla="*/ 39 h 361"/>
                    <a:gd name="T46" fmla="*/ 96 w 543"/>
                    <a:gd name="T47" fmla="*/ 20 h 361"/>
                    <a:gd name="T48" fmla="*/ 0 w 543"/>
                    <a:gd name="T49" fmla="*/ 0 h 361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543"/>
                    <a:gd name="T76" fmla="*/ 0 h 361"/>
                    <a:gd name="T77" fmla="*/ 543 w 543"/>
                    <a:gd name="T78" fmla="*/ 361 h 361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543" h="361">
                      <a:moveTo>
                        <a:pt x="0" y="0"/>
                      </a:moveTo>
                      <a:lnTo>
                        <a:pt x="24" y="48"/>
                      </a:lnTo>
                      <a:lnTo>
                        <a:pt x="48" y="108"/>
                      </a:lnTo>
                      <a:lnTo>
                        <a:pt x="60" y="162"/>
                      </a:lnTo>
                      <a:lnTo>
                        <a:pt x="72" y="222"/>
                      </a:lnTo>
                      <a:lnTo>
                        <a:pt x="84" y="282"/>
                      </a:lnTo>
                      <a:lnTo>
                        <a:pt x="138" y="307"/>
                      </a:lnTo>
                      <a:lnTo>
                        <a:pt x="204" y="313"/>
                      </a:lnTo>
                      <a:lnTo>
                        <a:pt x="276" y="307"/>
                      </a:lnTo>
                      <a:lnTo>
                        <a:pt x="312" y="301"/>
                      </a:lnTo>
                      <a:lnTo>
                        <a:pt x="348" y="301"/>
                      </a:lnTo>
                      <a:lnTo>
                        <a:pt x="396" y="325"/>
                      </a:lnTo>
                      <a:lnTo>
                        <a:pt x="444" y="361"/>
                      </a:lnTo>
                      <a:lnTo>
                        <a:pt x="486" y="307"/>
                      </a:lnTo>
                      <a:lnTo>
                        <a:pt x="510" y="270"/>
                      </a:lnTo>
                      <a:lnTo>
                        <a:pt x="543" y="240"/>
                      </a:lnTo>
                      <a:lnTo>
                        <a:pt x="504" y="203"/>
                      </a:lnTo>
                      <a:lnTo>
                        <a:pt x="445" y="157"/>
                      </a:lnTo>
                      <a:lnTo>
                        <a:pt x="400" y="134"/>
                      </a:lnTo>
                      <a:lnTo>
                        <a:pt x="339" y="104"/>
                      </a:lnTo>
                      <a:lnTo>
                        <a:pt x="294" y="86"/>
                      </a:lnTo>
                      <a:lnTo>
                        <a:pt x="223" y="59"/>
                      </a:lnTo>
                      <a:lnTo>
                        <a:pt x="162" y="39"/>
                      </a:lnTo>
                      <a:lnTo>
                        <a:pt x="96" y="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57" name="Freeform 23">
                  <a:extLst>
                    <a:ext uri="{FF2B5EF4-FFF2-40B4-BE49-F238E27FC236}">
                      <a16:creationId xmlns:a16="http://schemas.microsoft.com/office/drawing/2014/main" id="{D80F0435-5FB6-44B9-9C21-C3537A6A3F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8" y="2702"/>
                  <a:ext cx="190" cy="77"/>
                </a:xfrm>
                <a:custGeom>
                  <a:avLst/>
                  <a:gdLst>
                    <a:gd name="T0" fmla="*/ 190 w 190"/>
                    <a:gd name="T1" fmla="*/ 0 h 77"/>
                    <a:gd name="T2" fmla="*/ 131 w 190"/>
                    <a:gd name="T3" fmla="*/ 25 h 77"/>
                    <a:gd name="T4" fmla="*/ 102 w 190"/>
                    <a:gd name="T5" fmla="*/ 48 h 77"/>
                    <a:gd name="T6" fmla="*/ 60 w 190"/>
                    <a:gd name="T7" fmla="*/ 77 h 77"/>
                    <a:gd name="T8" fmla="*/ 0 w 190"/>
                    <a:gd name="T9" fmla="*/ 29 h 77"/>
                    <a:gd name="T10" fmla="*/ 6 w 190"/>
                    <a:gd name="T11" fmla="*/ 23 h 77"/>
                    <a:gd name="T12" fmla="*/ 84 w 190"/>
                    <a:gd name="T13" fmla="*/ 11 h 77"/>
                    <a:gd name="T14" fmla="*/ 135 w 190"/>
                    <a:gd name="T15" fmla="*/ 6 h 77"/>
                    <a:gd name="T16" fmla="*/ 190 w 190"/>
                    <a:gd name="T17" fmla="*/ 0 h 7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90"/>
                    <a:gd name="T28" fmla="*/ 0 h 77"/>
                    <a:gd name="T29" fmla="*/ 190 w 190"/>
                    <a:gd name="T30" fmla="*/ 77 h 7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90" h="77">
                      <a:moveTo>
                        <a:pt x="190" y="0"/>
                      </a:moveTo>
                      <a:lnTo>
                        <a:pt x="131" y="25"/>
                      </a:lnTo>
                      <a:lnTo>
                        <a:pt x="102" y="48"/>
                      </a:lnTo>
                      <a:lnTo>
                        <a:pt x="60" y="77"/>
                      </a:lnTo>
                      <a:lnTo>
                        <a:pt x="0" y="29"/>
                      </a:lnTo>
                      <a:lnTo>
                        <a:pt x="6" y="23"/>
                      </a:lnTo>
                      <a:lnTo>
                        <a:pt x="84" y="11"/>
                      </a:lnTo>
                      <a:lnTo>
                        <a:pt x="135" y="6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58" name="Freeform 24">
                  <a:extLst>
                    <a:ext uri="{FF2B5EF4-FFF2-40B4-BE49-F238E27FC236}">
                      <a16:creationId xmlns:a16="http://schemas.microsoft.com/office/drawing/2014/main" id="{E9F48866-0E6B-4F46-B30F-5A375A73BE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7" y="2748"/>
                  <a:ext cx="447" cy="312"/>
                </a:xfrm>
                <a:custGeom>
                  <a:avLst/>
                  <a:gdLst>
                    <a:gd name="T0" fmla="*/ 365 w 447"/>
                    <a:gd name="T1" fmla="*/ 6 h 312"/>
                    <a:gd name="T2" fmla="*/ 402 w 447"/>
                    <a:gd name="T3" fmla="*/ 24 h 312"/>
                    <a:gd name="T4" fmla="*/ 420 w 447"/>
                    <a:gd name="T5" fmla="*/ 48 h 312"/>
                    <a:gd name="T6" fmla="*/ 444 w 447"/>
                    <a:gd name="T7" fmla="*/ 116 h 312"/>
                    <a:gd name="T8" fmla="*/ 444 w 447"/>
                    <a:gd name="T9" fmla="*/ 158 h 312"/>
                    <a:gd name="T10" fmla="*/ 447 w 447"/>
                    <a:gd name="T11" fmla="*/ 222 h 312"/>
                    <a:gd name="T12" fmla="*/ 393 w 447"/>
                    <a:gd name="T13" fmla="*/ 241 h 312"/>
                    <a:gd name="T14" fmla="*/ 345 w 447"/>
                    <a:gd name="T15" fmla="*/ 260 h 312"/>
                    <a:gd name="T16" fmla="*/ 294 w 447"/>
                    <a:gd name="T17" fmla="*/ 287 h 312"/>
                    <a:gd name="T18" fmla="*/ 262 w 447"/>
                    <a:gd name="T19" fmla="*/ 312 h 312"/>
                    <a:gd name="T20" fmla="*/ 210 w 447"/>
                    <a:gd name="T21" fmla="*/ 309 h 312"/>
                    <a:gd name="T22" fmla="*/ 142 w 447"/>
                    <a:gd name="T23" fmla="*/ 281 h 312"/>
                    <a:gd name="T24" fmla="*/ 79 w 447"/>
                    <a:gd name="T25" fmla="*/ 267 h 312"/>
                    <a:gd name="T26" fmla="*/ 6 w 447"/>
                    <a:gd name="T27" fmla="*/ 260 h 312"/>
                    <a:gd name="T28" fmla="*/ 0 w 447"/>
                    <a:gd name="T29" fmla="*/ 232 h 312"/>
                    <a:gd name="T30" fmla="*/ 24 w 447"/>
                    <a:gd name="T31" fmla="*/ 195 h 312"/>
                    <a:gd name="T32" fmla="*/ 70 w 447"/>
                    <a:gd name="T33" fmla="*/ 152 h 312"/>
                    <a:gd name="T34" fmla="*/ 116 w 447"/>
                    <a:gd name="T35" fmla="*/ 113 h 312"/>
                    <a:gd name="T36" fmla="*/ 173 w 447"/>
                    <a:gd name="T37" fmla="*/ 74 h 312"/>
                    <a:gd name="T38" fmla="*/ 237 w 447"/>
                    <a:gd name="T39" fmla="*/ 34 h 312"/>
                    <a:gd name="T40" fmla="*/ 306 w 447"/>
                    <a:gd name="T41" fmla="*/ 7 h 312"/>
                    <a:gd name="T42" fmla="*/ 339 w 447"/>
                    <a:gd name="T43" fmla="*/ 0 h 312"/>
                    <a:gd name="T44" fmla="*/ 365 w 447"/>
                    <a:gd name="T45" fmla="*/ 6 h 312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447"/>
                    <a:gd name="T70" fmla="*/ 0 h 312"/>
                    <a:gd name="T71" fmla="*/ 447 w 447"/>
                    <a:gd name="T72" fmla="*/ 312 h 312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447" h="312">
                      <a:moveTo>
                        <a:pt x="365" y="6"/>
                      </a:moveTo>
                      <a:lnTo>
                        <a:pt x="402" y="24"/>
                      </a:lnTo>
                      <a:lnTo>
                        <a:pt x="420" y="48"/>
                      </a:lnTo>
                      <a:lnTo>
                        <a:pt x="444" y="116"/>
                      </a:lnTo>
                      <a:lnTo>
                        <a:pt x="444" y="158"/>
                      </a:lnTo>
                      <a:lnTo>
                        <a:pt x="447" y="222"/>
                      </a:lnTo>
                      <a:lnTo>
                        <a:pt x="393" y="241"/>
                      </a:lnTo>
                      <a:lnTo>
                        <a:pt x="345" y="260"/>
                      </a:lnTo>
                      <a:lnTo>
                        <a:pt x="294" y="287"/>
                      </a:lnTo>
                      <a:lnTo>
                        <a:pt x="262" y="312"/>
                      </a:lnTo>
                      <a:lnTo>
                        <a:pt x="210" y="309"/>
                      </a:lnTo>
                      <a:lnTo>
                        <a:pt x="142" y="281"/>
                      </a:lnTo>
                      <a:lnTo>
                        <a:pt x="79" y="267"/>
                      </a:lnTo>
                      <a:lnTo>
                        <a:pt x="6" y="260"/>
                      </a:lnTo>
                      <a:lnTo>
                        <a:pt x="0" y="232"/>
                      </a:lnTo>
                      <a:lnTo>
                        <a:pt x="24" y="195"/>
                      </a:lnTo>
                      <a:lnTo>
                        <a:pt x="70" y="152"/>
                      </a:lnTo>
                      <a:lnTo>
                        <a:pt x="116" y="113"/>
                      </a:lnTo>
                      <a:lnTo>
                        <a:pt x="173" y="74"/>
                      </a:lnTo>
                      <a:lnTo>
                        <a:pt x="237" y="34"/>
                      </a:lnTo>
                      <a:lnTo>
                        <a:pt x="306" y="7"/>
                      </a:lnTo>
                      <a:lnTo>
                        <a:pt x="339" y="0"/>
                      </a:lnTo>
                      <a:lnTo>
                        <a:pt x="365" y="6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59" name="Freeform 25">
                  <a:extLst>
                    <a:ext uri="{FF2B5EF4-FFF2-40B4-BE49-F238E27FC236}">
                      <a16:creationId xmlns:a16="http://schemas.microsoft.com/office/drawing/2014/main" id="{CDA3B877-9AFF-4A6D-9FC1-D6B611B36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9" y="3037"/>
                  <a:ext cx="403" cy="486"/>
                </a:xfrm>
                <a:custGeom>
                  <a:avLst/>
                  <a:gdLst>
                    <a:gd name="T0" fmla="*/ 174 w 403"/>
                    <a:gd name="T1" fmla="*/ 0 h 486"/>
                    <a:gd name="T2" fmla="*/ 228 w 403"/>
                    <a:gd name="T3" fmla="*/ 6 h 486"/>
                    <a:gd name="T4" fmla="*/ 276 w 403"/>
                    <a:gd name="T5" fmla="*/ 18 h 486"/>
                    <a:gd name="T6" fmla="*/ 312 w 403"/>
                    <a:gd name="T7" fmla="*/ 36 h 486"/>
                    <a:gd name="T8" fmla="*/ 385 w 403"/>
                    <a:gd name="T9" fmla="*/ 60 h 486"/>
                    <a:gd name="T10" fmla="*/ 403 w 403"/>
                    <a:gd name="T11" fmla="*/ 216 h 486"/>
                    <a:gd name="T12" fmla="*/ 403 w 403"/>
                    <a:gd name="T13" fmla="*/ 318 h 486"/>
                    <a:gd name="T14" fmla="*/ 403 w 403"/>
                    <a:gd name="T15" fmla="*/ 468 h 486"/>
                    <a:gd name="T16" fmla="*/ 373 w 403"/>
                    <a:gd name="T17" fmla="*/ 486 h 486"/>
                    <a:gd name="T18" fmla="*/ 331 w 403"/>
                    <a:gd name="T19" fmla="*/ 456 h 486"/>
                    <a:gd name="T20" fmla="*/ 291 w 403"/>
                    <a:gd name="T21" fmla="*/ 426 h 486"/>
                    <a:gd name="T22" fmla="*/ 256 w 403"/>
                    <a:gd name="T23" fmla="*/ 414 h 486"/>
                    <a:gd name="T24" fmla="*/ 216 w 403"/>
                    <a:gd name="T25" fmla="*/ 420 h 486"/>
                    <a:gd name="T26" fmla="*/ 186 w 403"/>
                    <a:gd name="T27" fmla="*/ 426 h 486"/>
                    <a:gd name="T28" fmla="*/ 114 w 403"/>
                    <a:gd name="T29" fmla="*/ 378 h 486"/>
                    <a:gd name="T30" fmla="*/ 66 w 403"/>
                    <a:gd name="T31" fmla="*/ 348 h 486"/>
                    <a:gd name="T32" fmla="*/ 0 w 403"/>
                    <a:gd name="T33" fmla="*/ 312 h 486"/>
                    <a:gd name="T34" fmla="*/ 54 w 403"/>
                    <a:gd name="T35" fmla="*/ 204 h 486"/>
                    <a:gd name="T36" fmla="*/ 102 w 403"/>
                    <a:gd name="T37" fmla="*/ 126 h 486"/>
                    <a:gd name="T38" fmla="*/ 174 w 403"/>
                    <a:gd name="T39" fmla="*/ 0 h 48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03"/>
                    <a:gd name="T61" fmla="*/ 0 h 486"/>
                    <a:gd name="T62" fmla="*/ 403 w 403"/>
                    <a:gd name="T63" fmla="*/ 486 h 48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03" h="486">
                      <a:moveTo>
                        <a:pt x="174" y="0"/>
                      </a:moveTo>
                      <a:lnTo>
                        <a:pt x="228" y="6"/>
                      </a:lnTo>
                      <a:lnTo>
                        <a:pt x="276" y="18"/>
                      </a:lnTo>
                      <a:lnTo>
                        <a:pt x="312" y="36"/>
                      </a:lnTo>
                      <a:lnTo>
                        <a:pt x="385" y="60"/>
                      </a:lnTo>
                      <a:lnTo>
                        <a:pt x="403" y="216"/>
                      </a:lnTo>
                      <a:lnTo>
                        <a:pt x="403" y="318"/>
                      </a:lnTo>
                      <a:lnTo>
                        <a:pt x="403" y="468"/>
                      </a:lnTo>
                      <a:lnTo>
                        <a:pt x="373" y="486"/>
                      </a:lnTo>
                      <a:lnTo>
                        <a:pt x="331" y="456"/>
                      </a:lnTo>
                      <a:lnTo>
                        <a:pt x="291" y="426"/>
                      </a:lnTo>
                      <a:lnTo>
                        <a:pt x="256" y="414"/>
                      </a:lnTo>
                      <a:lnTo>
                        <a:pt x="216" y="420"/>
                      </a:lnTo>
                      <a:lnTo>
                        <a:pt x="186" y="426"/>
                      </a:lnTo>
                      <a:lnTo>
                        <a:pt x="114" y="378"/>
                      </a:lnTo>
                      <a:lnTo>
                        <a:pt x="66" y="348"/>
                      </a:lnTo>
                      <a:lnTo>
                        <a:pt x="0" y="312"/>
                      </a:lnTo>
                      <a:lnTo>
                        <a:pt x="54" y="204"/>
                      </a:lnTo>
                      <a:lnTo>
                        <a:pt x="102" y="126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60" name="Freeform 26">
                  <a:extLst>
                    <a:ext uri="{FF2B5EF4-FFF2-40B4-BE49-F238E27FC236}">
                      <a16:creationId xmlns:a16="http://schemas.microsoft.com/office/drawing/2014/main" id="{32C59A5C-2508-43A2-A239-E2AD7FD464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4" y="2994"/>
                  <a:ext cx="396" cy="559"/>
                </a:xfrm>
                <a:custGeom>
                  <a:avLst/>
                  <a:gdLst>
                    <a:gd name="T0" fmla="*/ 0 w 396"/>
                    <a:gd name="T1" fmla="*/ 103 h 559"/>
                    <a:gd name="T2" fmla="*/ 78 w 396"/>
                    <a:gd name="T3" fmla="*/ 49 h 559"/>
                    <a:gd name="T4" fmla="*/ 150 w 396"/>
                    <a:gd name="T5" fmla="*/ 24 h 559"/>
                    <a:gd name="T6" fmla="*/ 210 w 396"/>
                    <a:gd name="T7" fmla="*/ 0 h 559"/>
                    <a:gd name="T8" fmla="*/ 270 w 396"/>
                    <a:gd name="T9" fmla="*/ 18 h 559"/>
                    <a:gd name="T10" fmla="*/ 342 w 396"/>
                    <a:gd name="T11" fmla="*/ 49 h 559"/>
                    <a:gd name="T12" fmla="*/ 396 w 396"/>
                    <a:gd name="T13" fmla="*/ 91 h 559"/>
                    <a:gd name="T14" fmla="*/ 396 w 396"/>
                    <a:gd name="T15" fmla="*/ 211 h 559"/>
                    <a:gd name="T16" fmla="*/ 390 w 396"/>
                    <a:gd name="T17" fmla="*/ 307 h 559"/>
                    <a:gd name="T18" fmla="*/ 390 w 396"/>
                    <a:gd name="T19" fmla="*/ 379 h 559"/>
                    <a:gd name="T20" fmla="*/ 390 w 396"/>
                    <a:gd name="T21" fmla="*/ 481 h 559"/>
                    <a:gd name="T22" fmla="*/ 330 w 396"/>
                    <a:gd name="T23" fmla="*/ 529 h 559"/>
                    <a:gd name="T24" fmla="*/ 282 w 396"/>
                    <a:gd name="T25" fmla="*/ 559 h 559"/>
                    <a:gd name="T26" fmla="*/ 252 w 396"/>
                    <a:gd name="T27" fmla="*/ 553 h 559"/>
                    <a:gd name="T28" fmla="*/ 180 w 396"/>
                    <a:gd name="T29" fmla="*/ 505 h 559"/>
                    <a:gd name="T30" fmla="*/ 162 w 396"/>
                    <a:gd name="T31" fmla="*/ 487 h 559"/>
                    <a:gd name="T32" fmla="*/ 138 w 396"/>
                    <a:gd name="T33" fmla="*/ 481 h 559"/>
                    <a:gd name="T34" fmla="*/ 114 w 396"/>
                    <a:gd name="T35" fmla="*/ 481 h 559"/>
                    <a:gd name="T36" fmla="*/ 48 w 396"/>
                    <a:gd name="T37" fmla="*/ 529 h 559"/>
                    <a:gd name="T38" fmla="*/ 30 w 396"/>
                    <a:gd name="T39" fmla="*/ 523 h 559"/>
                    <a:gd name="T40" fmla="*/ 18 w 396"/>
                    <a:gd name="T41" fmla="*/ 457 h 559"/>
                    <a:gd name="T42" fmla="*/ 12 w 396"/>
                    <a:gd name="T43" fmla="*/ 373 h 559"/>
                    <a:gd name="T44" fmla="*/ 12 w 396"/>
                    <a:gd name="T45" fmla="*/ 283 h 559"/>
                    <a:gd name="T46" fmla="*/ 18 w 396"/>
                    <a:gd name="T47" fmla="*/ 205 h 559"/>
                    <a:gd name="T48" fmla="*/ 0 w 396"/>
                    <a:gd name="T49" fmla="*/ 103 h 55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96"/>
                    <a:gd name="T76" fmla="*/ 0 h 559"/>
                    <a:gd name="T77" fmla="*/ 396 w 396"/>
                    <a:gd name="T78" fmla="*/ 559 h 559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96" h="559">
                      <a:moveTo>
                        <a:pt x="0" y="103"/>
                      </a:moveTo>
                      <a:lnTo>
                        <a:pt x="78" y="49"/>
                      </a:lnTo>
                      <a:lnTo>
                        <a:pt x="150" y="24"/>
                      </a:lnTo>
                      <a:lnTo>
                        <a:pt x="210" y="0"/>
                      </a:lnTo>
                      <a:lnTo>
                        <a:pt x="270" y="18"/>
                      </a:lnTo>
                      <a:lnTo>
                        <a:pt x="342" y="49"/>
                      </a:lnTo>
                      <a:lnTo>
                        <a:pt x="396" y="91"/>
                      </a:lnTo>
                      <a:lnTo>
                        <a:pt x="396" y="211"/>
                      </a:lnTo>
                      <a:lnTo>
                        <a:pt x="390" y="307"/>
                      </a:lnTo>
                      <a:lnTo>
                        <a:pt x="390" y="379"/>
                      </a:lnTo>
                      <a:lnTo>
                        <a:pt x="390" y="481"/>
                      </a:lnTo>
                      <a:lnTo>
                        <a:pt x="330" y="529"/>
                      </a:lnTo>
                      <a:lnTo>
                        <a:pt x="282" y="559"/>
                      </a:lnTo>
                      <a:lnTo>
                        <a:pt x="252" y="553"/>
                      </a:lnTo>
                      <a:lnTo>
                        <a:pt x="180" y="505"/>
                      </a:lnTo>
                      <a:lnTo>
                        <a:pt x="162" y="487"/>
                      </a:lnTo>
                      <a:lnTo>
                        <a:pt x="138" y="481"/>
                      </a:lnTo>
                      <a:lnTo>
                        <a:pt x="114" y="481"/>
                      </a:lnTo>
                      <a:lnTo>
                        <a:pt x="48" y="529"/>
                      </a:lnTo>
                      <a:lnTo>
                        <a:pt x="30" y="523"/>
                      </a:lnTo>
                      <a:lnTo>
                        <a:pt x="18" y="457"/>
                      </a:lnTo>
                      <a:lnTo>
                        <a:pt x="12" y="373"/>
                      </a:lnTo>
                      <a:lnTo>
                        <a:pt x="12" y="283"/>
                      </a:lnTo>
                      <a:lnTo>
                        <a:pt x="18" y="205"/>
                      </a:lnTo>
                      <a:lnTo>
                        <a:pt x="0" y="103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61" name="Freeform 27">
                  <a:extLst>
                    <a:ext uri="{FF2B5EF4-FFF2-40B4-BE49-F238E27FC236}">
                      <a16:creationId xmlns:a16="http://schemas.microsoft.com/office/drawing/2014/main" id="{9C243B44-E972-427E-8102-3D0A1E4EC6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4" y="3061"/>
                  <a:ext cx="378" cy="468"/>
                </a:xfrm>
                <a:custGeom>
                  <a:avLst/>
                  <a:gdLst>
                    <a:gd name="T0" fmla="*/ 24 w 378"/>
                    <a:gd name="T1" fmla="*/ 24 h 468"/>
                    <a:gd name="T2" fmla="*/ 36 w 378"/>
                    <a:gd name="T3" fmla="*/ 18 h 468"/>
                    <a:gd name="T4" fmla="*/ 72 w 378"/>
                    <a:gd name="T5" fmla="*/ 6 h 468"/>
                    <a:gd name="T6" fmla="*/ 144 w 378"/>
                    <a:gd name="T7" fmla="*/ 0 h 468"/>
                    <a:gd name="T8" fmla="*/ 192 w 378"/>
                    <a:gd name="T9" fmla="*/ 0 h 468"/>
                    <a:gd name="T10" fmla="*/ 252 w 378"/>
                    <a:gd name="T11" fmla="*/ 0 h 468"/>
                    <a:gd name="T12" fmla="*/ 312 w 378"/>
                    <a:gd name="T13" fmla="*/ 0 h 468"/>
                    <a:gd name="T14" fmla="*/ 330 w 378"/>
                    <a:gd name="T15" fmla="*/ 12 h 468"/>
                    <a:gd name="T16" fmla="*/ 348 w 378"/>
                    <a:gd name="T17" fmla="*/ 144 h 468"/>
                    <a:gd name="T18" fmla="*/ 366 w 378"/>
                    <a:gd name="T19" fmla="*/ 276 h 468"/>
                    <a:gd name="T20" fmla="*/ 378 w 378"/>
                    <a:gd name="T21" fmla="*/ 426 h 468"/>
                    <a:gd name="T22" fmla="*/ 306 w 378"/>
                    <a:gd name="T23" fmla="*/ 432 h 468"/>
                    <a:gd name="T24" fmla="*/ 216 w 378"/>
                    <a:gd name="T25" fmla="*/ 444 h 468"/>
                    <a:gd name="T26" fmla="*/ 162 w 378"/>
                    <a:gd name="T27" fmla="*/ 462 h 468"/>
                    <a:gd name="T28" fmla="*/ 120 w 378"/>
                    <a:gd name="T29" fmla="*/ 468 h 468"/>
                    <a:gd name="T30" fmla="*/ 60 w 378"/>
                    <a:gd name="T31" fmla="*/ 444 h 468"/>
                    <a:gd name="T32" fmla="*/ 18 w 378"/>
                    <a:gd name="T33" fmla="*/ 420 h 468"/>
                    <a:gd name="T34" fmla="*/ 6 w 378"/>
                    <a:gd name="T35" fmla="*/ 300 h 468"/>
                    <a:gd name="T36" fmla="*/ 6 w 378"/>
                    <a:gd name="T37" fmla="*/ 216 h 468"/>
                    <a:gd name="T38" fmla="*/ 0 w 378"/>
                    <a:gd name="T39" fmla="*/ 108 h 468"/>
                    <a:gd name="T40" fmla="*/ 24 w 378"/>
                    <a:gd name="T41" fmla="*/ 24 h 46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378"/>
                    <a:gd name="T64" fmla="*/ 0 h 468"/>
                    <a:gd name="T65" fmla="*/ 378 w 378"/>
                    <a:gd name="T66" fmla="*/ 468 h 468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378" h="468">
                      <a:moveTo>
                        <a:pt x="24" y="24"/>
                      </a:moveTo>
                      <a:lnTo>
                        <a:pt x="36" y="18"/>
                      </a:lnTo>
                      <a:lnTo>
                        <a:pt x="72" y="6"/>
                      </a:lnTo>
                      <a:lnTo>
                        <a:pt x="144" y="0"/>
                      </a:lnTo>
                      <a:lnTo>
                        <a:pt x="192" y="0"/>
                      </a:lnTo>
                      <a:lnTo>
                        <a:pt x="252" y="0"/>
                      </a:lnTo>
                      <a:lnTo>
                        <a:pt x="312" y="0"/>
                      </a:lnTo>
                      <a:lnTo>
                        <a:pt x="330" y="12"/>
                      </a:lnTo>
                      <a:lnTo>
                        <a:pt x="348" y="144"/>
                      </a:lnTo>
                      <a:lnTo>
                        <a:pt x="366" y="276"/>
                      </a:lnTo>
                      <a:lnTo>
                        <a:pt x="378" y="426"/>
                      </a:lnTo>
                      <a:lnTo>
                        <a:pt x="306" y="432"/>
                      </a:lnTo>
                      <a:lnTo>
                        <a:pt x="216" y="444"/>
                      </a:lnTo>
                      <a:lnTo>
                        <a:pt x="162" y="462"/>
                      </a:lnTo>
                      <a:lnTo>
                        <a:pt x="120" y="468"/>
                      </a:lnTo>
                      <a:lnTo>
                        <a:pt x="60" y="444"/>
                      </a:lnTo>
                      <a:lnTo>
                        <a:pt x="18" y="420"/>
                      </a:lnTo>
                      <a:lnTo>
                        <a:pt x="6" y="300"/>
                      </a:lnTo>
                      <a:lnTo>
                        <a:pt x="6" y="216"/>
                      </a:lnTo>
                      <a:lnTo>
                        <a:pt x="0" y="108"/>
                      </a:ln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62" name="Freeform 28">
                  <a:extLst>
                    <a:ext uri="{FF2B5EF4-FFF2-40B4-BE49-F238E27FC236}">
                      <a16:creationId xmlns:a16="http://schemas.microsoft.com/office/drawing/2014/main" id="{598B89E7-C9C3-4E83-B4D8-2893A11513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6" y="3067"/>
                  <a:ext cx="426" cy="480"/>
                </a:xfrm>
                <a:custGeom>
                  <a:avLst/>
                  <a:gdLst>
                    <a:gd name="T0" fmla="*/ 0 w 426"/>
                    <a:gd name="T1" fmla="*/ 24 h 480"/>
                    <a:gd name="T2" fmla="*/ 54 w 426"/>
                    <a:gd name="T3" fmla="*/ 18 h 480"/>
                    <a:gd name="T4" fmla="*/ 102 w 426"/>
                    <a:gd name="T5" fmla="*/ 12 h 480"/>
                    <a:gd name="T6" fmla="*/ 138 w 426"/>
                    <a:gd name="T7" fmla="*/ 0 h 480"/>
                    <a:gd name="T8" fmla="*/ 174 w 426"/>
                    <a:gd name="T9" fmla="*/ 0 h 480"/>
                    <a:gd name="T10" fmla="*/ 216 w 426"/>
                    <a:gd name="T11" fmla="*/ 12 h 480"/>
                    <a:gd name="T12" fmla="*/ 282 w 426"/>
                    <a:gd name="T13" fmla="*/ 66 h 480"/>
                    <a:gd name="T14" fmla="*/ 336 w 426"/>
                    <a:gd name="T15" fmla="*/ 102 h 480"/>
                    <a:gd name="T16" fmla="*/ 372 w 426"/>
                    <a:gd name="T17" fmla="*/ 162 h 480"/>
                    <a:gd name="T18" fmla="*/ 414 w 426"/>
                    <a:gd name="T19" fmla="*/ 234 h 480"/>
                    <a:gd name="T20" fmla="*/ 426 w 426"/>
                    <a:gd name="T21" fmla="*/ 258 h 480"/>
                    <a:gd name="T22" fmla="*/ 408 w 426"/>
                    <a:gd name="T23" fmla="*/ 336 h 480"/>
                    <a:gd name="T24" fmla="*/ 378 w 426"/>
                    <a:gd name="T25" fmla="*/ 420 h 480"/>
                    <a:gd name="T26" fmla="*/ 306 w 426"/>
                    <a:gd name="T27" fmla="*/ 474 h 480"/>
                    <a:gd name="T28" fmla="*/ 246 w 426"/>
                    <a:gd name="T29" fmla="*/ 480 h 480"/>
                    <a:gd name="T30" fmla="*/ 156 w 426"/>
                    <a:gd name="T31" fmla="*/ 474 h 480"/>
                    <a:gd name="T32" fmla="*/ 78 w 426"/>
                    <a:gd name="T33" fmla="*/ 456 h 480"/>
                    <a:gd name="T34" fmla="*/ 42 w 426"/>
                    <a:gd name="T35" fmla="*/ 420 h 480"/>
                    <a:gd name="T36" fmla="*/ 12 w 426"/>
                    <a:gd name="T37" fmla="*/ 234 h 480"/>
                    <a:gd name="T38" fmla="*/ 0 w 426"/>
                    <a:gd name="T39" fmla="*/ 102 h 480"/>
                    <a:gd name="T40" fmla="*/ 0 w 426"/>
                    <a:gd name="T41" fmla="*/ 24 h 48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426"/>
                    <a:gd name="T64" fmla="*/ 0 h 480"/>
                    <a:gd name="T65" fmla="*/ 426 w 426"/>
                    <a:gd name="T66" fmla="*/ 480 h 48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426" h="480">
                      <a:moveTo>
                        <a:pt x="0" y="24"/>
                      </a:moveTo>
                      <a:lnTo>
                        <a:pt x="54" y="18"/>
                      </a:lnTo>
                      <a:lnTo>
                        <a:pt x="102" y="12"/>
                      </a:lnTo>
                      <a:lnTo>
                        <a:pt x="138" y="0"/>
                      </a:lnTo>
                      <a:lnTo>
                        <a:pt x="174" y="0"/>
                      </a:lnTo>
                      <a:lnTo>
                        <a:pt x="216" y="12"/>
                      </a:lnTo>
                      <a:lnTo>
                        <a:pt x="282" y="66"/>
                      </a:lnTo>
                      <a:lnTo>
                        <a:pt x="336" y="102"/>
                      </a:lnTo>
                      <a:lnTo>
                        <a:pt x="372" y="162"/>
                      </a:lnTo>
                      <a:lnTo>
                        <a:pt x="414" y="234"/>
                      </a:lnTo>
                      <a:lnTo>
                        <a:pt x="426" y="258"/>
                      </a:lnTo>
                      <a:lnTo>
                        <a:pt x="408" y="336"/>
                      </a:lnTo>
                      <a:lnTo>
                        <a:pt x="378" y="420"/>
                      </a:lnTo>
                      <a:lnTo>
                        <a:pt x="306" y="474"/>
                      </a:lnTo>
                      <a:lnTo>
                        <a:pt x="246" y="480"/>
                      </a:lnTo>
                      <a:lnTo>
                        <a:pt x="156" y="474"/>
                      </a:lnTo>
                      <a:lnTo>
                        <a:pt x="78" y="456"/>
                      </a:lnTo>
                      <a:lnTo>
                        <a:pt x="42" y="420"/>
                      </a:lnTo>
                      <a:lnTo>
                        <a:pt x="12" y="234"/>
                      </a:lnTo>
                      <a:lnTo>
                        <a:pt x="0" y="102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63" name="Freeform 29">
                  <a:extLst>
                    <a:ext uri="{FF2B5EF4-FFF2-40B4-BE49-F238E27FC236}">
                      <a16:creationId xmlns:a16="http://schemas.microsoft.com/office/drawing/2014/main" id="{A8D3BE68-739A-4570-9152-8766E72B7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84" y="3000"/>
                  <a:ext cx="193" cy="313"/>
                </a:xfrm>
                <a:custGeom>
                  <a:avLst/>
                  <a:gdLst>
                    <a:gd name="T0" fmla="*/ 78 w 193"/>
                    <a:gd name="T1" fmla="*/ 0 h 313"/>
                    <a:gd name="T2" fmla="*/ 169 w 193"/>
                    <a:gd name="T3" fmla="*/ 121 h 313"/>
                    <a:gd name="T4" fmla="*/ 187 w 193"/>
                    <a:gd name="T5" fmla="*/ 157 h 313"/>
                    <a:gd name="T6" fmla="*/ 193 w 193"/>
                    <a:gd name="T7" fmla="*/ 205 h 313"/>
                    <a:gd name="T8" fmla="*/ 193 w 193"/>
                    <a:gd name="T9" fmla="*/ 247 h 313"/>
                    <a:gd name="T10" fmla="*/ 139 w 193"/>
                    <a:gd name="T11" fmla="*/ 313 h 313"/>
                    <a:gd name="T12" fmla="*/ 108 w 193"/>
                    <a:gd name="T13" fmla="*/ 259 h 313"/>
                    <a:gd name="T14" fmla="*/ 72 w 193"/>
                    <a:gd name="T15" fmla="*/ 199 h 313"/>
                    <a:gd name="T16" fmla="*/ 36 w 193"/>
                    <a:gd name="T17" fmla="*/ 157 h 313"/>
                    <a:gd name="T18" fmla="*/ 0 w 193"/>
                    <a:gd name="T19" fmla="*/ 127 h 313"/>
                    <a:gd name="T20" fmla="*/ 78 w 193"/>
                    <a:gd name="T21" fmla="*/ 0 h 31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93"/>
                    <a:gd name="T34" fmla="*/ 0 h 313"/>
                    <a:gd name="T35" fmla="*/ 193 w 193"/>
                    <a:gd name="T36" fmla="*/ 313 h 31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93" h="313">
                      <a:moveTo>
                        <a:pt x="78" y="0"/>
                      </a:moveTo>
                      <a:lnTo>
                        <a:pt x="169" y="121"/>
                      </a:lnTo>
                      <a:lnTo>
                        <a:pt x="187" y="157"/>
                      </a:lnTo>
                      <a:lnTo>
                        <a:pt x="193" y="205"/>
                      </a:lnTo>
                      <a:lnTo>
                        <a:pt x="193" y="247"/>
                      </a:lnTo>
                      <a:lnTo>
                        <a:pt x="139" y="313"/>
                      </a:lnTo>
                      <a:lnTo>
                        <a:pt x="108" y="259"/>
                      </a:lnTo>
                      <a:lnTo>
                        <a:pt x="72" y="199"/>
                      </a:lnTo>
                      <a:lnTo>
                        <a:pt x="36" y="157"/>
                      </a:lnTo>
                      <a:lnTo>
                        <a:pt x="0" y="127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64" name="Freeform 30">
                  <a:extLst>
                    <a:ext uri="{FF2B5EF4-FFF2-40B4-BE49-F238E27FC236}">
                      <a16:creationId xmlns:a16="http://schemas.microsoft.com/office/drawing/2014/main" id="{24CEC6A2-0FC8-4DCF-B18F-33DE2BC0DF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5" y="3199"/>
                  <a:ext cx="164" cy="264"/>
                </a:xfrm>
                <a:custGeom>
                  <a:avLst/>
                  <a:gdLst>
                    <a:gd name="T0" fmla="*/ 66 w 164"/>
                    <a:gd name="T1" fmla="*/ 0 h 264"/>
                    <a:gd name="T2" fmla="*/ 66 w 164"/>
                    <a:gd name="T3" fmla="*/ 54 h 264"/>
                    <a:gd name="T4" fmla="*/ 54 w 164"/>
                    <a:gd name="T5" fmla="*/ 96 h 264"/>
                    <a:gd name="T6" fmla="*/ 0 w 164"/>
                    <a:gd name="T7" fmla="*/ 150 h 264"/>
                    <a:gd name="T8" fmla="*/ 42 w 164"/>
                    <a:gd name="T9" fmla="*/ 198 h 264"/>
                    <a:gd name="T10" fmla="*/ 84 w 164"/>
                    <a:gd name="T11" fmla="*/ 234 h 264"/>
                    <a:gd name="T12" fmla="*/ 126 w 164"/>
                    <a:gd name="T13" fmla="*/ 258 h 264"/>
                    <a:gd name="T14" fmla="*/ 144 w 164"/>
                    <a:gd name="T15" fmla="*/ 264 h 264"/>
                    <a:gd name="T16" fmla="*/ 144 w 164"/>
                    <a:gd name="T17" fmla="*/ 246 h 264"/>
                    <a:gd name="T18" fmla="*/ 144 w 164"/>
                    <a:gd name="T19" fmla="*/ 216 h 264"/>
                    <a:gd name="T20" fmla="*/ 144 w 164"/>
                    <a:gd name="T21" fmla="*/ 174 h 264"/>
                    <a:gd name="T22" fmla="*/ 150 w 164"/>
                    <a:gd name="T23" fmla="*/ 102 h 264"/>
                    <a:gd name="T24" fmla="*/ 164 w 164"/>
                    <a:gd name="T25" fmla="*/ 75 h 264"/>
                    <a:gd name="T26" fmla="*/ 103 w 164"/>
                    <a:gd name="T27" fmla="*/ 42 h 264"/>
                    <a:gd name="T28" fmla="*/ 66 w 164"/>
                    <a:gd name="T29" fmla="*/ 0 h 2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64"/>
                    <a:gd name="T46" fmla="*/ 0 h 264"/>
                    <a:gd name="T47" fmla="*/ 164 w 164"/>
                    <a:gd name="T48" fmla="*/ 264 h 2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64" h="264">
                      <a:moveTo>
                        <a:pt x="66" y="0"/>
                      </a:moveTo>
                      <a:lnTo>
                        <a:pt x="66" y="54"/>
                      </a:lnTo>
                      <a:lnTo>
                        <a:pt x="54" y="96"/>
                      </a:lnTo>
                      <a:lnTo>
                        <a:pt x="0" y="150"/>
                      </a:lnTo>
                      <a:lnTo>
                        <a:pt x="42" y="198"/>
                      </a:lnTo>
                      <a:lnTo>
                        <a:pt x="84" y="234"/>
                      </a:lnTo>
                      <a:lnTo>
                        <a:pt x="126" y="258"/>
                      </a:lnTo>
                      <a:lnTo>
                        <a:pt x="144" y="264"/>
                      </a:lnTo>
                      <a:lnTo>
                        <a:pt x="144" y="246"/>
                      </a:lnTo>
                      <a:lnTo>
                        <a:pt x="144" y="216"/>
                      </a:lnTo>
                      <a:lnTo>
                        <a:pt x="144" y="174"/>
                      </a:lnTo>
                      <a:lnTo>
                        <a:pt x="150" y="102"/>
                      </a:lnTo>
                      <a:lnTo>
                        <a:pt x="164" y="75"/>
                      </a:lnTo>
                      <a:lnTo>
                        <a:pt x="103" y="42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65" name="Freeform 31">
                  <a:extLst>
                    <a:ext uri="{FF2B5EF4-FFF2-40B4-BE49-F238E27FC236}">
                      <a16:creationId xmlns:a16="http://schemas.microsoft.com/office/drawing/2014/main" id="{8D68DDBB-D72E-40BE-A96F-0012427025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0" y="3385"/>
                  <a:ext cx="229" cy="270"/>
                </a:xfrm>
                <a:custGeom>
                  <a:avLst/>
                  <a:gdLst>
                    <a:gd name="T0" fmla="*/ 67 w 229"/>
                    <a:gd name="T1" fmla="*/ 0 h 270"/>
                    <a:gd name="T2" fmla="*/ 163 w 229"/>
                    <a:gd name="T3" fmla="*/ 66 h 270"/>
                    <a:gd name="T4" fmla="*/ 229 w 229"/>
                    <a:gd name="T5" fmla="*/ 108 h 270"/>
                    <a:gd name="T6" fmla="*/ 217 w 229"/>
                    <a:gd name="T7" fmla="*/ 216 h 270"/>
                    <a:gd name="T8" fmla="*/ 163 w 229"/>
                    <a:gd name="T9" fmla="*/ 258 h 270"/>
                    <a:gd name="T10" fmla="*/ 127 w 229"/>
                    <a:gd name="T11" fmla="*/ 270 h 270"/>
                    <a:gd name="T12" fmla="*/ 85 w 229"/>
                    <a:gd name="T13" fmla="*/ 252 h 270"/>
                    <a:gd name="T14" fmla="*/ 54 w 229"/>
                    <a:gd name="T15" fmla="*/ 228 h 270"/>
                    <a:gd name="T16" fmla="*/ 0 w 229"/>
                    <a:gd name="T17" fmla="*/ 144 h 270"/>
                    <a:gd name="T18" fmla="*/ 67 w 229"/>
                    <a:gd name="T19" fmla="*/ 0 h 27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29"/>
                    <a:gd name="T31" fmla="*/ 0 h 270"/>
                    <a:gd name="T32" fmla="*/ 229 w 229"/>
                    <a:gd name="T33" fmla="*/ 270 h 27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29" h="270">
                      <a:moveTo>
                        <a:pt x="67" y="0"/>
                      </a:moveTo>
                      <a:lnTo>
                        <a:pt x="163" y="66"/>
                      </a:lnTo>
                      <a:lnTo>
                        <a:pt x="229" y="108"/>
                      </a:lnTo>
                      <a:lnTo>
                        <a:pt x="217" y="216"/>
                      </a:lnTo>
                      <a:lnTo>
                        <a:pt x="163" y="258"/>
                      </a:lnTo>
                      <a:lnTo>
                        <a:pt x="127" y="270"/>
                      </a:lnTo>
                      <a:lnTo>
                        <a:pt x="85" y="252"/>
                      </a:lnTo>
                      <a:lnTo>
                        <a:pt x="54" y="228"/>
                      </a:lnTo>
                      <a:lnTo>
                        <a:pt x="0" y="144"/>
                      </a:ln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66" name="Freeform 32">
                  <a:extLst>
                    <a:ext uri="{FF2B5EF4-FFF2-40B4-BE49-F238E27FC236}">
                      <a16:creationId xmlns:a16="http://schemas.microsoft.com/office/drawing/2014/main" id="{55160F5A-80ED-4525-BC18-A523707242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9" y="3012"/>
                  <a:ext cx="219" cy="318"/>
                </a:xfrm>
                <a:custGeom>
                  <a:avLst/>
                  <a:gdLst>
                    <a:gd name="T0" fmla="*/ 213 w 219"/>
                    <a:gd name="T1" fmla="*/ 0 h 318"/>
                    <a:gd name="T2" fmla="*/ 219 w 219"/>
                    <a:gd name="T3" fmla="*/ 25 h 318"/>
                    <a:gd name="T4" fmla="*/ 161 w 219"/>
                    <a:gd name="T5" fmla="*/ 130 h 318"/>
                    <a:gd name="T6" fmla="*/ 117 w 219"/>
                    <a:gd name="T7" fmla="*/ 198 h 318"/>
                    <a:gd name="T8" fmla="*/ 37 w 219"/>
                    <a:gd name="T9" fmla="*/ 318 h 318"/>
                    <a:gd name="T10" fmla="*/ 8 w 219"/>
                    <a:gd name="T11" fmla="*/ 271 h 318"/>
                    <a:gd name="T12" fmla="*/ 0 w 219"/>
                    <a:gd name="T13" fmla="*/ 236 h 318"/>
                    <a:gd name="T14" fmla="*/ 24 w 219"/>
                    <a:gd name="T15" fmla="*/ 208 h 318"/>
                    <a:gd name="T16" fmla="*/ 57 w 219"/>
                    <a:gd name="T17" fmla="*/ 181 h 318"/>
                    <a:gd name="T18" fmla="*/ 102 w 219"/>
                    <a:gd name="T19" fmla="*/ 136 h 318"/>
                    <a:gd name="T20" fmla="*/ 138 w 219"/>
                    <a:gd name="T21" fmla="*/ 86 h 318"/>
                    <a:gd name="T22" fmla="*/ 213 w 219"/>
                    <a:gd name="T23" fmla="*/ 0 h 31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19"/>
                    <a:gd name="T37" fmla="*/ 0 h 318"/>
                    <a:gd name="T38" fmla="*/ 219 w 219"/>
                    <a:gd name="T39" fmla="*/ 318 h 31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19" h="318">
                      <a:moveTo>
                        <a:pt x="213" y="0"/>
                      </a:moveTo>
                      <a:lnTo>
                        <a:pt x="219" y="25"/>
                      </a:lnTo>
                      <a:lnTo>
                        <a:pt x="161" y="130"/>
                      </a:lnTo>
                      <a:lnTo>
                        <a:pt x="117" y="198"/>
                      </a:lnTo>
                      <a:lnTo>
                        <a:pt x="37" y="318"/>
                      </a:lnTo>
                      <a:lnTo>
                        <a:pt x="8" y="271"/>
                      </a:lnTo>
                      <a:lnTo>
                        <a:pt x="0" y="236"/>
                      </a:lnTo>
                      <a:lnTo>
                        <a:pt x="24" y="208"/>
                      </a:lnTo>
                      <a:lnTo>
                        <a:pt x="57" y="181"/>
                      </a:lnTo>
                      <a:lnTo>
                        <a:pt x="102" y="136"/>
                      </a:lnTo>
                      <a:lnTo>
                        <a:pt x="138" y="86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67" name="Freeform 33">
                  <a:extLst>
                    <a:ext uri="{FF2B5EF4-FFF2-40B4-BE49-F238E27FC236}">
                      <a16:creationId xmlns:a16="http://schemas.microsoft.com/office/drawing/2014/main" id="{F720F23D-4931-4D00-9FC3-B1C40B6066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42" y="3559"/>
                  <a:ext cx="217" cy="253"/>
                </a:xfrm>
                <a:custGeom>
                  <a:avLst/>
                  <a:gdLst>
                    <a:gd name="T0" fmla="*/ 90 w 217"/>
                    <a:gd name="T1" fmla="*/ 0 h 253"/>
                    <a:gd name="T2" fmla="*/ 120 w 217"/>
                    <a:gd name="T3" fmla="*/ 24 h 253"/>
                    <a:gd name="T4" fmla="*/ 144 w 217"/>
                    <a:gd name="T5" fmla="*/ 60 h 253"/>
                    <a:gd name="T6" fmla="*/ 175 w 217"/>
                    <a:gd name="T7" fmla="*/ 84 h 253"/>
                    <a:gd name="T8" fmla="*/ 217 w 217"/>
                    <a:gd name="T9" fmla="*/ 108 h 253"/>
                    <a:gd name="T10" fmla="*/ 199 w 217"/>
                    <a:gd name="T11" fmla="*/ 150 h 253"/>
                    <a:gd name="T12" fmla="*/ 162 w 217"/>
                    <a:gd name="T13" fmla="*/ 181 h 253"/>
                    <a:gd name="T14" fmla="*/ 114 w 217"/>
                    <a:gd name="T15" fmla="*/ 217 h 253"/>
                    <a:gd name="T16" fmla="*/ 60 w 217"/>
                    <a:gd name="T17" fmla="*/ 235 h 253"/>
                    <a:gd name="T18" fmla="*/ 6 w 217"/>
                    <a:gd name="T19" fmla="*/ 253 h 253"/>
                    <a:gd name="T20" fmla="*/ 6 w 217"/>
                    <a:gd name="T21" fmla="*/ 175 h 253"/>
                    <a:gd name="T22" fmla="*/ 6 w 217"/>
                    <a:gd name="T23" fmla="*/ 108 h 253"/>
                    <a:gd name="T24" fmla="*/ 0 w 217"/>
                    <a:gd name="T25" fmla="*/ 36 h 253"/>
                    <a:gd name="T26" fmla="*/ 90 w 217"/>
                    <a:gd name="T27" fmla="*/ 0 h 25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17"/>
                    <a:gd name="T43" fmla="*/ 0 h 253"/>
                    <a:gd name="T44" fmla="*/ 217 w 217"/>
                    <a:gd name="T45" fmla="*/ 253 h 25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17" h="253">
                      <a:moveTo>
                        <a:pt x="90" y="0"/>
                      </a:moveTo>
                      <a:lnTo>
                        <a:pt x="120" y="24"/>
                      </a:lnTo>
                      <a:lnTo>
                        <a:pt x="144" y="60"/>
                      </a:lnTo>
                      <a:lnTo>
                        <a:pt x="175" y="84"/>
                      </a:lnTo>
                      <a:lnTo>
                        <a:pt x="217" y="108"/>
                      </a:lnTo>
                      <a:lnTo>
                        <a:pt x="199" y="150"/>
                      </a:lnTo>
                      <a:lnTo>
                        <a:pt x="162" y="181"/>
                      </a:lnTo>
                      <a:lnTo>
                        <a:pt x="114" y="217"/>
                      </a:lnTo>
                      <a:lnTo>
                        <a:pt x="60" y="235"/>
                      </a:lnTo>
                      <a:lnTo>
                        <a:pt x="6" y="253"/>
                      </a:lnTo>
                      <a:lnTo>
                        <a:pt x="6" y="175"/>
                      </a:lnTo>
                      <a:lnTo>
                        <a:pt x="6" y="108"/>
                      </a:lnTo>
                      <a:lnTo>
                        <a:pt x="0" y="36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68" name="Freeform 34">
                  <a:extLst>
                    <a:ext uri="{FF2B5EF4-FFF2-40B4-BE49-F238E27FC236}">
                      <a16:creationId xmlns:a16="http://schemas.microsoft.com/office/drawing/2014/main" id="{C477A3F4-F793-436B-AA54-ABC27A4821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6" y="3511"/>
                  <a:ext cx="294" cy="307"/>
                </a:xfrm>
                <a:custGeom>
                  <a:avLst/>
                  <a:gdLst>
                    <a:gd name="T0" fmla="*/ 246 w 294"/>
                    <a:gd name="T1" fmla="*/ 0 h 307"/>
                    <a:gd name="T2" fmla="*/ 288 w 294"/>
                    <a:gd name="T3" fmla="*/ 30 h 307"/>
                    <a:gd name="T4" fmla="*/ 294 w 294"/>
                    <a:gd name="T5" fmla="*/ 126 h 307"/>
                    <a:gd name="T6" fmla="*/ 294 w 294"/>
                    <a:gd name="T7" fmla="*/ 174 h 307"/>
                    <a:gd name="T8" fmla="*/ 294 w 294"/>
                    <a:gd name="T9" fmla="*/ 217 h 307"/>
                    <a:gd name="T10" fmla="*/ 264 w 294"/>
                    <a:gd name="T11" fmla="*/ 289 h 307"/>
                    <a:gd name="T12" fmla="*/ 222 w 294"/>
                    <a:gd name="T13" fmla="*/ 295 h 307"/>
                    <a:gd name="T14" fmla="*/ 150 w 294"/>
                    <a:gd name="T15" fmla="*/ 307 h 307"/>
                    <a:gd name="T16" fmla="*/ 78 w 294"/>
                    <a:gd name="T17" fmla="*/ 307 h 307"/>
                    <a:gd name="T18" fmla="*/ 18 w 294"/>
                    <a:gd name="T19" fmla="*/ 301 h 307"/>
                    <a:gd name="T20" fmla="*/ 0 w 294"/>
                    <a:gd name="T21" fmla="*/ 223 h 307"/>
                    <a:gd name="T22" fmla="*/ 6 w 294"/>
                    <a:gd name="T23" fmla="*/ 156 h 307"/>
                    <a:gd name="T24" fmla="*/ 0 w 294"/>
                    <a:gd name="T25" fmla="*/ 108 h 307"/>
                    <a:gd name="T26" fmla="*/ 0 w 294"/>
                    <a:gd name="T27" fmla="*/ 54 h 307"/>
                    <a:gd name="T28" fmla="*/ 48 w 294"/>
                    <a:gd name="T29" fmla="*/ 30 h 307"/>
                    <a:gd name="T30" fmla="*/ 138 w 294"/>
                    <a:gd name="T31" fmla="*/ 18 h 307"/>
                    <a:gd name="T32" fmla="*/ 246 w 294"/>
                    <a:gd name="T33" fmla="*/ 0 h 30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94"/>
                    <a:gd name="T52" fmla="*/ 0 h 307"/>
                    <a:gd name="T53" fmla="*/ 294 w 294"/>
                    <a:gd name="T54" fmla="*/ 307 h 30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94" h="307">
                      <a:moveTo>
                        <a:pt x="246" y="0"/>
                      </a:moveTo>
                      <a:lnTo>
                        <a:pt x="288" y="30"/>
                      </a:lnTo>
                      <a:lnTo>
                        <a:pt x="294" y="126"/>
                      </a:lnTo>
                      <a:lnTo>
                        <a:pt x="294" y="174"/>
                      </a:lnTo>
                      <a:lnTo>
                        <a:pt x="294" y="217"/>
                      </a:lnTo>
                      <a:lnTo>
                        <a:pt x="264" y="289"/>
                      </a:lnTo>
                      <a:lnTo>
                        <a:pt x="222" y="295"/>
                      </a:lnTo>
                      <a:lnTo>
                        <a:pt x="150" y="307"/>
                      </a:lnTo>
                      <a:lnTo>
                        <a:pt x="78" y="307"/>
                      </a:lnTo>
                      <a:lnTo>
                        <a:pt x="18" y="301"/>
                      </a:lnTo>
                      <a:lnTo>
                        <a:pt x="0" y="223"/>
                      </a:lnTo>
                      <a:lnTo>
                        <a:pt x="6" y="156"/>
                      </a:lnTo>
                      <a:lnTo>
                        <a:pt x="0" y="108"/>
                      </a:lnTo>
                      <a:lnTo>
                        <a:pt x="0" y="54"/>
                      </a:lnTo>
                      <a:lnTo>
                        <a:pt x="48" y="30"/>
                      </a:lnTo>
                      <a:lnTo>
                        <a:pt x="138" y="18"/>
                      </a:lnTo>
                      <a:lnTo>
                        <a:pt x="246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69" name="Freeform 35">
                  <a:extLst>
                    <a:ext uri="{FF2B5EF4-FFF2-40B4-BE49-F238E27FC236}">
                      <a16:creationId xmlns:a16="http://schemas.microsoft.com/office/drawing/2014/main" id="{27B7E855-1E69-4806-83D3-1AC2560DA9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26" y="3511"/>
                  <a:ext cx="291" cy="298"/>
                </a:xfrm>
                <a:custGeom>
                  <a:avLst/>
                  <a:gdLst>
                    <a:gd name="T0" fmla="*/ 156 w 291"/>
                    <a:gd name="T1" fmla="*/ 0 h 298"/>
                    <a:gd name="T2" fmla="*/ 246 w 291"/>
                    <a:gd name="T3" fmla="*/ 42 h 298"/>
                    <a:gd name="T4" fmla="*/ 270 w 291"/>
                    <a:gd name="T5" fmla="*/ 66 h 298"/>
                    <a:gd name="T6" fmla="*/ 282 w 291"/>
                    <a:gd name="T7" fmla="*/ 150 h 298"/>
                    <a:gd name="T8" fmla="*/ 282 w 291"/>
                    <a:gd name="T9" fmla="*/ 211 h 298"/>
                    <a:gd name="T10" fmla="*/ 291 w 291"/>
                    <a:gd name="T11" fmla="*/ 295 h 298"/>
                    <a:gd name="T12" fmla="*/ 252 w 291"/>
                    <a:gd name="T13" fmla="*/ 298 h 298"/>
                    <a:gd name="T14" fmla="*/ 192 w 291"/>
                    <a:gd name="T15" fmla="*/ 295 h 298"/>
                    <a:gd name="T16" fmla="*/ 126 w 291"/>
                    <a:gd name="T17" fmla="*/ 292 h 298"/>
                    <a:gd name="T18" fmla="*/ 54 w 291"/>
                    <a:gd name="T19" fmla="*/ 286 h 298"/>
                    <a:gd name="T20" fmla="*/ 12 w 291"/>
                    <a:gd name="T21" fmla="*/ 180 h 298"/>
                    <a:gd name="T22" fmla="*/ 0 w 291"/>
                    <a:gd name="T23" fmla="*/ 84 h 298"/>
                    <a:gd name="T24" fmla="*/ 156 w 291"/>
                    <a:gd name="T25" fmla="*/ 0 h 29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1"/>
                    <a:gd name="T40" fmla="*/ 0 h 298"/>
                    <a:gd name="T41" fmla="*/ 291 w 291"/>
                    <a:gd name="T42" fmla="*/ 298 h 29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1" h="298">
                      <a:moveTo>
                        <a:pt x="156" y="0"/>
                      </a:moveTo>
                      <a:lnTo>
                        <a:pt x="246" y="42"/>
                      </a:lnTo>
                      <a:lnTo>
                        <a:pt x="270" y="66"/>
                      </a:lnTo>
                      <a:lnTo>
                        <a:pt x="282" y="150"/>
                      </a:lnTo>
                      <a:lnTo>
                        <a:pt x="282" y="211"/>
                      </a:lnTo>
                      <a:lnTo>
                        <a:pt x="291" y="295"/>
                      </a:lnTo>
                      <a:lnTo>
                        <a:pt x="252" y="298"/>
                      </a:lnTo>
                      <a:lnTo>
                        <a:pt x="192" y="295"/>
                      </a:lnTo>
                      <a:lnTo>
                        <a:pt x="126" y="292"/>
                      </a:lnTo>
                      <a:lnTo>
                        <a:pt x="54" y="286"/>
                      </a:lnTo>
                      <a:lnTo>
                        <a:pt x="12" y="180"/>
                      </a:lnTo>
                      <a:lnTo>
                        <a:pt x="0" y="84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70" name="Freeform 36">
                  <a:extLst>
                    <a:ext uri="{FF2B5EF4-FFF2-40B4-BE49-F238E27FC236}">
                      <a16:creationId xmlns:a16="http://schemas.microsoft.com/office/drawing/2014/main" id="{69177DC2-7E50-4FA7-924D-3A0493BA7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" y="3499"/>
                  <a:ext cx="237" cy="298"/>
                </a:xfrm>
                <a:custGeom>
                  <a:avLst/>
                  <a:gdLst>
                    <a:gd name="T0" fmla="*/ 90 w 237"/>
                    <a:gd name="T1" fmla="*/ 0 h 298"/>
                    <a:gd name="T2" fmla="*/ 192 w 237"/>
                    <a:gd name="T3" fmla="*/ 72 h 298"/>
                    <a:gd name="T4" fmla="*/ 192 w 237"/>
                    <a:gd name="T5" fmla="*/ 120 h 298"/>
                    <a:gd name="T6" fmla="*/ 198 w 237"/>
                    <a:gd name="T7" fmla="*/ 180 h 298"/>
                    <a:gd name="T8" fmla="*/ 210 w 237"/>
                    <a:gd name="T9" fmla="*/ 235 h 298"/>
                    <a:gd name="T10" fmla="*/ 237 w 237"/>
                    <a:gd name="T11" fmla="*/ 289 h 298"/>
                    <a:gd name="T12" fmla="*/ 180 w 237"/>
                    <a:gd name="T13" fmla="*/ 286 h 298"/>
                    <a:gd name="T14" fmla="*/ 123 w 237"/>
                    <a:gd name="T15" fmla="*/ 298 h 298"/>
                    <a:gd name="T16" fmla="*/ 54 w 237"/>
                    <a:gd name="T17" fmla="*/ 298 h 298"/>
                    <a:gd name="T18" fmla="*/ 24 w 237"/>
                    <a:gd name="T19" fmla="*/ 247 h 298"/>
                    <a:gd name="T20" fmla="*/ 0 w 237"/>
                    <a:gd name="T21" fmla="*/ 192 h 298"/>
                    <a:gd name="T22" fmla="*/ 0 w 237"/>
                    <a:gd name="T23" fmla="*/ 120 h 298"/>
                    <a:gd name="T24" fmla="*/ 0 w 237"/>
                    <a:gd name="T25" fmla="*/ 66 h 298"/>
                    <a:gd name="T26" fmla="*/ 90 w 237"/>
                    <a:gd name="T27" fmla="*/ 0 h 29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37"/>
                    <a:gd name="T43" fmla="*/ 0 h 298"/>
                    <a:gd name="T44" fmla="*/ 237 w 237"/>
                    <a:gd name="T45" fmla="*/ 298 h 29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37" h="298">
                      <a:moveTo>
                        <a:pt x="90" y="0"/>
                      </a:moveTo>
                      <a:lnTo>
                        <a:pt x="192" y="72"/>
                      </a:lnTo>
                      <a:lnTo>
                        <a:pt x="192" y="120"/>
                      </a:lnTo>
                      <a:lnTo>
                        <a:pt x="198" y="180"/>
                      </a:lnTo>
                      <a:lnTo>
                        <a:pt x="210" y="235"/>
                      </a:lnTo>
                      <a:lnTo>
                        <a:pt x="237" y="289"/>
                      </a:lnTo>
                      <a:lnTo>
                        <a:pt x="180" y="286"/>
                      </a:lnTo>
                      <a:lnTo>
                        <a:pt x="123" y="298"/>
                      </a:lnTo>
                      <a:lnTo>
                        <a:pt x="54" y="298"/>
                      </a:lnTo>
                      <a:lnTo>
                        <a:pt x="24" y="247"/>
                      </a:lnTo>
                      <a:lnTo>
                        <a:pt x="0" y="192"/>
                      </a:lnTo>
                      <a:lnTo>
                        <a:pt x="0" y="120"/>
                      </a:lnTo>
                      <a:lnTo>
                        <a:pt x="0" y="66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71" name="Freeform 37">
                  <a:extLst>
                    <a:ext uri="{FF2B5EF4-FFF2-40B4-BE49-F238E27FC236}">
                      <a16:creationId xmlns:a16="http://schemas.microsoft.com/office/drawing/2014/main" id="{A9039087-D437-4794-B1DC-497BC62F86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8" y="3535"/>
                  <a:ext cx="217" cy="265"/>
                </a:xfrm>
                <a:custGeom>
                  <a:avLst/>
                  <a:gdLst>
                    <a:gd name="T0" fmla="*/ 174 w 217"/>
                    <a:gd name="T1" fmla="*/ 30 h 265"/>
                    <a:gd name="T2" fmla="*/ 168 w 217"/>
                    <a:gd name="T3" fmla="*/ 78 h 265"/>
                    <a:gd name="T4" fmla="*/ 168 w 217"/>
                    <a:gd name="T5" fmla="*/ 138 h 265"/>
                    <a:gd name="T6" fmla="*/ 174 w 217"/>
                    <a:gd name="T7" fmla="*/ 180 h 265"/>
                    <a:gd name="T8" fmla="*/ 187 w 217"/>
                    <a:gd name="T9" fmla="*/ 217 h 265"/>
                    <a:gd name="T10" fmla="*/ 217 w 217"/>
                    <a:gd name="T11" fmla="*/ 259 h 265"/>
                    <a:gd name="T12" fmla="*/ 168 w 217"/>
                    <a:gd name="T13" fmla="*/ 265 h 265"/>
                    <a:gd name="T14" fmla="*/ 100 w 217"/>
                    <a:gd name="T15" fmla="*/ 253 h 265"/>
                    <a:gd name="T16" fmla="*/ 38 w 217"/>
                    <a:gd name="T17" fmla="*/ 229 h 265"/>
                    <a:gd name="T18" fmla="*/ 0 w 217"/>
                    <a:gd name="T19" fmla="*/ 216 h 265"/>
                    <a:gd name="T20" fmla="*/ 2 w 217"/>
                    <a:gd name="T21" fmla="*/ 163 h 265"/>
                    <a:gd name="T22" fmla="*/ 14 w 217"/>
                    <a:gd name="T23" fmla="*/ 120 h 265"/>
                    <a:gd name="T24" fmla="*/ 29 w 217"/>
                    <a:gd name="T25" fmla="*/ 90 h 265"/>
                    <a:gd name="T26" fmla="*/ 53 w 217"/>
                    <a:gd name="T27" fmla="*/ 55 h 265"/>
                    <a:gd name="T28" fmla="*/ 86 w 217"/>
                    <a:gd name="T29" fmla="*/ 24 h 265"/>
                    <a:gd name="T30" fmla="*/ 131 w 217"/>
                    <a:gd name="T31" fmla="*/ 0 h 265"/>
                    <a:gd name="T32" fmla="*/ 174 w 217"/>
                    <a:gd name="T33" fmla="*/ 30 h 2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17"/>
                    <a:gd name="T52" fmla="*/ 0 h 265"/>
                    <a:gd name="T53" fmla="*/ 217 w 217"/>
                    <a:gd name="T54" fmla="*/ 265 h 26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17" h="265">
                      <a:moveTo>
                        <a:pt x="174" y="30"/>
                      </a:moveTo>
                      <a:lnTo>
                        <a:pt x="168" y="78"/>
                      </a:lnTo>
                      <a:lnTo>
                        <a:pt x="168" y="138"/>
                      </a:lnTo>
                      <a:lnTo>
                        <a:pt x="174" y="180"/>
                      </a:lnTo>
                      <a:lnTo>
                        <a:pt x="187" y="217"/>
                      </a:lnTo>
                      <a:lnTo>
                        <a:pt x="217" y="259"/>
                      </a:lnTo>
                      <a:lnTo>
                        <a:pt x="168" y="265"/>
                      </a:lnTo>
                      <a:lnTo>
                        <a:pt x="100" y="253"/>
                      </a:lnTo>
                      <a:lnTo>
                        <a:pt x="38" y="229"/>
                      </a:lnTo>
                      <a:lnTo>
                        <a:pt x="0" y="216"/>
                      </a:lnTo>
                      <a:lnTo>
                        <a:pt x="2" y="163"/>
                      </a:lnTo>
                      <a:lnTo>
                        <a:pt x="14" y="120"/>
                      </a:lnTo>
                      <a:lnTo>
                        <a:pt x="29" y="90"/>
                      </a:lnTo>
                      <a:lnTo>
                        <a:pt x="53" y="55"/>
                      </a:lnTo>
                      <a:lnTo>
                        <a:pt x="86" y="24"/>
                      </a:lnTo>
                      <a:lnTo>
                        <a:pt x="131" y="0"/>
                      </a:lnTo>
                      <a:lnTo>
                        <a:pt x="174" y="3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72" name="Freeform 38">
                  <a:extLst>
                    <a:ext uri="{FF2B5EF4-FFF2-40B4-BE49-F238E27FC236}">
                      <a16:creationId xmlns:a16="http://schemas.microsoft.com/office/drawing/2014/main" id="{AD746301-164B-4199-94C8-8C67B570E4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1" y="3477"/>
                  <a:ext cx="271" cy="263"/>
                </a:xfrm>
                <a:custGeom>
                  <a:avLst/>
                  <a:gdLst>
                    <a:gd name="T0" fmla="*/ 271 w 271"/>
                    <a:gd name="T1" fmla="*/ 57 h 263"/>
                    <a:gd name="T2" fmla="*/ 230 w 271"/>
                    <a:gd name="T3" fmla="*/ 94 h 263"/>
                    <a:gd name="T4" fmla="*/ 198 w 271"/>
                    <a:gd name="T5" fmla="*/ 135 h 263"/>
                    <a:gd name="T6" fmla="*/ 181 w 271"/>
                    <a:gd name="T7" fmla="*/ 177 h 263"/>
                    <a:gd name="T8" fmla="*/ 171 w 271"/>
                    <a:gd name="T9" fmla="*/ 223 h 263"/>
                    <a:gd name="T10" fmla="*/ 174 w 271"/>
                    <a:gd name="T11" fmla="*/ 263 h 263"/>
                    <a:gd name="T12" fmla="*/ 132 w 271"/>
                    <a:gd name="T13" fmla="*/ 245 h 263"/>
                    <a:gd name="T14" fmla="*/ 84 w 271"/>
                    <a:gd name="T15" fmla="*/ 224 h 263"/>
                    <a:gd name="T16" fmla="*/ 38 w 271"/>
                    <a:gd name="T17" fmla="*/ 196 h 263"/>
                    <a:gd name="T18" fmla="*/ 0 w 271"/>
                    <a:gd name="T19" fmla="*/ 175 h 263"/>
                    <a:gd name="T20" fmla="*/ 28 w 271"/>
                    <a:gd name="T21" fmla="*/ 118 h 263"/>
                    <a:gd name="T22" fmla="*/ 54 w 271"/>
                    <a:gd name="T23" fmla="*/ 69 h 263"/>
                    <a:gd name="T24" fmla="*/ 69 w 271"/>
                    <a:gd name="T25" fmla="*/ 52 h 263"/>
                    <a:gd name="T26" fmla="*/ 88 w 271"/>
                    <a:gd name="T27" fmla="*/ 35 h 263"/>
                    <a:gd name="T28" fmla="*/ 112 w 271"/>
                    <a:gd name="T29" fmla="*/ 20 h 263"/>
                    <a:gd name="T30" fmla="*/ 138 w 271"/>
                    <a:gd name="T31" fmla="*/ 9 h 263"/>
                    <a:gd name="T32" fmla="*/ 183 w 271"/>
                    <a:gd name="T33" fmla="*/ 0 h 263"/>
                    <a:gd name="T34" fmla="*/ 271 w 271"/>
                    <a:gd name="T35" fmla="*/ 57 h 263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71"/>
                    <a:gd name="T55" fmla="*/ 0 h 263"/>
                    <a:gd name="T56" fmla="*/ 271 w 271"/>
                    <a:gd name="T57" fmla="*/ 263 h 263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71" h="263">
                      <a:moveTo>
                        <a:pt x="271" y="57"/>
                      </a:moveTo>
                      <a:lnTo>
                        <a:pt x="230" y="94"/>
                      </a:lnTo>
                      <a:lnTo>
                        <a:pt x="198" y="135"/>
                      </a:lnTo>
                      <a:lnTo>
                        <a:pt x="181" y="177"/>
                      </a:lnTo>
                      <a:lnTo>
                        <a:pt x="171" y="223"/>
                      </a:lnTo>
                      <a:lnTo>
                        <a:pt x="174" y="263"/>
                      </a:lnTo>
                      <a:lnTo>
                        <a:pt x="132" y="245"/>
                      </a:lnTo>
                      <a:lnTo>
                        <a:pt x="84" y="224"/>
                      </a:lnTo>
                      <a:lnTo>
                        <a:pt x="38" y="196"/>
                      </a:lnTo>
                      <a:lnTo>
                        <a:pt x="0" y="175"/>
                      </a:lnTo>
                      <a:lnTo>
                        <a:pt x="28" y="118"/>
                      </a:lnTo>
                      <a:lnTo>
                        <a:pt x="54" y="69"/>
                      </a:lnTo>
                      <a:lnTo>
                        <a:pt x="69" y="52"/>
                      </a:lnTo>
                      <a:lnTo>
                        <a:pt x="88" y="35"/>
                      </a:lnTo>
                      <a:lnTo>
                        <a:pt x="112" y="20"/>
                      </a:lnTo>
                      <a:lnTo>
                        <a:pt x="138" y="9"/>
                      </a:lnTo>
                      <a:lnTo>
                        <a:pt x="183" y="0"/>
                      </a:lnTo>
                      <a:lnTo>
                        <a:pt x="271" y="5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73" name="Freeform 39">
                  <a:extLst>
                    <a:ext uri="{FF2B5EF4-FFF2-40B4-BE49-F238E27FC236}">
                      <a16:creationId xmlns:a16="http://schemas.microsoft.com/office/drawing/2014/main" id="{AFF9EEBE-E4B0-4B09-8481-CC87ACC88E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9" y="3371"/>
                  <a:ext cx="314" cy="270"/>
                </a:xfrm>
                <a:custGeom>
                  <a:avLst/>
                  <a:gdLst>
                    <a:gd name="T0" fmla="*/ 132 w 314"/>
                    <a:gd name="T1" fmla="*/ 0 h 270"/>
                    <a:gd name="T2" fmla="*/ 198 w 314"/>
                    <a:gd name="T3" fmla="*/ 34 h 270"/>
                    <a:gd name="T4" fmla="*/ 266 w 314"/>
                    <a:gd name="T5" fmla="*/ 73 h 270"/>
                    <a:gd name="T6" fmla="*/ 314 w 314"/>
                    <a:gd name="T7" fmla="*/ 104 h 270"/>
                    <a:gd name="T8" fmla="*/ 263 w 314"/>
                    <a:gd name="T9" fmla="*/ 176 h 270"/>
                    <a:gd name="T10" fmla="*/ 217 w 314"/>
                    <a:gd name="T11" fmla="*/ 270 h 270"/>
                    <a:gd name="T12" fmla="*/ 167 w 314"/>
                    <a:gd name="T13" fmla="*/ 255 h 270"/>
                    <a:gd name="T14" fmla="*/ 106 w 314"/>
                    <a:gd name="T15" fmla="*/ 229 h 270"/>
                    <a:gd name="T16" fmla="*/ 50 w 314"/>
                    <a:gd name="T17" fmla="*/ 198 h 270"/>
                    <a:gd name="T18" fmla="*/ 0 w 314"/>
                    <a:gd name="T19" fmla="*/ 160 h 270"/>
                    <a:gd name="T20" fmla="*/ 39 w 314"/>
                    <a:gd name="T21" fmla="*/ 111 h 270"/>
                    <a:gd name="T22" fmla="*/ 88 w 314"/>
                    <a:gd name="T23" fmla="*/ 48 h 270"/>
                    <a:gd name="T24" fmla="*/ 132 w 314"/>
                    <a:gd name="T25" fmla="*/ 0 h 27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270"/>
                    <a:gd name="T41" fmla="*/ 314 w 314"/>
                    <a:gd name="T42" fmla="*/ 270 h 27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270">
                      <a:moveTo>
                        <a:pt x="132" y="0"/>
                      </a:moveTo>
                      <a:lnTo>
                        <a:pt x="198" y="34"/>
                      </a:lnTo>
                      <a:lnTo>
                        <a:pt x="266" y="73"/>
                      </a:lnTo>
                      <a:lnTo>
                        <a:pt x="314" y="104"/>
                      </a:lnTo>
                      <a:lnTo>
                        <a:pt x="263" y="176"/>
                      </a:lnTo>
                      <a:lnTo>
                        <a:pt x="217" y="270"/>
                      </a:lnTo>
                      <a:lnTo>
                        <a:pt x="167" y="255"/>
                      </a:lnTo>
                      <a:lnTo>
                        <a:pt x="106" y="229"/>
                      </a:lnTo>
                      <a:lnTo>
                        <a:pt x="50" y="198"/>
                      </a:lnTo>
                      <a:lnTo>
                        <a:pt x="0" y="160"/>
                      </a:lnTo>
                      <a:lnTo>
                        <a:pt x="39" y="111"/>
                      </a:lnTo>
                      <a:lnTo>
                        <a:pt x="88" y="48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74" name="Freeform 40">
                  <a:extLst>
                    <a:ext uri="{FF2B5EF4-FFF2-40B4-BE49-F238E27FC236}">
                      <a16:creationId xmlns:a16="http://schemas.microsoft.com/office/drawing/2014/main" id="{250A4F5D-5565-4B52-BE55-04CE2C3BC5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6" y="3271"/>
                  <a:ext cx="197" cy="228"/>
                </a:xfrm>
                <a:custGeom>
                  <a:avLst/>
                  <a:gdLst>
                    <a:gd name="T0" fmla="*/ 197 w 197"/>
                    <a:gd name="T1" fmla="*/ 78 h 228"/>
                    <a:gd name="T2" fmla="*/ 173 w 197"/>
                    <a:gd name="T3" fmla="*/ 48 h 228"/>
                    <a:gd name="T4" fmla="*/ 161 w 197"/>
                    <a:gd name="T5" fmla="*/ 0 h 228"/>
                    <a:gd name="T6" fmla="*/ 105 w 197"/>
                    <a:gd name="T7" fmla="*/ 34 h 228"/>
                    <a:gd name="T8" fmla="*/ 20 w 197"/>
                    <a:gd name="T9" fmla="*/ 104 h 228"/>
                    <a:gd name="T10" fmla="*/ 0 w 197"/>
                    <a:gd name="T11" fmla="*/ 116 h 228"/>
                    <a:gd name="T12" fmla="*/ 25 w 197"/>
                    <a:gd name="T13" fmla="*/ 183 h 228"/>
                    <a:gd name="T14" fmla="*/ 77 w 197"/>
                    <a:gd name="T15" fmla="*/ 228 h 228"/>
                    <a:gd name="T16" fmla="*/ 197 w 197"/>
                    <a:gd name="T17" fmla="*/ 78 h 22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97"/>
                    <a:gd name="T28" fmla="*/ 0 h 228"/>
                    <a:gd name="T29" fmla="*/ 197 w 197"/>
                    <a:gd name="T30" fmla="*/ 228 h 22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97" h="228">
                      <a:moveTo>
                        <a:pt x="197" y="78"/>
                      </a:moveTo>
                      <a:lnTo>
                        <a:pt x="173" y="48"/>
                      </a:lnTo>
                      <a:lnTo>
                        <a:pt x="161" y="0"/>
                      </a:lnTo>
                      <a:lnTo>
                        <a:pt x="105" y="34"/>
                      </a:lnTo>
                      <a:lnTo>
                        <a:pt x="20" y="104"/>
                      </a:lnTo>
                      <a:lnTo>
                        <a:pt x="0" y="116"/>
                      </a:lnTo>
                      <a:lnTo>
                        <a:pt x="25" y="183"/>
                      </a:lnTo>
                      <a:lnTo>
                        <a:pt x="77" y="228"/>
                      </a:lnTo>
                      <a:lnTo>
                        <a:pt x="197" y="78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372741" name="Text Box 198">
            <a:extLst>
              <a:ext uri="{FF2B5EF4-FFF2-40B4-BE49-F238E27FC236}">
                <a16:creationId xmlns:a16="http://schemas.microsoft.com/office/drawing/2014/main" id="{967871A1-CF70-4EFE-9A62-A19B50048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5516563"/>
            <a:ext cx="2286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original image</a:t>
            </a:r>
          </a:p>
        </p:txBody>
      </p:sp>
      <p:sp>
        <p:nvSpPr>
          <p:cNvPr id="44" name="Line 1031">
            <a:extLst>
              <a:ext uri="{FF2B5EF4-FFF2-40B4-BE49-F238E27FC236}">
                <a16:creationId xmlns:a16="http://schemas.microsoft.com/office/drawing/2014/main" id="{A4C2A698-4945-4941-82EB-BFCDECCA9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379788"/>
            <a:ext cx="6748463" cy="501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Line 1031">
            <a:extLst>
              <a:ext uri="{FF2B5EF4-FFF2-40B4-BE49-F238E27FC236}">
                <a16:creationId xmlns:a16="http://schemas.microsoft.com/office/drawing/2014/main" id="{F2901327-98D6-40B7-A33D-B5802CC7BF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4622800"/>
            <a:ext cx="5510213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9" name="Picture 48" descr="FF.png">
            <a:extLst>
              <a:ext uri="{FF2B5EF4-FFF2-40B4-BE49-F238E27FC236}">
                <a16:creationId xmlns:a16="http://schemas.microsoft.com/office/drawing/2014/main" id="{B65F5724-AC9A-416D-8EB5-15C78526B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88" y="3279775"/>
            <a:ext cx="2360612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6843A89-574B-439B-A58E-5613EAB81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5362575"/>
            <a:ext cx="88233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Clock period should be large enough to accommodate delays along critical paths in the circuit (longest ones);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but should not be too large – system slows down unnecessarily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6CA16E-3C42-4B62-B5C1-E9E4D2D61F87}"/>
              </a:ext>
            </a:extLst>
          </p:cNvPr>
          <p:cNvCxnSpPr/>
          <p:nvPr/>
        </p:nvCxnSpPr>
        <p:spPr bwMode="auto">
          <a:xfrm>
            <a:off x="2332181" y="3045647"/>
            <a:ext cx="1642820" cy="250352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28EC7B-5BC6-40DA-AD6E-3BB6121E4109}"/>
              </a:ext>
            </a:extLst>
          </p:cNvPr>
          <p:cNvCxnSpPr>
            <a:cxnSpLocks/>
          </p:cNvCxnSpPr>
          <p:nvPr/>
        </p:nvCxnSpPr>
        <p:spPr bwMode="auto">
          <a:xfrm flipV="1">
            <a:off x="1893318" y="4432507"/>
            <a:ext cx="1741035" cy="187744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A250ADE-AFC3-440E-A1D4-8962D5634154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8929" y="4163075"/>
            <a:ext cx="4794459" cy="1276830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52287EE-B76E-4DF7-B16D-246C5343D8E9}"/>
              </a:ext>
            </a:extLst>
          </p:cNvPr>
          <p:cNvSpPr txBox="1"/>
          <p:nvPr/>
        </p:nvSpPr>
        <p:spPr>
          <a:xfrm rot="365844">
            <a:off x="4393769" y="3302921"/>
            <a:ext cx="189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2"/>
                </a:solidFill>
              </a:rPr>
              <a:t>critical path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87712E-99C9-4E62-B1DA-F6DD0614A885}"/>
              </a:ext>
            </a:extLst>
          </p:cNvPr>
          <p:cNvSpPr txBox="1"/>
          <p:nvPr/>
        </p:nvSpPr>
        <p:spPr>
          <a:xfrm>
            <a:off x="328440" y="1045682"/>
            <a:ext cx="873936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2"/>
                </a:solidFill>
              </a:rPr>
              <a:t>CCT </a:t>
            </a:r>
            <a:r>
              <a:rPr lang="en-IN" sz="2400" u="sng" dirty="0">
                <a:solidFill>
                  <a:schemeClr val="bg2"/>
                </a:solidFill>
              </a:rPr>
              <a:t>&gt;</a:t>
            </a:r>
            <a:r>
              <a:rPr lang="en-IN" sz="2400" dirty="0">
                <a:solidFill>
                  <a:schemeClr val="bg2"/>
                </a:solidFill>
              </a:rPr>
              <a:t> signal delay along the longest </a:t>
            </a:r>
            <a:r>
              <a:rPr lang="en-IN" sz="2400" dirty="0" err="1">
                <a:solidFill>
                  <a:schemeClr val="bg2"/>
                </a:solidFill>
              </a:rPr>
              <a:t>sensitizable</a:t>
            </a:r>
            <a:r>
              <a:rPr lang="en-IN" sz="2400" dirty="0">
                <a:solidFill>
                  <a:schemeClr val="bg2"/>
                </a:solidFill>
              </a:rPr>
              <a:t> logic path (critical path) among those from PI/outputs(FFs) </a:t>
            </a:r>
            <a:r>
              <a:rPr lang="en-IN" sz="2400" dirty="0">
                <a:solidFill>
                  <a:schemeClr val="bg2"/>
                </a:solidFill>
                <a:sym typeface="Symbol" panose="05050102010706020507" pitchFamily="18" charset="2"/>
              </a:rPr>
              <a:t> </a:t>
            </a:r>
            <a:r>
              <a:rPr lang="en-IN" sz="2400" dirty="0">
                <a:solidFill>
                  <a:schemeClr val="bg2"/>
                </a:solidFill>
              </a:rPr>
              <a:t>PO/inputs(FFs)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811C20-41C8-4C23-9B36-3F06685A1AF1}"/>
              </a:ext>
            </a:extLst>
          </p:cNvPr>
          <p:cNvSpPr/>
          <p:nvPr/>
        </p:nvSpPr>
        <p:spPr bwMode="auto">
          <a:xfrm>
            <a:off x="212619" y="5254626"/>
            <a:ext cx="1881882" cy="591429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48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50" grpId="0"/>
      <p:bldP spid="9" grpId="0"/>
      <p:bldP spid="56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762" name="Drawing">
            <a:extLst>
              <a:ext uri="{FF2B5EF4-FFF2-40B4-BE49-F238E27FC236}">
                <a16:creationId xmlns:a16="http://schemas.microsoft.com/office/drawing/2014/main" id="{B219D14B-8C7F-4E35-A708-3EDDCCCA016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609600"/>
            <a:ext cx="7874000" cy="5295900"/>
            <a:chOff x="0" y="0"/>
            <a:chExt cx="19335046" cy="12301355"/>
          </a:xfrm>
        </p:grpSpPr>
        <p:sp>
          <p:nvSpPr>
            <p:cNvPr id="681" name="Shape">
              <a:extLst>
                <a:ext uri="{FF2B5EF4-FFF2-40B4-BE49-F238E27FC236}">
                  <a16:creationId xmlns:a16="http://schemas.microsoft.com/office/drawing/2014/main" id="{AECC72A7-54E5-4957-BD91-8A6569D675E5}"/>
                </a:ext>
              </a:extLst>
            </p:cNvPr>
            <p:cNvSpPr/>
            <p:nvPr/>
          </p:nvSpPr>
          <p:spPr>
            <a:xfrm>
              <a:off x="2062146" y="4037766"/>
              <a:ext cx="31186" cy="29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4" y="0"/>
                  </a:moveTo>
                  <a:lnTo>
                    <a:pt x="0" y="13500"/>
                  </a:lnTo>
                  <a:cubicBezTo>
                    <a:pt x="7548" y="15479"/>
                    <a:pt x="14699" y="18317"/>
                    <a:pt x="21600" y="21600"/>
                  </a:cubicBezTo>
                  <a:cubicBezTo>
                    <a:pt x="14338" y="14578"/>
                    <a:pt x="7606" y="6955"/>
                    <a:pt x="284" y="0"/>
                  </a:cubicBezTo>
                  <a:close/>
                </a:path>
              </a:pathLst>
            </a:custGeom>
            <a:solidFill>
              <a:srgbClr val="982ABC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82" name="Shape">
              <a:extLst>
                <a:ext uri="{FF2B5EF4-FFF2-40B4-BE49-F238E27FC236}">
                  <a16:creationId xmlns:a16="http://schemas.microsoft.com/office/drawing/2014/main" id="{B92D0237-1383-40E3-939C-289E4C13279F}"/>
                </a:ext>
              </a:extLst>
            </p:cNvPr>
            <p:cNvSpPr/>
            <p:nvPr/>
          </p:nvSpPr>
          <p:spPr>
            <a:xfrm>
              <a:off x="2027061" y="4760508"/>
              <a:ext cx="27289" cy="6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47" y="0"/>
                  </a:moveTo>
                  <a:cubicBezTo>
                    <a:pt x="7069" y="2710"/>
                    <a:pt x="0" y="5581"/>
                    <a:pt x="0" y="9144"/>
                  </a:cubicBezTo>
                  <a:cubicBezTo>
                    <a:pt x="1" y="13464"/>
                    <a:pt x="10058" y="18705"/>
                    <a:pt x="21600" y="21600"/>
                  </a:cubicBezTo>
                  <a:cubicBezTo>
                    <a:pt x="20105" y="17041"/>
                    <a:pt x="17861" y="8908"/>
                    <a:pt x="15247" y="0"/>
                  </a:cubicBezTo>
                  <a:close/>
                </a:path>
              </a:pathLst>
            </a:custGeom>
            <a:solidFill>
              <a:srgbClr val="982ABC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83" name="Line">
              <a:extLst>
                <a:ext uri="{FF2B5EF4-FFF2-40B4-BE49-F238E27FC236}">
                  <a16:creationId xmlns:a16="http://schemas.microsoft.com/office/drawing/2014/main" id="{5182F535-AE6C-46EA-802F-80A5E39CF44B}"/>
                </a:ext>
              </a:extLst>
            </p:cNvPr>
            <p:cNvSpPr/>
            <p:nvPr/>
          </p:nvSpPr>
          <p:spPr>
            <a:xfrm>
              <a:off x="2370102" y="195436"/>
              <a:ext cx="487276" cy="63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1303" extrusionOk="0">
                  <a:moveTo>
                    <a:pt x="20712" y="3476"/>
                  </a:moveTo>
                  <a:cubicBezTo>
                    <a:pt x="20857" y="2693"/>
                    <a:pt x="21002" y="1910"/>
                    <a:pt x="20712" y="1294"/>
                  </a:cubicBezTo>
                  <a:cubicBezTo>
                    <a:pt x="20422" y="678"/>
                    <a:pt x="19697" y="231"/>
                    <a:pt x="18030" y="63"/>
                  </a:cubicBezTo>
                  <a:cubicBezTo>
                    <a:pt x="16363" y="-105"/>
                    <a:pt x="13754" y="7"/>
                    <a:pt x="10709" y="1126"/>
                  </a:cubicBezTo>
                  <a:cubicBezTo>
                    <a:pt x="7665" y="2245"/>
                    <a:pt x="4186" y="4372"/>
                    <a:pt x="2156" y="7058"/>
                  </a:cubicBezTo>
                  <a:cubicBezTo>
                    <a:pt x="127" y="9744"/>
                    <a:pt x="-453" y="12989"/>
                    <a:pt x="344" y="15451"/>
                  </a:cubicBezTo>
                  <a:cubicBezTo>
                    <a:pt x="1142" y="17914"/>
                    <a:pt x="3316" y="19592"/>
                    <a:pt x="6288" y="20488"/>
                  </a:cubicBezTo>
                  <a:cubicBezTo>
                    <a:pt x="9260" y="21383"/>
                    <a:pt x="13029" y="21495"/>
                    <a:pt x="15638" y="21047"/>
                  </a:cubicBezTo>
                  <a:cubicBezTo>
                    <a:pt x="18248" y="20600"/>
                    <a:pt x="19697" y="19592"/>
                    <a:pt x="21147" y="18585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84" name="Line">
              <a:extLst>
                <a:ext uri="{FF2B5EF4-FFF2-40B4-BE49-F238E27FC236}">
                  <a16:creationId xmlns:a16="http://schemas.microsoft.com/office/drawing/2014/main" id="{2CE9028C-FA16-4143-BFBD-C9F219A40129}"/>
                </a:ext>
              </a:extLst>
            </p:cNvPr>
            <p:cNvSpPr/>
            <p:nvPr/>
          </p:nvSpPr>
          <p:spPr>
            <a:xfrm>
              <a:off x="3099066" y="346621"/>
              <a:ext cx="514562" cy="409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301" extrusionOk="0">
                  <a:moveTo>
                    <a:pt x="114" y="7059"/>
                  </a:moveTo>
                  <a:cubicBezTo>
                    <a:pt x="-26" y="5491"/>
                    <a:pt x="-165" y="3923"/>
                    <a:pt x="532" y="2530"/>
                  </a:cubicBezTo>
                  <a:cubicBezTo>
                    <a:pt x="1229" y="1136"/>
                    <a:pt x="2761" y="-83"/>
                    <a:pt x="4573" y="4"/>
                  </a:cubicBezTo>
                  <a:cubicBezTo>
                    <a:pt x="6385" y="91"/>
                    <a:pt x="8475" y="1485"/>
                    <a:pt x="9590" y="4185"/>
                  </a:cubicBezTo>
                  <a:cubicBezTo>
                    <a:pt x="10705" y="6885"/>
                    <a:pt x="10844" y="10891"/>
                    <a:pt x="10287" y="13940"/>
                  </a:cubicBezTo>
                  <a:cubicBezTo>
                    <a:pt x="9729" y="16988"/>
                    <a:pt x="8475" y="19078"/>
                    <a:pt x="7500" y="20211"/>
                  </a:cubicBezTo>
                  <a:cubicBezTo>
                    <a:pt x="6524" y="21343"/>
                    <a:pt x="5827" y="21517"/>
                    <a:pt x="5340" y="21082"/>
                  </a:cubicBezTo>
                  <a:cubicBezTo>
                    <a:pt x="4852" y="20646"/>
                    <a:pt x="4573" y="19601"/>
                    <a:pt x="5061" y="17511"/>
                  </a:cubicBezTo>
                  <a:cubicBezTo>
                    <a:pt x="5549" y="15420"/>
                    <a:pt x="6803" y="12285"/>
                    <a:pt x="8893" y="9236"/>
                  </a:cubicBezTo>
                  <a:cubicBezTo>
                    <a:pt x="10983" y="6188"/>
                    <a:pt x="13910" y="3227"/>
                    <a:pt x="16140" y="1746"/>
                  </a:cubicBezTo>
                  <a:cubicBezTo>
                    <a:pt x="18369" y="265"/>
                    <a:pt x="19902" y="265"/>
                    <a:pt x="21435" y="265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85" name="Line">
              <a:extLst>
                <a:ext uri="{FF2B5EF4-FFF2-40B4-BE49-F238E27FC236}">
                  <a16:creationId xmlns:a16="http://schemas.microsoft.com/office/drawing/2014/main" id="{6E4C4EA7-4AFC-402D-A1A3-8675255BD60A}"/>
                </a:ext>
              </a:extLst>
            </p:cNvPr>
            <p:cNvSpPr/>
            <p:nvPr/>
          </p:nvSpPr>
          <p:spPr>
            <a:xfrm>
              <a:off x="3722777" y="512558"/>
              <a:ext cx="42879" cy="202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extrusionOk="0">
                  <a:moveTo>
                    <a:pt x="6646" y="0"/>
                  </a:moveTo>
                  <a:cubicBezTo>
                    <a:pt x="3323" y="5226"/>
                    <a:pt x="0" y="10452"/>
                    <a:pt x="0" y="14284"/>
                  </a:cubicBezTo>
                  <a:cubicBezTo>
                    <a:pt x="0" y="18116"/>
                    <a:pt x="3323" y="20555"/>
                    <a:pt x="7477" y="21077"/>
                  </a:cubicBezTo>
                  <a:cubicBezTo>
                    <a:pt x="11631" y="21600"/>
                    <a:pt x="16615" y="20206"/>
                    <a:pt x="21600" y="18813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86" name="Line">
              <a:extLst>
                <a:ext uri="{FF2B5EF4-FFF2-40B4-BE49-F238E27FC236}">
                  <a16:creationId xmlns:a16="http://schemas.microsoft.com/office/drawing/2014/main" id="{1663E0CA-9626-410C-AAFF-E6CA711E62A5}"/>
                </a:ext>
              </a:extLst>
            </p:cNvPr>
            <p:cNvSpPr/>
            <p:nvPr/>
          </p:nvSpPr>
          <p:spPr>
            <a:xfrm>
              <a:off x="3742267" y="70063"/>
              <a:ext cx="81863" cy="180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1114" extrusionOk="0">
                  <a:moveTo>
                    <a:pt x="8603" y="14045"/>
                  </a:moveTo>
                  <a:cubicBezTo>
                    <a:pt x="7772" y="11689"/>
                    <a:pt x="6941" y="9332"/>
                    <a:pt x="5279" y="6583"/>
                  </a:cubicBezTo>
                  <a:cubicBezTo>
                    <a:pt x="3618" y="3834"/>
                    <a:pt x="1126" y="692"/>
                    <a:pt x="295" y="103"/>
                  </a:cubicBezTo>
                  <a:cubicBezTo>
                    <a:pt x="-536" y="-486"/>
                    <a:pt x="295" y="1478"/>
                    <a:pt x="4033" y="5405"/>
                  </a:cubicBezTo>
                  <a:cubicBezTo>
                    <a:pt x="7772" y="9332"/>
                    <a:pt x="14418" y="15223"/>
                    <a:pt x="21064" y="21114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87" name="Line">
              <a:extLst>
                <a:ext uri="{FF2B5EF4-FFF2-40B4-BE49-F238E27FC236}">
                  <a16:creationId xmlns:a16="http://schemas.microsoft.com/office/drawing/2014/main" id="{15E87607-4152-4B24-9BF2-8EFDB3260F1E}"/>
                </a:ext>
              </a:extLst>
            </p:cNvPr>
            <p:cNvSpPr/>
            <p:nvPr/>
          </p:nvSpPr>
          <p:spPr>
            <a:xfrm>
              <a:off x="4077512" y="147498"/>
              <a:ext cx="50678" cy="586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280" y="4717"/>
                    <a:pt x="12960" y="9434"/>
                    <a:pt x="9360" y="13034"/>
                  </a:cubicBezTo>
                  <a:cubicBezTo>
                    <a:pt x="5760" y="16634"/>
                    <a:pt x="2880" y="19117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88" name="Line">
              <a:extLst>
                <a:ext uri="{FF2B5EF4-FFF2-40B4-BE49-F238E27FC236}">
                  <a16:creationId xmlns:a16="http://schemas.microsoft.com/office/drawing/2014/main" id="{C179DABF-7B4A-4FF9-9A02-86E45F5B872D}"/>
                </a:ext>
              </a:extLst>
            </p:cNvPr>
            <p:cNvSpPr/>
            <p:nvPr/>
          </p:nvSpPr>
          <p:spPr>
            <a:xfrm>
              <a:off x="3995651" y="497808"/>
              <a:ext cx="475580" cy="254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339" extrusionOk="0">
                  <a:moveTo>
                    <a:pt x="2300" y="7874"/>
                  </a:moveTo>
                  <a:cubicBezTo>
                    <a:pt x="1235" y="6471"/>
                    <a:pt x="170" y="5069"/>
                    <a:pt x="18" y="4368"/>
                  </a:cubicBezTo>
                  <a:cubicBezTo>
                    <a:pt x="-134" y="3666"/>
                    <a:pt x="627" y="3666"/>
                    <a:pt x="3060" y="3245"/>
                  </a:cubicBezTo>
                  <a:cubicBezTo>
                    <a:pt x="5494" y="2825"/>
                    <a:pt x="9601" y="1983"/>
                    <a:pt x="12415" y="1422"/>
                  </a:cubicBezTo>
                  <a:cubicBezTo>
                    <a:pt x="15229" y="861"/>
                    <a:pt x="16750" y="581"/>
                    <a:pt x="17891" y="300"/>
                  </a:cubicBezTo>
                  <a:cubicBezTo>
                    <a:pt x="19032" y="20"/>
                    <a:pt x="19793" y="-261"/>
                    <a:pt x="20097" y="440"/>
                  </a:cubicBezTo>
                  <a:cubicBezTo>
                    <a:pt x="20401" y="1142"/>
                    <a:pt x="20249" y="2825"/>
                    <a:pt x="20173" y="5770"/>
                  </a:cubicBezTo>
                  <a:cubicBezTo>
                    <a:pt x="20097" y="8716"/>
                    <a:pt x="20097" y="12923"/>
                    <a:pt x="20325" y="15729"/>
                  </a:cubicBezTo>
                  <a:cubicBezTo>
                    <a:pt x="20553" y="18534"/>
                    <a:pt x="21010" y="19936"/>
                    <a:pt x="21466" y="21339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89" name="Line">
              <a:extLst>
                <a:ext uri="{FF2B5EF4-FFF2-40B4-BE49-F238E27FC236}">
                  <a16:creationId xmlns:a16="http://schemas.microsoft.com/office/drawing/2014/main" id="{F2152462-BBF7-4346-B18E-7574730ABB11}"/>
                </a:ext>
              </a:extLst>
            </p:cNvPr>
            <p:cNvSpPr/>
            <p:nvPr/>
          </p:nvSpPr>
          <p:spPr>
            <a:xfrm>
              <a:off x="4389367" y="228622"/>
              <a:ext cx="120845" cy="70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23" extrusionOk="0">
                  <a:moveTo>
                    <a:pt x="0" y="20323"/>
                  </a:moveTo>
                  <a:cubicBezTo>
                    <a:pt x="0" y="12810"/>
                    <a:pt x="0" y="5297"/>
                    <a:pt x="1500" y="2010"/>
                  </a:cubicBezTo>
                  <a:cubicBezTo>
                    <a:pt x="3000" y="-1277"/>
                    <a:pt x="6000" y="-338"/>
                    <a:pt x="9600" y="3419"/>
                  </a:cubicBezTo>
                  <a:cubicBezTo>
                    <a:pt x="13200" y="7175"/>
                    <a:pt x="17400" y="13749"/>
                    <a:pt x="21600" y="20323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90" name="Line">
              <a:extLst>
                <a:ext uri="{FF2B5EF4-FFF2-40B4-BE49-F238E27FC236}">
                  <a16:creationId xmlns:a16="http://schemas.microsoft.com/office/drawing/2014/main" id="{F9971671-DBBB-4ABB-A883-770959765355}"/>
                </a:ext>
              </a:extLst>
            </p:cNvPr>
            <p:cNvSpPr/>
            <p:nvPr/>
          </p:nvSpPr>
          <p:spPr>
            <a:xfrm>
              <a:off x="4642751" y="508869"/>
              <a:ext cx="280670" cy="265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99" extrusionOk="0">
                  <a:moveTo>
                    <a:pt x="21146" y="3479"/>
                  </a:moveTo>
                  <a:cubicBezTo>
                    <a:pt x="20393" y="2129"/>
                    <a:pt x="19639" y="779"/>
                    <a:pt x="17002" y="239"/>
                  </a:cubicBezTo>
                  <a:cubicBezTo>
                    <a:pt x="14365" y="-301"/>
                    <a:pt x="9844" y="-31"/>
                    <a:pt x="6579" y="2129"/>
                  </a:cubicBezTo>
                  <a:cubicBezTo>
                    <a:pt x="3313" y="4289"/>
                    <a:pt x="1304" y="8339"/>
                    <a:pt x="425" y="11039"/>
                  </a:cubicBezTo>
                  <a:cubicBezTo>
                    <a:pt x="-454" y="13739"/>
                    <a:pt x="-203" y="15089"/>
                    <a:pt x="3439" y="16574"/>
                  </a:cubicBezTo>
                  <a:cubicBezTo>
                    <a:pt x="7081" y="18059"/>
                    <a:pt x="14113" y="19679"/>
                    <a:pt x="21146" y="21299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91" name="Line">
              <a:extLst>
                <a:ext uri="{FF2B5EF4-FFF2-40B4-BE49-F238E27FC236}">
                  <a16:creationId xmlns:a16="http://schemas.microsoft.com/office/drawing/2014/main" id="{267291AD-F4C4-4FC2-8E4F-BB445E52626F}"/>
                </a:ext>
              </a:extLst>
            </p:cNvPr>
            <p:cNvSpPr/>
            <p:nvPr/>
          </p:nvSpPr>
          <p:spPr>
            <a:xfrm>
              <a:off x="5052060" y="140123"/>
              <a:ext cx="456090" cy="619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506" extrusionOk="0">
                  <a:moveTo>
                    <a:pt x="12012" y="15295"/>
                  </a:moveTo>
                  <a:cubicBezTo>
                    <a:pt x="11539" y="14595"/>
                    <a:pt x="11066" y="13894"/>
                    <a:pt x="9332" y="13952"/>
                  </a:cubicBezTo>
                  <a:cubicBezTo>
                    <a:pt x="7598" y="14011"/>
                    <a:pt x="4602" y="14828"/>
                    <a:pt x="2789" y="15821"/>
                  </a:cubicBezTo>
                  <a:cubicBezTo>
                    <a:pt x="976" y="16813"/>
                    <a:pt x="345" y="17981"/>
                    <a:pt x="108" y="18856"/>
                  </a:cubicBezTo>
                  <a:cubicBezTo>
                    <a:pt x="-128" y="19732"/>
                    <a:pt x="30" y="20316"/>
                    <a:pt x="503" y="20608"/>
                  </a:cubicBezTo>
                  <a:cubicBezTo>
                    <a:pt x="976" y="20899"/>
                    <a:pt x="1764" y="20899"/>
                    <a:pt x="2868" y="20549"/>
                  </a:cubicBezTo>
                  <a:cubicBezTo>
                    <a:pt x="3971" y="20199"/>
                    <a:pt x="5390" y="19498"/>
                    <a:pt x="6415" y="18681"/>
                  </a:cubicBezTo>
                  <a:cubicBezTo>
                    <a:pt x="7440" y="17864"/>
                    <a:pt x="8071" y="16930"/>
                    <a:pt x="8465" y="16171"/>
                  </a:cubicBezTo>
                  <a:cubicBezTo>
                    <a:pt x="8859" y="15412"/>
                    <a:pt x="9017" y="14828"/>
                    <a:pt x="9017" y="14886"/>
                  </a:cubicBezTo>
                  <a:cubicBezTo>
                    <a:pt x="9017" y="14945"/>
                    <a:pt x="8859" y="15645"/>
                    <a:pt x="8780" y="16638"/>
                  </a:cubicBezTo>
                  <a:cubicBezTo>
                    <a:pt x="8701" y="17630"/>
                    <a:pt x="8701" y="18915"/>
                    <a:pt x="8938" y="19790"/>
                  </a:cubicBezTo>
                  <a:cubicBezTo>
                    <a:pt x="9174" y="20666"/>
                    <a:pt x="9647" y="21133"/>
                    <a:pt x="10357" y="21366"/>
                  </a:cubicBezTo>
                  <a:cubicBezTo>
                    <a:pt x="11066" y="21600"/>
                    <a:pt x="12012" y="21600"/>
                    <a:pt x="13195" y="20899"/>
                  </a:cubicBezTo>
                  <a:cubicBezTo>
                    <a:pt x="14377" y="20199"/>
                    <a:pt x="15796" y="18798"/>
                    <a:pt x="16900" y="15821"/>
                  </a:cubicBezTo>
                  <a:cubicBezTo>
                    <a:pt x="18003" y="12843"/>
                    <a:pt x="18792" y="8290"/>
                    <a:pt x="19265" y="5663"/>
                  </a:cubicBezTo>
                  <a:cubicBezTo>
                    <a:pt x="19738" y="3036"/>
                    <a:pt x="19895" y="2335"/>
                    <a:pt x="19974" y="1576"/>
                  </a:cubicBezTo>
                  <a:cubicBezTo>
                    <a:pt x="20053" y="817"/>
                    <a:pt x="20053" y="0"/>
                    <a:pt x="19974" y="0"/>
                  </a:cubicBezTo>
                  <a:cubicBezTo>
                    <a:pt x="19895" y="0"/>
                    <a:pt x="19738" y="817"/>
                    <a:pt x="19344" y="3211"/>
                  </a:cubicBezTo>
                  <a:cubicBezTo>
                    <a:pt x="18949" y="5604"/>
                    <a:pt x="18319" y="9574"/>
                    <a:pt x="18634" y="12843"/>
                  </a:cubicBezTo>
                  <a:cubicBezTo>
                    <a:pt x="18949" y="16112"/>
                    <a:pt x="20211" y="18681"/>
                    <a:pt x="21472" y="21250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92" name="Line">
              <a:extLst>
                <a:ext uri="{FF2B5EF4-FFF2-40B4-BE49-F238E27FC236}">
                  <a16:creationId xmlns:a16="http://schemas.microsoft.com/office/drawing/2014/main" id="{86CF5B13-CE9D-4A8E-A796-74144153B9F9}"/>
                </a:ext>
              </a:extLst>
            </p:cNvPr>
            <p:cNvSpPr/>
            <p:nvPr/>
          </p:nvSpPr>
          <p:spPr>
            <a:xfrm>
              <a:off x="6279993" y="0"/>
              <a:ext cx="1044716" cy="704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364" extrusionOk="0">
                  <a:moveTo>
                    <a:pt x="8219" y="17339"/>
                  </a:moveTo>
                  <a:cubicBezTo>
                    <a:pt x="8288" y="16524"/>
                    <a:pt x="8358" y="15708"/>
                    <a:pt x="8045" y="15046"/>
                  </a:cubicBezTo>
                  <a:cubicBezTo>
                    <a:pt x="7733" y="14384"/>
                    <a:pt x="7038" y="13874"/>
                    <a:pt x="6031" y="13874"/>
                  </a:cubicBezTo>
                  <a:cubicBezTo>
                    <a:pt x="5024" y="13874"/>
                    <a:pt x="3704" y="14384"/>
                    <a:pt x="2663" y="15148"/>
                  </a:cubicBezTo>
                  <a:cubicBezTo>
                    <a:pt x="1621" y="15912"/>
                    <a:pt x="857" y="16931"/>
                    <a:pt x="440" y="17797"/>
                  </a:cubicBezTo>
                  <a:cubicBezTo>
                    <a:pt x="23" y="18663"/>
                    <a:pt x="-46" y="19376"/>
                    <a:pt x="23" y="19937"/>
                  </a:cubicBezTo>
                  <a:cubicBezTo>
                    <a:pt x="93" y="20497"/>
                    <a:pt x="301" y="20905"/>
                    <a:pt x="1100" y="21159"/>
                  </a:cubicBezTo>
                  <a:cubicBezTo>
                    <a:pt x="1899" y="21414"/>
                    <a:pt x="3288" y="21516"/>
                    <a:pt x="4607" y="20956"/>
                  </a:cubicBezTo>
                  <a:cubicBezTo>
                    <a:pt x="5927" y="20395"/>
                    <a:pt x="7177" y="19173"/>
                    <a:pt x="8219" y="16829"/>
                  </a:cubicBezTo>
                  <a:cubicBezTo>
                    <a:pt x="9261" y="14486"/>
                    <a:pt x="10094" y="11022"/>
                    <a:pt x="10580" y="8220"/>
                  </a:cubicBezTo>
                  <a:cubicBezTo>
                    <a:pt x="11067" y="5418"/>
                    <a:pt x="11205" y="3278"/>
                    <a:pt x="11275" y="1954"/>
                  </a:cubicBezTo>
                  <a:cubicBezTo>
                    <a:pt x="11344" y="629"/>
                    <a:pt x="11344" y="120"/>
                    <a:pt x="11205" y="18"/>
                  </a:cubicBezTo>
                  <a:cubicBezTo>
                    <a:pt x="11067" y="-84"/>
                    <a:pt x="10789" y="222"/>
                    <a:pt x="10511" y="1699"/>
                  </a:cubicBezTo>
                  <a:cubicBezTo>
                    <a:pt x="10233" y="3176"/>
                    <a:pt x="9955" y="5825"/>
                    <a:pt x="9851" y="8831"/>
                  </a:cubicBezTo>
                  <a:cubicBezTo>
                    <a:pt x="9747" y="11837"/>
                    <a:pt x="9816" y="15199"/>
                    <a:pt x="10233" y="17441"/>
                  </a:cubicBezTo>
                  <a:cubicBezTo>
                    <a:pt x="10650" y="19682"/>
                    <a:pt x="11414" y="20803"/>
                    <a:pt x="12456" y="20956"/>
                  </a:cubicBezTo>
                  <a:cubicBezTo>
                    <a:pt x="13497" y="21108"/>
                    <a:pt x="14817" y="20293"/>
                    <a:pt x="15824" y="19224"/>
                  </a:cubicBezTo>
                  <a:cubicBezTo>
                    <a:pt x="16831" y="18154"/>
                    <a:pt x="17526" y="16829"/>
                    <a:pt x="17908" y="15912"/>
                  </a:cubicBezTo>
                  <a:cubicBezTo>
                    <a:pt x="18290" y="14995"/>
                    <a:pt x="18359" y="14486"/>
                    <a:pt x="18220" y="14129"/>
                  </a:cubicBezTo>
                  <a:cubicBezTo>
                    <a:pt x="18081" y="13773"/>
                    <a:pt x="17734" y="13569"/>
                    <a:pt x="17387" y="13518"/>
                  </a:cubicBezTo>
                  <a:cubicBezTo>
                    <a:pt x="17040" y="13467"/>
                    <a:pt x="16692" y="13569"/>
                    <a:pt x="16310" y="14231"/>
                  </a:cubicBezTo>
                  <a:cubicBezTo>
                    <a:pt x="15928" y="14893"/>
                    <a:pt x="15512" y="16116"/>
                    <a:pt x="15581" y="17339"/>
                  </a:cubicBezTo>
                  <a:cubicBezTo>
                    <a:pt x="15650" y="18561"/>
                    <a:pt x="16206" y="19784"/>
                    <a:pt x="17283" y="20344"/>
                  </a:cubicBezTo>
                  <a:cubicBezTo>
                    <a:pt x="18359" y="20905"/>
                    <a:pt x="19957" y="20803"/>
                    <a:pt x="21554" y="20701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93" name="Line">
              <a:extLst>
                <a:ext uri="{FF2B5EF4-FFF2-40B4-BE49-F238E27FC236}">
                  <a16:creationId xmlns:a16="http://schemas.microsoft.com/office/drawing/2014/main" id="{56B3ECD9-22D3-46D0-9E45-9534931D99B3}"/>
                </a:ext>
              </a:extLst>
            </p:cNvPr>
            <p:cNvSpPr/>
            <p:nvPr/>
          </p:nvSpPr>
          <p:spPr>
            <a:xfrm>
              <a:off x="7519619" y="103249"/>
              <a:ext cx="105250" cy="660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600" extrusionOk="0">
                  <a:moveTo>
                    <a:pt x="2787" y="5400"/>
                  </a:moveTo>
                  <a:cubicBezTo>
                    <a:pt x="2787" y="3967"/>
                    <a:pt x="2787" y="2535"/>
                    <a:pt x="3462" y="1543"/>
                  </a:cubicBezTo>
                  <a:cubicBezTo>
                    <a:pt x="4137" y="551"/>
                    <a:pt x="5487" y="0"/>
                    <a:pt x="6162" y="0"/>
                  </a:cubicBezTo>
                  <a:cubicBezTo>
                    <a:pt x="6837" y="0"/>
                    <a:pt x="6837" y="551"/>
                    <a:pt x="5487" y="2700"/>
                  </a:cubicBezTo>
                  <a:cubicBezTo>
                    <a:pt x="4137" y="4849"/>
                    <a:pt x="1437" y="8596"/>
                    <a:pt x="424" y="11571"/>
                  </a:cubicBezTo>
                  <a:cubicBezTo>
                    <a:pt x="-588" y="14547"/>
                    <a:pt x="87" y="16751"/>
                    <a:pt x="3800" y="18294"/>
                  </a:cubicBezTo>
                  <a:cubicBezTo>
                    <a:pt x="7512" y="19837"/>
                    <a:pt x="14262" y="20718"/>
                    <a:pt x="21012" y="21600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94" name="Line">
              <a:extLst>
                <a:ext uri="{FF2B5EF4-FFF2-40B4-BE49-F238E27FC236}">
                  <a16:creationId xmlns:a16="http://schemas.microsoft.com/office/drawing/2014/main" id="{4A5BD41B-B30D-4434-AC41-1734BB5F9C8B}"/>
                </a:ext>
              </a:extLst>
            </p:cNvPr>
            <p:cNvSpPr/>
            <p:nvPr/>
          </p:nvSpPr>
          <p:spPr>
            <a:xfrm>
              <a:off x="7726222" y="490433"/>
              <a:ext cx="413209" cy="324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505" extrusionOk="0">
                  <a:moveTo>
                    <a:pt x="12434" y="5472"/>
                  </a:moveTo>
                  <a:cubicBezTo>
                    <a:pt x="12953" y="3913"/>
                    <a:pt x="13471" y="2354"/>
                    <a:pt x="13298" y="1352"/>
                  </a:cubicBezTo>
                  <a:cubicBezTo>
                    <a:pt x="13125" y="350"/>
                    <a:pt x="12261" y="-95"/>
                    <a:pt x="10879" y="16"/>
                  </a:cubicBezTo>
                  <a:cubicBezTo>
                    <a:pt x="9497" y="128"/>
                    <a:pt x="7596" y="796"/>
                    <a:pt x="5695" y="2354"/>
                  </a:cubicBezTo>
                  <a:cubicBezTo>
                    <a:pt x="3794" y="3913"/>
                    <a:pt x="1893" y="6363"/>
                    <a:pt x="857" y="8144"/>
                  </a:cubicBezTo>
                  <a:cubicBezTo>
                    <a:pt x="-180" y="9926"/>
                    <a:pt x="-353" y="11039"/>
                    <a:pt x="770" y="11818"/>
                  </a:cubicBezTo>
                  <a:cubicBezTo>
                    <a:pt x="1893" y="12598"/>
                    <a:pt x="4313" y="13043"/>
                    <a:pt x="6386" y="11930"/>
                  </a:cubicBezTo>
                  <a:cubicBezTo>
                    <a:pt x="8460" y="10816"/>
                    <a:pt x="10188" y="8144"/>
                    <a:pt x="11138" y="6251"/>
                  </a:cubicBezTo>
                  <a:cubicBezTo>
                    <a:pt x="12089" y="4359"/>
                    <a:pt x="12261" y="3245"/>
                    <a:pt x="12002" y="3023"/>
                  </a:cubicBezTo>
                  <a:cubicBezTo>
                    <a:pt x="11743" y="2800"/>
                    <a:pt x="11052" y="3468"/>
                    <a:pt x="10706" y="5249"/>
                  </a:cubicBezTo>
                  <a:cubicBezTo>
                    <a:pt x="10361" y="7031"/>
                    <a:pt x="10361" y="9926"/>
                    <a:pt x="11484" y="12709"/>
                  </a:cubicBezTo>
                  <a:cubicBezTo>
                    <a:pt x="12607" y="15493"/>
                    <a:pt x="14853" y="18165"/>
                    <a:pt x="16668" y="19612"/>
                  </a:cubicBezTo>
                  <a:cubicBezTo>
                    <a:pt x="18482" y="21060"/>
                    <a:pt x="19865" y="21282"/>
                    <a:pt x="21247" y="21505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95" name="Line">
              <a:extLst>
                <a:ext uri="{FF2B5EF4-FFF2-40B4-BE49-F238E27FC236}">
                  <a16:creationId xmlns:a16="http://schemas.microsoft.com/office/drawing/2014/main" id="{28B4AD26-C0A9-4EDE-962E-62DC203816C6}"/>
                </a:ext>
              </a:extLst>
            </p:cNvPr>
            <p:cNvSpPr/>
            <p:nvPr/>
          </p:nvSpPr>
          <p:spPr>
            <a:xfrm>
              <a:off x="7737918" y="530994"/>
              <a:ext cx="686082" cy="851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567" extrusionOk="0">
                  <a:moveTo>
                    <a:pt x="13461" y="0"/>
                  </a:moveTo>
                  <a:cubicBezTo>
                    <a:pt x="13566" y="1191"/>
                    <a:pt x="13670" y="2381"/>
                    <a:pt x="14192" y="3231"/>
                  </a:cubicBezTo>
                  <a:cubicBezTo>
                    <a:pt x="14713" y="4082"/>
                    <a:pt x="15653" y="4592"/>
                    <a:pt x="16539" y="4592"/>
                  </a:cubicBezTo>
                  <a:cubicBezTo>
                    <a:pt x="17426" y="4592"/>
                    <a:pt x="18261" y="4082"/>
                    <a:pt x="18835" y="3614"/>
                  </a:cubicBezTo>
                  <a:cubicBezTo>
                    <a:pt x="19409" y="3146"/>
                    <a:pt x="19722" y="2721"/>
                    <a:pt x="20087" y="2126"/>
                  </a:cubicBezTo>
                  <a:cubicBezTo>
                    <a:pt x="20453" y="1531"/>
                    <a:pt x="20870" y="765"/>
                    <a:pt x="21131" y="680"/>
                  </a:cubicBezTo>
                  <a:cubicBezTo>
                    <a:pt x="21392" y="595"/>
                    <a:pt x="21496" y="1191"/>
                    <a:pt x="21235" y="3061"/>
                  </a:cubicBezTo>
                  <a:cubicBezTo>
                    <a:pt x="20974" y="4932"/>
                    <a:pt x="20348" y="8079"/>
                    <a:pt x="19357" y="10885"/>
                  </a:cubicBezTo>
                  <a:cubicBezTo>
                    <a:pt x="18366" y="13691"/>
                    <a:pt x="17009" y="16157"/>
                    <a:pt x="15079" y="17858"/>
                  </a:cubicBezTo>
                  <a:cubicBezTo>
                    <a:pt x="13148" y="19559"/>
                    <a:pt x="10644" y="20494"/>
                    <a:pt x="8348" y="21005"/>
                  </a:cubicBezTo>
                  <a:cubicBezTo>
                    <a:pt x="6053" y="21515"/>
                    <a:pt x="3966" y="21600"/>
                    <a:pt x="2661" y="21557"/>
                  </a:cubicBezTo>
                  <a:cubicBezTo>
                    <a:pt x="1357" y="21515"/>
                    <a:pt x="835" y="21345"/>
                    <a:pt x="470" y="21047"/>
                  </a:cubicBezTo>
                  <a:cubicBezTo>
                    <a:pt x="105" y="20750"/>
                    <a:pt x="-104" y="20324"/>
                    <a:pt x="53" y="19984"/>
                  </a:cubicBezTo>
                  <a:cubicBezTo>
                    <a:pt x="209" y="19644"/>
                    <a:pt x="731" y="19389"/>
                    <a:pt x="1253" y="19134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96" name="Line">
              <a:extLst>
                <a:ext uri="{FF2B5EF4-FFF2-40B4-BE49-F238E27FC236}">
                  <a16:creationId xmlns:a16="http://schemas.microsoft.com/office/drawing/2014/main" id="{B225EEC8-8014-4FB3-B8BD-963D41E91DB7}"/>
                </a:ext>
              </a:extLst>
            </p:cNvPr>
            <p:cNvSpPr/>
            <p:nvPr/>
          </p:nvSpPr>
          <p:spPr>
            <a:xfrm>
              <a:off x="9137369" y="582618"/>
              <a:ext cx="0" cy="210186"/>
            </a:xfrm>
            <a:prstGeom prst="ellipse">
              <a:avLst/>
            </a:pr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97" name="Line">
              <a:extLst>
                <a:ext uri="{FF2B5EF4-FFF2-40B4-BE49-F238E27FC236}">
                  <a16:creationId xmlns:a16="http://schemas.microsoft.com/office/drawing/2014/main" id="{3D29CCB4-BCD0-4F45-BAFE-668EFB74B1A3}"/>
                </a:ext>
              </a:extLst>
            </p:cNvPr>
            <p:cNvSpPr/>
            <p:nvPr/>
          </p:nvSpPr>
          <p:spPr>
            <a:xfrm>
              <a:off x="9152961" y="254436"/>
              <a:ext cx="85760" cy="125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3" h="21086" extrusionOk="0">
                  <a:moveTo>
                    <a:pt x="1175" y="10854"/>
                  </a:moveTo>
                  <a:cubicBezTo>
                    <a:pt x="344" y="5739"/>
                    <a:pt x="-487" y="623"/>
                    <a:pt x="344" y="54"/>
                  </a:cubicBezTo>
                  <a:cubicBezTo>
                    <a:pt x="1175" y="-514"/>
                    <a:pt x="3667" y="3465"/>
                    <a:pt x="7405" y="7728"/>
                  </a:cubicBezTo>
                  <a:cubicBezTo>
                    <a:pt x="11144" y="11991"/>
                    <a:pt x="16128" y="16539"/>
                    <a:pt x="21113" y="21086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98" name="Line">
              <a:extLst>
                <a:ext uri="{FF2B5EF4-FFF2-40B4-BE49-F238E27FC236}">
                  <a16:creationId xmlns:a16="http://schemas.microsoft.com/office/drawing/2014/main" id="{B84E0082-2681-4916-A1CE-B8EF40F08E60}"/>
                </a:ext>
              </a:extLst>
            </p:cNvPr>
            <p:cNvSpPr/>
            <p:nvPr/>
          </p:nvSpPr>
          <p:spPr>
            <a:xfrm>
              <a:off x="9406345" y="519933"/>
              <a:ext cx="323549" cy="339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0991" extrusionOk="0">
                  <a:moveTo>
                    <a:pt x="102" y="5699"/>
                  </a:moveTo>
                  <a:cubicBezTo>
                    <a:pt x="983" y="9022"/>
                    <a:pt x="1865" y="12345"/>
                    <a:pt x="2306" y="14734"/>
                  </a:cubicBezTo>
                  <a:cubicBezTo>
                    <a:pt x="2747" y="17122"/>
                    <a:pt x="2747" y="18576"/>
                    <a:pt x="2306" y="19614"/>
                  </a:cubicBezTo>
                  <a:cubicBezTo>
                    <a:pt x="1865" y="20653"/>
                    <a:pt x="983" y="21276"/>
                    <a:pt x="432" y="20861"/>
                  </a:cubicBezTo>
                  <a:cubicBezTo>
                    <a:pt x="-119" y="20445"/>
                    <a:pt x="-339" y="18991"/>
                    <a:pt x="983" y="15668"/>
                  </a:cubicBezTo>
                  <a:cubicBezTo>
                    <a:pt x="2306" y="12345"/>
                    <a:pt x="5171" y="7153"/>
                    <a:pt x="7045" y="4245"/>
                  </a:cubicBezTo>
                  <a:cubicBezTo>
                    <a:pt x="8918" y="1338"/>
                    <a:pt x="9800" y="714"/>
                    <a:pt x="10902" y="299"/>
                  </a:cubicBezTo>
                  <a:cubicBezTo>
                    <a:pt x="12004" y="-116"/>
                    <a:pt x="13326" y="-324"/>
                    <a:pt x="14539" y="1234"/>
                  </a:cubicBezTo>
                  <a:cubicBezTo>
                    <a:pt x="15751" y="2791"/>
                    <a:pt x="16853" y="6114"/>
                    <a:pt x="17404" y="8295"/>
                  </a:cubicBezTo>
                  <a:cubicBezTo>
                    <a:pt x="17955" y="10476"/>
                    <a:pt x="17955" y="11514"/>
                    <a:pt x="18065" y="12553"/>
                  </a:cubicBezTo>
                  <a:cubicBezTo>
                    <a:pt x="18175" y="13591"/>
                    <a:pt x="18396" y="14630"/>
                    <a:pt x="18947" y="14630"/>
                  </a:cubicBezTo>
                  <a:cubicBezTo>
                    <a:pt x="19498" y="14630"/>
                    <a:pt x="20379" y="13591"/>
                    <a:pt x="21261" y="12553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99" name="Line">
              <a:extLst>
                <a:ext uri="{FF2B5EF4-FFF2-40B4-BE49-F238E27FC236}">
                  <a16:creationId xmlns:a16="http://schemas.microsoft.com/office/drawing/2014/main" id="{FDA510E5-893B-462B-ABD1-B29B849D7F0E}"/>
                </a:ext>
              </a:extLst>
            </p:cNvPr>
            <p:cNvSpPr/>
            <p:nvPr/>
          </p:nvSpPr>
          <p:spPr>
            <a:xfrm>
              <a:off x="10287337" y="132748"/>
              <a:ext cx="93557" cy="660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21550" extrusionOk="0">
                  <a:moveTo>
                    <a:pt x="8335" y="6419"/>
                  </a:moveTo>
                  <a:cubicBezTo>
                    <a:pt x="10495" y="4555"/>
                    <a:pt x="12655" y="2691"/>
                    <a:pt x="14815" y="1540"/>
                  </a:cubicBezTo>
                  <a:cubicBezTo>
                    <a:pt x="16975" y="389"/>
                    <a:pt x="19135" y="-50"/>
                    <a:pt x="19855" y="5"/>
                  </a:cubicBezTo>
                  <a:cubicBezTo>
                    <a:pt x="20575" y="60"/>
                    <a:pt x="19855" y="608"/>
                    <a:pt x="16615" y="2691"/>
                  </a:cubicBezTo>
                  <a:cubicBezTo>
                    <a:pt x="13375" y="4774"/>
                    <a:pt x="7615" y="8393"/>
                    <a:pt x="4015" y="11353"/>
                  </a:cubicBezTo>
                  <a:cubicBezTo>
                    <a:pt x="415" y="14313"/>
                    <a:pt x="-1025" y="16616"/>
                    <a:pt x="775" y="18206"/>
                  </a:cubicBezTo>
                  <a:cubicBezTo>
                    <a:pt x="2575" y="19796"/>
                    <a:pt x="7615" y="20673"/>
                    <a:pt x="11215" y="21111"/>
                  </a:cubicBezTo>
                  <a:cubicBezTo>
                    <a:pt x="14815" y="21550"/>
                    <a:pt x="16975" y="21550"/>
                    <a:pt x="19135" y="21550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00" name="Line">
              <a:extLst>
                <a:ext uri="{FF2B5EF4-FFF2-40B4-BE49-F238E27FC236}">
                  <a16:creationId xmlns:a16="http://schemas.microsoft.com/office/drawing/2014/main" id="{F8391C59-7B41-478F-8895-35050F692CA6}"/>
                </a:ext>
              </a:extLst>
            </p:cNvPr>
            <p:cNvSpPr/>
            <p:nvPr/>
          </p:nvSpPr>
          <p:spPr>
            <a:xfrm>
              <a:off x="10517329" y="438808"/>
              <a:ext cx="183216" cy="350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249" extrusionOk="0">
                  <a:moveTo>
                    <a:pt x="2537" y="8674"/>
                  </a:moveTo>
                  <a:cubicBezTo>
                    <a:pt x="2923" y="6840"/>
                    <a:pt x="3308" y="5006"/>
                    <a:pt x="3116" y="4599"/>
                  </a:cubicBezTo>
                  <a:cubicBezTo>
                    <a:pt x="2923" y="4191"/>
                    <a:pt x="2151" y="5210"/>
                    <a:pt x="1380" y="7350"/>
                  </a:cubicBezTo>
                  <a:cubicBezTo>
                    <a:pt x="608" y="9489"/>
                    <a:pt x="-163" y="12750"/>
                    <a:pt x="30" y="15297"/>
                  </a:cubicBezTo>
                  <a:cubicBezTo>
                    <a:pt x="223" y="17844"/>
                    <a:pt x="1380" y="19678"/>
                    <a:pt x="4080" y="20595"/>
                  </a:cubicBezTo>
                  <a:cubicBezTo>
                    <a:pt x="6780" y="21512"/>
                    <a:pt x="11023" y="21512"/>
                    <a:pt x="14494" y="20289"/>
                  </a:cubicBezTo>
                  <a:cubicBezTo>
                    <a:pt x="17966" y="19067"/>
                    <a:pt x="20666" y="16621"/>
                    <a:pt x="21051" y="13157"/>
                  </a:cubicBezTo>
                  <a:cubicBezTo>
                    <a:pt x="21437" y="9693"/>
                    <a:pt x="19508" y="5210"/>
                    <a:pt x="16616" y="2765"/>
                  </a:cubicBezTo>
                  <a:cubicBezTo>
                    <a:pt x="13723" y="320"/>
                    <a:pt x="9866" y="-88"/>
                    <a:pt x="7166" y="14"/>
                  </a:cubicBezTo>
                  <a:cubicBezTo>
                    <a:pt x="4466" y="116"/>
                    <a:pt x="2923" y="727"/>
                    <a:pt x="3116" y="2052"/>
                  </a:cubicBezTo>
                  <a:cubicBezTo>
                    <a:pt x="3308" y="3376"/>
                    <a:pt x="5237" y="5414"/>
                    <a:pt x="7166" y="7452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01" name="Line">
              <a:extLst>
                <a:ext uri="{FF2B5EF4-FFF2-40B4-BE49-F238E27FC236}">
                  <a16:creationId xmlns:a16="http://schemas.microsoft.com/office/drawing/2014/main" id="{209A7472-3617-406A-B728-C3D7679520FC}"/>
                </a:ext>
              </a:extLst>
            </p:cNvPr>
            <p:cNvSpPr/>
            <p:nvPr/>
          </p:nvSpPr>
          <p:spPr>
            <a:xfrm>
              <a:off x="10774610" y="435120"/>
              <a:ext cx="448294" cy="704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1237" extrusionOk="0">
                  <a:moveTo>
                    <a:pt x="18941" y="2277"/>
                  </a:moveTo>
                  <a:cubicBezTo>
                    <a:pt x="18781" y="1770"/>
                    <a:pt x="18621" y="1263"/>
                    <a:pt x="17261" y="756"/>
                  </a:cubicBezTo>
                  <a:cubicBezTo>
                    <a:pt x="15901" y="249"/>
                    <a:pt x="13341" y="-258"/>
                    <a:pt x="10781" y="148"/>
                  </a:cubicBezTo>
                  <a:cubicBezTo>
                    <a:pt x="8221" y="553"/>
                    <a:pt x="5661" y="1872"/>
                    <a:pt x="4381" y="2784"/>
                  </a:cubicBezTo>
                  <a:cubicBezTo>
                    <a:pt x="3101" y="3697"/>
                    <a:pt x="3101" y="4204"/>
                    <a:pt x="3581" y="4508"/>
                  </a:cubicBezTo>
                  <a:cubicBezTo>
                    <a:pt x="4061" y="4812"/>
                    <a:pt x="5021" y="4914"/>
                    <a:pt x="6301" y="5117"/>
                  </a:cubicBezTo>
                  <a:cubicBezTo>
                    <a:pt x="7581" y="5319"/>
                    <a:pt x="9181" y="5624"/>
                    <a:pt x="10221" y="6739"/>
                  </a:cubicBezTo>
                  <a:cubicBezTo>
                    <a:pt x="11261" y="7855"/>
                    <a:pt x="11741" y="9781"/>
                    <a:pt x="11501" y="11860"/>
                  </a:cubicBezTo>
                  <a:cubicBezTo>
                    <a:pt x="11261" y="13939"/>
                    <a:pt x="10301" y="16170"/>
                    <a:pt x="9101" y="17742"/>
                  </a:cubicBezTo>
                  <a:cubicBezTo>
                    <a:pt x="7901" y="19314"/>
                    <a:pt x="6461" y="20227"/>
                    <a:pt x="5021" y="20734"/>
                  </a:cubicBezTo>
                  <a:cubicBezTo>
                    <a:pt x="3581" y="21241"/>
                    <a:pt x="2141" y="21342"/>
                    <a:pt x="1181" y="21139"/>
                  </a:cubicBezTo>
                  <a:cubicBezTo>
                    <a:pt x="221" y="20936"/>
                    <a:pt x="-259" y="20429"/>
                    <a:pt x="141" y="18959"/>
                  </a:cubicBezTo>
                  <a:cubicBezTo>
                    <a:pt x="541" y="17488"/>
                    <a:pt x="1821" y="15055"/>
                    <a:pt x="4541" y="12570"/>
                  </a:cubicBezTo>
                  <a:cubicBezTo>
                    <a:pt x="7261" y="10086"/>
                    <a:pt x="11421" y="7550"/>
                    <a:pt x="13901" y="6131"/>
                  </a:cubicBezTo>
                  <a:cubicBezTo>
                    <a:pt x="16381" y="4711"/>
                    <a:pt x="17181" y="4407"/>
                    <a:pt x="18141" y="4204"/>
                  </a:cubicBezTo>
                  <a:cubicBezTo>
                    <a:pt x="19101" y="4001"/>
                    <a:pt x="20221" y="3900"/>
                    <a:pt x="20781" y="4103"/>
                  </a:cubicBezTo>
                  <a:cubicBezTo>
                    <a:pt x="21341" y="4305"/>
                    <a:pt x="21341" y="4812"/>
                    <a:pt x="21261" y="6536"/>
                  </a:cubicBezTo>
                  <a:cubicBezTo>
                    <a:pt x="21181" y="8260"/>
                    <a:pt x="21021" y="11201"/>
                    <a:pt x="20861" y="14142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02" name="Line">
              <a:extLst>
                <a:ext uri="{FF2B5EF4-FFF2-40B4-BE49-F238E27FC236}">
                  <a16:creationId xmlns:a16="http://schemas.microsoft.com/office/drawing/2014/main" id="{D40A76C8-6652-4AA2-ABEF-E73225716EC9}"/>
                </a:ext>
              </a:extLst>
            </p:cNvPr>
            <p:cNvSpPr/>
            <p:nvPr/>
          </p:nvSpPr>
          <p:spPr>
            <a:xfrm>
              <a:off x="11281376" y="258122"/>
              <a:ext cx="74067" cy="110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03" name="Line">
              <a:extLst>
                <a:ext uri="{FF2B5EF4-FFF2-40B4-BE49-F238E27FC236}">
                  <a16:creationId xmlns:a16="http://schemas.microsoft.com/office/drawing/2014/main" id="{110BC0AF-BBE3-497D-AD39-C94A108FDC3E}"/>
                </a:ext>
              </a:extLst>
            </p:cNvPr>
            <p:cNvSpPr/>
            <p:nvPr/>
          </p:nvSpPr>
          <p:spPr>
            <a:xfrm>
              <a:off x="11472388" y="542057"/>
              <a:ext cx="315753" cy="328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7" h="21055" extrusionOk="0">
                  <a:moveTo>
                    <a:pt x="11584" y="5803"/>
                  </a:moveTo>
                  <a:cubicBezTo>
                    <a:pt x="11807" y="3878"/>
                    <a:pt x="12030" y="1953"/>
                    <a:pt x="11473" y="884"/>
                  </a:cubicBezTo>
                  <a:cubicBezTo>
                    <a:pt x="10916" y="-185"/>
                    <a:pt x="9580" y="-399"/>
                    <a:pt x="7576" y="884"/>
                  </a:cubicBezTo>
                  <a:cubicBezTo>
                    <a:pt x="5572" y="2167"/>
                    <a:pt x="2900" y="4948"/>
                    <a:pt x="1341" y="7942"/>
                  </a:cubicBezTo>
                  <a:cubicBezTo>
                    <a:pt x="-218" y="10936"/>
                    <a:pt x="-663" y="14144"/>
                    <a:pt x="1341" y="16389"/>
                  </a:cubicBezTo>
                  <a:cubicBezTo>
                    <a:pt x="3345" y="18635"/>
                    <a:pt x="7799" y="19918"/>
                    <a:pt x="11139" y="20559"/>
                  </a:cubicBezTo>
                  <a:cubicBezTo>
                    <a:pt x="14479" y="21201"/>
                    <a:pt x="16706" y="21201"/>
                    <a:pt x="18153" y="20666"/>
                  </a:cubicBezTo>
                  <a:cubicBezTo>
                    <a:pt x="19601" y="20132"/>
                    <a:pt x="20269" y="19062"/>
                    <a:pt x="20937" y="17993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04" name="Line">
              <a:extLst>
                <a:ext uri="{FF2B5EF4-FFF2-40B4-BE49-F238E27FC236}">
                  <a16:creationId xmlns:a16="http://schemas.microsoft.com/office/drawing/2014/main" id="{DB51F86F-3C5F-433C-A7FA-039637FF44FD}"/>
                </a:ext>
              </a:extLst>
            </p:cNvPr>
            <p:cNvSpPr/>
            <p:nvPr/>
          </p:nvSpPr>
          <p:spPr>
            <a:xfrm>
              <a:off x="12333888" y="453558"/>
              <a:ext cx="428801" cy="365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023" extrusionOk="0">
                  <a:moveTo>
                    <a:pt x="12403" y="5125"/>
                  </a:moveTo>
                  <a:cubicBezTo>
                    <a:pt x="12738" y="3582"/>
                    <a:pt x="13073" y="2039"/>
                    <a:pt x="12822" y="1075"/>
                  </a:cubicBezTo>
                  <a:cubicBezTo>
                    <a:pt x="12571" y="111"/>
                    <a:pt x="11733" y="-275"/>
                    <a:pt x="9975" y="207"/>
                  </a:cubicBezTo>
                  <a:cubicBezTo>
                    <a:pt x="8217" y="689"/>
                    <a:pt x="5538" y="2039"/>
                    <a:pt x="3445" y="5029"/>
                  </a:cubicBezTo>
                  <a:cubicBezTo>
                    <a:pt x="1352" y="8018"/>
                    <a:pt x="-155" y="12646"/>
                    <a:pt x="12" y="15732"/>
                  </a:cubicBezTo>
                  <a:cubicBezTo>
                    <a:pt x="180" y="18818"/>
                    <a:pt x="2022" y="20361"/>
                    <a:pt x="5873" y="20843"/>
                  </a:cubicBezTo>
                  <a:cubicBezTo>
                    <a:pt x="9724" y="21325"/>
                    <a:pt x="15585" y="20746"/>
                    <a:pt x="21445" y="20168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05" name="Line">
              <a:extLst>
                <a:ext uri="{FF2B5EF4-FFF2-40B4-BE49-F238E27FC236}">
                  <a16:creationId xmlns:a16="http://schemas.microsoft.com/office/drawing/2014/main" id="{ACD9E568-A12C-4AD6-B290-730912975B35}"/>
                </a:ext>
              </a:extLst>
            </p:cNvPr>
            <p:cNvSpPr/>
            <p:nvPr/>
          </p:nvSpPr>
          <p:spPr>
            <a:xfrm>
              <a:off x="12926414" y="530994"/>
              <a:ext cx="7796" cy="272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06" name="Line">
              <a:extLst>
                <a:ext uri="{FF2B5EF4-FFF2-40B4-BE49-F238E27FC236}">
                  <a16:creationId xmlns:a16="http://schemas.microsoft.com/office/drawing/2014/main" id="{D3D8E397-EE98-49B9-B5E5-6B4B936F2E4B}"/>
                </a:ext>
              </a:extLst>
            </p:cNvPr>
            <p:cNvSpPr/>
            <p:nvPr/>
          </p:nvSpPr>
          <p:spPr>
            <a:xfrm>
              <a:off x="12934210" y="291310"/>
              <a:ext cx="23389" cy="117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07" name="Line">
              <a:extLst>
                <a:ext uri="{FF2B5EF4-FFF2-40B4-BE49-F238E27FC236}">
                  <a16:creationId xmlns:a16="http://schemas.microsoft.com/office/drawing/2014/main" id="{AB88C5AC-4AB2-4184-BC73-1278556684CE}"/>
                </a:ext>
              </a:extLst>
            </p:cNvPr>
            <p:cNvSpPr/>
            <p:nvPr/>
          </p:nvSpPr>
          <p:spPr>
            <a:xfrm>
              <a:off x="13078445" y="438808"/>
              <a:ext cx="362531" cy="37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extrusionOk="0">
                  <a:moveTo>
                    <a:pt x="0" y="8602"/>
                  </a:moveTo>
                  <a:cubicBezTo>
                    <a:pt x="600" y="7646"/>
                    <a:pt x="1200" y="6690"/>
                    <a:pt x="2000" y="6308"/>
                  </a:cubicBezTo>
                  <a:cubicBezTo>
                    <a:pt x="2800" y="5926"/>
                    <a:pt x="3800" y="6117"/>
                    <a:pt x="4900" y="7168"/>
                  </a:cubicBezTo>
                  <a:cubicBezTo>
                    <a:pt x="6000" y="8219"/>
                    <a:pt x="7200" y="10131"/>
                    <a:pt x="8000" y="12234"/>
                  </a:cubicBezTo>
                  <a:cubicBezTo>
                    <a:pt x="8800" y="14336"/>
                    <a:pt x="9200" y="16630"/>
                    <a:pt x="9400" y="18255"/>
                  </a:cubicBezTo>
                  <a:cubicBezTo>
                    <a:pt x="9600" y="19880"/>
                    <a:pt x="9600" y="20835"/>
                    <a:pt x="9000" y="21218"/>
                  </a:cubicBezTo>
                  <a:cubicBezTo>
                    <a:pt x="8400" y="21600"/>
                    <a:pt x="7200" y="21409"/>
                    <a:pt x="6500" y="20835"/>
                  </a:cubicBezTo>
                  <a:cubicBezTo>
                    <a:pt x="5800" y="20262"/>
                    <a:pt x="5600" y="19306"/>
                    <a:pt x="6200" y="16726"/>
                  </a:cubicBezTo>
                  <a:cubicBezTo>
                    <a:pt x="6800" y="14145"/>
                    <a:pt x="8200" y="9940"/>
                    <a:pt x="10900" y="6881"/>
                  </a:cubicBezTo>
                  <a:cubicBezTo>
                    <a:pt x="13600" y="3823"/>
                    <a:pt x="17600" y="1912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08" name="Line">
              <a:extLst>
                <a:ext uri="{FF2B5EF4-FFF2-40B4-BE49-F238E27FC236}">
                  <a16:creationId xmlns:a16="http://schemas.microsoft.com/office/drawing/2014/main" id="{AD61C676-3155-4760-9FE0-6238395E9F5F}"/>
                </a:ext>
              </a:extLst>
            </p:cNvPr>
            <p:cNvSpPr/>
            <p:nvPr/>
          </p:nvSpPr>
          <p:spPr>
            <a:xfrm>
              <a:off x="13538432" y="483058"/>
              <a:ext cx="767943" cy="320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136" extrusionOk="0">
                  <a:moveTo>
                    <a:pt x="7022" y="3767"/>
                  </a:moveTo>
                  <a:cubicBezTo>
                    <a:pt x="6929" y="2654"/>
                    <a:pt x="6836" y="1540"/>
                    <a:pt x="6557" y="761"/>
                  </a:cubicBezTo>
                  <a:cubicBezTo>
                    <a:pt x="6277" y="-19"/>
                    <a:pt x="5812" y="-464"/>
                    <a:pt x="4601" y="761"/>
                  </a:cubicBezTo>
                  <a:cubicBezTo>
                    <a:pt x="3391" y="1985"/>
                    <a:pt x="1436" y="4880"/>
                    <a:pt x="551" y="7664"/>
                  </a:cubicBezTo>
                  <a:cubicBezTo>
                    <a:pt x="-333" y="10447"/>
                    <a:pt x="-147" y="13120"/>
                    <a:pt x="1064" y="15012"/>
                  </a:cubicBezTo>
                  <a:cubicBezTo>
                    <a:pt x="2274" y="16905"/>
                    <a:pt x="4508" y="18018"/>
                    <a:pt x="6277" y="17684"/>
                  </a:cubicBezTo>
                  <a:cubicBezTo>
                    <a:pt x="8046" y="17350"/>
                    <a:pt x="9350" y="15569"/>
                    <a:pt x="10188" y="13231"/>
                  </a:cubicBezTo>
                  <a:cubicBezTo>
                    <a:pt x="11026" y="10893"/>
                    <a:pt x="11398" y="7998"/>
                    <a:pt x="11538" y="5771"/>
                  </a:cubicBezTo>
                  <a:cubicBezTo>
                    <a:pt x="11677" y="3544"/>
                    <a:pt x="11584" y="1985"/>
                    <a:pt x="11351" y="1763"/>
                  </a:cubicBezTo>
                  <a:cubicBezTo>
                    <a:pt x="11119" y="1540"/>
                    <a:pt x="10746" y="2654"/>
                    <a:pt x="10560" y="5214"/>
                  </a:cubicBezTo>
                  <a:cubicBezTo>
                    <a:pt x="10374" y="7775"/>
                    <a:pt x="10374" y="11783"/>
                    <a:pt x="10514" y="14567"/>
                  </a:cubicBezTo>
                  <a:cubicBezTo>
                    <a:pt x="10653" y="17350"/>
                    <a:pt x="10933" y="18909"/>
                    <a:pt x="11491" y="19800"/>
                  </a:cubicBezTo>
                  <a:cubicBezTo>
                    <a:pt x="12050" y="20691"/>
                    <a:pt x="12888" y="20913"/>
                    <a:pt x="13633" y="20134"/>
                  </a:cubicBezTo>
                  <a:cubicBezTo>
                    <a:pt x="14377" y="19355"/>
                    <a:pt x="15029" y="17573"/>
                    <a:pt x="15634" y="15569"/>
                  </a:cubicBezTo>
                  <a:cubicBezTo>
                    <a:pt x="16239" y="13565"/>
                    <a:pt x="16798" y="11338"/>
                    <a:pt x="17217" y="9334"/>
                  </a:cubicBezTo>
                  <a:cubicBezTo>
                    <a:pt x="17636" y="7330"/>
                    <a:pt x="17915" y="5548"/>
                    <a:pt x="18008" y="5214"/>
                  </a:cubicBezTo>
                  <a:cubicBezTo>
                    <a:pt x="18101" y="4880"/>
                    <a:pt x="18008" y="5994"/>
                    <a:pt x="17915" y="8109"/>
                  </a:cubicBezTo>
                  <a:cubicBezTo>
                    <a:pt x="17822" y="10225"/>
                    <a:pt x="17729" y="13342"/>
                    <a:pt x="18288" y="15680"/>
                  </a:cubicBezTo>
                  <a:cubicBezTo>
                    <a:pt x="18846" y="18018"/>
                    <a:pt x="20057" y="19577"/>
                    <a:pt x="21267" y="21136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09" name="Line">
              <a:extLst>
                <a:ext uri="{FF2B5EF4-FFF2-40B4-BE49-F238E27FC236}">
                  <a16:creationId xmlns:a16="http://schemas.microsoft.com/office/drawing/2014/main" id="{D3405CD5-BE41-4FB3-B349-8428B16EFE88}"/>
                </a:ext>
              </a:extLst>
            </p:cNvPr>
            <p:cNvSpPr/>
            <p:nvPr/>
          </p:nvSpPr>
          <p:spPr>
            <a:xfrm>
              <a:off x="14458406" y="523619"/>
              <a:ext cx="7796" cy="250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4" extrusionOk="0">
                  <a:moveTo>
                    <a:pt x="21600" y="7520"/>
                  </a:moveTo>
                  <a:cubicBezTo>
                    <a:pt x="14400" y="6080"/>
                    <a:pt x="7200" y="4640"/>
                    <a:pt x="3600" y="3056"/>
                  </a:cubicBezTo>
                  <a:cubicBezTo>
                    <a:pt x="0" y="1472"/>
                    <a:pt x="0" y="-256"/>
                    <a:pt x="3600" y="32"/>
                  </a:cubicBezTo>
                  <a:cubicBezTo>
                    <a:pt x="7200" y="320"/>
                    <a:pt x="14400" y="2624"/>
                    <a:pt x="18000" y="6224"/>
                  </a:cubicBezTo>
                  <a:cubicBezTo>
                    <a:pt x="21600" y="9824"/>
                    <a:pt x="21600" y="14720"/>
                    <a:pt x="18000" y="17456"/>
                  </a:cubicBezTo>
                  <a:cubicBezTo>
                    <a:pt x="14400" y="20192"/>
                    <a:pt x="7200" y="20768"/>
                    <a:pt x="0" y="21344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10" name="Line">
              <a:extLst>
                <a:ext uri="{FF2B5EF4-FFF2-40B4-BE49-F238E27FC236}">
                  <a16:creationId xmlns:a16="http://schemas.microsoft.com/office/drawing/2014/main" id="{3B3BB737-FDE7-4C9A-BB76-55EF4B01ACC9}"/>
                </a:ext>
              </a:extLst>
            </p:cNvPr>
            <p:cNvSpPr/>
            <p:nvPr/>
          </p:nvSpPr>
          <p:spPr>
            <a:xfrm>
              <a:off x="14489591" y="328185"/>
              <a:ext cx="58472" cy="110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1" extrusionOk="0">
                  <a:moveTo>
                    <a:pt x="0" y="13395"/>
                  </a:moveTo>
                  <a:cubicBezTo>
                    <a:pt x="0" y="7224"/>
                    <a:pt x="0" y="1052"/>
                    <a:pt x="600" y="127"/>
                  </a:cubicBezTo>
                  <a:cubicBezTo>
                    <a:pt x="1200" y="-799"/>
                    <a:pt x="2400" y="3521"/>
                    <a:pt x="6000" y="7841"/>
                  </a:cubicBezTo>
                  <a:cubicBezTo>
                    <a:pt x="9600" y="12161"/>
                    <a:pt x="15600" y="16481"/>
                    <a:pt x="21600" y="20801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11" name="Line">
              <a:extLst>
                <a:ext uri="{FF2B5EF4-FFF2-40B4-BE49-F238E27FC236}">
                  <a16:creationId xmlns:a16="http://schemas.microsoft.com/office/drawing/2014/main" id="{0F5E7E4E-CC8C-48B3-9DDF-C0E500F048E8}"/>
                </a:ext>
              </a:extLst>
            </p:cNvPr>
            <p:cNvSpPr/>
            <p:nvPr/>
          </p:nvSpPr>
          <p:spPr>
            <a:xfrm>
              <a:off x="14707890" y="280247"/>
              <a:ext cx="113046" cy="564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673" y="257"/>
                    <a:pt x="13745" y="514"/>
                    <a:pt x="10473" y="2379"/>
                  </a:cubicBezTo>
                  <a:cubicBezTo>
                    <a:pt x="7200" y="4243"/>
                    <a:pt x="4582" y="7714"/>
                    <a:pt x="2945" y="11186"/>
                  </a:cubicBezTo>
                  <a:cubicBezTo>
                    <a:pt x="1309" y="14657"/>
                    <a:pt x="655" y="18129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12" name="Line">
              <a:extLst>
                <a:ext uri="{FF2B5EF4-FFF2-40B4-BE49-F238E27FC236}">
                  <a16:creationId xmlns:a16="http://schemas.microsoft.com/office/drawing/2014/main" id="{43F348B3-DF34-4D85-AD3E-5EB0C145887C}"/>
                </a:ext>
              </a:extLst>
            </p:cNvPr>
            <p:cNvSpPr/>
            <p:nvPr/>
          </p:nvSpPr>
          <p:spPr>
            <a:xfrm>
              <a:off x="14758565" y="424059"/>
              <a:ext cx="233892" cy="36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extrusionOk="0">
                  <a:moveTo>
                    <a:pt x="0" y="20153"/>
                  </a:moveTo>
                  <a:cubicBezTo>
                    <a:pt x="3130" y="11153"/>
                    <a:pt x="6261" y="2153"/>
                    <a:pt x="9861" y="353"/>
                  </a:cubicBezTo>
                  <a:cubicBezTo>
                    <a:pt x="13461" y="-1447"/>
                    <a:pt x="17530" y="3953"/>
                    <a:pt x="21600" y="9353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13" name="Line">
              <a:extLst>
                <a:ext uri="{FF2B5EF4-FFF2-40B4-BE49-F238E27FC236}">
                  <a16:creationId xmlns:a16="http://schemas.microsoft.com/office/drawing/2014/main" id="{927827D1-2917-4C6F-91D4-38A9A6DEA4B3}"/>
                </a:ext>
              </a:extLst>
            </p:cNvPr>
            <p:cNvSpPr/>
            <p:nvPr/>
          </p:nvSpPr>
          <p:spPr>
            <a:xfrm>
              <a:off x="9441428" y="1710980"/>
              <a:ext cx="1547585" cy="81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600" extrusionOk="0">
                  <a:moveTo>
                    <a:pt x="530" y="21600"/>
                  </a:moveTo>
                  <a:cubicBezTo>
                    <a:pt x="115" y="20700"/>
                    <a:pt x="-299" y="19800"/>
                    <a:pt x="300" y="18900"/>
                  </a:cubicBezTo>
                  <a:cubicBezTo>
                    <a:pt x="898" y="18000"/>
                    <a:pt x="2510" y="17100"/>
                    <a:pt x="4191" y="16200"/>
                  </a:cubicBezTo>
                  <a:cubicBezTo>
                    <a:pt x="5872" y="15300"/>
                    <a:pt x="7623" y="14400"/>
                    <a:pt x="9304" y="13500"/>
                  </a:cubicBezTo>
                  <a:cubicBezTo>
                    <a:pt x="10985" y="12600"/>
                    <a:pt x="12597" y="11700"/>
                    <a:pt x="14208" y="10350"/>
                  </a:cubicBezTo>
                  <a:cubicBezTo>
                    <a:pt x="15820" y="9000"/>
                    <a:pt x="17432" y="7200"/>
                    <a:pt x="18538" y="5850"/>
                  </a:cubicBezTo>
                  <a:cubicBezTo>
                    <a:pt x="19643" y="4500"/>
                    <a:pt x="20242" y="3600"/>
                    <a:pt x="20656" y="2700"/>
                  </a:cubicBezTo>
                  <a:cubicBezTo>
                    <a:pt x="21071" y="1800"/>
                    <a:pt x="21301" y="900"/>
                    <a:pt x="21209" y="450"/>
                  </a:cubicBezTo>
                  <a:cubicBezTo>
                    <a:pt x="21117" y="0"/>
                    <a:pt x="20702" y="0"/>
                    <a:pt x="20288" y="0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14" name="Line">
              <a:extLst>
                <a:ext uri="{FF2B5EF4-FFF2-40B4-BE49-F238E27FC236}">
                  <a16:creationId xmlns:a16="http://schemas.microsoft.com/office/drawing/2014/main" id="{E021EE90-CFC4-49A2-AB5C-3EE600FD24F1}"/>
                </a:ext>
              </a:extLst>
            </p:cNvPr>
            <p:cNvSpPr/>
            <p:nvPr/>
          </p:nvSpPr>
          <p:spPr>
            <a:xfrm>
              <a:off x="9558374" y="1972790"/>
              <a:ext cx="1251322" cy="129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600" extrusionOk="0">
                  <a:moveTo>
                    <a:pt x="871" y="21600"/>
                  </a:moveTo>
                  <a:cubicBezTo>
                    <a:pt x="467" y="21046"/>
                    <a:pt x="64" y="20492"/>
                    <a:pt x="7" y="19662"/>
                  </a:cubicBezTo>
                  <a:cubicBezTo>
                    <a:pt x="-51" y="18831"/>
                    <a:pt x="237" y="17723"/>
                    <a:pt x="1418" y="16338"/>
                  </a:cubicBezTo>
                  <a:cubicBezTo>
                    <a:pt x="2599" y="14954"/>
                    <a:pt x="4672" y="13292"/>
                    <a:pt x="6746" y="11631"/>
                  </a:cubicBezTo>
                  <a:cubicBezTo>
                    <a:pt x="8819" y="9969"/>
                    <a:pt x="10893" y="8308"/>
                    <a:pt x="13053" y="7200"/>
                  </a:cubicBezTo>
                  <a:cubicBezTo>
                    <a:pt x="15213" y="6092"/>
                    <a:pt x="17459" y="5538"/>
                    <a:pt x="18957" y="5262"/>
                  </a:cubicBezTo>
                  <a:cubicBezTo>
                    <a:pt x="20455" y="4985"/>
                    <a:pt x="21203" y="4985"/>
                    <a:pt x="21376" y="4708"/>
                  </a:cubicBezTo>
                  <a:cubicBezTo>
                    <a:pt x="21549" y="4431"/>
                    <a:pt x="21146" y="3877"/>
                    <a:pt x="20800" y="3046"/>
                  </a:cubicBezTo>
                  <a:cubicBezTo>
                    <a:pt x="20455" y="2215"/>
                    <a:pt x="20167" y="1108"/>
                    <a:pt x="19879" y="0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15" name="Line">
              <a:extLst>
                <a:ext uri="{FF2B5EF4-FFF2-40B4-BE49-F238E27FC236}">
                  <a16:creationId xmlns:a16="http://schemas.microsoft.com/office/drawing/2014/main" id="{C6D54C89-FF7D-4464-B8BE-8F12978D4B01}"/>
                </a:ext>
              </a:extLst>
            </p:cNvPr>
            <p:cNvSpPr/>
            <p:nvPr/>
          </p:nvSpPr>
          <p:spPr>
            <a:xfrm>
              <a:off x="10642072" y="1556107"/>
              <a:ext cx="588629" cy="796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451" extrusionOk="0">
                  <a:moveTo>
                    <a:pt x="1355" y="917"/>
                  </a:moveTo>
                  <a:cubicBezTo>
                    <a:pt x="623" y="556"/>
                    <a:pt x="-109" y="194"/>
                    <a:pt x="13" y="59"/>
                  </a:cubicBezTo>
                  <a:cubicBezTo>
                    <a:pt x="135" y="-77"/>
                    <a:pt x="1111" y="13"/>
                    <a:pt x="3491" y="420"/>
                  </a:cubicBezTo>
                  <a:cubicBezTo>
                    <a:pt x="5871" y="827"/>
                    <a:pt x="9654" y="1550"/>
                    <a:pt x="12583" y="2137"/>
                  </a:cubicBezTo>
                  <a:cubicBezTo>
                    <a:pt x="15511" y="2725"/>
                    <a:pt x="17586" y="3177"/>
                    <a:pt x="18928" y="3538"/>
                  </a:cubicBezTo>
                  <a:cubicBezTo>
                    <a:pt x="20271" y="3900"/>
                    <a:pt x="20881" y="4171"/>
                    <a:pt x="21186" y="4532"/>
                  </a:cubicBezTo>
                  <a:cubicBezTo>
                    <a:pt x="21491" y="4894"/>
                    <a:pt x="21491" y="5346"/>
                    <a:pt x="20881" y="6159"/>
                  </a:cubicBezTo>
                  <a:cubicBezTo>
                    <a:pt x="20271" y="6972"/>
                    <a:pt x="19050" y="8147"/>
                    <a:pt x="16976" y="9910"/>
                  </a:cubicBezTo>
                  <a:cubicBezTo>
                    <a:pt x="14901" y="11672"/>
                    <a:pt x="11972" y="14022"/>
                    <a:pt x="9532" y="15874"/>
                  </a:cubicBezTo>
                  <a:cubicBezTo>
                    <a:pt x="7091" y="17727"/>
                    <a:pt x="5138" y="19083"/>
                    <a:pt x="3674" y="19987"/>
                  </a:cubicBezTo>
                  <a:cubicBezTo>
                    <a:pt x="2210" y="20890"/>
                    <a:pt x="1233" y="21342"/>
                    <a:pt x="1050" y="21433"/>
                  </a:cubicBezTo>
                  <a:cubicBezTo>
                    <a:pt x="867" y="21523"/>
                    <a:pt x="1477" y="21252"/>
                    <a:pt x="2088" y="20981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16" name="Line">
              <a:extLst>
                <a:ext uri="{FF2B5EF4-FFF2-40B4-BE49-F238E27FC236}">
                  <a16:creationId xmlns:a16="http://schemas.microsoft.com/office/drawing/2014/main" id="{643516DD-59C4-4784-B246-DF169329AFC0}"/>
                </a:ext>
              </a:extLst>
            </p:cNvPr>
            <p:cNvSpPr/>
            <p:nvPr/>
          </p:nvSpPr>
          <p:spPr>
            <a:xfrm>
              <a:off x="12123386" y="1401233"/>
              <a:ext cx="541850" cy="494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348" extrusionOk="0">
                  <a:moveTo>
                    <a:pt x="19344" y="6458"/>
                  </a:moveTo>
                  <a:cubicBezTo>
                    <a:pt x="19865" y="5444"/>
                    <a:pt x="20385" y="4429"/>
                    <a:pt x="20711" y="3487"/>
                  </a:cubicBezTo>
                  <a:cubicBezTo>
                    <a:pt x="21036" y="2544"/>
                    <a:pt x="21166" y="1675"/>
                    <a:pt x="20776" y="1022"/>
                  </a:cubicBezTo>
                  <a:cubicBezTo>
                    <a:pt x="20385" y="370"/>
                    <a:pt x="19474" y="-65"/>
                    <a:pt x="17392" y="7"/>
                  </a:cubicBezTo>
                  <a:cubicBezTo>
                    <a:pt x="15311" y="80"/>
                    <a:pt x="12058" y="660"/>
                    <a:pt x="8935" y="2399"/>
                  </a:cubicBezTo>
                  <a:cubicBezTo>
                    <a:pt x="5812" y="4139"/>
                    <a:pt x="2819" y="7038"/>
                    <a:pt x="1258" y="9865"/>
                  </a:cubicBezTo>
                  <a:cubicBezTo>
                    <a:pt x="-304" y="12692"/>
                    <a:pt x="-434" y="15446"/>
                    <a:pt x="997" y="17548"/>
                  </a:cubicBezTo>
                  <a:cubicBezTo>
                    <a:pt x="2429" y="19650"/>
                    <a:pt x="5421" y="21100"/>
                    <a:pt x="9000" y="21318"/>
                  </a:cubicBezTo>
                  <a:cubicBezTo>
                    <a:pt x="12578" y="21535"/>
                    <a:pt x="16742" y="20520"/>
                    <a:pt x="20906" y="19505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17" name="Line">
              <a:extLst>
                <a:ext uri="{FF2B5EF4-FFF2-40B4-BE49-F238E27FC236}">
                  <a16:creationId xmlns:a16="http://schemas.microsoft.com/office/drawing/2014/main" id="{790ACFE3-6F7B-48A8-B222-2597C2BF0A11}"/>
                </a:ext>
              </a:extLst>
            </p:cNvPr>
            <p:cNvSpPr/>
            <p:nvPr/>
          </p:nvSpPr>
          <p:spPr>
            <a:xfrm>
              <a:off x="12906924" y="1345923"/>
              <a:ext cx="487273" cy="483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321" extrusionOk="0">
                  <a:moveTo>
                    <a:pt x="20139" y="4964"/>
                  </a:moveTo>
                  <a:cubicBezTo>
                    <a:pt x="20431" y="4224"/>
                    <a:pt x="20723" y="3485"/>
                    <a:pt x="20942" y="2597"/>
                  </a:cubicBezTo>
                  <a:cubicBezTo>
                    <a:pt x="21161" y="1709"/>
                    <a:pt x="21307" y="674"/>
                    <a:pt x="20869" y="230"/>
                  </a:cubicBezTo>
                  <a:cubicBezTo>
                    <a:pt x="20431" y="-214"/>
                    <a:pt x="19410" y="-66"/>
                    <a:pt x="17075" y="1118"/>
                  </a:cubicBezTo>
                  <a:cubicBezTo>
                    <a:pt x="14739" y="2301"/>
                    <a:pt x="11091" y="4520"/>
                    <a:pt x="8026" y="6961"/>
                  </a:cubicBezTo>
                  <a:cubicBezTo>
                    <a:pt x="4961" y="9402"/>
                    <a:pt x="2480" y="12065"/>
                    <a:pt x="1166" y="13767"/>
                  </a:cubicBezTo>
                  <a:cubicBezTo>
                    <a:pt x="-147" y="15468"/>
                    <a:pt x="-293" y="16208"/>
                    <a:pt x="437" y="17170"/>
                  </a:cubicBezTo>
                  <a:cubicBezTo>
                    <a:pt x="1166" y="18131"/>
                    <a:pt x="2772" y="19315"/>
                    <a:pt x="5618" y="20054"/>
                  </a:cubicBezTo>
                  <a:cubicBezTo>
                    <a:pt x="8464" y="20794"/>
                    <a:pt x="12550" y="21090"/>
                    <a:pt x="14958" y="21238"/>
                  </a:cubicBezTo>
                  <a:cubicBezTo>
                    <a:pt x="17366" y="21386"/>
                    <a:pt x="18096" y="21386"/>
                    <a:pt x="18607" y="20794"/>
                  </a:cubicBezTo>
                  <a:cubicBezTo>
                    <a:pt x="19118" y="20202"/>
                    <a:pt x="19410" y="19019"/>
                    <a:pt x="19702" y="17835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18" name="Line">
              <a:extLst>
                <a:ext uri="{FF2B5EF4-FFF2-40B4-BE49-F238E27FC236}">
                  <a16:creationId xmlns:a16="http://schemas.microsoft.com/office/drawing/2014/main" id="{3D927EB4-F8AF-4D51-B23C-96A74CD1BE74}"/>
                </a:ext>
              </a:extLst>
            </p:cNvPr>
            <p:cNvSpPr/>
            <p:nvPr/>
          </p:nvSpPr>
          <p:spPr>
            <a:xfrm>
              <a:off x="13748934" y="1356984"/>
              <a:ext cx="421005" cy="121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8" h="21525" extrusionOk="0">
                  <a:moveTo>
                    <a:pt x="742" y="21525"/>
                  </a:moveTo>
                  <a:cubicBezTo>
                    <a:pt x="239" y="16125"/>
                    <a:pt x="-263" y="10725"/>
                    <a:pt x="156" y="7425"/>
                  </a:cubicBezTo>
                  <a:cubicBezTo>
                    <a:pt x="574" y="4125"/>
                    <a:pt x="1914" y="2925"/>
                    <a:pt x="4928" y="2025"/>
                  </a:cubicBezTo>
                  <a:cubicBezTo>
                    <a:pt x="7942" y="1125"/>
                    <a:pt x="12630" y="525"/>
                    <a:pt x="15811" y="225"/>
                  </a:cubicBezTo>
                  <a:cubicBezTo>
                    <a:pt x="18993" y="-75"/>
                    <a:pt x="20667" y="-75"/>
                    <a:pt x="21002" y="225"/>
                  </a:cubicBezTo>
                  <a:cubicBezTo>
                    <a:pt x="21337" y="525"/>
                    <a:pt x="20332" y="1125"/>
                    <a:pt x="19411" y="2025"/>
                  </a:cubicBezTo>
                  <a:cubicBezTo>
                    <a:pt x="18490" y="2925"/>
                    <a:pt x="17653" y="4125"/>
                    <a:pt x="16816" y="5325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19" name="Line">
              <a:extLst>
                <a:ext uri="{FF2B5EF4-FFF2-40B4-BE49-F238E27FC236}">
                  <a16:creationId xmlns:a16="http://schemas.microsoft.com/office/drawing/2014/main" id="{9550822A-A6B3-4CED-986E-4526CBD53929}"/>
                </a:ext>
              </a:extLst>
            </p:cNvPr>
            <p:cNvSpPr/>
            <p:nvPr/>
          </p:nvSpPr>
          <p:spPr>
            <a:xfrm>
              <a:off x="13924352" y="1408608"/>
              <a:ext cx="109149" cy="542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600" extrusionOk="0">
                  <a:moveTo>
                    <a:pt x="21128" y="0"/>
                  </a:moveTo>
                  <a:cubicBezTo>
                    <a:pt x="17952" y="0"/>
                    <a:pt x="14775" y="0"/>
                    <a:pt x="11599" y="867"/>
                  </a:cubicBezTo>
                  <a:cubicBezTo>
                    <a:pt x="8422" y="1733"/>
                    <a:pt x="5246" y="3467"/>
                    <a:pt x="3022" y="6467"/>
                  </a:cubicBezTo>
                  <a:cubicBezTo>
                    <a:pt x="799" y="9467"/>
                    <a:pt x="-472" y="13733"/>
                    <a:pt x="163" y="16467"/>
                  </a:cubicBezTo>
                  <a:cubicBezTo>
                    <a:pt x="799" y="19200"/>
                    <a:pt x="3340" y="20400"/>
                    <a:pt x="5881" y="21600"/>
                  </a:cubicBezTo>
                </a:path>
              </a:pathLst>
            </a:custGeom>
            <a:noFill/>
            <a:ln w="38100" cap="rnd">
              <a:solidFill>
                <a:srgbClr val="AD3E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20" name="Line">
              <a:extLst>
                <a:ext uri="{FF2B5EF4-FFF2-40B4-BE49-F238E27FC236}">
                  <a16:creationId xmlns:a16="http://schemas.microsoft.com/office/drawing/2014/main" id="{CBE140B5-C181-4AA6-9A54-A52E8264254D}"/>
                </a:ext>
              </a:extLst>
            </p:cNvPr>
            <p:cNvSpPr/>
            <p:nvPr/>
          </p:nvSpPr>
          <p:spPr>
            <a:xfrm>
              <a:off x="3009406" y="3820205"/>
              <a:ext cx="5944748" cy="5206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570" extrusionOk="0">
                  <a:moveTo>
                    <a:pt x="3519" y="6790"/>
                  </a:moveTo>
                  <a:cubicBezTo>
                    <a:pt x="3446" y="6790"/>
                    <a:pt x="3373" y="6790"/>
                    <a:pt x="3330" y="6755"/>
                  </a:cubicBezTo>
                  <a:cubicBezTo>
                    <a:pt x="3287" y="6720"/>
                    <a:pt x="3275" y="6650"/>
                    <a:pt x="3324" y="6386"/>
                  </a:cubicBezTo>
                  <a:cubicBezTo>
                    <a:pt x="3373" y="6122"/>
                    <a:pt x="3482" y="5662"/>
                    <a:pt x="3629" y="5189"/>
                  </a:cubicBezTo>
                  <a:cubicBezTo>
                    <a:pt x="3775" y="4716"/>
                    <a:pt x="3958" y="4229"/>
                    <a:pt x="4183" y="3769"/>
                  </a:cubicBezTo>
                  <a:cubicBezTo>
                    <a:pt x="4409" y="3310"/>
                    <a:pt x="4677" y="2879"/>
                    <a:pt x="4945" y="2607"/>
                  </a:cubicBezTo>
                  <a:cubicBezTo>
                    <a:pt x="5213" y="2336"/>
                    <a:pt x="5482" y="2225"/>
                    <a:pt x="5762" y="2259"/>
                  </a:cubicBezTo>
                  <a:cubicBezTo>
                    <a:pt x="6042" y="2294"/>
                    <a:pt x="6335" y="2475"/>
                    <a:pt x="6603" y="2580"/>
                  </a:cubicBezTo>
                  <a:cubicBezTo>
                    <a:pt x="6871" y="2684"/>
                    <a:pt x="7115" y="2712"/>
                    <a:pt x="7395" y="2600"/>
                  </a:cubicBezTo>
                  <a:cubicBezTo>
                    <a:pt x="7676" y="2489"/>
                    <a:pt x="7993" y="2239"/>
                    <a:pt x="8291" y="1960"/>
                  </a:cubicBezTo>
                  <a:cubicBezTo>
                    <a:pt x="8590" y="1682"/>
                    <a:pt x="8870" y="1376"/>
                    <a:pt x="9181" y="1083"/>
                  </a:cubicBezTo>
                  <a:cubicBezTo>
                    <a:pt x="9492" y="791"/>
                    <a:pt x="9833" y="513"/>
                    <a:pt x="10199" y="353"/>
                  </a:cubicBezTo>
                  <a:cubicBezTo>
                    <a:pt x="10565" y="193"/>
                    <a:pt x="10955" y="151"/>
                    <a:pt x="11314" y="234"/>
                  </a:cubicBezTo>
                  <a:cubicBezTo>
                    <a:pt x="11674" y="318"/>
                    <a:pt x="12003" y="527"/>
                    <a:pt x="12326" y="652"/>
                  </a:cubicBezTo>
                  <a:cubicBezTo>
                    <a:pt x="12649" y="777"/>
                    <a:pt x="12966" y="819"/>
                    <a:pt x="13326" y="763"/>
                  </a:cubicBezTo>
                  <a:cubicBezTo>
                    <a:pt x="13685" y="708"/>
                    <a:pt x="14087" y="555"/>
                    <a:pt x="14526" y="415"/>
                  </a:cubicBezTo>
                  <a:cubicBezTo>
                    <a:pt x="14965" y="276"/>
                    <a:pt x="15440" y="151"/>
                    <a:pt x="15922" y="74"/>
                  </a:cubicBezTo>
                  <a:cubicBezTo>
                    <a:pt x="16403" y="-2"/>
                    <a:pt x="16891" y="-30"/>
                    <a:pt x="17263" y="40"/>
                  </a:cubicBezTo>
                  <a:cubicBezTo>
                    <a:pt x="17635" y="109"/>
                    <a:pt x="17891" y="276"/>
                    <a:pt x="18067" y="575"/>
                  </a:cubicBezTo>
                  <a:cubicBezTo>
                    <a:pt x="18244" y="875"/>
                    <a:pt x="18342" y="1306"/>
                    <a:pt x="18409" y="1668"/>
                  </a:cubicBezTo>
                  <a:cubicBezTo>
                    <a:pt x="18476" y="2030"/>
                    <a:pt x="18512" y="2322"/>
                    <a:pt x="18622" y="2545"/>
                  </a:cubicBezTo>
                  <a:cubicBezTo>
                    <a:pt x="18732" y="2767"/>
                    <a:pt x="18914" y="2921"/>
                    <a:pt x="19152" y="3088"/>
                  </a:cubicBezTo>
                  <a:cubicBezTo>
                    <a:pt x="19390" y="3255"/>
                    <a:pt x="19682" y="3435"/>
                    <a:pt x="19920" y="3714"/>
                  </a:cubicBezTo>
                  <a:cubicBezTo>
                    <a:pt x="20158" y="3992"/>
                    <a:pt x="20341" y="4368"/>
                    <a:pt x="20426" y="4716"/>
                  </a:cubicBezTo>
                  <a:cubicBezTo>
                    <a:pt x="20511" y="5064"/>
                    <a:pt x="20499" y="5384"/>
                    <a:pt x="20396" y="5739"/>
                  </a:cubicBezTo>
                  <a:cubicBezTo>
                    <a:pt x="20292" y="6094"/>
                    <a:pt x="20097" y="6483"/>
                    <a:pt x="19847" y="6859"/>
                  </a:cubicBezTo>
                  <a:cubicBezTo>
                    <a:pt x="19597" y="7235"/>
                    <a:pt x="19292" y="7597"/>
                    <a:pt x="19128" y="7813"/>
                  </a:cubicBezTo>
                  <a:cubicBezTo>
                    <a:pt x="18963" y="8028"/>
                    <a:pt x="18939" y="8098"/>
                    <a:pt x="18963" y="8167"/>
                  </a:cubicBezTo>
                  <a:cubicBezTo>
                    <a:pt x="18988" y="8237"/>
                    <a:pt x="19061" y="8307"/>
                    <a:pt x="19164" y="8488"/>
                  </a:cubicBezTo>
                  <a:cubicBezTo>
                    <a:pt x="19268" y="8668"/>
                    <a:pt x="19402" y="8961"/>
                    <a:pt x="19475" y="9399"/>
                  </a:cubicBezTo>
                  <a:cubicBezTo>
                    <a:pt x="19548" y="9838"/>
                    <a:pt x="19561" y="10422"/>
                    <a:pt x="19573" y="11000"/>
                  </a:cubicBezTo>
                  <a:cubicBezTo>
                    <a:pt x="19585" y="11577"/>
                    <a:pt x="19597" y="12148"/>
                    <a:pt x="19615" y="12663"/>
                  </a:cubicBezTo>
                  <a:cubicBezTo>
                    <a:pt x="19634" y="13178"/>
                    <a:pt x="19658" y="13637"/>
                    <a:pt x="19804" y="13992"/>
                  </a:cubicBezTo>
                  <a:cubicBezTo>
                    <a:pt x="19951" y="14347"/>
                    <a:pt x="20219" y="14597"/>
                    <a:pt x="20505" y="14862"/>
                  </a:cubicBezTo>
                  <a:cubicBezTo>
                    <a:pt x="20792" y="15126"/>
                    <a:pt x="21096" y="15405"/>
                    <a:pt x="21291" y="15808"/>
                  </a:cubicBezTo>
                  <a:cubicBezTo>
                    <a:pt x="21486" y="16212"/>
                    <a:pt x="21572" y="16741"/>
                    <a:pt x="21578" y="17221"/>
                  </a:cubicBezTo>
                  <a:cubicBezTo>
                    <a:pt x="21584" y="17701"/>
                    <a:pt x="21511" y="18132"/>
                    <a:pt x="21371" y="18529"/>
                  </a:cubicBezTo>
                  <a:cubicBezTo>
                    <a:pt x="21231" y="18926"/>
                    <a:pt x="21023" y="19288"/>
                    <a:pt x="20743" y="19601"/>
                  </a:cubicBezTo>
                  <a:cubicBezTo>
                    <a:pt x="20463" y="19914"/>
                    <a:pt x="20109" y="20178"/>
                    <a:pt x="19695" y="20401"/>
                  </a:cubicBezTo>
                  <a:cubicBezTo>
                    <a:pt x="19280" y="20624"/>
                    <a:pt x="18805" y="20805"/>
                    <a:pt x="18317" y="20944"/>
                  </a:cubicBezTo>
                  <a:cubicBezTo>
                    <a:pt x="17830" y="21083"/>
                    <a:pt x="17330" y="21180"/>
                    <a:pt x="16818" y="21264"/>
                  </a:cubicBezTo>
                  <a:cubicBezTo>
                    <a:pt x="16306" y="21347"/>
                    <a:pt x="15782" y="21417"/>
                    <a:pt x="15270" y="21473"/>
                  </a:cubicBezTo>
                  <a:cubicBezTo>
                    <a:pt x="14758" y="21528"/>
                    <a:pt x="14258" y="21570"/>
                    <a:pt x="13752" y="21570"/>
                  </a:cubicBezTo>
                  <a:cubicBezTo>
                    <a:pt x="13246" y="21570"/>
                    <a:pt x="12734" y="21528"/>
                    <a:pt x="12289" y="21389"/>
                  </a:cubicBezTo>
                  <a:cubicBezTo>
                    <a:pt x="11844" y="21250"/>
                    <a:pt x="11467" y="21013"/>
                    <a:pt x="11144" y="20735"/>
                  </a:cubicBezTo>
                  <a:cubicBezTo>
                    <a:pt x="10821" y="20457"/>
                    <a:pt x="10552" y="20136"/>
                    <a:pt x="10260" y="19990"/>
                  </a:cubicBezTo>
                  <a:cubicBezTo>
                    <a:pt x="9967" y="19844"/>
                    <a:pt x="9650" y="19872"/>
                    <a:pt x="9303" y="19956"/>
                  </a:cubicBezTo>
                  <a:cubicBezTo>
                    <a:pt x="8956" y="20039"/>
                    <a:pt x="8578" y="20178"/>
                    <a:pt x="8188" y="20269"/>
                  </a:cubicBezTo>
                  <a:cubicBezTo>
                    <a:pt x="7798" y="20359"/>
                    <a:pt x="7395" y="20401"/>
                    <a:pt x="7005" y="20387"/>
                  </a:cubicBezTo>
                  <a:cubicBezTo>
                    <a:pt x="6615" y="20373"/>
                    <a:pt x="6237" y="20304"/>
                    <a:pt x="5859" y="20130"/>
                  </a:cubicBezTo>
                  <a:cubicBezTo>
                    <a:pt x="5482" y="19956"/>
                    <a:pt x="5104" y="19677"/>
                    <a:pt x="4842" y="19350"/>
                  </a:cubicBezTo>
                  <a:cubicBezTo>
                    <a:pt x="4579" y="19023"/>
                    <a:pt x="4433" y="18647"/>
                    <a:pt x="4391" y="18285"/>
                  </a:cubicBezTo>
                  <a:cubicBezTo>
                    <a:pt x="4348" y="17924"/>
                    <a:pt x="4409" y="17576"/>
                    <a:pt x="4555" y="17228"/>
                  </a:cubicBezTo>
                  <a:cubicBezTo>
                    <a:pt x="4701" y="16880"/>
                    <a:pt x="4933" y="16532"/>
                    <a:pt x="5195" y="16191"/>
                  </a:cubicBezTo>
                  <a:cubicBezTo>
                    <a:pt x="5457" y="15850"/>
                    <a:pt x="5750" y="15516"/>
                    <a:pt x="6097" y="15182"/>
                  </a:cubicBezTo>
                  <a:cubicBezTo>
                    <a:pt x="6444" y="14848"/>
                    <a:pt x="6847" y="14514"/>
                    <a:pt x="7225" y="14256"/>
                  </a:cubicBezTo>
                  <a:cubicBezTo>
                    <a:pt x="7603" y="13999"/>
                    <a:pt x="7956" y="13818"/>
                    <a:pt x="8218" y="13707"/>
                  </a:cubicBezTo>
                  <a:cubicBezTo>
                    <a:pt x="8480" y="13595"/>
                    <a:pt x="8651" y="13554"/>
                    <a:pt x="8761" y="13512"/>
                  </a:cubicBezTo>
                  <a:cubicBezTo>
                    <a:pt x="8870" y="13470"/>
                    <a:pt x="8919" y="13428"/>
                    <a:pt x="8937" y="13331"/>
                  </a:cubicBezTo>
                  <a:cubicBezTo>
                    <a:pt x="8956" y="13233"/>
                    <a:pt x="8943" y="13080"/>
                    <a:pt x="8809" y="12823"/>
                  </a:cubicBezTo>
                  <a:cubicBezTo>
                    <a:pt x="8675" y="12565"/>
                    <a:pt x="8419" y="12204"/>
                    <a:pt x="8078" y="11897"/>
                  </a:cubicBezTo>
                  <a:cubicBezTo>
                    <a:pt x="7737" y="11591"/>
                    <a:pt x="7310" y="11341"/>
                    <a:pt x="6877" y="11215"/>
                  </a:cubicBezTo>
                  <a:cubicBezTo>
                    <a:pt x="6444" y="11090"/>
                    <a:pt x="6006" y="11090"/>
                    <a:pt x="5573" y="11181"/>
                  </a:cubicBezTo>
                  <a:cubicBezTo>
                    <a:pt x="5140" y="11271"/>
                    <a:pt x="4714" y="11452"/>
                    <a:pt x="4293" y="11682"/>
                  </a:cubicBezTo>
                  <a:cubicBezTo>
                    <a:pt x="3872" y="11911"/>
                    <a:pt x="3458" y="12190"/>
                    <a:pt x="3037" y="12426"/>
                  </a:cubicBezTo>
                  <a:cubicBezTo>
                    <a:pt x="2617" y="12663"/>
                    <a:pt x="2190" y="12858"/>
                    <a:pt x="1800" y="12934"/>
                  </a:cubicBezTo>
                  <a:cubicBezTo>
                    <a:pt x="1410" y="13011"/>
                    <a:pt x="1057" y="12969"/>
                    <a:pt x="764" y="12879"/>
                  </a:cubicBezTo>
                  <a:cubicBezTo>
                    <a:pt x="472" y="12788"/>
                    <a:pt x="240" y="12649"/>
                    <a:pt x="118" y="12544"/>
                  </a:cubicBezTo>
                  <a:cubicBezTo>
                    <a:pt x="-4" y="12440"/>
                    <a:pt x="-16" y="12371"/>
                    <a:pt x="14" y="12259"/>
                  </a:cubicBezTo>
                  <a:cubicBezTo>
                    <a:pt x="45" y="12148"/>
                    <a:pt x="118" y="11995"/>
                    <a:pt x="295" y="11765"/>
                  </a:cubicBezTo>
                  <a:cubicBezTo>
                    <a:pt x="472" y="11535"/>
                    <a:pt x="752" y="11229"/>
                    <a:pt x="1038" y="10909"/>
                  </a:cubicBezTo>
                  <a:cubicBezTo>
                    <a:pt x="1325" y="10589"/>
                    <a:pt x="1617" y="10255"/>
                    <a:pt x="1873" y="9914"/>
                  </a:cubicBezTo>
                  <a:cubicBezTo>
                    <a:pt x="2129" y="9573"/>
                    <a:pt x="2349" y="9225"/>
                    <a:pt x="2513" y="8961"/>
                  </a:cubicBezTo>
                  <a:cubicBezTo>
                    <a:pt x="2678" y="8696"/>
                    <a:pt x="2788" y="8515"/>
                    <a:pt x="2897" y="8293"/>
                  </a:cubicBezTo>
                  <a:cubicBezTo>
                    <a:pt x="3007" y="8070"/>
                    <a:pt x="3117" y="7806"/>
                    <a:pt x="3233" y="7520"/>
                  </a:cubicBezTo>
                  <a:cubicBezTo>
                    <a:pt x="3348" y="7235"/>
                    <a:pt x="3470" y="6929"/>
                    <a:pt x="3531" y="6699"/>
                  </a:cubicBezTo>
                  <a:cubicBezTo>
                    <a:pt x="3592" y="6469"/>
                    <a:pt x="3592" y="6316"/>
                    <a:pt x="3592" y="616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21" name="Line">
              <a:extLst>
                <a:ext uri="{FF2B5EF4-FFF2-40B4-BE49-F238E27FC236}">
                  <a16:creationId xmlns:a16="http://schemas.microsoft.com/office/drawing/2014/main" id="{D22AA41C-9599-45AF-BC9B-E15342A266BF}"/>
                </a:ext>
              </a:extLst>
            </p:cNvPr>
            <p:cNvSpPr/>
            <p:nvPr/>
          </p:nvSpPr>
          <p:spPr>
            <a:xfrm>
              <a:off x="4346488" y="5147689"/>
              <a:ext cx="378124" cy="376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1" h="21203" extrusionOk="0">
                  <a:moveTo>
                    <a:pt x="20428" y="2267"/>
                  </a:moveTo>
                  <a:cubicBezTo>
                    <a:pt x="20240" y="1320"/>
                    <a:pt x="20052" y="372"/>
                    <a:pt x="18361" y="88"/>
                  </a:cubicBezTo>
                  <a:cubicBezTo>
                    <a:pt x="16671" y="-196"/>
                    <a:pt x="13478" y="183"/>
                    <a:pt x="10379" y="1604"/>
                  </a:cubicBezTo>
                  <a:cubicBezTo>
                    <a:pt x="7280" y="3025"/>
                    <a:pt x="4274" y="5488"/>
                    <a:pt x="2302" y="8236"/>
                  </a:cubicBezTo>
                  <a:cubicBezTo>
                    <a:pt x="330" y="10983"/>
                    <a:pt x="-609" y="14015"/>
                    <a:pt x="424" y="16288"/>
                  </a:cubicBezTo>
                  <a:cubicBezTo>
                    <a:pt x="1457" y="18562"/>
                    <a:pt x="4462" y="20078"/>
                    <a:pt x="8219" y="20741"/>
                  </a:cubicBezTo>
                  <a:cubicBezTo>
                    <a:pt x="11975" y="21404"/>
                    <a:pt x="16483" y="21215"/>
                    <a:pt x="20991" y="21025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22" name="Line">
              <a:extLst>
                <a:ext uri="{FF2B5EF4-FFF2-40B4-BE49-F238E27FC236}">
                  <a16:creationId xmlns:a16="http://schemas.microsoft.com/office/drawing/2014/main" id="{CB1720B0-AF1E-424F-9C86-141055898CA7}"/>
                </a:ext>
              </a:extLst>
            </p:cNvPr>
            <p:cNvSpPr/>
            <p:nvPr/>
          </p:nvSpPr>
          <p:spPr>
            <a:xfrm>
              <a:off x="4837661" y="5217752"/>
              <a:ext cx="284567" cy="228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0813" extrusionOk="0">
                  <a:moveTo>
                    <a:pt x="9405" y="7303"/>
                  </a:moveTo>
                  <a:cubicBezTo>
                    <a:pt x="8177" y="6390"/>
                    <a:pt x="6950" y="5477"/>
                    <a:pt x="5355" y="5934"/>
                  </a:cubicBezTo>
                  <a:cubicBezTo>
                    <a:pt x="3759" y="6390"/>
                    <a:pt x="1796" y="8215"/>
                    <a:pt x="814" y="9889"/>
                  </a:cubicBezTo>
                  <a:cubicBezTo>
                    <a:pt x="-168" y="11562"/>
                    <a:pt x="-168" y="13083"/>
                    <a:pt x="323" y="15060"/>
                  </a:cubicBezTo>
                  <a:cubicBezTo>
                    <a:pt x="814" y="17038"/>
                    <a:pt x="1796" y="19472"/>
                    <a:pt x="4496" y="20384"/>
                  </a:cubicBezTo>
                  <a:cubicBezTo>
                    <a:pt x="7196" y="21297"/>
                    <a:pt x="11614" y="20689"/>
                    <a:pt x="14805" y="19167"/>
                  </a:cubicBezTo>
                  <a:cubicBezTo>
                    <a:pt x="17996" y="17646"/>
                    <a:pt x="19959" y="15213"/>
                    <a:pt x="20696" y="12474"/>
                  </a:cubicBezTo>
                  <a:cubicBezTo>
                    <a:pt x="21432" y="9736"/>
                    <a:pt x="20941" y="6694"/>
                    <a:pt x="18977" y="4412"/>
                  </a:cubicBezTo>
                  <a:cubicBezTo>
                    <a:pt x="17014" y="2131"/>
                    <a:pt x="13577" y="610"/>
                    <a:pt x="11246" y="153"/>
                  </a:cubicBezTo>
                  <a:cubicBezTo>
                    <a:pt x="8914" y="-303"/>
                    <a:pt x="7687" y="305"/>
                    <a:pt x="7196" y="1370"/>
                  </a:cubicBezTo>
                  <a:cubicBezTo>
                    <a:pt x="6705" y="2435"/>
                    <a:pt x="6950" y="3956"/>
                    <a:pt x="7196" y="5477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23" name="Line">
              <a:extLst>
                <a:ext uri="{FF2B5EF4-FFF2-40B4-BE49-F238E27FC236}">
                  <a16:creationId xmlns:a16="http://schemas.microsoft.com/office/drawing/2014/main" id="{DF7EF46E-055B-49C4-AE94-9AD75BEB9B53}"/>
                </a:ext>
              </a:extLst>
            </p:cNvPr>
            <p:cNvSpPr/>
            <p:nvPr/>
          </p:nvSpPr>
          <p:spPr>
            <a:xfrm>
              <a:off x="5235277" y="5184564"/>
              <a:ext cx="417106" cy="258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167" extrusionOk="0">
                  <a:moveTo>
                    <a:pt x="0" y="7622"/>
                  </a:moveTo>
                  <a:cubicBezTo>
                    <a:pt x="697" y="8442"/>
                    <a:pt x="1394" y="9263"/>
                    <a:pt x="1916" y="11177"/>
                  </a:cubicBezTo>
                  <a:cubicBezTo>
                    <a:pt x="2439" y="13090"/>
                    <a:pt x="2787" y="16098"/>
                    <a:pt x="2613" y="18149"/>
                  </a:cubicBezTo>
                  <a:cubicBezTo>
                    <a:pt x="2439" y="20199"/>
                    <a:pt x="1742" y="21293"/>
                    <a:pt x="1394" y="21156"/>
                  </a:cubicBezTo>
                  <a:cubicBezTo>
                    <a:pt x="1045" y="21020"/>
                    <a:pt x="1045" y="19653"/>
                    <a:pt x="1568" y="16918"/>
                  </a:cubicBezTo>
                  <a:cubicBezTo>
                    <a:pt x="2090" y="14184"/>
                    <a:pt x="3135" y="10083"/>
                    <a:pt x="4006" y="7349"/>
                  </a:cubicBezTo>
                  <a:cubicBezTo>
                    <a:pt x="4877" y="4615"/>
                    <a:pt x="5574" y="3247"/>
                    <a:pt x="6532" y="2427"/>
                  </a:cubicBezTo>
                  <a:cubicBezTo>
                    <a:pt x="7490" y="1607"/>
                    <a:pt x="8710" y="1334"/>
                    <a:pt x="9581" y="3247"/>
                  </a:cubicBezTo>
                  <a:cubicBezTo>
                    <a:pt x="10452" y="5161"/>
                    <a:pt x="10974" y="9263"/>
                    <a:pt x="11148" y="11997"/>
                  </a:cubicBezTo>
                  <a:cubicBezTo>
                    <a:pt x="11323" y="14731"/>
                    <a:pt x="11148" y="16098"/>
                    <a:pt x="11235" y="16098"/>
                  </a:cubicBezTo>
                  <a:cubicBezTo>
                    <a:pt x="11323" y="16098"/>
                    <a:pt x="11671" y="14731"/>
                    <a:pt x="12803" y="11860"/>
                  </a:cubicBezTo>
                  <a:cubicBezTo>
                    <a:pt x="13935" y="8989"/>
                    <a:pt x="15852" y="4615"/>
                    <a:pt x="17245" y="2290"/>
                  </a:cubicBezTo>
                  <a:cubicBezTo>
                    <a:pt x="18639" y="-34"/>
                    <a:pt x="19510" y="-307"/>
                    <a:pt x="20206" y="240"/>
                  </a:cubicBezTo>
                  <a:cubicBezTo>
                    <a:pt x="20903" y="787"/>
                    <a:pt x="21426" y="2154"/>
                    <a:pt x="21513" y="5708"/>
                  </a:cubicBezTo>
                  <a:cubicBezTo>
                    <a:pt x="21600" y="9263"/>
                    <a:pt x="21252" y="15004"/>
                    <a:pt x="20903" y="20746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24" name="Line">
              <a:extLst>
                <a:ext uri="{FF2B5EF4-FFF2-40B4-BE49-F238E27FC236}">
                  <a16:creationId xmlns:a16="http://schemas.microsoft.com/office/drawing/2014/main" id="{B08754E9-21B7-4B39-89A3-A684B03B380A}"/>
                </a:ext>
              </a:extLst>
            </p:cNvPr>
            <p:cNvSpPr/>
            <p:nvPr/>
          </p:nvSpPr>
          <p:spPr>
            <a:xfrm>
              <a:off x="5827802" y="4981755"/>
              <a:ext cx="233892" cy="460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1" h="21541" extrusionOk="0">
                  <a:moveTo>
                    <a:pt x="490" y="1565"/>
                  </a:moveTo>
                  <a:cubicBezTo>
                    <a:pt x="190" y="783"/>
                    <a:pt x="-110" y="0"/>
                    <a:pt x="40" y="0"/>
                  </a:cubicBezTo>
                  <a:cubicBezTo>
                    <a:pt x="190" y="0"/>
                    <a:pt x="790" y="783"/>
                    <a:pt x="1240" y="3443"/>
                  </a:cubicBezTo>
                  <a:cubicBezTo>
                    <a:pt x="1690" y="6104"/>
                    <a:pt x="1990" y="10643"/>
                    <a:pt x="2290" y="12913"/>
                  </a:cubicBezTo>
                  <a:cubicBezTo>
                    <a:pt x="2590" y="15183"/>
                    <a:pt x="2890" y="15183"/>
                    <a:pt x="3940" y="14243"/>
                  </a:cubicBezTo>
                  <a:cubicBezTo>
                    <a:pt x="4990" y="13304"/>
                    <a:pt x="6790" y="11426"/>
                    <a:pt x="8290" y="10252"/>
                  </a:cubicBezTo>
                  <a:cubicBezTo>
                    <a:pt x="9790" y="9078"/>
                    <a:pt x="10990" y="8609"/>
                    <a:pt x="12340" y="8374"/>
                  </a:cubicBezTo>
                  <a:cubicBezTo>
                    <a:pt x="13690" y="8139"/>
                    <a:pt x="15190" y="8139"/>
                    <a:pt x="16540" y="8452"/>
                  </a:cubicBezTo>
                  <a:cubicBezTo>
                    <a:pt x="17890" y="8765"/>
                    <a:pt x="19090" y="9391"/>
                    <a:pt x="19990" y="10878"/>
                  </a:cubicBezTo>
                  <a:cubicBezTo>
                    <a:pt x="20890" y="12365"/>
                    <a:pt x="21490" y="14713"/>
                    <a:pt x="20890" y="16513"/>
                  </a:cubicBezTo>
                  <a:cubicBezTo>
                    <a:pt x="20290" y="18313"/>
                    <a:pt x="18490" y="19565"/>
                    <a:pt x="15490" y="20348"/>
                  </a:cubicBezTo>
                  <a:cubicBezTo>
                    <a:pt x="12490" y="21130"/>
                    <a:pt x="8290" y="21443"/>
                    <a:pt x="5440" y="21522"/>
                  </a:cubicBezTo>
                  <a:cubicBezTo>
                    <a:pt x="2590" y="21600"/>
                    <a:pt x="1090" y="21443"/>
                    <a:pt x="1240" y="20974"/>
                  </a:cubicBezTo>
                  <a:cubicBezTo>
                    <a:pt x="1390" y="20504"/>
                    <a:pt x="3190" y="19722"/>
                    <a:pt x="4990" y="18939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25" name="Line">
              <a:extLst>
                <a:ext uri="{FF2B5EF4-FFF2-40B4-BE49-F238E27FC236}">
                  <a16:creationId xmlns:a16="http://schemas.microsoft.com/office/drawing/2014/main" id="{811A1252-AFD9-4DD7-BF61-27BAAD6348B0}"/>
                </a:ext>
              </a:extLst>
            </p:cNvPr>
            <p:cNvSpPr/>
            <p:nvPr/>
          </p:nvSpPr>
          <p:spPr>
            <a:xfrm>
              <a:off x="6205926" y="5188253"/>
              <a:ext cx="58474" cy="250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800" y="864"/>
                    <a:pt x="12000" y="1728"/>
                    <a:pt x="8400" y="5328"/>
                  </a:cubicBezTo>
                  <a:cubicBezTo>
                    <a:pt x="4800" y="8928"/>
                    <a:pt x="2400" y="1526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26" name="Line">
              <a:extLst>
                <a:ext uri="{FF2B5EF4-FFF2-40B4-BE49-F238E27FC236}">
                  <a16:creationId xmlns:a16="http://schemas.microsoft.com/office/drawing/2014/main" id="{7F0B51FE-2CA7-4041-AD9F-1193257F755A}"/>
                </a:ext>
              </a:extLst>
            </p:cNvPr>
            <p:cNvSpPr/>
            <p:nvPr/>
          </p:nvSpPr>
          <p:spPr>
            <a:xfrm>
              <a:off x="6225418" y="4967005"/>
              <a:ext cx="31186" cy="110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27" name="Line">
              <a:extLst>
                <a:ext uri="{FF2B5EF4-FFF2-40B4-BE49-F238E27FC236}">
                  <a16:creationId xmlns:a16="http://schemas.microsoft.com/office/drawing/2014/main" id="{E89B5CDD-C3B9-4350-A833-E66C9B60D6DA}"/>
                </a:ext>
              </a:extLst>
            </p:cNvPr>
            <p:cNvSpPr/>
            <p:nvPr/>
          </p:nvSpPr>
          <p:spPr>
            <a:xfrm>
              <a:off x="6416429" y="5180878"/>
              <a:ext cx="233892" cy="269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057" extrusionOk="0">
                  <a:moveTo>
                    <a:pt x="0" y="4462"/>
                  </a:moveTo>
                  <a:cubicBezTo>
                    <a:pt x="913" y="8414"/>
                    <a:pt x="1825" y="12365"/>
                    <a:pt x="2130" y="15394"/>
                  </a:cubicBezTo>
                  <a:cubicBezTo>
                    <a:pt x="2434" y="18423"/>
                    <a:pt x="2130" y="20531"/>
                    <a:pt x="1825" y="20926"/>
                  </a:cubicBezTo>
                  <a:cubicBezTo>
                    <a:pt x="1521" y="21321"/>
                    <a:pt x="1217" y="20004"/>
                    <a:pt x="1977" y="17238"/>
                  </a:cubicBezTo>
                  <a:cubicBezTo>
                    <a:pt x="2738" y="14472"/>
                    <a:pt x="4563" y="10258"/>
                    <a:pt x="6693" y="7097"/>
                  </a:cubicBezTo>
                  <a:cubicBezTo>
                    <a:pt x="8823" y="3936"/>
                    <a:pt x="11256" y="1828"/>
                    <a:pt x="13234" y="775"/>
                  </a:cubicBezTo>
                  <a:cubicBezTo>
                    <a:pt x="15211" y="-279"/>
                    <a:pt x="16732" y="-279"/>
                    <a:pt x="18101" y="906"/>
                  </a:cubicBezTo>
                  <a:cubicBezTo>
                    <a:pt x="19470" y="2092"/>
                    <a:pt x="20687" y="4462"/>
                    <a:pt x="21144" y="8019"/>
                  </a:cubicBezTo>
                  <a:cubicBezTo>
                    <a:pt x="21600" y="11575"/>
                    <a:pt x="21296" y="16316"/>
                    <a:pt x="20992" y="21058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28" name="Line">
              <a:extLst>
                <a:ext uri="{FF2B5EF4-FFF2-40B4-BE49-F238E27FC236}">
                  <a16:creationId xmlns:a16="http://schemas.microsoft.com/office/drawing/2014/main" id="{C1014C06-33DF-4D3C-BC2F-6FEFA6AA89D6}"/>
                </a:ext>
              </a:extLst>
            </p:cNvPr>
            <p:cNvSpPr/>
            <p:nvPr/>
          </p:nvSpPr>
          <p:spPr>
            <a:xfrm>
              <a:off x="6759470" y="5225127"/>
              <a:ext cx="319652" cy="265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279" extrusionOk="0">
                  <a:moveTo>
                    <a:pt x="16775" y="4269"/>
                  </a:moveTo>
                  <a:cubicBezTo>
                    <a:pt x="16325" y="2919"/>
                    <a:pt x="15875" y="1569"/>
                    <a:pt x="15088" y="759"/>
                  </a:cubicBezTo>
                  <a:cubicBezTo>
                    <a:pt x="14300" y="-51"/>
                    <a:pt x="13175" y="-321"/>
                    <a:pt x="10925" y="489"/>
                  </a:cubicBezTo>
                  <a:cubicBezTo>
                    <a:pt x="8675" y="1299"/>
                    <a:pt x="5300" y="3189"/>
                    <a:pt x="3162" y="5349"/>
                  </a:cubicBezTo>
                  <a:cubicBezTo>
                    <a:pt x="1025" y="7509"/>
                    <a:pt x="125" y="9939"/>
                    <a:pt x="12" y="11829"/>
                  </a:cubicBezTo>
                  <a:cubicBezTo>
                    <a:pt x="-100" y="13719"/>
                    <a:pt x="575" y="15069"/>
                    <a:pt x="2038" y="15474"/>
                  </a:cubicBezTo>
                  <a:cubicBezTo>
                    <a:pt x="3500" y="15879"/>
                    <a:pt x="5750" y="15339"/>
                    <a:pt x="7437" y="13584"/>
                  </a:cubicBezTo>
                  <a:cubicBezTo>
                    <a:pt x="9125" y="11829"/>
                    <a:pt x="10250" y="8859"/>
                    <a:pt x="11038" y="6564"/>
                  </a:cubicBezTo>
                  <a:cubicBezTo>
                    <a:pt x="11825" y="4269"/>
                    <a:pt x="12275" y="2649"/>
                    <a:pt x="12613" y="2514"/>
                  </a:cubicBezTo>
                  <a:cubicBezTo>
                    <a:pt x="12950" y="2379"/>
                    <a:pt x="13175" y="3729"/>
                    <a:pt x="14075" y="6699"/>
                  </a:cubicBezTo>
                  <a:cubicBezTo>
                    <a:pt x="14975" y="9669"/>
                    <a:pt x="16550" y="14259"/>
                    <a:pt x="17900" y="16959"/>
                  </a:cubicBezTo>
                  <a:cubicBezTo>
                    <a:pt x="19250" y="19659"/>
                    <a:pt x="20375" y="20469"/>
                    <a:pt x="21500" y="21279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29" name="Line">
              <a:extLst>
                <a:ext uri="{FF2B5EF4-FFF2-40B4-BE49-F238E27FC236}">
                  <a16:creationId xmlns:a16="http://schemas.microsoft.com/office/drawing/2014/main" id="{317AF0A8-493B-4904-81C3-2AB15510A756}"/>
                </a:ext>
              </a:extLst>
            </p:cNvPr>
            <p:cNvSpPr/>
            <p:nvPr/>
          </p:nvSpPr>
          <p:spPr>
            <a:xfrm>
              <a:off x="7160985" y="4919067"/>
              <a:ext cx="54575" cy="538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extrusionOk="0">
                  <a:moveTo>
                    <a:pt x="20250" y="1481"/>
                  </a:moveTo>
                  <a:cubicBezTo>
                    <a:pt x="17550" y="681"/>
                    <a:pt x="14850" y="-119"/>
                    <a:pt x="14175" y="14"/>
                  </a:cubicBezTo>
                  <a:cubicBezTo>
                    <a:pt x="13500" y="148"/>
                    <a:pt x="14850" y="1214"/>
                    <a:pt x="16875" y="3681"/>
                  </a:cubicBezTo>
                  <a:cubicBezTo>
                    <a:pt x="18900" y="6148"/>
                    <a:pt x="21600" y="10014"/>
                    <a:pt x="21600" y="12948"/>
                  </a:cubicBezTo>
                  <a:cubicBezTo>
                    <a:pt x="21600" y="15881"/>
                    <a:pt x="18900" y="17881"/>
                    <a:pt x="14850" y="19148"/>
                  </a:cubicBezTo>
                  <a:cubicBezTo>
                    <a:pt x="10800" y="20414"/>
                    <a:pt x="5400" y="20948"/>
                    <a:pt x="0" y="21481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30" name="Line">
              <a:extLst>
                <a:ext uri="{FF2B5EF4-FFF2-40B4-BE49-F238E27FC236}">
                  <a16:creationId xmlns:a16="http://schemas.microsoft.com/office/drawing/2014/main" id="{19E55663-DAE2-4AAE-A4C5-A59B027B8F40}"/>
                </a:ext>
              </a:extLst>
            </p:cNvPr>
            <p:cNvSpPr/>
            <p:nvPr/>
          </p:nvSpPr>
          <p:spPr>
            <a:xfrm>
              <a:off x="7102511" y="5169814"/>
              <a:ext cx="272874" cy="269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3" h="21600" extrusionOk="0">
                  <a:moveTo>
                    <a:pt x="778" y="7020"/>
                  </a:moveTo>
                  <a:cubicBezTo>
                    <a:pt x="263" y="5670"/>
                    <a:pt x="-251" y="4320"/>
                    <a:pt x="135" y="3240"/>
                  </a:cubicBezTo>
                  <a:cubicBezTo>
                    <a:pt x="520" y="2160"/>
                    <a:pt x="1806" y="1350"/>
                    <a:pt x="4892" y="810"/>
                  </a:cubicBezTo>
                  <a:cubicBezTo>
                    <a:pt x="7978" y="270"/>
                    <a:pt x="12863" y="0"/>
                    <a:pt x="15949" y="0"/>
                  </a:cubicBezTo>
                  <a:cubicBezTo>
                    <a:pt x="19035" y="0"/>
                    <a:pt x="20320" y="270"/>
                    <a:pt x="20835" y="1080"/>
                  </a:cubicBezTo>
                  <a:cubicBezTo>
                    <a:pt x="21349" y="1890"/>
                    <a:pt x="21092" y="3240"/>
                    <a:pt x="20706" y="6750"/>
                  </a:cubicBezTo>
                  <a:cubicBezTo>
                    <a:pt x="20320" y="10260"/>
                    <a:pt x="19806" y="15930"/>
                    <a:pt x="19292" y="2160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31" name="Line">
              <a:extLst>
                <a:ext uri="{FF2B5EF4-FFF2-40B4-BE49-F238E27FC236}">
                  <a16:creationId xmlns:a16="http://schemas.microsoft.com/office/drawing/2014/main" id="{0ED40E2C-BF1B-4B42-88A7-4CE18BA4BB19}"/>
                </a:ext>
              </a:extLst>
            </p:cNvPr>
            <p:cNvSpPr/>
            <p:nvPr/>
          </p:nvSpPr>
          <p:spPr>
            <a:xfrm>
              <a:off x="7351995" y="5026004"/>
              <a:ext cx="81863" cy="99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500" y="0"/>
                    <a:pt x="9000" y="0"/>
                    <a:pt x="12600" y="3600"/>
                  </a:cubicBezTo>
                  <a:cubicBezTo>
                    <a:pt x="16200" y="7200"/>
                    <a:pt x="189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32" name="Line">
              <a:extLst>
                <a:ext uri="{FF2B5EF4-FFF2-40B4-BE49-F238E27FC236}">
                  <a16:creationId xmlns:a16="http://schemas.microsoft.com/office/drawing/2014/main" id="{BC855875-4894-4D04-BC95-417E9C260FBC}"/>
                </a:ext>
              </a:extLst>
            </p:cNvPr>
            <p:cNvSpPr/>
            <p:nvPr/>
          </p:nvSpPr>
          <p:spPr>
            <a:xfrm>
              <a:off x="7472841" y="5203002"/>
              <a:ext cx="144232" cy="195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169" extrusionOk="0">
                  <a:moveTo>
                    <a:pt x="13563" y="3795"/>
                  </a:moveTo>
                  <a:cubicBezTo>
                    <a:pt x="12056" y="2355"/>
                    <a:pt x="10549" y="915"/>
                    <a:pt x="8791" y="915"/>
                  </a:cubicBezTo>
                  <a:cubicBezTo>
                    <a:pt x="7033" y="915"/>
                    <a:pt x="5023" y="2355"/>
                    <a:pt x="3265" y="5055"/>
                  </a:cubicBezTo>
                  <a:cubicBezTo>
                    <a:pt x="1507" y="7755"/>
                    <a:pt x="0" y="11715"/>
                    <a:pt x="0" y="14415"/>
                  </a:cubicBezTo>
                  <a:cubicBezTo>
                    <a:pt x="0" y="17115"/>
                    <a:pt x="1507" y="18555"/>
                    <a:pt x="4772" y="19635"/>
                  </a:cubicBezTo>
                  <a:cubicBezTo>
                    <a:pt x="8037" y="20715"/>
                    <a:pt x="13061" y="21435"/>
                    <a:pt x="16326" y="21075"/>
                  </a:cubicBezTo>
                  <a:cubicBezTo>
                    <a:pt x="19591" y="20715"/>
                    <a:pt x="21098" y="19275"/>
                    <a:pt x="21349" y="16215"/>
                  </a:cubicBezTo>
                  <a:cubicBezTo>
                    <a:pt x="21600" y="13155"/>
                    <a:pt x="20595" y="8475"/>
                    <a:pt x="18586" y="5235"/>
                  </a:cubicBezTo>
                  <a:cubicBezTo>
                    <a:pt x="16577" y="1995"/>
                    <a:pt x="13563" y="195"/>
                    <a:pt x="11302" y="15"/>
                  </a:cubicBezTo>
                  <a:cubicBezTo>
                    <a:pt x="9042" y="-165"/>
                    <a:pt x="7535" y="1275"/>
                    <a:pt x="6028" y="2715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33" name="Line">
              <a:extLst>
                <a:ext uri="{FF2B5EF4-FFF2-40B4-BE49-F238E27FC236}">
                  <a16:creationId xmlns:a16="http://schemas.microsoft.com/office/drawing/2014/main" id="{EF819E8D-2735-4E5B-9AC3-7A019D9C4403}"/>
                </a:ext>
              </a:extLst>
            </p:cNvPr>
            <p:cNvSpPr/>
            <p:nvPr/>
          </p:nvSpPr>
          <p:spPr>
            <a:xfrm>
              <a:off x="7687240" y="5247252"/>
              <a:ext cx="128642" cy="191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37"/>
                  </a:moveTo>
                  <a:cubicBezTo>
                    <a:pt x="554" y="5305"/>
                    <a:pt x="1108" y="9474"/>
                    <a:pt x="1385" y="12884"/>
                  </a:cubicBezTo>
                  <a:cubicBezTo>
                    <a:pt x="1662" y="16295"/>
                    <a:pt x="1662" y="18947"/>
                    <a:pt x="1662" y="19326"/>
                  </a:cubicBezTo>
                  <a:cubicBezTo>
                    <a:pt x="1662" y="19705"/>
                    <a:pt x="1662" y="17811"/>
                    <a:pt x="2769" y="14968"/>
                  </a:cubicBezTo>
                  <a:cubicBezTo>
                    <a:pt x="3877" y="12126"/>
                    <a:pt x="6092" y="8337"/>
                    <a:pt x="8585" y="5305"/>
                  </a:cubicBezTo>
                  <a:cubicBezTo>
                    <a:pt x="11077" y="2274"/>
                    <a:pt x="13846" y="0"/>
                    <a:pt x="15785" y="0"/>
                  </a:cubicBezTo>
                  <a:cubicBezTo>
                    <a:pt x="17723" y="0"/>
                    <a:pt x="18831" y="2274"/>
                    <a:pt x="19662" y="6253"/>
                  </a:cubicBezTo>
                  <a:cubicBezTo>
                    <a:pt x="20492" y="10232"/>
                    <a:pt x="21046" y="1591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34" name="Line">
              <a:extLst>
                <a:ext uri="{FF2B5EF4-FFF2-40B4-BE49-F238E27FC236}">
                  <a16:creationId xmlns:a16="http://schemas.microsoft.com/office/drawing/2014/main" id="{AA109ED8-A347-421A-86F5-794A9E2E5905}"/>
                </a:ext>
              </a:extLst>
            </p:cNvPr>
            <p:cNvSpPr/>
            <p:nvPr/>
          </p:nvSpPr>
          <p:spPr>
            <a:xfrm>
              <a:off x="7874353" y="5018630"/>
              <a:ext cx="366430" cy="401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370" extrusionOk="0">
                  <a:moveTo>
                    <a:pt x="9622" y="13270"/>
                  </a:moveTo>
                  <a:cubicBezTo>
                    <a:pt x="9622" y="12370"/>
                    <a:pt x="9622" y="11470"/>
                    <a:pt x="9229" y="10750"/>
                  </a:cubicBezTo>
                  <a:cubicBezTo>
                    <a:pt x="8837" y="10030"/>
                    <a:pt x="8051" y="9490"/>
                    <a:pt x="7168" y="9490"/>
                  </a:cubicBezTo>
                  <a:cubicBezTo>
                    <a:pt x="6284" y="9490"/>
                    <a:pt x="5302" y="10030"/>
                    <a:pt x="4124" y="11200"/>
                  </a:cubicBezTo>
                  <a:cubicBezTo>
                    <a:pt x="2946" y="12370"/>
                    <a:pt x="1571" y="14170"/>
                    <a:pt x="786" y="15520"/>
                  </a:cubicBezTo>
                  <a:cubicBezTo>
                    <a:pt x="0" y="16870"/>
                    <a:pt x="-196" y="17770"/>
                    <a:pt x="197" y="18310"/>
                  </a:cubicBezTo>
                  <a:cubicBezTo>
                    <a:pt x="589" y="18850"/>
                    <a:pt x="1571" y="19030"/>
                    <a:pt x="2357" y="18760"/>
                  </a:cubicBezTo>
                  <a:cubicBezTo>
                    <a:pt x="3142" y="18490"/>
                    <a:pt x="3731" y="17770"/>
                    <a:pt x="4419" y="16690"/>
                  </a:cubicBezTo>
                  <a:cubicBezTo>
                    <a:pt x="5106" y="15610"/>
                    <a:pt x="5891" y="14170"/>
                    <a:pt x="6382" y="13990"/>
                  </a:cubicBezTo>
                  <a:cubicBezTo>
                    <a:pt x="6873" y="13810"/>
                    <a:pt x="7069" y="14890"/>
                    <a:pt x="7168" y="15970"/>
                  </a:cubicBezTo>
                  <a:cubicBezTo>
                    <a:pt x="7266" y="17050"/>
                    <a:pt x="7266" y="18130"/>
                    <a:pt x="7462" y="19120"/>
                  </a:cubicBezTo>
                  <a:cubicBezTo>
                    <a:pt x="7659" y="20110"/>
                    <a:pt x="8051" y="21010"/>
                    <a:pt x="9426" y="21010"/>
                  </a:cubicBezTo>
                  <a:cubicBezTo>
                    <a:pt x="10800" y="21010"/>
                    <a:pt x="13157" y="20110"/>
                    <a:pt x="15022" y="16780"/>
                  </a:cubicBezTo>
                  <a:cubicBezTo>
                    <a:pt x="16888" y="13450"/>
                    <a:pt x="18262" y="7690"/>
                    <a:pt x="18949" y="4270"/>
                  </a:cubicBezTo>
                  <a:cubicBezTo>
                    <a:pt x="19637" y="850"/>
                    <a:pt x="19637" y="-230"/>
                    <a:pt x="19342" y="40"/>
                  </a:cubicBezTo>
                  <a:cubicBezTo>
                    <a:pt x="19048" y="310"/>
                    <a:pt x="18459" y="1930"/>
                    <a:pt x="18459" y="5350"/>
                  </a:cubicBezTo>
                  <a:cubicBezTo>
                    <a:pt x="18459" y="8770"/>
                    <a:pt x="19048" y="13990"/>
                    <a:pt x="19637" y="16960"/>
                  </a:cubicBezTo>
                  <a:cubicBezTo>
                    <a:pt x="20226" y="19930"/>
                    <a:pt x="20815" y="20650"/>
                    <a:pt x="21404" y="2137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35" name="Line">
              <a:extLst>
                <a:ext uri="{FF2B5EF4-FFF2-40B4-BE49-F238E27FC236}">
                  <a16:creationId xmlns:a16="http://schemas.microsoft.com/office/drawing/2014/main" id="{46F19307-7BD9-4B4E-97F4-0140055461DC}"/>
                </a:ext>
              </a:extLst>
            </p:cNvPr>
            <p:cNvSpPr/>
            <p:nvPr/>
          </p:nvSpPr>
          <p:spPr>
            <a:xfrm>
              <a:off x="5792717" y="5800370"/>
              <a:ext cx="249484" cy="519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0724" extrusionOk="0">
                  <a:moveTo>
                    <a:pt x="4105" y="4880"/>
                  </a:moveTo>
                  <a:cubicBezTo>
                    <a:pt x="4674" y="2062"/>
                    <a:pt x="5242" y="-755"/>
                    <a:pt x="4674" y="184"/>
                  </a:cubicBezTo>
                  <a:cubicBezTo>
                    <a:pt x="4105" y="1123"/>
                    <a:pt x="2400" y="5819"/>
                    <a:pt x="1263" y="9575"/>
                  </a:cubicBezTo>
                  <a:cubicBezTo>
                    <a:pt x="126" y="13332"/>
                    <a:pt x="-442" y="16149"/>
                    <a:pt x="411" y="18028"/>
                  </a:cubicBezTo>
                  <a:cubicBezTo>
                    <a:pt x="1263" y="19906"/>
                    <a:pt x="3537" y="20845"/>
                    <a:pt x="7232" y="20711"/>
                  </a:cubicBezTo>
                  <a:cubicBezTo>
                    <a:pt x="10926" y="20577"/>
                    <a:pt x="16042" y="19369"/>
                    <a:pt x="21158" y="18162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36" name="Line">
              <a:extLst>
                <a:ext uri="{FF2B5EF4-FFF2-40B4-BE49-F238E27FC236}">
                  <a16:creationId xmlns:a16="http://schemas.microsoft.com/office/drawing/2014/main" id="{D56232E8-6EBF-41A7-8863-53821E8B412C}"/>
                </a:ext>
              </a:extLst>
            </p:cNvPr>
            <p:cNvSpPr/>
            <p:nvPr/>
          </p:nvSpPr>
          <p:spPr>
            <a:xfrm>
              <a:off x="6026609" y="5977368"/>
              <a:ext cx="210503" cy="368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3" h="21108" extrusionOk="0">
                  <a:moveTo>
                    <a:pt x="6506" y="10731"/>
                  </a:moveTo>
                  <a:cubicBezTo>
                    <a:pt x="6833" y="9775"/>
                    <a:pt x="7160" y="8819"/>
                    <a:pt x="7488" y="7577"/>
                  </a:cubicBezTo>
                  <a:cubicBezTo>
                    <a:pt x="7815" y="6334"/>
                    <a:pt x="8142" y="4805"/>
                    <a:pt x="7651" y="4327"/>
                  </a:cubicBezTo>
                  <a:cubicBezTo>
                    <a:pt x="7160" y="3849"/>
                    <a:pt x="5851" y="4423"/>
                    <a:pt x="4215" y="6525"/>
                  </a:cubicBezTo>
                  <a:cubicBezTo>
                    <a:pt x="2578" y="8628"/>
                    <a:pt x="615" y="12260"/>
                    <a:pt x="124" y="14936"/>
                  </a:cubicBezTo>
                  <a:cubicBezTo>
                    <a:pt x="-367" y="17612"/>
                    <a:pt x="615" y="19332"/>
                    <a:pt x="2906" y="20288"/>
                  </a:cubicBezTo>
                  <a:cubicBezTo>
                    <a:pt x="5197" y="21244"/>
                    <a:pt x="8797" y="21435"/>
                    <a:pt x="12233" y="20479"/>
                  </a:cubicBezTo>
                  <a:cubicBezTo>
                    <a:pt x="15669" y="19523"/>
                    <a:pt x="18942" y="17421"/>
                    <a:pt x="20088" y="14362"/>
                  </a:cubicBezTo>
                  <a:cubicBezTo>
                    <a:pt x="21233" y="11304"/>
                    <a:pt x="20251" y="7290"/>
                    <a:pt x="18615" y="4709"/>
                  </a:cubicBezTo>
                  <a:cubicBezTo>
                    <a:pt x="16978" y="2129"/>
                    <a:pt x="14688" y="982"/>
                    <a:pt x="12560" y="408"/>
                  </a:cubicBezTo>
                  <a:cubicBezTo>
                    <a:pt x="10433" y="-165"/>
                    <a:pt x="8469" y="-165"/>
                    <a:pt x="7488" y="600"/>
                  </a:cubicBezTo>
                  <a:cubicBezTo>
                    <a:pt x="6506" y="1364"/>
                    <a:pt x="6506" y="2893"/>
                    <a:pt x="6506" y="4423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37" name="Line">
              <a:extLst>
                <a:ext uri="{FF2B5EF4-FFF2-40B4-BE49-F238E27FC236}">
                  <a16:creationId xmlns:a16="http://schemas.microsoft.com/office/drawing/2014/main" id="{99C96DF0-4DCA-43BD-AFF3-9233AFB23712}"/>
                </a:ext>
              </a:extLst>
            </p:cNvPr>
            <p:cNvSpPr/>
            <p:nvPr/>
          </p:nvSpPr>
          <p:spPr>
            <a:xfrm>
              <a:off x="6295586" y="5984743"/>
              <a:ext cx="456088" cy="763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380" extrusionOk="0">
                  <a:moveTo>
                    <a:pt x="13341" y="2495"/>
                  </a:moveTo>
                  <a:cubicBezTo>
                    <a:pt x="13341" y="1929"/>
                    <a:pt x="13341" y="1363"/>
                    <a:pt x="12626" y="844"/>
                  </a:cubicBezTo>
                  <a:cubicBezTo>
                    <a:pt x="11912" y="326"/>
                    <a:pt x="10482" y="-146"/>
                    <a:pt x="8418" y="43"/>
                  </a:cubicBezTo>
                  <a:cubicBezTo>
                    <a:pt x="6353" y="231"/>
                    <a:pt x="3653" y="1080"/>
                    <a:pt x="2065" y="1976"/>
                  </a:cubicBezTo>
                  <a:cubicBezTo>
                    <a:pt x="476" y="2872"/>
                    <a:pt x="0" y="3816"/>
                    <a:pt x="0" y="4476"/>
                  </a:cubicBezTo>
                  <a:cubicBezTo>
                    <a:pt x="0" y="5136"/>
                    <a:pt x="476" y="5513"/>
                    <a:pt x="1826" y="5608"/>
                  </a:cubicBezTo>
                  <a:cubicBezTo>
                    <a:pt x="3176" y="5702"/>
                    <a:pt x="5400" y="5513"/>
                    <a:pt x="6909" y="5419"/>
                  </a:cubicBezTo>
                  <a:cubicBezTo>
                    <a:pt x="8418" y="5325"/>
                    <a:pt x="9212" y="5325"/>
                    <a:pt x="9768" y="5561"/>
                  </a:cubicBezTo>
                  <a:cubicBezTo>
                    <a:pt x="10324" y="5796"/>
                    <a:pt x="10641" y="6268"/>
                    <a:pt x="10800" y="7636"/>
                  </a:cubicBezTo>
                  <a:cubicBezTo>
                    <a:pt x="10959" y="9003"/>
                    <a:pt x="10959" y="11267"/>
                    <a:pt x="10482" y="13531"/>
                  </a:cubicBezTo>
                  <a:cubicBezTo>
                    <a:pt x="10006" y="15795"/>
                    <a:pt x="9053" y="18058"/>
                    <a:pt x="8338" y="19379"/>
                  </a:cubicBezTo>
                  <a:cubicBezTo>
                    <a:pt x="7624" y="20699"/>
                    <a:pt x="7147" y="21077"/>
                    <a:pt x="6353" y="21265"/>
                  </a:cubicBezTo>
                  <a:cubicBezTo>
                    <a:pt x="5559" y="21454"/>
                    <a:pt x="4447" y="21454"/>
                    <a:pt x="3415" y="20935"/>
                  </a:cubicBezTo>
                  <a:cubicBezTo>
                    <a:pt x="2382" y="20416"/>
                    <a:pt x="1429" y="19379"/>
                    <a:pt x="1668" y="17587"/>
                  </a:cubicBezTo>
                  <a:cubicBezTo>
                    <a:pt x="1906" y="15795"/>
                    <a:pt x="3335" y="13248"/>
                    <a:pt x="5956" y="10748"/>
                  </a:cubicBezTo>
                  <a:cubicBezTo>
                    <a:pt x="8576" y="8249"/>
                    <a:pt x="12388" y="5796"/>
                    <a:pt x="14691" y="4476"/>
                  </a:cubicBezTo>
                  <a:cubicBezTo>
                    <a:pt x="16994" y="3155"/>
                    <a:pt x="17788" y="2967"/>
                    <a:pt x="18582" y="2778"/>
                  </a:cubicBezTo>
                  <a:cubicBezTo>
                    <a:pt x="19376" y="2589"/>
                    <a:pt x="20171" y="2401"/>
                    <a:pt x="20726" y="2589"/>
                  </a:cubicBezTo>
                  <a:cubicBezTo>
                    <a:pt x="21282" y="2778"/>
                    <a:pt x="21600" y="3344"/>
                    <a:pt x="21521" y="4523"/>
                  </a:cubicBezTo>
                  <a:cubicBezTo>
                    <a:pt x="21441" y="5702"/>
                    <a:pt x="20965" y="7494"/>
                    <a:pt x="20885" y="8626"/>
                  </a:cubicBezTo>
                  <a:cubicBezTo>
                    <a:pt x="20806" y="9758"/>
                    <a:pt x="21124" y="10230"/>
                    <a:pt x="21441" y="10701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38" name="Line">
              <a:extLst>
                <a:ext uri="{FF2B5EF4-FFF2-40B4-BE49-F238E27FC236}">
                  <a16:creationId xmlns:a16="http://schemas.microsoft.com/office/drawing/2014/main" id="{F6ADDBEF-5082-4B87-85FF-6B24DA68554D}"/>
                </a:ext>
              </a:extLst>
            </p:cNvPr>
            <p:cNvSpPr/>
            <p:nvPr/>
          </p:nvSpPr>
          <p:spPr>
            <a:xfrm>
              <a:off x="6778962" y="5863056"/>
              <a:ext cx="70168" cy="40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39" name="Line">
              <a:extLst>
                <a:ext uri="{FF2B5EF4-FFF2-40B4-BE49-F238E27FC236}">
                  <a16:creationId xmlns:a16="http://schemas.microsoft.com/office/drawing/2014/main" id="{F5591204-8B74-4F43-BC4A-34D71F0A5F38}"/>
                </a:ext>
              </a:extLst>
            </p:cNvPr>
            <p:cNvSpPr/>
            <p:nvPr/>
          </p:nvSpPr>
          <p:spPr>
            <a:xfrm>
              <a:off x="6946583" y="6025304"/>
              <a:ext cx="327448" cy="258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0754" extrusionOk="0">
                  <a:moveTo>
                    <a:pt x="10021" y="5485"/>
                  </a:moveTo>
                  <a:cubicBezTo>
                    <a:pt x="10021" y="4135"/>
                    <a:pt x="10021" y="2785"/>
                    <a:pt x="9589" y="1570"/>
                  </a:cubicBezTo>
                  <a:cubicBezTo>
                    <a:pt x="9157" y="355"/>
                    <a:pt x="8293" y="-725"/>
                    <a:pt x="6457" y="625"/>
                  </a:cubicBezTo>
                  <a:cubicBezTo>
                    <a:pt x="4621" y="1975"/>
                    <a:pt x="1813" y="5755"/>
                    <a:pt x="625" y="9265"/>
                  </a:cubicBezTo>
                  <a:cubicBezTo>
                    <a:pt x="-563" y="12775"/>
                    <a:pt x="-131" y="16015"/>
                    <a:pt x="2569" y="18040"/>
                  </a:cubicBezTo>
                  <a:cubicBezTo>
                    <a:pt x="5269" y="20065"/>
                    <a:pt x="10237" y="20875"/>
                    <a:pt x="13693" y="20740"/>
                  </a:cubicBezTo>
                  <a:cubicBezTo>
                    <a:pt x="17149" y="20605"/>
                    <a:pt x="19093" y="19525"/>
                    <a:pt x="21037" y="18445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40" name="Line">
              <a:extLst>
                <a:ext uri="{FF2B5EF4-FFF2-40B4-BE49-F238E27FC236}">
                  <a16:creationId xmlns:a16="http://schemas.microsoft.com/office/drawing/2014/main" id="{0530C5C1-84FF-4229-BB2D-AF38A038A935}"/>
                </a:ext>
              </a:extLst>
            </p:cNvPr>
            <p:cNvSpPr/>
            <p:nvPr/>
          </p:nvSpPr>
          <p:spPr>
            <a:xfrm>
              <a:off x="5968137" y="7116791"/>
              <a:ext cx="378124" cy="350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1" h="21082" extrusionOk="0">
                  <a:moveTo>
                    <a:pt x="14228" y="8828"/>
                  </a:moveTo>
                  <a:cubicBezTo>
                    <a:pt x="14228" y="6608"/>
                    <a:pt x="14228" y="4387"/>
                    <a:pt x="13390" y="2671"/>
                  </a:cubicBezTo>
                  <a:cubicBezTo>
                    <a:pt x="12552" y="955"/>
                    <a:pt x="10876" y="-256"/>
                    <a:pt x="8641" y="47"/>
                  </a:cubicBezTo>
                  <a:cubicBezTo>
                    <a:pt x="6407" y="350"/>
                    <a:pt x="3614" y="2166"/>
                    <a:pt x="1845" y="5194"/>
                  </a:cubicBezTo>
                  <a:cubicBezTo>
                    <a:pt x="76" y="8223"/>
                    <a:pt x="-669" y="12462"/>
                    <a:pt x="728" y="15591"/>
                  </a:cubicBezTo>
                  <a:cubicBezTo>
                    <a:pt x="2124" y="18720"/>
                    <a:pt x="5662" y="20738"/>
                    <a:pt x="9386" y="21041"/>
                  </a:cubicBezTo>
                  <a:cubicBezTo>
                    <a:pt x="13110" y="21344"/>
                    <a:pt x="17021" y="19931"/>
                    <a:pt x="20931" y="18518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41" name="Line">
              <a:extLst>
                <a:ext uri="{FF2B5EF4-FFF2-40B4-BE49-F238E27FC236}">
                  <a16:creationId xmlns:a16="http://schemas.microsoft.com/office/drawing/2014/main" id="{40783F9A-FB77-4BEF-8746-251EC5A7334D}"/>
                </a:ext>
              </a:extLst>
            </p:cNvPr>
            <p:cNvSpPr/>
            <p:nvPr/>
          </p:nvSpPr>
          <p:spPr>
            <a:xfrm>
              <a:off x="6517782" y="6932418"/>
              <a:ext cx="38982" cy="471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9" extrusionOk="0">
                  <a:moveTo>
                    <a:pt x="21600" y="3105"/>
                  </a:moveTo>
                  <a:cubicBezTo>
                    <a:pt x="21600" y="1736"/>
                    <a:pt x="21600" y="367"/>
                    <a:pt x="21600" y="63"/>
                  </a:cubicBezTo>
                  <a:cubicBezTo>
                    <a:pt x="21600" y="-241"/>
                    <a:pt x="21600" y="520"/>
                    <a:pt x="19800" y="3105"/>
                  </a:cubicBezTo>
                  <a:cubicBezTo>
                    <a:pt x="18000" y="5691"/>
                    <a:pt x="14400" y="10103"/>
                    <a:pt x="10800" y="13449"/>
                  </a:cubicBezTo>
                  <a:cubicBezTo>
                    <a:pt x="7200" y="16796"/>
                    <a:pt x="3600" y="19077"/>
                    <a:pt x="0" y="21359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42" name="Line">
              <a:extLst>
                <a:ext uri="{FF2B5EF4-FFF2-40B4-BE49-F238E27FC236}">
                  <a16:creationId xmlns:a16="http://schemas.microsoft.com/office/drawing/2014/main" id="{F3F5DDD1-0792-4F52-8F18-FD1C1C275513}"/>
                </a:ext>
              </a:extLst>
            </p:cNvPr>
            <p:cNvSpPr/>
            <p:nvPr/>
          </p:nvSpPr>
          <p:spPr>
            <a:xfrm>
              <a:off x="6697099" y="7094666"/>
              <a:ext cx="175420" cy="298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2" h="21280" extrusionOk="0">
                  <a:moveTo>
                    <a:pt x="15342" y="3393"/>
                  </a:moveTo>
                  <a:cubicBezTo>
                    <a:pt x="12642" y="3153"/>
                    <a:pt x="9942" y="2913"/>
                    <a:pt x="7435" y="3873"/>
                  </a:cubicBezTo>
                  <a:cubicBezTo>
                    <a:pt x="4928" y="4833"/>
                    <a:pt x="2614" y="6993"/>
                    <a:pt x="1264" y="9513"/>
                  </a:cubicBezTo>
                  <a:cubicBezTo>
                    <a:pt x="-86" y="12033"/>
                    <a:pt x="-472" y="14913"/>
                    <a:pt x="685" y="17193"/>
                  </a:cubicBezTo>
                  <a:cubicBezTo>
                    <a:pt x="1842" y="19473"/>
                    <a:pt x="4542" y="21153"/>
                    <a:pt x="7821" y="21273"/>
                  </a:cubicBezTo>
                  <a:cubicBezTo>
                    <a:pt x="11099" y="21393"/>
                    <a:pt x="14957" y="19953"/>
                    <a:pt x="17464" y="17073"/>
                  </a:cubicBezTo>
                  <a:cubicBezTo>
                    <a:pt x="19971" y="14193"/>
                    <a:pt x="21128" y="9873"/>
                    <a:pt x="20164" y="6753"/>
                  </a:cubicBezTo>
                  <a:cubicBezTo>
                    <a:pt x="19199" y="3633"/>
                    <a:pt x="16114" y="1713"/>
                    <a:pt x="13414" y="753"/>
                  </a:cubicBezTo>
                  <a:cubicBezTo>
                    <a:pt x="10714" y="-207"/>
                    <a:pt x="8399" y="-207"/>
                    <a:pt x="7435" y="513"/>
                  </a:cubicBezTo>
                  <a:cubicBezTo>
                    <a:pt x="6471" y="1233"/>
                    <a:pt x="6857" y="2673"/>
                    <a:pt x="7242" y="4113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43" name="Line">
              <a:extLst>
                <a:ext uri="{FF2B5EF4-FFF2-40B4-BE49-F238E27FC236}">
                  <a16:creationId xmlns:a16="http://schemas.microsoft.com/office/drawing/2014/main" id="{55A4ED2E-8A5E-4C27-9847-81C70A23D9CB}"/>
                </a:ext>
              </a:extLst>
            </p:cNvPr>
            <p:cNvSpPr/>
            <p:nvPr/>
          </p:nvSpPr>
          <p:spPr>
            <a:xfrm>
              <a:off x="7047936" y="7135230"/>
              <a:ext cx="226095" cy="269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305" extrusionOk="0">
                  <a:moveTo>
                    <a:pt x="449" y="4505"/>
                  </a:moveTo>
                  <a:cubicBezTo>
                    <a:pt x="767" y="3172"/>
                    <a:pt x="1085" y="1838"/>
                    <a:pt x="1085" y="1838"/>
                  </a:cubicBezTo>
                  <a:cubicBezTo>
                    <a:pt x="1085" y="1838"/>
                    <a:pt x="767" y="3172"/>
                    <a:pt x="449" y="5705"/>
                  </a:cubicBezTo>
                  <a:cubicBezTo>
                    <a:pt x="132" y="8238"/>
                    <a:pt x="-186" y="11972"/>
                    <a:pt x="132" y="14372"/>
                  </a:cubicBezTo>
                  <a:cubicBezTo>
                    <a:pt x="449" y="16772"/>
                    <a:pt x="1402" y="17838"/>
                    <a:pt x="3943" y="17972"/>
                  </a:cubicBezTo>
                  <a:cubicBezTo>
                    <a:pt x="6485" y="18105"/>
                    <a:pt x="10614" y="17305"/>
                    <a:pt x="13314" y="15038"/>
                  </a:cubicBezTo>
                  <a:cubicBezTo>
                    <a:pt x="16014" y="12772"/>
                    <a:pt x="17285" y="9038"/>
                    <a:pt x="17761" y="6505"/>
                  </a:cubicBezTo>
                  <a:cubicBezTo>
                    <a:pt x="18238" y="3972"/>
                    <a:pt x="17920" y="2638"/>
                    <a:pt x="17126" y="1572"/>
                  </a:cubicBezTo>
                  <a:cubicBezTo>
                    <a:pt x="16332" y="505"/>
                    <a:pt x="15061" y="-295"/>
                    <a:pt x="14267" y="105"/>
                  </a:cubicBezTo>
                  <a:cubicBezTo>
                    <a:pt x="13473" y="505"/>
                    <a:pt x="13155" y="2105"/>
                    <a:pt x="13632" y="5438"/>
                  </a:cubicBezTo>
                  <a:cubicBezTo>
                    <a:pt x="14108" y="8772"/>
                    <a:pt x="15379" y="13838"/>
                    <a:pt x="16808" y="16772"/>
                  </a:cubicBezTo>
                  <a:cubicBezTo>
                    <a:pt x="18238" y="19705"/>
                    <a:pt x="19826" y="20505"/>
                    <a:pt x="21414" y="21305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44" name="Line">
              <a:extLst>
                <a:ext uri="{FF2B5EF4-FFF2-40B4-BE49-F238E27FC236}">
                  <a16:creationId xmlns:a16="http://schemas.microsoft.com/office/drawing/2014/main" id="{F0C25616-BCAA-4BA5-B3A4-C617B2F744FA}"/>
                </a:ext>
              </a:extLst>
            </p:cNvPr>
            <p:cNvSpPr/>
            <p:nvPr/>
          </p:nvSpPr>
          <p:spPr>
            <a:xfrm>
              <a:off x="7383181" y="6788609"/>
              <a:ext cx="292366" cy="674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506" extrusionOk="0">
                  <a:moveTo>
                    <a:pt x="20040" y="11561"/>
                  </a:moveTo>
                  <a:cubicBezTo>
                    <a:pt x="19047" y="11241"/>
                    <a:pt x="18054" y="10920"/>
                    <a:pt x="16937" y="10706"/>
                  </a:cubicBezTo>
                  <a:cubicBezTo>
                    <a:pt x="15820" y="10492"/>
                    <a:pt x="14578" y="10385"/>
                    <a:pt x="12840" y="10759"/>
                  </a:cubicBezTo>
                  <a:cubicBezTo>
                    <a:pt x="11102" y="11134"/>
                    <a:pt x="8868" y="11989"/>
                    <a:pt x="6633" y="13326"/>
                  </a:cubicBezTo>
                  <a:cubicBezTo>
                    <a:pt x="4399" y="14662"/>
                    <a:pt x="2164" y="16480"/>
                    <a:pt x="1047" y="17656"/>
                  </a:cubicBezTo>
                  <a:cubicBezTo>
                    <a:pt x="-70" y="18833"/>
                    <a:pt x="-70" y="19367"/>
                    <a:pt x="54" y="19902"/>
                  </a:cubicBezTo>
                  <a:cubicBezTo>
                    <a:pt x="178" y="20437"/>
                    <a:pt x="427" y="20971"/>
                    <a:pt x="1295" y="21239"/>
                  </a:cubicBezTo>
                  <a:cubicBezTo>
                    <a:pt x="2164" y="21506"/>
                    <a:pt x="3654" y="21506"/>
                    <a:pt x="5764" y="20918"/>
                  </a:cubicBezTo>
                  <a:cubicBezTo>
                    <a:pt x="7875" y="20330"/>
                    <a:pt x="10606" y="19154"/>
                    <a:pt x="12840" y="17282"/>
                  </a:cubicBezTo>
                  <a:cubicBezTo>
                    <a:pt x="15075" y="15411"/>
                    <a:pt x="16813" y="12845"/>
                    <a:pt x="18178" y="10011"/>
                  </a:cubicBezTo>
                  <a:cubicBezTo>
                    <a:pt x="19544" y="7177"/>
                    <a:pt x="20537" y="4076"/>
                    <a:pt x="21033" y="2258"/>
                  </a:cubicBezTo>
                  <a:cubicBezTo>
                    <a:pt x="21530" y="441"/>
                    <a:pt x="21530" y="-94"/>
                    <a:pt x="21158" y="13"/>
                  </a:cubicBezTo>
                  <a:cubicBezTo>
                    <a:pt x="20785" y="120"/>
                    <a:pt x="20040" y="868"/>
                    <a:pt x="19171" y="2954"/>
                  </a:cubicBezTo>
                  <a:cubicBezTo>
                    <a:pt x="18302" y="5039"/>
                    <a:pt x="17309" y="8460"/>
                    <a:pt x="17558" y="11775"/>
                  </a:cubicBezTo>
                  <a:cubicBezTo>
                    <a:pt x="17806" y="15090"/>
                    <a:pt x="19295" y="18298"/>
                    <a:pt x="20785" y="21506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45" name="Line">
              <a:extLst>
                <a:ext uri="{FF2B5EF4-FFF2-40B4-BE49-F238E27FC236}">
                  <a16:creationId xmlns:a16="http://schemas.microsoft.com/office/drawing/2014/main" id="{6C903EE3-DC90-46B9-A822-A95986F3BE00}"/>
                </a:ext>
              </a:extLst>
            </p:cNvPr>
            <p:cNvSpPr/>
            <p:nvPr/>
          </p:nvSpPr>
          <p:spPr>
            <a:xfrm>
              <a:off x="10548515" y="5759807"/>
              <a:ext cx="70168" cy="837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531" extrusionOk="0">
                  <a:moveTo>
                    <a:pt x="11782" y="864"/>
                  </a:moveTo>
                  <a:cubicBezTo>
                    <a:pt x="11782" y="432"/>
                    <a:pt x="11782" y="0"/>
                    <a:pt x="12764" y="0"/>
                  </a:cubicBezTo>
                  <a:cubicBezTo>
                    <a:pt x="13745" y="0"/>
                    <a:pt x="15709" y="432"/>
                    <a:pt x="17673" y="2030"/>
                  </a:cubicBezTo>
                  <a:cubicBezTo>
                    <a:pt x="19636" y="3629"/>
                    <a:pt x="21600" y="6394"/>
                    <a:pt x="21109" y="9461"/>
                  </a:cubicBezTo>
                  <a:cubicBezTo>
                    <a:pt x="20618" y="12528"/>
                    <a:pt x="17673" y="15898"/>
                    <a:pt x="15709" y="17798"/>
                  </a:cubicBezTo>
                  <a:cubicBezTo>
                    <a:pt x="13745" y="19699"/>
                    <a:pt x="12764" y="20131"/>
                    <a:pt x="11291" y="20563"/>
                  </a:cubicBezTo>
                  <a:cubicBezTo>
                    <a:pt x="9818" y="20995"/>
                    <a:pt x="7855" y="21427"/>
                    <a:pt x="5891" y="21514"/>
                  </a:cubicBezTo>
                  <a:cubicBezTo>
                    <a:pt x="3927" y="21600"/>
                    <a:pt x="1964" y="21341"/>
                    <a:pt x="0" y="21082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46" name="Line">
              <a:extLst>
                <a:ext uri="{FF2B5EF4-FFF2-40B4-BE49-F238E27FC236}">
                  <a16:creationId xmlns:a16="http://schemas.microsoft.com/office/drawing/2014/main" id="{A296BDF5-8499-47CA-91C9-A376E804F87E}"/>
                </a:ext>
              </a:extLst>
            </p:cNvPr>
            <p:cNvSpPr/>
            <p:nvPr/>
          </p:nvSpPr>
          <p:spPr>
            <a:xfrm>
              <a:off x="10497840" y="5781932"/>
              <a:ext cx="1033020" cy="947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528" extrusionOk="0">
                  <a:moveTo>
                    <a:pt x="3155" y="1130"/>
                  </a:moveTo>
                  <a:cubicBezTo>
                    <a:pt x="3085" y="748"/>
                    <a:pt x="3015" y="367"/>
                    <a:pt x="3155" y="214"/>
                  </a:cubicBezTo>
                  <a:cubicBezTo>
                    <a:pt x="3294" y="61"/>
                    <a:pt x="3644" y="138"/>
                    <a:pt x="5042" y="138"/>
                  </a:cubicBezTo>
                  <a:cubicBezTo>
                    <a:pt x="6440" y="138"/>
                    <a:pt x="8887" y="61"/>
                    <a:pt x="11368" y="23"/>
                  </a:cubicBezTo>
                  <a:cubicBezTo>
                    <a:pt x="13850" y="-15"/>
                    <a:pt x="16366" y="-15"/>
                    <a:pt x="17939" y="99"/>
                  </a:cubicBezTo>
                  <a:cubicBezTo>
                    <a:pt x="19512" y="214"/>
                    <a:pt x="20141" y="443"/>
                    <a:pt x="20456" y="825"/>
                  </a:cubicBezTo>
                  <a:cubicBezTo>
                    <a:pt x="20770" y="1206"/>
                    <a:pt x="20770" y="1740"/>
                    <a:pt x="20805" y="3381"/>
                  </a:cubicBezTo>
                  <a:cubicBezTo>
                    <a:pt x="20840" y="5022"/>
                    <a:pt x="20910" y="7770"/>
                    <a:pt x="21015" y="10403"/>
                  </a:cubicBezTo>
                  <a:cubicBezTo>
                    <a:pt x="21120" y="13037"/>
                    <a:pt x="21259" y="15555"/>
                    <a:pt x="21364" y="17273"/>
                  </a:cubicBezTo>
                  <a:cubicBezTo>
                    <a:pt x="21469" y="18990"/>
                    <a:pt x="21539" y="19906"/>
                    <a:pt x="21469" y="20516"/>
                  </a:cubicBezTo>
                  <a:cubicBezTo>
                    <a:pt x="21399" y="21127"/>
                    <a:pt x="21189" y="21432"/>
                    <a:pt x="20700" y="21509"/>
                  </a:cubicBezTo>
                  <a:cubicBezTo>
                    <a:pt x="20211" y="21585"/>
                    <a:pt x="19442" y="21432"/>
                    <a:pt x="18184" y="21165"/>
                  </a:cubicBezTo>
                  <a:cubicBezTo>
                    <a:pt x="16925" y="20898"/>
                    <a:pt x="15178" y="20516"/>
                    <a:pt x="12906" y="20364"/>
                  </a:cubicBezTo>
                  <a:cubicBezTo>
                    <a:pt x="10634" y="20211"/>
                    <a:pt x="7838" y="20287"/>
                    <a:pt x="5776" y="20326"/>
                  </a:cubicBezTo>
                  <a:cubicBezTo>
                    <a:pt x="3714" y="20364"/>
                    <a:pt x="2386" y="20364"/>
                    <a:pt x="1477" y="20364"/>
                  </a:cubicBezTo>
                  <a:cubicBezTo>
                    <a:pt x="568" y="20364"/>
                    <a:pt x="79" y="20364"/>
                    <a:pt x="9" y="20326"/>
                  </a:cubicBezTo>
                  <a:cubicBezTo>
                    <a:pt x="-61" y="20287"/>
                    <a:pt x="289" y="20211"/>
                    <a:pt x="918" y="20326"/>
                  </a:cubicBezTo>
                  <a:cubicBezTo>
                    <a:pt x="1547" y="20440"/>
                    <a:pt x="2456" y="20745"/>
                    <a:pt x="3364" y="21051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47" name="Line">
              <a:extLst>
                <a:ext uri="{FF2B5EF4-FFF2-40B4-BE49-F238E27FC236}">
                  <a16:creationId xmlns:a16="http://schemas.microsoft.com/office/drawing/2014/main" id="{367CD739-FC85-4888-A5E1-03F64001F446}"/>
                </a:ext>
              </a:extLst>
            </p:cNvPr>
            <p:cNvSpPr/>
            <p:nvPr/>
          </p:nvSpPr>
          <p:spPr>
            <a:xfrm>
              <a:off x="10708342" y="7043042"/>
              <a:ext cx="62371" cy="774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extrusionOk="0">
                  <a:moveTo>
                    <a:pt x="21600" y="813"/>
                  </a:moveTo>
                  <a:cubicBezTo>
                    <a:pt x="18000" y="350"/>
                    <a:pt x="14400" y="-114"/>
                    <a:pt x="12600" y="25"/>
                  </a:cubicBezTo>
                  <a:cubicBezTo>
                    <a:pt x="10800" y="164"/>
                    <a:pt x="10800" y="906"/>
                    <a:pt x="10800" y="3131"/>
                  </a:cubicBezTo>
                  <a:cubicBezTo>
                    <a:pt x="10800" y="5356"/>
                    <a:pt x="10800" y="9064"/>
                    <a:pt x="9600" y="12077"/>
                  </a:cubicBezTo>
                  <a:cubicBezTo>
                    <a:pt x="8400" y="15089"/>
                    <a:pt x="6000" y="17407"/>
                    <a:pt x="4800" y="18937"/>
                  </a:cubicBezTo>
                  <a:cubicBezTo>
                    <a:pt x="3600" y="20466"/>
                    <a:pt x="3600" y="21208"/>
                    <a:pt x="3600" y="21347"/>
                  </a:cubicBezTo>
                  <a:cubicBezTo>
                    <a:pt x="3600" y="21486"/>
                    <a:pt x="3600" y="21022"/>
                    <a:pt x="3000" y="20605"/>
                  </a:cubicBezTo>
                  <a:cubicBezTo>
                    <a:pt x="2400" y="20188"/>
                    <a:pt x="1200" y="19817"/>
                    <a:pt x="0" y="19447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48" name="Line">
              <a:extLst>
                <a:ext uri="{FF2B5EF4-FFF2-40B4-BE49-F238E27FC236}">
                  <a16:creationId xmlns:a16="http://schemas.microsoft.com/office/drawing/2014/main" id="{1ED8D213-18B7-488D-B262-E356BE72DADE}"/>
                </a:ext>
              </a:extLst>
            </p:cNvPr>
            <p:cNvSpPr/>
            <p:nvPr/>
          </p:nvSpPr>
          <p:spPr>
            <a:xfrm>
              <a:off x="10661564" y="6991418"/>
              <a:ext cx="955056" cy="1036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562" extrusionOk="0">
                  <a:moveTo>
                    <a:pt x="845" y="1244"/>
                  </a:moveTo>
                  <a:cubicBezTo>
                    <a:pt x="2809" y="1035"/>
                    <a:pt x="4773" y="825"/>
                    <a:pt x="7038" y="615"/>
                  </a:cubicBezTo>
                  <a:cubicBezTo>
                    <a:pt x="9304" y="405"/>
                    <a:pt x="11872" y="196"/>
                    <a:pt x="14175" y="91"/>
                  </a:cubicBezTo>
                  <a:cubicBezTo>
                    <a:pt x="16479" y="-14"/>
                    <a:pt x="18518" y="-14"/>
                    <a:pt x="19726" y="21"/>
                  </a:cubicBezTo>
                  <a:cubicBezTo>
                    <a:pt x="20935" y="56"/>
                    <a:pt x="21312" y="126"/>
                    <a:pt x="21426" y="336"/>
                  </a:cubicBezTo>
                  <a:cubicBezTo>
                    <a:pt x="21539" y="545"/>
                    <a:pt x="21388" y="895"/>
                    <a:pt x="21086" y="1838"/>
                  </a:cubicBezTo>
                  <a:cubicBezTo>
                    <a:pt x="20784" y="2782"/>
                    <a:pt x="20331" y="4320"/>
                    <a:pt x="20180" y="6417"/>
                  </a:cubicBezTo>
                  <a:cubicBezTo>
                    <a:pt x="20028" y="8514"/>
                    <a:pt x="20180" y="11170"/>
                    <a:pt x="20368" y="13477"/>
                  </a:cubicBezTo>
                  <a:cubicBezTo>
                    <a:pt x="20557" y="15784"/>
                    <a:pt x="20784" y="17741"/>
                    <a:pt x="20897" y="18895"/>
                  </a:cubicBezTo>
                  <a:cubicBezTo>
                    <a:pt x="21010" y="20048"/>
                    <a:pt x="21010" y="20398"/>
                    <a:pt x="20897" y="20712"/>
                  </a:cubicBezTo>
                  <a:cubicBezTo>
                    <a:pt x="20784" y="21027"/>
                    <a:pt x="20557" y="21306"/>
                    <a:pt x="20029" y="21446"/>
                  </a:cubicBezTo>
                  <a:cubicBezTo>
                    <a:pt x="19500" y="21586"/>
                    <a:pt x="18669" y="21586"/>
                    <a:pt x="17045" y="21516"/>
                  </a:cubicBezTo>
                  <a:cubicBezTo>
                    <a:pt x="15422" y="21446"/>
                    <a:pt x="13005" y="21306"/>
                    <a:pt x="10512" y="21097"/>
                  </a:cubicBezTo>
                  <a:cubicBezTo>
                    <a:pt x="8020" y="20887"/>
                    <a:pt x="5452" y="20607"/>
                    <a:pt x="3829" y="20398"/>
                  </a:cubicBezTo>
                  <a:cubicBezTo>
                    <a:pt x="2205" y="20188"/>
                    <a:pt x="1525" y="20048"/>
                    <a:pt x="996" y="19943"/>
                  </a:cubicBezTo>
                  <a:cubicBezTo>
                    <a:pt x="468" y="19838"/>
                    <a:pt x="90" y="19769"/>
                    <a:pt x="15" y="19908"/>
                  </a:cubicBezTo>
                  <a:cubicBezTo>
                    <a:pt x="-61" y="20048"/>
                    <a:pt x="166" y="20398"/>
                    <a:pt x="392" y="20747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49" name="Line">
              <a:extLst>
                <a:ext uri="{FF2B5EF4-FFF2-40B4-BE49-F238E27FC236}">
                  <a16:creationId xmlns:a16="http://schemas.microsoft.com/office/drawing/2014/main" id="{271C46B7-C8E6-45B7-94DF-448D89E89D3B}"/>
                </a:ext>
              </a:extLst>
            </p:cNvPr>
            <p:cNvSpPr/>
            <p:nvPr/>
          </p:nvSpPr>
          <p:spPr>
            <a:xfrm>
              <a:off x="11113754" y="8363151"/>
              <a:ext cx="38982" cy="7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50" name="Line">
              <a:extLst>
                <a:ext uri="{FF2B5EF4-FFF2-40B4-BE49-F238E27FC236}">
                  <a16:creationId xmlns:a16="http://schemas.microsoft.com/office/drawing/2014/main" id="{29A1A656-2409-4080-B6F4-5492432CA47A}"/>
                </a:ext>
              </a:extLst>
            </p:cNvPr>
            <p:cNvSpPr/>
            <p:nvPr/>
          </p:nvSpPr>
          <p:spPr>
            <a:xfrm>
              <a:off x="11133244" y="8783521"/>
              <a:ext cx="38982" cy="70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51" name="Line">
              <a:extLst>
                <a:ext uri="{FF2B5EF4-FFF2-40B4-BE49-F238E27FC236}">
                  <a16:creationId xmlns:a16="http://schemas.microsoft.com/office/drawing/2014/main" id="{FF8CE25D-149E-44BA-AE16-CED0282E615A}"/>
                </a:ext>
              </a:extLst>
            </p:cNvPr>
            <p:cNvSpPr/>
            <p:nvPr/>
          </p:nvSpPr>
          <p:spPr>
            <a:xfrm>
              <a:off x="11070873" y="9045332"/>
              <a:ext cx="31186" cy="51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52" name="Line">
              <a:extLst>
                <a:ext uri="{FF2B5EF4-FFF2-40B4-BE49-F238E27FC236}">
                  <a16:creationId xmlns:a16="http://schemas.microsoft.com/office/drawing/2014/main" id="{C636D876-B01A-4F2F-82A2-1DC3B197F3C1}"/>
                </a:ext>
              </a:extLst>
            </p:cNvPr>
            <p:cNvSpPr/>
            <p:nvPr/>
          </p:nvSpPr>
          <p:spPr>
            <a:xfrm>
              <a:off x="11051383" y="9248141"/>
              <a:ext cx="38982" cy="40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53" name="Line">
              <a:extLst>
                <a:ext uri="{FF2B5EF4-FFF2-40B4-BE49-F238E27FC236}">
                  <a16:creationId xmlns:a16="http://schemas.microsoft.com/office/drawing/2014/main" id="{2C74C5BD-CB1E-48AC-8FEB-416C8011DAA1}"/>
                </a:ext>
              </a:extLst>
            </p:cNvPr>
            <p:cNvSpPr/>
            <p:nvPr/>
          </p:nvSpPr>
          <p:spPr>
            <a:xfrm>
              <a:off x="10657664" y="9192830"/>
              <a:ext cx="1068105" cy="1191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485" extrusionOk="0">
                  <a:moveTo>
                    <a:pt x="3077" y="2615"/>
                  </a:moveTo>
                  <a:cubicBezTo>
                    <a:pt x="2605" y="2675"/>
                    <a:pt x="2132" y="2736"/>
                    <a:pt x="2166" y="2736"/>
                  </a:cubicBezTo>
                  <a:cubicBezTo>
                    <a:pt x="2200" y="2736"/>
                    <a:pt x="2740" y="2675"/>
                    <a:pt x="4124" y="2493"/>
                  </a:cubicBezTo>
                  <a:cubicBezTo>
                    <a:pt x="5507" y="2311"/>
                    <a:pt x="7735" y="2008"/>
                    <a:pt x="10165" y="1674"/>
                  </a:cubicBezTo>
                  <a:cubicBezTo>
                    <a:pt x="12595" y="1341"/>
                    <a:pt x="15228" y="976"/>
                    <a:pt x="16983" y="703"/>
                  </a:cubicBezTo>
                  <a:cubicBezTo>
                    <a:pt x="18738" y="430"/>
                    <a:pt x="19615" y="248"/>
                    <a:pt x="20223" y="127"/>
                  </a:cubicBezTo>
                  <a:cubicBezTo>
                    <a:pt x="20830" y="6"/>
                    <a:pt x="21168" y="-55"/>
                    <a:pt x="21336" y="66"/>
                  </a:cubicBezTo>
                  <a:cubicBezTo>
                    <a:pt x="21505" y="188"/>
                    <a:pt x="21505" y="491"/>
                    <a:pt x="21336" y="1189"/>
                  </a:cubicBezTo>
                  <a:cubicBezTo>
                    <a:pt x="21168" y="1887"/>
                    <a:pt x="20830" y="2979"/>
                    <a:pt x="20493" y="4526"/>
                  </a:cubicBezTo>
                  <a:cubicBezTo>
                    <a:pt x="20155" y="6073"/>
                    <a:pt x="19818" y="8075"/>
                    <a:pt x="19615" y="10108"/>
                  </a:cubicBezTo>
                  <a:cubicBezTo>
                    <a:pt x="19413" y="12141"/>
                    <a:pt x="19345" y="14203"/>
                    <a:pt x="19244" y="15842"/>
                  </a:cubicBezTo>
                  <a:cubicBezTo>
                    <a:pt x="19143" y="17480"/>
                    <a:pt x="19008" y="18693"/>
                    <a:pt x="18839" y="19573"/>
                  </a:cubicBezTo>
                  <a:cubicBezTo>
                    <a:pt x="18670" y="20453"/>
                    <a:pt x="18468" y="20999"/>
                    <a:pt x="18164" y="21272"/>
                  </a:cubicBezTo>
                  <a:cubicBezTo>
                    <a:pt x="17860" y="21545"/>
                    <a:pt x="17455" y="21545"/>
                    <a:pt x="16443" y="21333"/>
                  </a:cubicBezTo>
                  <a:cubicBezTo>
                    <a:pt x="15430" y="21120"/>
                    <a:pt x="13810" y="20696"/>
                    <a:pt x="12021" y="20423"/>
                  </a:cubicBezTo>
                  <a:cubicBezTo>
                    <a:pt x="10233" y="20149"/>
                    <a:pt x="8275" y="20028"/>
                    <a:pt x="6520" y="19998"/>
                  </a:cubicBezTo>
                  <a:cubicBezTo>
                    <a:pt x="4765" y="19967"/>
                    <a:pt x="3212" y="20028"/>
                    <a:pt x="2132" y="20089"/>
                  </a:cubicBezTo>
                  <a:cubicBezTo>
                    <a:pt x="1052" y="20149"/>
                    <a:pt x="445" y="20210"/>
                    <a:pt x="175" y="20058"/>
                  </a:cubicBezTo>
                  <a:cubicBezTo>
                    <a:pt x="-95" y="19907"/>
                    <a:pt x="-28" y="19543"/>
                    <a:pt x="209" y="18329"/>
                  </a:cubicBezTo>
                  <a:cubicBezTo>
                    <a:pt x="445" y="17116"/>
                    <a:pt x="850" y="15053"/>
                    <a:pt x="1188" y="12929"/>
                  </a:cubicBezTo>
                  <a:cubicBezTo>
                    <a:pt x="1525" y="10806"/>
                    <a:pt x="1795" y="8621"/>
                    <a:pt x="1964" y="7044"/>
                  </a:cubicBezTo>
                  <a:cubicBezTo>
                    <a:pt x="2133" y="5466"/>
                    <a:pt x="2200" y="4496"/>
                    <a:pt x="2234" y="3828"/>
                  </a:cubicBezTo>
                  <a:cubicBezTo>
                    <a:pt x="2267" y="3161"/>
                    <a:pt x="2267" y="2797"/>
                    <a:pt x="2436" y="2584"/>
                  </a:cubicBezTo>
                  <a:cubicBezTo>
                    <a:pt x="2605" y="2372"/>
                    <a:pt x="2942" y="2311"/>
                    <a:pt x="3212" y="2524"/>
                  </a:cubicBezTo>
                  <a:cubicBezTo>
                    <a:pt x="3482" y="2736"/>
                    <a:pt x="3685" y="3221"/>
                    <a:pt x="3887" y="3707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54" name="Line">
              <a:extLst>
                <a:ext uri="{FF2B5EF4-FFF2-40B4-BE49-F238E27FC236}">
                  <a16:creationId xmlns:a16="http://schemas.microsoft.com/office/drawing/2014/main" id="{9DA12BAC-43E3-4FA9-A4D0-60D98AA85FBB}"/>
                </a:ext>
              </a:extLst>
            </p:cNvPr>
            <p:cNvSpPr/>
            <p:nvPr/>
          </p:nvSpPr>
          <p:spPr>
            <a:xfrm>
              <a:off x="8330443" y="6172802"/>
              <a:ext cx="2066043" cy="58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138" extrusionOk="0">
                  <a:moveTo>
                    <a:pt x="1056" y="0"/>
                  </a:moveTo>
                  <a:cubicBezTo>
                    <a:pt x="881" y="0"/>
                    <a:pt x="705" y="0"/>
                    <a:pt x="495" y="0"/>
                  </a:cubicBezTo>
                  <a:cubicBezTo>
                    <a:pt x="285" y="0"/>
                    <a:pt x="39" y="0"/>
                    <a:pt x="4" y="0"/>
                  </a:cubicBezTo>
                  <a:cubicBezTo>
                    <a:pt x="-31" y="0"/>
                    <a:pt x="144" y="0"/>
                    <a:pt x="600" y="1271"/>
                  </a:cubicBezTo>
                  <a:cubicBezTo>
                    <a:pt x="1056" y="2541"/>
                    <a:pt x="1792" y="5082"/>
                    <a:pt x="2792" y="7624"/>
                  </a:cubicBezTo>
                  <a:cubicBezTo>
                    <a:pt x="3791" y="10165"/>
                    <a:pt x="5053" y="12706"/>
                    <a:pt x="6368" y="13977"/>
                  </a:cubicBezTo>
                  <a:cubicBezTo>
                    <a:pt x="7683" y="15247"/>
                    <a:pt x="9051" y="15247"/>
                    <a:pt x="10331" y="15247"/>
                  </a:cubicBezTo>
                  <a:cubicBezTo>
                    <a:pt x="11611" y="15247"/>
                    <a:pt x="12803" y="15247"/>
                    <a:pt x="13872" y="16518"/>
                  </a:cubicBezTo>
                  <a:cubicBezTo>
                    <a:pt x="14942" y="17788"/>
                    <a:pt x="15888" y="20329"/>
                    <a:pt x="16888" y="20965"/>
                  </a:cubicBezTo>
                  <a:cubicBezTo>
                    <a:pt x="17887" y="21600"/>
                    <a:pt x="18939" y="20329"/>
                    <a:pt x="19728" y="19694"/>
                  </a:cubicBezTo>
                  <a:cubicBezTo>
                    <a:pt x="20517" y="19059"/>
                    <a:pt x="21043" y="19059"/>
                    <a:pt x="21569" y="19059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55" name="Line">
              <a:extLst>
                <a:ext uri="{FF2B5EF4-FFF2-40B4-BE49-F238E27FC236}">
                  <a16:creationId xmlns:a16="http://schemas.microsoft.com/office/drawing/2014/main" id="{AFA21713-6EA9-424F-9C42-F817135311D6}"/>
                </a:ext>
              </a:extLst>
            </p:cNvPr>
            <p:cNvSpPr/>
            <p:nvPr/>
          </p:nvSpPr>
          <p:spPr>
            <a:xfrm>
              <a:off x="10092427" y="6124866"/>
              <a:ext cx="296263" cy="331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503" extrusionOk="0">
                  <a:moveTo>
                    <a:pt x="5886" y="4485"/>
                  </a:moveTo>
                  <a:cubicBezTo>
                    <a:pt x="5174" y="3612"/>
                    <a:pt x="4462" y="2739"/>
                    <a:pt x="3275" y="1867"/>
                  </a:cubicBezTo>
                  <a:cubicBezTo>
                    <a:pt x="2089" y="994"/>
                    <a:pt x="427" y="121"/>
                    <a:pt x="71" y="12"/>
                  </a:cubicBezTo>
                  <a:cubicBezTo>
                    <a:pt x="-285" y="-97"/>
                    <a:pt x="664" y="558"/>
                    <a:pt x="3631" y="1539"/>
                  </a:cubicBezTo>
                  <a:cubicBezTo>
                    <a:pt x="6599" y="2521"/>
                    <a:pt x="11583" y="3830"/>
                    <a:pt x="15025" y="5030"/>
                  </a:cubicBezTo>
                  <a:cubicBezTo>
                    <a:pt x="18467" y="6230"/>
                    <a:pt x="20366" y="7321"/>
                    <a:pt x="20840" y="8194"/>
                  </a:cubicBezTo>
                  <a:cubicBezTo>
                    <a:pt x="21315" y="9067"/>
                    <a:pt x="20366" y="9721"/>
                    <a:pt x="17399" y="11685"/>
                  </a:cubicBezTo>
                  <a:cubicBezTo>
                    <a:pt x="14431" y="13648"/>
                    <a:pt x="9447" y="16921"/>
                    <a:pt x="6598" y="18776"/>
                  </a:cubicBezTo>
                  <a:cubicBezTo>
                    <a:pt x="3750" y="20630"/>
                    <a:pt x="3038" y="21067"/>
                    <a:pt x="2326" y="21503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56" name="Line">
              <a:extLst>
                <a:ext uri="{FF2B5EF4-FFF2-40B4-BE49-F238E27FC236}">
                  <a16:creationId xmlns:a16="http://schemas.microsoft.com/office/drawing/2014/main" id="{6791E273-E208-4ADC-B048-658600CF1E95}"/>
                </a:ext>
              </a:extLst>
            </p:cNvPr>
            <p:cNvSpPr/>
            <p:nvPr/>
          </p:nvSpPr>
          <p:spPr>
            <a:xfrm>
              <a:off x="8774838" y="7433912"/>
              <a:ext cx="1871133" cy="272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19" extrusionOk="0">
                  <a:moveTo>
                    <a:pt x="0" y="3919"/>
                  </a:moveTo>
                  <a:cubicBezTo>
                    <a:pt x="1471" y="3919"/>
                    <a:pt x="2942" y="3919"/>
                    <a:pt x="4432" y="4186"/>
                  </a:cubicBezTo>
                  <a:cubicBezTo>
                    <a:pt x="5923" y="4452"/>
                    <a:pt x="7432" y="4986"/>
                    <a:pt x="8961" y="5386"/>
                  </a:cubicBezTo>
                  <a:cubicBezTo>
                    <a:pt x="10490" y="5786"/>
                    <a:pt x="12039" y="6052"/>
                    <a:pt x="13568" y="6186"/>
                  </a:cubicBezTo>
                  <a:cubicBezTo>
                    <a:pt x="15097" y="6319"/>
                    <a:pt x="16606" y="6319"/>
                    <a:pt x="17865" y="6319"/>
                  </a:cubicBezTo>
                  <a:cubicBezTo>
                    <a:pt x="19123" y="6319"/>
                    <a:pt x="20129" y="6319"/>
                    <a:pt x="20729" y="6319"/>
                  </a:cubicBezTo>
                  <a:cubicBezTo>
                    <a:pt x="21329" y="6319"/>
                    <a:pt x="21523" y="6319"/>
                    <a:pt x="21523" y="6186"/>
                  </a:cubicBezTo>
                  <a:cubicBezTo>
                    <a:pt x="21523" y="6052"/>
                    <a:pt x="21329" y="5786"/>
                    <a:pt x="21039" y="5519"/>
                  </a:cubicBezTo>
                  <a:cubicBezTo>
                    <a:pt x="20748" y="5252"/>
                    <a:pt x="20361" y="4986"/>
                    <a:pt x="20090" y="4452"/>
                  </a:cubicBezTo>
                  <a:cubicBezTo>
                    <a:pt x="19819" y="3919"/>
                    <a:pt x="19665" y="3119"/>
                    <a:pt x="19510" y="2319"/>
                  </a:cubicBezTo>
                  <a:cubicBezTo>
                    <a:pt x="19355" y="1519"/>
                    <a:pt x="19200" y="719"/>
                    <a:pt x="19219" y="319"/>
                  </a:cubicBezTo>
                  <a:cubicBezTo>
                    <a:pt x="19239" y="-81"/>
                    <a:pt x="19432" y="-81"/>
                    <a:pt x="19723" y="186"/>
                  </a:cubicBezTo>
                  <a:cubicBezTo>
                    <a:pt x="20013" y="452"/>
                    <a:pt x="20400" y="986"/>
                    <a:pt x="20729" y="1652"/>
                  </a:cubicBezTo>
                  <a:cubicBezTo>
                    <a:pt x="21058" y="2319"/>
                    <a:pt x="21329" y="3119"/>
                    <a:pt x="21465" y="4186"/>
                  </a:cubicBezTo>
                  <a:cubicBezTo>
                    <a:pt x="21600" y="5252"/>
                    <a:pt x="21600" y="6586"/>
                    <a:pt x="21465" y="8186"/>
                  </a:cubicBezTo>
                  <a:cubicBezTo>
                    <a:pt x="21329" y="9786"/>
                    <a:pt x="21058" y="11652"/>
                    <a:pt x="20574" y="13919"/>
                  </a:cubicBezTo>
                  <a:cubicBezTo>
                    <a:pt x="20090" y="16186"/>
                    <a:pt x="19394" y="18852"/>
                    <a:pt x="18697" y="21519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57" name="Line">
              <a:extLst>
                <a:ext uri="{FF2B5EF4-FFF2-40B4-BE49-F238E27FC236}">
                  <a16:creationId xmlns:a16="http://schemas.microsoft.com/office/drawing/2014/main" id="{F7EC38D9-21F9-428A-B078-F08DF6321FEC}"/>
                </a:ext>
              </a:extLst>
            </p:cNvPr>
            <p:cNvSpPr/>
            <p:nvPr/>
          </p:nvSpPr>
          <p:spPr>
            <a:xfrm>
              <a:off x="8400611" y="8783521"/>
              <a:ext cx="2225868" cy="796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9" extrusionOk="0">
                  <a:moveTo>
                    <a:pt x="0" y="0"/>
                  </a:moveTo>
                  <a:cubicBezTo>
                    <a:pt x="98" y="3008"/>
                    <a:pt x="196" y="6015"/>
                    <a:pt x="261" y="8840"/>
                  </a:cubicBezTo>
                  <a:cubicBezTo>
                    <a:pt x="326" y="11666"/>
                    <a:pt x="359" y="14309"/>
                    <a:pt x="424" y="16132"/>
                  </a:cubicBezTo>
                  <a:cubicBezTo>
                    <a:pt x="489" y="17954"/>
                    <a:pt x="587" y="18957"/>
                    <a:pt x="669" y="19686"/>
                  </a:cubicBezTo>
                  <a:cubicBezTo>
                    <a:pt x="750" y="20415"/>
                    <a:pt x="816" y="20871"/>
                    <a:pt x="1077" y="21099"/>
                  </a:cubicBezTo>
                  <a:cubicBezTo>
                    <a:pt x="1338" y="21327"/>
                    <a:pt x="1795" y="21327"/>
                    <a:pt x="2659" y="21327"/>
                  </a:cubicBezTo>
                  <a:cubicBezTo>
                    <a:pt x="3524" y="21327"/>
                    <a:pt x="4796" y="21327"/>
                    <a:pt x="6102" y="21327"/>
                  </a:cubicBezTo>
                  <a:cubicBezTo>
                    <a:pt x="7407" y="21327"/>
                    <a:pt x="8744" y="21327"/>
                    <a:pt x="9952" y="21327"/>
                  </a:cubicBezTo>
                  <a:cubicBezTo>
                    <a:pt x="11159" y="21327"/>
                    <a:pt x="12236" y="21327"/>
                    <a:pt x="13508" y="21327"/>
                  </a:cubicBezTo>
                  <a:cubicBezTo>
                    <a:pt x="14781" y="21327"/>
                    <a:pt x="16249" y="21327"/>
                    <a:pt x="17391" y="21372"/>
                  </a:cubicBezTo>
                  <a:cubicBezTo>
                    <a:pt x="18533" y="21418"/>
                    <a:pt x="19349" y="21509"/>
                    <a:pt x="19920" y="21554"/>
                  </a:cubicBezTo>
                  <a:cubicBezTo>
                    <a:pt x="20491" y="21600"/>
                    <a:pt x="20817" y="21600"/>
                    <a:pt x="21094" y="21554"/>
                  </a:cubicBezTo>
                  <a:cubicBezTo>
                    <a:pt x="21372" y="21509"/>
                    <a:pt x="21600" y="21418"/>
                    <a:pt x="21600" y="21327"/>
                  </a:cubicBezTo>
                  <a:cubicBezTo>
                    <a:pt x="21600" y="21235"/>
                    <a:pt x="21372" y="21144"/>
                    <a:pt x="21176" y="21008"/>
                  </a:cubicBezTo>
                  <a:cubicBezTo>
                    <a:pt x="20980" y="20871"/>
                    <a:pt x="20817" y="20689"/>
                    <a:pt x="20654" y="20506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58" name="Line">
              <a:extLst>
                <a:ext uri="{FF2B5EF4-FFF2-40B4-BE49-F238E27FC236}">
                  <a16:creationId xmlns:a16="http://schemas.microsoft.com/office/drawing/2014/main" id="{24ECCA4A-B678-4530-92AA-8EC97E42D034}"/>
                </a:ext>
              </a:extLst>
            </p:cNvPr>
            <p:cNvSpPr/>
            <p:nvPr/>
          </p:nvSpPr>
          <p:spPr>
            <a:xfrm>
              <a:off x="10365301" y="9439889"/>
              <a:ext cx="385920" cy="250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391" extrusionOk="0">
                  <a:moveTo>
                    <a:pt x="2234" y="2633"/>
                  </a:moveTo>
                  <a:cubicBezTo>
                    <a:pt x="2793" y="1496"/>
                    <a:pt x="3352" y="359"/>
                    <a:pt x="4841" y="75"/>
                  </a:cubicBezTo>
                  <a:cubicBezTo>
                    <a:pt x="6331" y="-209"/>
                    <a:pt x="8752" y="359"/>
                    <a:pt x="11172" y="1070"/>
                  </a:cubicBezTo>
                  <a:cubicBezTo>
                    <a:pt x="13593" y="1780"/>
                    <a:pt x="16014" y="2633"/>
                    <a:pt x="17783" y="3486"/>
                  </a:cubicBezTo>
                  <a:cubicBezTo>
                    <a:pt x="19552" y="4338"/>
                    <a:pt x="20669" y="5191"/>
                    <a:pt x="21134" y="6328"/>
                  </a:cubicBezTo>
                  <a:cubicBezTo>
                    <a:pt x="21600" y="7465"/>
                    <a:pt x="21414" y="8886"/>
                    <a:pt x="19738" y="10591"/>
                  </a:cubicBezTo>
                  <a:cubicBezTo>
                    <a:pt x="18062" y="12296"/>
                    <a:pt x="14897" y="14286"/>
                    <a:pt x="11452" y="15991"/>
                  </a:cubicBezTo>
                  <a:cubicBezTo>
                    <a:pt x="8007" y="17696"/>
                    <a:pt x="4283" y="19117"/>
                    <a:pt x="2328" y="19970"/>
                  </a:cubicBezTo>
                  <a:cubicBezTo>
                    <a:pt x="372" y="20823"/>
                    <a:pt x="186" y="21107"/>
                    <a:pt x="0" y="21391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59" name="Line">
              <a:extLst>
                <a:ext uri="{FF2B5EF4-FFF2-40B4-BE49-F238E27FC236}">
                  <a16:creationId xmlns:a16="http://schemas.microsoft.com/office/drawing/2014/main" id="{2E9BB492-20FE-4C8C-84FB-2BCB917C151B}"/>
                </a:ext>
              </a:extLst>
            </p:cNvPr>
            <p:cNvSpPr/>
            <p:nvPr/>
          </p:nvSpPr>
          <p:spPr>
            <a:xfrm>
              <a:off x="7075225" y="8993708"/>
              <a:ext cx="5274256" cy="2024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587" extrusionOk="0">
                  <a:moveTo>
                    <a:pt x="18519" y="10245"/>
                  </a:moveTo>
                  <a:cubicBezTo>
                    <a:pt x="18505" y="10030"/>
                    <a:pt x="18491" y="9815"/>
                    <a:pt x="18519" y="9690"/>
                  </a:cubicBezTo>
                  <a:cubicBezTo>
                    <a:pt x="18546" y="9564"/>
                    <a:pt x="18615" y="9528"/>
                    <a:pt x="18869" y="9457"/>
                  </a:cubicBezTo>
                  <a:cubicBezTo>
                    <a:pt x="19123" y="9385"/>
                    <a:pt x="19562" y="9278"/>
                    <a:pt x="19961" y="9206"/>
                  </a:cubicBezTo>
                  <a:cubicBezTo>
                    <a:pt x="20359" y="9134"/>
                    <a:pt x="20716" y="9099"/>
                    <a:pt x="20936" y="9081"/>
                  </a:cubicBezTo>
                  <a:cubicBezTo>
                    <a:pt x="21155" y="9063"/>
                    <a:pt x="21238" y="9063"/>
                    <a:pt x="21313" y="9063"/>
                  </a:cubicBezTo>
                  <a:cubicBezTo>
                    <a:pt x="21389" y="9063"/>
                    <a:pt x="21457" y="9063"/>
                    <a:pt x="21505" y="9152"/>
                  </a:cubicBezTo>
                  <a:cubicBezTo>
                    <a:pt x="21554" y="9242"/>
                    <a:pt x="21581" y="9421"/>
                    <a:pt x="21547" y="9887"/>
                  </a:cubicBezTo>
                  <a:cubicBezTo>
                    <a:pt x="21512" y="10352"/>
                    <a:pt x="21416" y="11104"/>
                    <a:pt x="21327" y="11946"/>
                  </a:cubicBezTo>
                  <a:cubicBezTo>
                    <a:pt x="21238" y="12788"/>
                    <a:pt x="21155" y="13719"/>
                    <a:pt x="21073" y="14704"/>
                  </a:cubicBezTo>
                  <a:cubicBezTo>
                    <a:pt x="20991" y="15690"/>
                    <a:pt x="20908" y="16728"/>
                    <a:pt x="20826" y="17767"/>
                  </a:cubicBezTo>
                  <a:cubicBezTo>
                    <a:pt x="20743" y="18806"/>
                    <a:pt x="20661" y="19845"/>
                    <a:pt x="20613" y="20454"/>
                  </a:cubicBezTo>
                  <a:cubicBezTo>
                    <a:pt x="20565" y="21063"/>
                    <a:pt x="20551" y="21242"/>
                    <a:pt x="20510" y="21349"/>
                  </a:cubicBezTo>
                  <a:cubicBezTo>
                    <a:pt x="20469" y="21457"/>
                    <a:pt x="20400" y="21493"/>
                    <a:pt x="20146" y="21528"/>
                  </a:cubicBezTo>
                  <a:cubicBezTo>
                    <a:pt x="19892" y="21564"/>
                    <a:pt x="19453" y="21600"/>
                    <a:pt x="18958" y="21582"/>
                  </a:cubicBezTo>
                  <a:cubicBezTo>
                    <a:pt x="18464" y="21564"/>
                    <a:pt x="17915" y="21493"/>
                    <a:pt x="17379" y="21403"/>
                  </a:cubicBezTo>
                  <a:cubicBezTo>
                    <a:pt x="16844" y="21313"/>
                    <a:pt x="16322" y="21206"/>
                    <a:pt x="15834" y="21116"/>
                  </a:cubicBezTo>
                  <a:cubicBezTo>
                    <a:pt x="15347" y="21027"/>
                    <a:pt x="14894" y="20955"/>
                    <a:pt x="14434" y="20848"/>
                  </a:cubicBezTo>
                  <a:cubicBezTo>
                    <a:pt x="13974" y="20740"/>
                    <a:pt x="13507" y="20597"/>
                    <a:pt x="13067" y="20472"/>
                  </a:cubicBezTo>
                  <a:cubicBezTo>
                    <a:pt x="12628" y="20346"/>
                    <a:pt x="12216" y="20239"/>
                    <a:pt x="11777" y="20096"/>
                  </a:cubicBezTo>
                  <a:cubicBezTo>
                    <a:pt x="11337" y="19952"/>
                    <a:pt x="10870" y="19773"/>
                    <a:pt x="10403" y="19594"/>
                  </a:cubicBezTo>
                  <a:cubicBezTo>
                    <a:pt x="9937" y="19415"/>
                    <a:pt x="9470" y="19236"/>
                    <a:pt x="9037" y="19093"/>
                  </a:cubicBezTo>
                  <a:cubicBezTo>
                    <a:pt x="8605" y="18949"/>
                    <a:pt x="8206" y="18842"/>
                    <a:pt x="7760" y="18716"/>
                  </a:cubicBezTo>
                  <a:cubicBezTo>
                    <a:pt x="7314" y="18591"/>
                    <a:pt x="6819" y="18448"/>
                    <a:pt x="6366" y="18304"/>
                  </a:cubicBezTo>
                  <a:cubicBezTo>
                    <a:pt x="5913" y="18161"/>
                    <a:pt x="5501" y="18018"/>
                    <a:pt x="5034" y="17857"/>
                  </a:cubicBezTo>
                  <a:cubicBezTo>
                    <a:pt x="4567" y="17696"/>
                    <a:pt x="4046" y="17516"/>
                    <a:pt x="3606" y="17355"/>
                  </a:cubicBezTo>
                  <a:cubicBezTo>
                    <a:pt x="3167" y="17194"/>
                    <a:pt x="2810" y="17051"/>
                    <a:pt x="2597" y="16961"/>
                  </a:cubicBezTo>
                  <a:cubicBezTo>
                    <a:pt x="2384" y="16872"/>
                    <a:pt x="2315" y="16836"/>
                    <a:pt x="2247" y="16800"/>
                  </a:cubicBezTo>
                  <a:cubicBezTo>
                    <a:pt x="2178" y="16764"/>
                    <a:pt x="2109" y="16728"/>
                    <a:pt x="2068" y="16621"/>
                  </a:cubicBezTo>
                  <a:cubicBezTo>
                    <a:pt x="2027" y="16513"/>
                    <a:pt x="2013" y="16334"/>
                    <a:pt x="1986" y="15922"/>
                  </a:cubicBezTo>
                  <a:cubicBezTo>
                    <a:pt x="1958" y="15510"/>
                    <a:pt x="1917" y="14866"/>
                    <a:pt x="1876" y="14024"/>
                  </a:cubicBezTo>
                  <a:cubicBezTo>
                    <a:pt x="1835" y="13182"/>
                    <a:pt x="1794" y="12143"/>
                    <a:pt x="1759" y="11122"/>
                  </a:cubicBezTo>
                  <a:cubicBezTo>
                    <a:pt x="1725" y="10101"/>
                    <a:pt x="1697" y="9099"/>
                    <a:pt x="1670" y="7899"/>
                  </a:cubicBezTo>
                  <a:cubicBezTo>
                    <a:pt x="1643" y="6699"/>
                    <a:pt x="1615" y="5301"/>
                    <a:pt x="1601" y="4012"/>
                  </a:cubicBezTo>
                  <a:cubicBezTo>
                    <a:pt x="1588" y="2722"/>
                    <a:pt x="1588" y="1540"/>
                    <a:pt x="1581" y="860"/>
                  </a:cubicBezTo>
                  <a:cubicBezTo>
                    <a:pt x="1574" y="179"/>
                    <a:pt x="1560" y="0"/>
                    <a:pt x="1533" y="0"/>
                  </a:cubicBezTo>
                  <a:cubicBezTo>
                    <a:pt x="1505" y="0"/>
                    <a:pt x="1464" y="179"/>
                    <a:pt x="1334" y="591"/>
                  </a:cubicBezTo>
                  <a:cubicBezTo>
                    <a:pt x="1203" y="1003"/>
                    <a:pt x="983" y="1648"/>
                    <a:pt x="757" y="2310"/>
                  </a:cubicBezTo>
                  <a:cubicBezTo>
                    <a:pt x="530" y="2973"/>
                    <a:pt x="297" y="3654"/>
                    <a:pt x="160" y="4066"/>
                  </a:cubicBezTo>
                  <a:cubicBezTo>
                    <a:pt x="22" y="4478"/>
                    <a:pt x="-19" y="4621"/>
                    <a:pt x="8" y="4585"/>
                  </a:cubicBezTo>
                  <a:cubicBezTo>
                    <a:pt x="36" y="4549"/>
                    <a:pt x="132" y="4334"/>
                    <a:pt x="283" y="3797"/>
                  </a:cubicBezTo>
                  <a:cubicBezTo>
                    <a:pt x="434" y="3260"/>
                    <a:pt x="640" y="2400"/>
                    <a:pt x="777" y="1791"/>
                  </a:cubicBezTo>
                  <a:cubicBezTo>
                    <a:pt x="915" y="1182"/>
                    <a:pt x="983" y="824"/>
                    <a:pt x="1045" y="573"/>
                  </a:cubicBezTo>
                  <a:cubicBezTo>
                    <a:pt x="1107" y="322"/>
                    <a:pt x="1162" y="179"/>
                    <a:pt x="1224" y="287"/>
                  </a:cubicBezTo>
                  <a:cubicBezTo>
                    <a:pt x="1286" y="394"/>
                    <a:pt x="1354" y="752"/>
                    <a:pt x="1526" y="1307"/>
                  </a:cubicBezTo>
                  <a:cubicBezTo>
                    <a:pt x="1697" y="1863"/>
                    <a:pt x="1972" y="2615"/>
                    <a:pt x="2157" y="3170"/>
                  </a:cubicBezTo>
                  <a:cubicBezTo>
                    <a:pt x="2343" y="3725"/>
                    <a:pt x="2439" y="4084"/>
                    <a:pt x="2535" y="4442"/>
                  </a:cubicBezTo>
                </a:path>
              </a:pathLst>
            </a:custGeom>
            <a:noFill/>
            <a:ln w="38100" cap="rnd">
              <a:solidFill>
                <a:srgbClr val="B1DD8B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60" name="Line">
              <a:extLst>
                <a:ext uri="{FF2B5EF4-FFF2-40B4-BE49-F238E27FC236}">
                  <a16:creationId xmlns:a16="http://schemas.microsoft.com/office/drawing/2014/main" id="{31B13B92-E679-48F2-810E-CB4FF926C1D1}"/>
                </a:ext>
              </a:extLst>
            </p:cNvPr>
            <p:cNvSpPr/>
            <p:nvPr/>
          </p:nvSpPr>
          <p:spPr>
            <a:xfrm>
              <a:off x="6541171" y="7644099"/>
              <a:ext cx="6708794" cy="384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16076" y="0"/>
                  </a:moveTo>
                  <a:cubicBezTo>
                    <a:pt x="16432" y="19"/>
                    <a:pt x="16789" y="38"/>
                    <a:pt x="17173" y="57"/>
                  </a:cubicBezTo>
                  <a:cubicBezTo>
                    <a:pt x="17557" y="76"/>
                    <a:pt x="17968" y="94"/>
                    <a:pt x="18405" y="104"/>
                  </a:cubicBezTo>
                  <a:cubicBezTo>
                    <a:pt x="18843" y="113"/>
                    <a:pt x="19308" y="113"/>
                    <a:pt x="19708" y="123"/>
                  </a:cubicBezTo>
                  <a:cubicBezTo>
                    <a:pt x="20108" y="132"/>
                    <a:pt x="20443" y="151"/>
                    <a:pt x="20708" y="189"/>
                  </a:cubicBezTo>
                  <a:cubicBezTo>
                    <a:pt x="20973" y="227"/>
                    <a:pt x="21168" y="283"/>
                    <a:pt x="21292" y="321"/>
                  </a:cubicBezTo>
                  <a:cubicBezTo>
                    <a:pt x="21416" y="359"/>
                    <a:pt x="21470" y="378"/>
                    <a:pt x="21514" y="425"/>
                  </a:cubicBezTo>
                  <a:cubicBezTo>
                    <a:pt x="21557" y="472"/>
                    <a:pt x="21589" y="548"/>
                    <a:pt x="21595" y="633"/>
                  </a:cubicBezTo>
                  <a:cubicBezTo>
                    <a:pt x="21600" y="718"/>
                    <a:pt x="21578" y="813"/>
                    <a:pt x="21557" y="1068"/>
                  </a:cubicBezTo>
                  <a:cubicBezTo>
                    <a:pt x="21535" y="1323"/>
                    <a:pt x="21514" y="1739"/>
                    <a:pt x="21481" y="2277"/>
                  </a:cubicBezTo>
                  <a:cubicBezTo>
                    <a:pt x="21449" y="2816"/>
                    <a:pt x="21405" y="3477"/>
                    <a:pt x="21368" y="4072"/>
                  </a:cubicBezTo>
                  <a:cubicBezTo>
                    <a:pt x="21330" y="4668"/>
                    <a:pt x="21297" y="5197"/>
                    <a:pt x="21270" y="5745"/>
                  </a:cubicBezTo>
                  <a:cubicBezTo>
                    <a:pt x="21243" y="6293"/>
                    <a:pt x="21222" y="6860"/>
                    <a:pt x="21189" y="7389"/>
                  </a:cubicBezTo>
                  <a:cubicBezTo>
                    <a:pt x="21157" y="7918"/>
                    <a:pt x="21114" y="8409"/>
                    <a:pt x="21065" y="8967"/>
                  </a:cubicBezTo>
                  <a:cubicBezTo>
                    <a:pt x="21016" y="9524"/>
                    <a:pt x="20962" y="10148"/>
                    <a:pt x="20924" y="10668"/>
                  </a:cubicBezTo>
                  <a:cubicBezTo>
                    <a:pt x="20886" y="11187"/>
                    <a:pt x="20865" y="11603"/>
                    <a:pt x="20854" y="12151"/>
                  </a:cubicBezTo>
                  <a:cubicBezTo>
                    <a:pt x="20843" y="12699"/>
                    <a:pt x="20843" y="13380"/>
                    <a:pt x="20854" y="13937"/>
                  </a:cubicBezTo>
                  <a:cubicBezTo>
                    <a:pt x="20865" y="14494"/>
                    <a:pt x="20886" y="14929"/>
                    <a:pt x="20876" y="15411"/>
                  </a:cubicBezTo>
                  <a:cubicBezTo>
                    <a:pt x="20865" y="15893"/>
                    <a:pt x="20822" y="16422"/>
                    <a:pt x="20768" y="16951"/>
                  </a:cubicBezTo>
                  <a:cubicBezTo>
                    <a:pt x="20714" y="17480"/>
                    <a:pt x="20649" y="18009"/>
                    <a:pt x="20584" y="18463"/>
                  </a:cubicBezTo>
                  <a:cubicBezTo>
                    <a:pt x="20519" y="18917"/>
                    <a:pt x="20454" y="19294"/>
                    <a:pt x="20373" y="19654"/>
                  </a:cubicBezTo>
                  <a:cubicBezTo>
                    <a:pt x="20292" y="20013"/>
                    <a:pt x="20195" y="20353"/>
                    <a:pt x="20119" y="20608"/>
                  </a:cubicBezTo>
                  <a:cubicBezTo>
                    <a:pt x="20043" y="20863"/>
                    <a:pt x="19989" y="21033"/>
                    <a:pt x="19876" y="21137"/>
                  </a:cubicBezTo>
                  <a:cubicBezTo>
                    <a:pt x="19762" y="21241"/>
                    <a:pt x="19589" y="21279"/>
                    <a:pt x="19308" y="21307"/>
                  </a:cubicBezTo>
                  <a:cubicBezTo>
                    <a:pt x="19027" y="21335"/>
                    <a:pt x="18638" y="21354"/>
                    <a:pt x="18265" y="21383"/>
                  </a:cubicBezTo>
                  <a:cubicBezTo>
                    <a:pt x="17892" y="21411"/>
                    <a:pt x="17535" y="21449"/>
                    <a:pt x="17146" y="21487"/>
                  </a:cubicBezTo>
                  <a:cubicBezTo>
                    <a:pt x="16757" y="21524"/>
                    <a:pt x="16335" y="21562"/>
                    <a:pt x="15897" y="21581"/>
                  </a:cubicBezTo>
                  <a:cubicBezTo>
                    <a:pt x="15459" y="21600"/>
                    <a:pt x="15005" y="21600"/>
                    <a:pt x="14541" y="21600"/>
                  </a:cubicBezTo>
                  <a:cubicBezTo>
                    <a:pt x="14076" y="21600"/>
                    <a:pt x="13600" y="21600"/>
                    <a:pt x="13200" y="21581"/>
                  </a:cubicBezTo>
                  <a:cubicBezTo>
                    <a:pt x="12800" y="21562"/>
                    <a:pt x="12476" y="21524"/>
                    <a:pt x="12114" y="21487"/>
                  </a:cubicBezTo>
                  <a:cubicBezTo>
                    <a:pt x="11751" y="21449"/>
                    <a:pt x="11351" y="21411"/>
                    <a:pt x="10978" y="21373"/>
                  </a:cubicBezTo>
                  <a:cubicBezTo>
                    <a:pt x="10605" y="21335"/>
                    <a:pt x="10259" y="21298"/>
                    <a:pt x="9903" y="21260"/>
                  </a:cubicBezTo>
                  <a:cubicBezTo>
                    <a:pt x="9546" y="21222"/>
                    <a:pt x="9178" y="21184"/>
                    <a:pt x="8811" y="21146"/>
                  </a:cubicBezTo>
                  <a:cubicBezTo>
                    <a:pt x="8443" y="21109"/>
                    <a:pt x="8076" y="21071"/>
                    <a:pt x="7703" y="21014"/>
                  </a:cubicBezTo>
                  <a:cubicBezTo>
                    <a:pt x="7330" y="20957"/>
                    <a:pt x="6951" y="20882"/>
                    <a:pt x="6584" y="20797"/>
                  </a:cubicBezTo>
                  <a:cubicBezTo>
                    <a:pt x="6216" y="20712"/>
                    <a:pt x="5859" y="20617"/>
                    <a:pt x="5519" y="20523"/>
                  </a:cubicBezTo>
                  <a:cubicBezTo>
                    <a:pt x="5178" y="20428"/>
                    <a:pt x="4854" y="20334"/>
                    <a:pt x="4514" y="20220"/>
                  </a:cubicBezTo>
                  <a:cubicBezTo>
                    <a:pt x="4173" y="20107"/>
                    <a:pt x="3816" y="19975"/>
                    <a:pt x="3481" y="19843"/>
                  </a:cubicBezTo>
                  <a:cubicBezTo>
                    <a:pt x="3146" y="19710"/>
                    <a:pt x="2832" y="19578"/>
                    <a:pt x="2589" y="19474"/>
                  </a:cubicBezTo>
                  <a:cubicBezTo>
                    <a:pt x="2346" y="19370"/>
                    <a:pt x="2173" y="19294"/>
                    <a:pt x="2059" y="19257"/>
                  </a:cubicBezTo>
                  <a:cubicBezTo>
                    <a:pt x="1946" y="19219"/>
                    <a:pt x="1892" y="19219"/>
                    <a:pt x="1816" y="19068"/>
                  </a:cubicBezTo>
                  <a:cubicBezTo>
                    <a:pt x="1741" y="18917"/>
                    <a:pt x="1643" y="18614"/>
                    <a:pt x="1551" y="18094"/>
                  </a:cubicBezTo>
                  <a:cubicBezTo>
                    <a:pt x="1459" y="17575"/>
                    <a:pt x="1373" y="16838"/>
                    <a:pt x="1292" y="16110"/>
                  </a:cubicBezTo>
                  <a:cubicBezTo>
                    <a:pt x="1211" y="15383"/>
                    <a:pt x="1135" y="14665"/>
                    <a:pt x="1065" y="14031"/>
                  </a:cubicBezTo>
                  <a:cubicBezTo>
                    <a:pt x="995" y="13398"/>
                    <a:pt x="930" y="12850"/>
                    <a:pt x="876" y="12274"/>
                  </a:cubicBezTo>
                  <a:cubicBezTo>
                    <a:pt x="822" y="11698"/>
                    <a:pt x="778" y="11093"/>
                    <a:pt x="751" y="10413"/>
                  </a:cubicBezTo>
                  <a:cubicBezTo>
                    <a:pt x="724" y="9732"/>
                    <a:pt x="714" y="8976"/>
                    <a:pt x="708" y="8551"/>
                  </a:cubicBezTo>
                  <a:cubicBezTo>
                    <a:pt x="703" y="8126"/>
                    <a:pt x="703" y="8031"/>
                    <a:pt x="697" y="7937"/>
                  </a:cubicBezTo>
                  <a:cubicBezTo>
                    <a:pt x="692" y="7843"/>
                    <a:pt x="681" y="7748"/>
                    <a:pt x="654" y="7729"/>
                  </a:cubicBezTo>
                  <a:cubicBezTo>
                    <a:pt x="627" y="7710"/>
                    <a:pt x="584" y="7767"/>
                    <a:pt x="503" y="8022"/>
                  </a:cubicBezTo>
                  <a:cubicBezTo>
                    <a:pt x="422" y="8277"/>
                    <a:pt x="303" y="8731"/>
                    <a:pt x="227" y="9005"/>
                  </a:cubicBezTo>
                  <a:cubicBezTo>
                    <a:pt x="151" y="9279"/>
                    <a:pt x="119" y="9373"/>
                    <a:pt x="81" y="9458"/>
                  </a:cubicBezTo>
                  <a:cubicBezTo>
                    <a:pt x="43" y="9543"/>
                    <a:pt x="0" y="9619"/>
                    <a:pt x="0" y="9600"/>
                  </a:cubicBezTo>
                  <a:cubicBezTo>
                    <a:pt x="0" y="9581"/>
                    <a:pt x="43" y="9468"/>
                    <a:pt x="146" y="9156"/>
                  </a:cubicBezTo>
                  <a:cubicBezTo>
                    <a:pt x="249" y="8844"/>
                    <a:pt x="411" y="8334"/>
                    <a:pt x="503" y="8031"/>
                  </a:cubicBezTo>
                  <a:cubicBezTo>
                    <a:pt x="595" y="7729"/>
                    <a:pt x="616" y="7635"/>
                    <a:pt x="638" y="7654"/>
                  </a:cubicBezTo>
                  <a:cubicBezTo>
                    <a:pt x="659" y="7672"/>
                    <a:pt x="681" y="7805"/>
                    <a:pt x="730" y="8079"/>
                  </a:cubicBezTo>
                  <a:cubicBezTo>
                    <a:pt x="778" y="8353"/>
                    <a:pt x="854" y="8769"/>
                    <a:pt x="962" y="9090"/>
                  </a:cubicBezTo>
                  <a:cubicBezTo>
                    <a:pt x="1070" y="9411"/>
                    <a:pt x="1211" y="9638"/>
                    <a:pt x="1351" y="9865"/>
                  </a:cubicBezTo>
                </a:path>
              </a:pathLst>
            </a:custGeom>
            <a:noFill/>
            <a:ln w="38100" cap="rnd">
              <a:solidFill>
                <a:srgbClr val="B1DD8B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61" name="Line">
              <a:extLst>
                <a:ext uri="{FF2B5EF4-FFF2-40B4-BE49-F238E27FC236}">
                  <a16:creationId xmlns:a16="http://schemas.microsoft.com/office/drawing/2014/main" id="{2A6BAA8D-E5B2-442B-BCF5-51C65C1291D2}"/>
                </a:ext>
              </a:extLst>
            </p:cNvPr>
            <p:cNvSpPr/>
            <p:nvPr/>
          </p:nvSpPr>
          <p:spPr>
            <a:xfrm>
              <a:off x="5781024" y="6364550"/>
              <a:ext cx="7897743" cy="5774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598" extrusionOk="0">
                  <a:moveTo>
                    <a:pt x="15376" y="0"/>
                  </a:moveTo>
                  <a:cubicBezTo>
                    <a:pt x="15697" y="0"/>
                    <a:pt x="16019" y="0"/>
                    <a:pt x="16354" y="19"/>
                  </a:cubicBezTo>
                  <a:cubicBezTo>
                    <a:pt x="16689" y="38"/>
                    <a:pt x="17038" y="75"/>
                    <a:pt x="17346" y="113"/>
                  </a:cubicBezTo>
                  <a:cubicBezTo>
                    <a:pt x="17653" y="151"/>
                    <a:pt x="17920" y="188"/>
                    <a:pt x="18195" y="226"/>
                  </a:cubicBezTo>
                  <a:cubicBezTo>
                    <a:pt x="18471" y="264"/>
                    <a:pt x="18755" y="302"/>
                    <a:pt x="19040" y="314"/>
                  </a:cubicBezTo>
                  <a:cubicBezTo>
                    <a:pt x="19325" y="327"/>
                    <a:pt x="19609" y="314"/>
                    <a:pt x="19853" y="295"/>
                  </a:cubicBezTo>
                  <a:cubicBezTo>
                    <a:pt x="20096" y="276"/>
                    <a:pt x="20298" y="251"/>
                    <a:pt x="20496" y="226"/>
                  </a:cubicBezTo>
                  <a:cubicBezTo>
                    <a:pt x="20693" y="201"/>
                    <a:pt x="20886" y="176"/>
                    <a:pt x="21028" y="163"/>
                  </a:cubicBezTo>
                  <a:cubicBezTo>
                    <a:pt x="21171" y="151"/>
                    <a:pt x="21262" y="151"/>
                    <a:pt x="21331" y="151"/>
                  </a:cubicBezTo>
                  <a:cubicBezTo>
                    <a:pt x="21400" y="151"/>
                    <a:pt x="21446" y="151"/>
                    <a:pt x="21483" y="176"/>
                  </a:cubicBezTo>
                  <a:cubicBezTo>
                    <a:pt x="21520" y="201"/>
                    <a:pt x="21547" y="251"/>
                    <a:pt x="21565" y="339"/>
                  </a:cubicBezTo>
                  <a:cubicBezTo>
                    <a:pt x="21584" y="427"/>
                    <a:pt x="21593" y="553"/>
                    <a:pt x="21593" y="779"/>
                  </a:cubicBezTo>
                  <a:cubicBezTo>
                    <a:pt x="21593" y="1005"/>
                    <a:pt x="21584" y="1332"/>
                    <a:pt x="21575" y="1703"/>
                  </a:cubicBezTo>
                  <a:cubicBezTo>
                    <a:pt x="21565" y="2073"/>
                    <a:pt x="21556" y="2488"/>
                    <a:pt x="21552" y="2965"/>
                  </a:cubicBezTo>
                  <a:cubicBezTo>
                    <a:pt x="21547" y="3443"/>
                    <a:pt x="21547" y="3983"/>
                    <a:pt x="21524" y="4448"/>
                  </a:cubicBezTo>
                  <a:cubicBezTo>
                    <a:pt x="21501" y="4913"/>
                    <a:pt x="21455" y="5303"/>
                    <a:pt x="21419" y="5648"/>
                  </a:cubicBezTo>
                  <a:cubicBezTo>
                    <a:pt x="21382" y="5994"/>
                    <a:pt x="21354" y="6295"/>
                    <a:pt x="21336" y="6660"/>
                  </a:cubicBezTo>
                  <a:cubicBezTo>
                    <a:pt x="21317" y="7024"/>
                    <a:pt x="21308" y="7451"/>
                    <a:pt x="21317" y="7860"/>
                  </a:cubicBezTo>
                  <a:cubicBezTo>
                    <a:pt x="21327" y="8268"/>
                    <a:pt x="21354" y="8658"/>
                    <a:pt x="21382" y="9060"/>
                  </a:cubicBezTo>
                  <a:cubicBezTo>
                    <a:pt x="21409" y="9462"/>
                    <a:pt x="21437" y="9876"/>
                    <a:pt x="21464" y="10272"/>
                  </a:cubicBezTo>
                  <a:cubicBezTo>
                    <a:pt x="21492" y="10668"/>
                    <a:pt x="21520" y="11045"/>
                    <a:pt x="21533" y="11491"/>
                  </a:cubicBezTo>
                  <a:cubicBezTo>
                    <a:pt x="21547" y="11937"/>
                    <a:pt x="21547" y="12452"/>
                    <a:pt x="21547" y="12924"/>
                  </a:cubicBezTo>
                  <a:cubicBezTo>
                    <a:pt x="21547" y="13395"/>
                    <a:pt x="21547" y="13822"/>
                    <a:pt x="21529" y="14174"/>
                  </a:cubicBezTo>
                  <a:cubicBezTo>
                    <a:pt x="21510" y="14526"/>
                    <a:pt x="21474" y="14802"/>
                    <a:pt x="21423" y="15097"/>
                  </a:cubicBezTo>
                  <a:cubicBezTo>
                    <a:pt x="21373" y="15393"/>
                    <a:pt x="21308" y="15707"/>
                    <a:pt x="21253" y="16021"/>
                  </a:cubicBezTo>
                  <a:cubicBezTo>
                    <a:pt x="21198" y="16335"/>
                    <a:pt x="21152" y="16649"/>
                    <a:pt x="21102" y="17026"/>
                  </a:cubicBezTo>
                  <a:cubicBezTo>
                    <a:pt x="21051" y="17403"/>
                    <a:pt x="20996" y="17843"/>
                    <a:pt x="20946" y="18251"/>
                  </a:cubicBezTo>
                  <a:cubicBezTo>
                    <a:pt x="20895" y="18660"/>
                    <a:pt x="20849" y="19037"/>
                    <a:pt x="20794" y="19357"/>
                  </a:cubicBezTo>
                  <a:cubicBezTo>
                    <a:pt x="20739" y="19677"/>
                    <a:pt x="20675" y="19941"/>
                    <a:pt x="20629" y="20136"/>
                  </a:cubicBezTo>
                  <a:cubicBezTo>
                    <a:pt x="20583" y="20331"/>
                    <a:pt x="20555" y="20457"/>
                    <a:pt x="20537" y="20551"/>
                  </a:cubicBezTo>
                  <a:cubicBezTo>
                    <a:pt x="20519" y="20645"/>
                    <a:pt x="20509" y="20708"/>
                    <a:pt x="20482" y="20752"/>
                  </a:cubicBezTo>
                  <a:cubicBezTo>
                    <a:pt x="20454" y="20796"/>
                    <a:pt x="20408" y="20821"/>
                    <a:pt x="20261" y="20852"/>
                  </a:cubicBezTo>
                  <a:cubicBezTo>
                    <a:pt x="20114" y="20884"/>
                    <a:pt x="19866" y="20921"/>
                    <a:pt x="19596" y="20959"/>
                  </a:cubicBezTo>
                  <a:cubicBezTo>
                    <a:pt x="19325" y="20997"/>
                    <a:pt x="19031" y="21035"/>
                    <a:pt x="18719" y="21072"/>
                  </a:cubicBezTo>
                  <a:cubicBezTo>
                    <a:pt x="18406" y="21110"/>
                    <a:pt x="18076" y="21148"/>
                    <a:pt x="17736" y="21185"/>
                  </a:cubicBezTo>
                  <a:cubicBezTo>
                    <a:pt x="17396" y="21223"/>
                    <a:pt x="17047" y="21261"/>
                    <a:pt x="16726" y="21298"/>
                  </a:cubicBezTo>
                  <a:cubicBezTo>
                    <a:pt x="16404" y="21336"/>
                    <a:pt x="16110" y="21374"/>
                    <a:pt x="15816" y="21412"/>
                  </a:cubicBezTo>
                  <a:cubicBezTo>
                    <a:pt x="15523" y="21449"/>
                    <a:pt x="15229" y="21487"/>
                    <a:pt x="14894" y="21518"/>
                  </a:cubicBezTo>
                  <a:cubicBezTo>
                    <a:pt x="14558" y="21550"/>
                    <a:pt x="14182" y="21575"/>
                    <a:pt x="13824" y="21587"/>
                  </a:cubicBezTo>
                  <a:cubicBezTo>
                    <a:pt x="13465" y="21600"/>
                    <a:pt x="13126" y="21600"/>
                    <a:pt x="12781" y="21594"/>
                  </a:cubicBezTo>
                  <a:cubicBezTo>
                    <a:pt x="12437" y="21587"/>
                    <a:pt x="12088" y="21575"/>
                    <a:pt x="11766" y="21556"/>
                  </a:cubicBezTo>
                  <a:cubicBezTo>
                    <a:pt x="11445" y="21537"/>
                    <a:pt x="11151" y="21512"/>
                    <a:pt x="10853" y="21481"/>
                  </a:cubicBezTo>
                  <a:cubicBezTo>
                    <a:pt x="10554" y="21449"/>
                    <a:pt x="10251" y="21412"/>
                    <a:pt x="9944" y="21380"/>
                  </a:cubicBezTo>
                  <a:cubicBezTo>
                    <a:pt x="9636" y="21349"/>
                    <a:pt x="9324" y="21324"/>
                    <a:pt x="9025" y="21298"/>
                  </a:cubicBezTo>
                  <a:cubicBezTo>
                    <a:pt x="8727" y="21273"/>
                    <a:pt x="8442" y="21248"/>
                    <a:pt x="8171" y="21210"/>
                  </a:cubicBezTo>
                  <a:cubicBezTo>
                    <a:pt x="7900" y="21173"/>
                    <a:pt x="7643" y="21123"/>
                    <a:pt x="7354" y="21072"/>
                  </a:cubicBezTo>
                  <a:cubicBezTo>
                    <a:pt x="7064" y="21022"/>
                    <a:pt x="6743" y="20972"/>
                    <a:pt x="6426" y="20915"/>
                  </a:cubicBezTo>
                  <a:cubicBezTo>
                    <a:pt x="6109" y="20859"/>
                    <a:pt x="5797" y="20796"/>
                    <a:pt x="5480" y="20739"/>
                  </a:cubicBezTo>
                  <a:cubicBezTo>
                    <a:pt x="5163" y="20683"/>
                    <a:pt x="4842" y="20632"/>
                    <a:pt x="4516" y="20570"/>
                  </a:cubicBezTo>
                  <a:cubicBezTo>
                    <a:pt x="4190" y="20507"/>
                    <a:pt x="3859" y="20431"/>
                    <a:pt x="3542" y="20356"/>
                  </a:cubicBezTo>
                  <a:cubicBezTo>
                    <a:pt x="3226" y="20281"/>
                    <a:pt x="2923" y="20205"/>
                    <a:pt x="2656" y="20130"/>
                  </a:cubicBezTo>
                  <a:cubicBezTo>
                    <a:pt x="2390" y="20054"/>
                    <a:pt x="2160" y="19979"/>
                    <a:pt x="1972" y="19929"/>
                  </a:cubicBezTo>
                  <a:cubicBezTo>
                    <a:pt x="1784" y="19879"/>
                    <a:pt x="1637" y="19853"/>
                    <a:pt x="1540" y="19835"/>
                  </a:cubicBezTo>
                  <a:cubicBezTo>
                    <a:pt x="1444" y="19816"/>
                    <a:pt x="1398" y="19803"/>
                    <a:pt x="1338" y="19690"/>
                  </a:cubicBezTo>
                  <a:cubicBezTo>
                    <a:pt x="1279" y="19577"/>
                    <a:pt x="1205" y="19363"/>
                    <a:pt x="1136" y="19043"/>
                  </a:cubicBezTo>
                  <a:cubicBezTo>
                    <a:pt x="1067" y="18723"/>
                    <a:pt x="1003" y="18295"/>
                    <a:pt x="944" y="17868"/>
                  </a:cubicBezTo>
                  <a:cubicBezTo>
                    <a:pt x="884" y="17441"/>
                    <a:pt x="829" y="17014"/>
                    <a:pt x="774" y="16561"/>
                  </a:cubicBezTo>
                  <a:cubicBezTo>
                    <a:pt x="719" y="16109"/>
                    <a:pt x="663" y="15631"/>
                    <a:pt x="631" y="15166"/>
                  </a:cubicBezTo>
                  <a:cubicBezTo>
                    <a:pt x="599" y="14702"/>
                    <a:pt x="590" y="14249"/>
                    <a:pt x="581" y="13772"/>
                  </a:cubicBezTo>
                  <a:cubicBezTo>
                    <a:pt x="572" y="13294"/>
                    <a:pt x="562" y="12792"/>
                    <a:pt x="553" y="12364"/>
                  </a:cubicBezTo>
                  <a:cubicBezTo>
                    <a:pt x="544" y="11937"/>
                    <a:pt x="535" y="11585"/>
                    <a:pt x="549" y="11227"/>
                  </a:cubicBezTo>
                  <a:cubicBezTo>
                    <a:pt x="562" y="10869"/>
                    <a:pt x="599" y="10505"/>
                    <a:pt x="622" y="10191"/>
                  </a:cubicBezTo>
                  <a:cubicBezTo>
                    <a:pt x="645" y="9876"/>
                    <a:pt x="654" y="9613"/>
                    <a:pt x="654" y="9437"/>
                  </a:cubicBezTo>
                  <a:cubicBezTo>
                    <a:pt x="654" y="9261"/>
                    <a:pt x="645" y="9173"/>
                    <a:pt x="627" y="9154"/>
                  </a:cubicBezTo>
                  <a:cubicBezTo>
                    <a:pt x="608" y="9135"/>
                    <a:pt x="581" y="9185"/>
                    <a:pt x="503" y="9355"/>
                  </a:cubicBezTo>
                  <a:cubicBezTo>
                    <a:pt x="425" y="9525"/>
                    <a:pt x="296" y="9814"/>
                    <a:pt x="218" y="9990"/>
                  </a:cubicBezTo>
                  <a:cubicBezTo>
                    <a:pt x="140" y="10165"/>
                    <a:pt x="112" y="10228"/>
                    <a:pt x="80" y="10291"/>
                  </a:cubicBezTo>
                  <a:cubicBezTo>
                    <a:pt x="48" y="10354"/>
                    <a:pt x="11" y="10417"/>
                    <a:pt x="2" y="10410"/>
                  </a:cubicBezTo>
                  <a:cubicBezTo>
                    <a:pt x="-7" y="10404"/>
                    <a:pt x="11" y="10329"/>
                    <a:pt x="48" y="10184"/>
                  </a:cubicBezTo>
                  <a:cubicBezTo>
                    <a:pt x="85" y="10040"/>
                    <a:pt x="140" y="9826"/>
                    <a:pt x="186" y="9682"/>
                  </a:cubicBezTo>
                  <a:cubicBezTo>
                    <a:pt x="232" y="9537"/>
                    <a:pt x="269" y="9462"/>
                    <a:pt x="310" y="9418"/>
                  </a:cubicBezTo>
                  <a:cubicBezTo>
                    <a:pt x="351" y="9374"/>
                    <a:pt x="397" y="9361"/>
                    <a:pt x="438" y="9374"/>
                  </a:cubicBezTo>
                  <a:cubicBezTo>
                    <a:pt x="480" y="9386"/>
                    <a:pt x="516" y="9424"/>
                    <a:pt x="595" y="9569"/>
                  </a:cubicBezTo>
                  <a:cubicBezTo>
                    <a:pt x="673" y="9713"/>
                    <a:pt x="792" y="9964"/>
                    <a:pt x="870" y="10109"/>
                  </a:cubicBezTo>
                  <a:cubicBezTo>
                    <a:pt x="948" y="10253"/>
                    <a:pt x="985" y="10291"/>
                    <a:pt x="980" y="10316"/>
                  </a:cubicBezTo>
                  <a:cubicBezTo>
                    <a:pt x="976" y="10341"/>
                    <a:pt x="930" y="10354"/>
                    <a:pt x="884" y="10366"/>
                  </a:cubicBezTo>
                </a:path>
              </a:pathLst>
            </a:custGeom>
            <a:noFill/>
            <a:ln w="38100" cap="rnd">
              <a:solidFill>
                <a:srgbClr val="B1DD8B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62" name="Line">
              <a:extLst>
                <a:ext uri="{FF2B5EF4-FFF2-40B4-BE49-F238E27FC236}">
                  <a16:creationId xmlns:a16="http://schemas.microsoft.com/office/drawing/2014/main" id="{197C5D6A-4125-4050-856D-3154A45D315D}"/>
                </a:ext>
              </a:extLst>
            </p:cNvPr>
            <p:cNvSpPr/>
            <p:nvPr/>
          </p:nvSpPr>
          <p:spPr>
            <a:xfrm>
              <a:off x="1255219" y="4967005"/>
              <a:ext cx="826417" cy="47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374" y="0"/>
                  </a:moveTo>
                  <a:cubicBezTo>
                    <a:pt x="5267" y="4471"/>
                    <a:pt x="3160" y="8941"/>
                    <a:pt x="1844" y="11922"/>
                  </a:cubicBezTo>
                  <a:cubicBezTo>
                    <a:pt x="527" y="14902"/>
                    <a:pt x="0" y="16393"/>
                    <a:pt x="0" y="17138"/>
                  </a:cubicBezTo>
                  <a:cubicBezTo>
                    <a:pt x="0" y="17883"/>
                    <a:pt x="527" y="17883"/>
                    <a:pt x="2414" y="17138"/>
                  </a:cubicBezTo>
                  <a:cubicBezTo>
                    <a:pt x="4302" y="16393"/>
                    <a:pt x="7550" y="14902"/>
                    <a:pt x="10579" y="15647"/>
                  </a:cubicBezTo>
                  <a:cubicBezTo>
                    <a:pt x="13607" y="16393"/>
                    <a:pt x="16417" y="19373"/>
                    <a:pt x="19621" y="20863"/>
                  </a:cubicBezTo>
                  <a:cubicBezTo>
                    <a:pt x="20266" y="21163"/>
                    <a:pt x="20927" y="2140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63" name="Line">
              <a:extLst>
                <a:ext uri="{FF2B5EF4-FFF2-40B4-BE49-F238E27FC236}">
                  <a16:creationId xmlns:a16="http://schemas.microsoft.com/office/drawing/2014/main" id="{8B5452B8-406D-449B-8078-A9A3A83FF95C}"/>
                </a:ext>
              </a:extLst>
            </p:cNvPr>
            <p:cNvSpPr/>
            <p:nvPr/>
          </p:nvSpPr>
          <p:spPr>
            <a:xfrm>
              <a:off x="2385695" y="4948567"/>
              <a:ext cx="1535889" cy="357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526" extrusionOk="0">
                  <a:moveTo>
                    <a:pt x="0" y="4051"/>
                  </a:moveTo>
                  <a:cubicBezTo>
                    <a:pt x="90" y="4055"/>
                    <a:pt x="181" y="4060"/>
                    <a:pt x="271" y="4064"/>
                  </a:cubicBezTo>
                  <a:cubicBezTo>
                    <a:pt x="2180" y="4165"/>
                    <a:pt x="4065" y="4367"/>
                    <a:pt x="5857" y="4569"/>
                  </a:cubicBezTo>
                  <a:cubicBezTo>
                    <a:pt x="7648" y="4771"/>
                    <a:pt x="9345" y="4973"/>
                    <a:pt x="10853" y="5175"/>
                  </a:cubicBezTo>
                  <a:cubicBezTo>
                    <a:pt x="12361" y="5376"/>
                    <a:pt x="13681" y="5578"/>
                    <a:pt x="14954" y="5780"/>
                  </a:cubicBezTo>
                  <a:cubicBezTo>
                    <a:pt x="16226" y="5982"/>
                    <a:pt x="17452" y="6184"/>
                    <a:pt x="18418" y="6386"/>
                  </a:cubicBezTo>
                  <a:cubicBezTo>
                    <a:pt x="19385" y="6588"/>
                    <a:pt x="20092" y="6790"/>
                    <a:pt x="20563" y="6890"/>
                  </a:cubicBezTo>
                  <a:cubicBezTo>
                    <a:pt x="21034" y="6991"/>
                    <a:pt x="21270" y="6991"/>
                    <a:pt x="21223" y="6890"/>
                  </a:cubicBezTo>
                  <a:cubicBezTo>
                    <a:pt x="21176" y="6790"/>
                    <a:pt x="20846" y="6588"/>
                    <a:pt x="20327" y="5578"/>
                  </a:cubicBezTo>
                  <a:cubicBezTo>
                    <a:pt x="19809" y="4569"/>
                    <a:pt x="19102" y="2752"/>
                    <a:pt x="18630" y="1743"/>
                  </a:cubicBezTo>
                  <a:cubicBezTo>
                    <a:pt x="18159" y="733"/>
                    <a:pt x="17923" y="532"/>
                    <a:pt x="17688" y="330"/>
                  </a:cubicBezTo>
                  <a:cubicBezTo>
                    <a:pt x="17452" y="128"/>
                    <a:pt x="17216" y="-74"/>
                    <a:pt x="17216" y="27"/>
                  </a:cubicBezTo>
                  <a:cubicBezTo>
                    <a:pt x="17216" y="128"/>
                    <a:pt x="17452" y="532"/>
                    <a:pt x="18018" y="1036"/>
                  </a:cubicBezTo>
                  <a:cubicBezTo>
                    <a:pt x="18583" y="1541"/>
                    <a:pt x="19479" y="2147"/>
                    <a:pt x="20115" y="3055"/>
                  </a:cubicBezTo>
                  <a:cubicBezTo>
                    <a:pt x="20752" y="3963"/>
                    <a:pt x="21129" y="5175"/>
                    <a:pt x="21341" y="6285"/>
                  </a:cubicBezTo>
                  <a:cubicBezTo>
                    <a:pt x="21553" y="7395"/>
                    <a:pt x="21600" y="8405"/>
                    <a:pt x="21529" y="9313"/>
                  </a:cubicBezTo>
                  <a:cubicBezTo>
                    <a:pt x="21459" y="10221"/>
                    <a:pt x="21270" y="11029"/>
                    <a:pt x="20681" y="13047"/>
                  </a:cubicBezTo>
                  <a:cubicBezTo>
                    <a:pt x="20092" y="15066"/>
                    <a:pt x="19102" y="18296"/>
                    <a:pt x="18112" y="21526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64" name="Line">
              <a:extLst>
                <a:ext uri="{FF2B5EF4-FFF2-40B4-BE49-F238E27FC236}">
                  <a16:creationId xmlns:a16="http://schemas.microsoft.com/office/drawing/2014/main" id="{C0DFBC80-79B0-4957-9DD3-9C6312AF8BDE}"/>
                </a:ext>
              </a:extLst>
            </p:cNvPr>
            <p:cNvSpPr/>
            <p:nvPr/>
          </p:nvSpPr>
          <p:spPr>
            <a:xfrm>
              <a:off x="1333183" y="5638122"/>
              <a:ext cx="2409084" cy="346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424" extrusionOk="0">
                  <a:moveTo>
                    <a:pt x="1026" y="12078"/>
                  </a:moveTo>
                  <a:cubicBezTo>
                    <a:pt x="876" y="12078"/>
                    <a:pt x="726" y="12078"/>
                    <a:pt x="576" y="11974"/>
                  </a:cubicBezTo>
                  <a:cubicBezTo>
                    <a:pt x="426" y="11870"/>
                    <a:pt x="277" y="11662"/>
                    <a:pt x="157" y="11143"/>
                  </a:cubicBezTo>
                  <a:cubicBezTo>
                    <a:pt x="37" y="10624"/>
                    <a:pt x="-53" y="9793"/>
                    <a:pt x="37" y="9482"/>
                  </a:cubicBezTo>
                  <a:cubicBezTo>
                    <a:pt x="127" y="9170"/>
                    <a:pt x="396" y="9378"/>
                    <a:pt x="1070" y="9482"/>
                  </a:cubicBezTo>
                  <a:cubicBezTo>
                    <a:pt x="1745" y="9586"/>
                    <a:pt x="2823" y="9586"/>
                    <a:pt x="3842" y="9378"/>
                  </a:cubicBezTo>
                  <a:cubicBezTo>
                    <a:pt x="4860" y="9170"/>
                    <a:pt x="5819" y="8755"/>
                    <a:pt x="6882" y="8443"/>
                  </a:cubicBezTo>
                  <a:cubicBezTo>
                    <a:pt x="7946" y="8132"/>
                    <a:pt x="9114" y="7924"/>
                    <a:pt x="10268" y="7716"/>
                  </a:cubicBezTo>
                  <a:cubicBezTo>
                    <a:pt x="11421" y="7509"/>
                    <a:pt x="12559" y="7301"/>
                    <a:pt x="13668" y="7093"/>
                  </a:cubicBezTo>
                  <a:cubicBezTo>
                    <a:pt x="14776" y="6886"/>
                    <a:pt x="15855" y="6678"/>
                    <a:pt x="16799" y="6470"/>
                  </a:cubicBezTo>
                  <a:cubicBezTo>
                    <a:pt x="17742" y="6262"/>
                    <a:pt x="18551" y="6055"/>
                    <a:pt x="19195" y="5847"/>
                  </a:cubicBezTo>
                  <a:cubicBezTo>
                    <a:pt x="19839" y="5639"/>
                    <a:pt x="20319" y="5432"/>
                    <a:pt x="20633" y="5432"/>
                  </a:cubicBezTo>
                  <a:cubicBezTo>
                    <a:pt x="20948" y="5432"/>
                    <a:pt x="21098" y="5639"/>
                    <a:pt x="21247" y="5847"/>
                  </a:cubicBezTo>
                  <a:cubicBezTo>
                    <a:pt x="21397" y="6055"/>
                    <a:pt x="21547" y="6262"/>
                    <a:pt x="21487" y="6262"/>
                  </a:cubicBezTo>
                  <a:cubicBezTo>
                    <a:pt x="21427" y="6262"/>
                    <a:pt x="21158" y="6055"/>
                    <a:pt x="20798" y="5120"/>
                  </a:cubicBezTo>
                  <a:cubicBezTo>
                    <a:pt x="20439" y="4186"/>
                    <a:pt x="19989" y="2524"/>
                    <a:pt x="19690" y="1589"/>
                  </a:cubicBezTo>
                  <a:cubicBezTo>
                    <a:pt x="19390" y="655"/>
                    <a:pt x="19240" y="447"/>
                    <a:pt x="19240" y="239"/>
                  </a:cubicBezTo>
                  <a:cubicBezTo>
                    <a:pt x="19240" y="32"/>
                    <a:pt x="19390" y="-176"/>
                    <a:pt x="19630" y="239"/>
                  </a:cubicBezTo>
                  <a:cubicBezTo>
                    <a:pt x="19869" y="655"/>
                    <a:pt x="20199" y="1693"/>
                    <a:pt x="20454" y="3043"/>
                  </a:cubicBezTo>
                  <a:cubicBezTo>
                    <a:pt x="20708" y="4393"/>
                    <a:pt x="20888" y="6055"/>
                    <a:pt x="20978" y="7405"/>
                  </a:cubicBezTo>
                  <a:cubicBezTo>
                    <a:pt x="21068" y="8755"/>
                    <a:pt x="21068" y="9793"/>
                    <a:pt x="20948" y="11039"/>
                  </a:cubicBezTo>
                  <a:cubicBezTo>
                    <a:pt x="20828" y="12286"/>
                    <a:pt x="20588" y="13739"/>
                    <a:pt x="20079" y="15505"/>
                  </a:cubicBezTo>
                  <a:cubicBezTo>
                    <a:pt x="19570" y="17270"/>
                    <a:pt x="18791" y="19347"/>
                    <a:pt x="18012" y="21424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65" name="Line">
              <a:extLst>
                <a:ext uri="{FF2B5EF4-FFF2-40B4-BE49-F238E27FC236}">
                  <a16:creationId xmlns:a16="http://schemas.microsoft.com/office/drawing/2014/main" id="{94F12F1B-F5AF-40FB-B48E-64E5600548CE}"/>
                </a:ext>
              </a:extLst>
            </p:cNvPr>
            <p:cNvSpPr/>
            <p:nvPr/>
          </p:nvSpPr>
          <p:spPr>
            <a:xfrm>
              <a:off x="2163499" y="6364550"/>
              <a:ext cx="31186" cy="151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381" extrusionOk="0">
                  <a:moveTo>
                    <a:pt x="20700" y="5885"/>
                  </a:moveTo>
                  <a:cubicBezTo>
                    <a:pt x="13500" y="3068"/>
                    <a:pt x="6300" y="251"/>
                    <a:pt x="2700" y="16"/>
                  </a:cubicBezTo>
                  <a:cubicBezTo>
                    <a:pt x="-900" y="-219"/>
                    <a:pt x="-900" y="2129"/>
                    <a:pt x="2700" y="6120"/>
                  </a:cubicBezTo>
                  <a:cubicBezTo>
                    <a:pt x="6300" y="10111"/>
                    <a:pt x="13500" y="15746"/>
                    <a:pt x="20700" y="21381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66" name="Line">
              <a:extLst>
                <a:ext uri="{FF2B5EF4-FFF2-40B4-BE49-F238E27FC236}">
                  <a16:creationId xmlns:a16="http://schemas.microsoft.com/office/drawing/2014/main" id="{57DFFE44-F3C0-411A-A70B-962A3E32E8A7}"/>
                </a:ext>
              </a:extLst>
            </p:cNvPr>
            <p:cNvSpPr/>
            <p:nvPr/>
          </p:nvSpPr>
          <p:spPr>
            <a:xfrm>
              <a:off x="2132314" y="7061480"/>
              <a:ext cx="31186" cy="18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67" name="Line">
              <a:extLst>
                <a:ext uri="{FF2B5EF4-FFF2-40B4-BE49-F238E27FC236}">
                  <a16:creationId xmlns:a16="http://schemas.microsoft.com/office/drawing/2014/main" id="{C2B50322-DBC4-476F-BC7A-7440D1283466}"/>
                </a:ext>
              </a:extLst>
            </p:cNvPr>
            <p:cNvSpPr/>
            <p:nvPr/>
          </p:nvSpPr>
          <p:spPr>
            <a:xfrm>
              <a:off x="2038757" y="7164729"/>
              <a:ext cx="2709244" cy="280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471" extrusionOk="0">
                  <a:moveTo>
                    <a:pt x="442" y="12985"/>
                  </a:moveTo>
                  <a:cubicBezTo>
                    <a:pt x="228" y="12214"/>
                    <a:pt x="14" y="11442"/>
                    <a:pt x="0" y="10800"/>
                  </a:cubicBezTo>
                  <a:cubicBezTo>
                    <a:pt x="-13" y="10157"/>
                    <a:pt x="174" y="9642"/>
                    <a:pt x="643" y="9128"/>
                  </a:cubicBezTo>
                  <a:cubicBezTo>
                    <a:pt x="1111" y="8614"/>
                    <a:pt x="1861" y="8100"/>
                    <a:pt x="2797" y="7842"/>
                  </a:cubicBezTo>
                  <a:cubicBezTo>
                    <a:pt x="3734" y="7585"/>
                    <a:pt x="4858" y="7585"/>
                    <a:pt x="6036" y="7585"/>
                  </a:cubicBezTo>
                  <a:cubicBezTo>
                    <a:pt x="7214" y="7585"/>
                    <a:pt x="8445" y="7585"/>
                    <a:pt x="9609" y="7585"/>
                  </a:cubicBezTo>
                  <a:cubicBezTo>
                    <a:pt x="10774" y="7585"/>
                    <a:pt x="11871" y="7585"/>
                    <a:pt x="12928" y="7585"/>
                  </a:cubicBezTo>
                  <a:cubicBezTo>
                    <a:pt x="13986" y="7585"/>
                    <a:pt x="15003" y="7585"/>
                    <a:pt x="16046" y="7457"/>
                  </a:cubicBezTo>
                  <a:cubicBezTo>
                    <a:pt x="17090" y="7328"/>
                    <a:pt x="18161" y="7071"/>
                    <a:pt x="18977" y="6814"/>
                  </a:cubicBezTo>
                  <a:cubicBezTo>
                    <a:pt x="19794" y="6557"/>
                    <a:pt x="20356" y="6300"/>
                    <a:pt x="20704" y="6171"/>
                  </a:cubicBezTo>
                  <a:cubicBezTo>
                    <a:pt x="21052" y="6042"/>
                    <a:pt x="21186" y="6042"/>
                    <a:pt x="21319" y="6171"/>
                  </a:cubicBezTo>
                  <a:cubicBezTo>
                    <a:pt x="21453" y="6300"/>
                    <a:pt x="21587" y="6557"/>
                    <a:pt x="21587" y="6557"/>
                  </a:cubicBezTo>
                  <a:cubicBezTo>
                    <a:pt x="21587" y="6557"/>
                    <a:pt x="21453" y="6300"/>
                    <a:pt x="21252" y="5657"/>
                  </a:cubicBezTo>
                  <a:cubicBezTo>
                    <a:pt x="21052" y="5014"/>
                    <a:pt x="20784" y="3985"/>
                    <a:pt x="20570" y="2957"/>
                  </a:cubicBezTo>
                  <a:cubicBezTo>
                    <a:pt x="20356" y="1928"/>
                    <a:pt x="20195" y="900"/>
                    <a:pt x="20182" y="385"/>
                  </a:cubicBezTo>
                  <a:cubicBezTo>
                    <a:pt x="20168" y="-129"/>
                    <a:pt x="20302" y="-129"/>
                    <a:pt x="20503" y="385"/>
                  </a:cubicBezTo>
                  <a:cubicBezTo>
                    <a:pt x="20704" y="900"/>
                    <a:pt x="20971" y="1928"/>
                    <a:pt x="21145" y="2957"/>
                  </a:cubicBezTo>
                  <a:cubicBezTo>
                    <a:pt x="21319" y="3985"/>
                    <a:pt x="21400" y="5014"/>
                    <a:pt x="21333" y="7200"/>
                  </a:cubicBezTo>
                  <a:cubicBezTo>
                    <a:pt x="21266" y="9385"/>
                    <a:pt x="21052" y="12728"/>
                    <a:pt x="20851" y="15300"/>
                  </a:cubicBezTo>
                  <a:cubicBezTo>
                    <a:pt x="20650" y="17871"/>
                    <a:pt x="20463" y="19671"/>
                    <a:pt x="20275" y="21471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68" name="Line">
              <a:extLst>
                <a:ext uri="{FF2B5EF4-FFF2-40B4-BE49-F238E27FC236}">
                  <a16:creationId xmlns:a16="http://schemas.microsoft.com/office/drawing/2014/main" id="{AA6AF7A6-550C-48D6-90B2-62B78A2FA1D3}"/>
                </a:ext>
              </a:extLst>
            </p:cNvPr>
            <p:cNvSpPr/>
            <p:nvPr/>
          </p:nvSpPr>
          <p:spPr>
            <a:xfrm>
              <a:off x="2214175" y="8079218"/>
              <a:ext cx="1968590" cy="331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2" y="9818"/>
                  </a:moveTo>
                  <a:cubicBezTo>
                    <a:pt x="221" y="8727"/>
                    <a:pt x="0" y="7636"/>
                    <a:pt x="0" y="6873"/>
                  </a:cubicBezTo>
                  <a:cubicBezTo>
                    <a:pt x="0" y="6109"/>
                    <a:pt x="221" y="5673"/>
                    <a:pt x="977" y="5345"/>
                  </a:cubicBezTo>
                  <a:cubicBezTo>
                    <a:pt x="1732" y="5018"/>
                    <a:pt x="3023" y="4800"/>
                    <a:pt x="4349" y="4800"/>
                  </a:cubicBezTo>
                  <a:cubicBezTo>
                    <a:pt x="5676" y="4800"/>
                    <a:pt x="7040" y="5018"/>
                    <a:pt x="8423" y="5236"/>
                  </a:cubicBezTo>
                  <a:cubicBezTo>
                    <a:pt x="9805" y="5455"/>
                    <a:pt x="11205" y="5673"/>
                    <a:pt x="12532" y="6000"/>
                  </a:cubicBezTo>
                  <a:cubicBezTo>
                    <a:pt x="13859" y="6327"/>
                    <a:pt x="15113" y="6764"/>
                    <a:pt x="16366" y="7091"/>
                  </a:cubicBezTo>
                  <a:cubicBezTo>
                    <a:pt x="17619" y="7418"/>
                    <a:pt x="18872" y="7636"/>
                    <a:pt x="19683" y="7745"/>
                  </a:cubicBezTo>
                  <a:cubicBezTo>
                    <a:pt x="20494" y="7855"/>
                    <a:pt x="20863" y="7855"/>
                    <a:pt x="21139" y="7745"/>
                  </a:cubicBezTo>
                  <a:cubicBezTo>
                    <a:pt x="21416" y="7636"/>
                    <a:pt x="21600" y="7418"/>
                    <a:pt x="21600" y="7200"/>
                  </a:cubicBezTo>
                  <a:cubicBezTo>
                    <a:pt x="21600" y="6982"/>
                    <a:pt x="21416" y="6764"/>
                    <a:pt x="21029" y="5782"/>
                  </a:cubicBezTo>
                  <a:cubicBezTo>
                    <a:pt x="20642" y="4800"/>
                    <a:pt x="20052" y="3055"/>
                    <a:pt x="19628" y="1855"/>
                  </a:cubicBezTo>
                  <a:cubicBezTo>
                    <a:pt x="19204" y="655"/>
                    <a:pt x="18946" y="0"/>
                    <a:pt x="18891" y="0"/>
                  </a:cubicBezTo>
                  <a:cubicBezTo>
                    <a:pt x="18835" y="0"/>
                    <a:pt x="18983" y="655"/>
                    <a:pt x="19223" y="1418"/>
                  </a:cubicBezTo>
                  <a:cubicBezTo>
                    <a:pt x="19462" y="2182"/>
                    <a:pt x="19794" y="3055"/>
                    <a:pt x="20033" y="3818"/>
                  </a:cubicBezTo>
                  <a:cubicBezTo>
                    <a:pt x="20273" y="4582"/>
                    <a:pt x="20420" y="5236"/>
                    <a:pt x="20513" y="6109"/>
                  </a:cubicBezTo>
                  <a:cubicBezTo>
                    <a:pt x="20605" y="6982"/>
                    <a:pt x="20642" y="8073"/>
                    <a:pt x="20420" y="9600"/>
                  </a:cubicBezTo>
                  <a:cubicBezTo>
                    <a:pt x="20199" y="11127"/>
                    <a:pt x="19720" y="13091"/>
                    <a:pt x="19149" y="15164"/>
                  </a:cubicBezTo>
                  <a:cubicBezTo>
                    <a:pt x="18577" y="17236"/>
                    <a:pt x="17914" y="19418"/>
                    <a:pt x="17251" y="21600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69" name="Line">
              <a:extLst>
                <a:ext uri="{FF2B5EF4-FFF2-40B4-BE49-F238E27FC236}">
                  <a16:creationId xmlns:a16="http://schemas.microsoft.com/office/drawing/2014/main" id="{EEA59D3E-930C-4B4A-8233-CF52BDAEC1ED}"/>
                </a:ext>
              </a:extLst>
            </p:cNvPr>
            <p:cNvSpPr/>
            <p:nvPr/>
          </p:nvSpPr>
          <p:spPr>
            <a:xfrm>
              <a:off x="0" y="2817217"/>
              <a:ext cx="81863" cy="663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0" h="21600" extrusionOk="0">
                  <a:moveTo>
                    <a:pt x="17280" y="8223"/>
                  </a:moveTo>
                  <a:cubicBezTo>
                    <a:pt x="17280" y="5921"/>
                    <a:pt x="17280" y="3618"/>
                    <a:pt x="17712" y="2138"/>
                  </a:cubicBezTo>
                  <a:cubicBezTo>
                    <a:pt x="18144" y="658"/>
                    <a:pt x="19008" y="0"/>
                    <a:pt x="19872" y="0"/>
                  </a:cubicBezTo>
                  <a:cubicBezTo>
                    <a:pt x="20736" y="0"/>
                    <a:pt x="21600" y="658"/>
                    <a:pt x="19872" y="2686"/>
                  </a:cubicBezTo>
                  <a:cubicBezTo>
                    <a:pt x="18144" y="4715"/>
                    <a:pt x="13824" y="8114"/>
                    <a:pt x="10368" y="11129"/>
                  </a:cubicBezTo>
                  <a:cubicBezTo>
                    <a:pt x="6912" y="14144"/>
                    <a:pt x="4320" y="16776"/>
                    <a:pt x="2592" y="18640"/>
                  </a:cubicBezTo>
                  <a:cubicBezTo>
                    <a:pt x="864" y="20504"/>
                    <a:pt x="0" y="21600"/>
                    <a:pt x="0" y="21600"/>
                  </a:cubicBezTo>
                  <a:cubicBezTo>
                    <a:pt x="0" y="21600"/>
                    <a:pt x="864" y="20504"/>
                    <a:pt x="1728" y="19407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70" name="Line">
              <a:extLst>
                <a:ext uri="{FF2B5EF4-FFF2-40B4-BE49-F238E27FC236}">
                  <a16:creationId xmlns:a16="http://schemas.microsoft.com/office/drawing/2014/main" id="{118F50D3-C03D-4D8D-8D58-A8840120A685}"/>
                </a:ext>
              </a:extLst>
            </p:cNvPr>
            <p:cNvSpPr/>
            <p:nvPr/>
          </p:nvSpPr>
          <p:spPr>
            <a:xfrm>
              <a:off x="7796" y="2787717"/>
              <a:ext cx="222198" cy="390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1295" extrusionOk="0">
                  <a:moveTo>
                    <a:pt x="0" y="8916"/>
                  </a:moveTo>
                  <a:cubicBezTo>
                    <a:pt x="318" y="6719"/>
                    <a:pt x="635" y="4522"/>
                    <a:pt x="2224" y="2783"/>
                  </a:cubicBezTo>
                  <a:cubicBezTo>
                    <a:pt x="3812" y="1044"/>
                    <a:pt x="6671" y="-237"/>
                    <a:pt x="10165" y="38"/>
                  </a:cubicBezTo>
                  <a:cubicBezTo>
                    <a:pt x="13659" y="312"/>
                    <a:pt x="17788" y="2143"/>
                    <a:pt x="19694" y="4888"/>
                  </a:cubicBezTo>
                  <a:cubicBezTo>
                    <a:pt x="21600" y="7634"/>
                    <a:pt x="21282" y="11295"/>
                    <a:pt x="19376" y="14041"/>
                  </a:cubicBezTo>
                  <a:cubicBezTo>
                    <a:pt x="17471" y="16787"/>
                    <a:pt x="13976" y="18617"/>
                    <a:pt x="11435" y="19716"/>
                  </a:cubicBezTo>
                  <a:cubicBezTo>
                    <a:pt x="8894" y="20814"/>
                    <a:pt x="7306" y="21180"/>
                    <a:pt x="6512" y="21271"/>
                  </a:cubicBezTo>
                  <a:cubicBezTo>
                    <a:pt x="5718" y="21363"/>
                    <a:pt x="5718" y="21180"/>
                    <a:pt x="5718" y="20997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71" name="Line">
              <a:extLst>
                <a:ext uri="{FF2B5EF4-FFF2-40B4-BE49-F238E27FC236}">
                  <a16:creationId xmlns:a16="http://schemas.microsoft.com/office/drawing/2014/main" id="{7117DA72-9A05-47F2-83F8-A57B7CFBA70D}"/>
                </a:ext>
              </a:extLst>
            </p:cNvPr>
            <p:cNvSpPr/>
            <p:nvPr/>
          </p:nvSpPr>
          <p:spPr>
            <a:xfrm>
              <a:off x="120845" y="3171213"/>
              <a:ext cx="471680" cy="335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053" extrusionOk="0">
                  <a:moveTo>
                    <a:pt x="4403" y="10128"/>
                  </a:moveTo>
                  <a:cubicBezTo>
                    <a:pt x="3478" y="9917"/>
                    <a:pt x="2552" y="9705"/>
                    <a:pt x="1703" y="9176"/>
                  </a:cubicBezTo>
                  <a:cubicBezTo>
                    <a:pt x="855" y="8646"/>
                    <a:pt x="83" y="7799"/>
                    <a:pt x="6" y="7058"/>
                  </a:cubicBezTo>
                  <a:cubicBezTo>
                    <a:pt x="-71" y="6317"/>
                    <a:pt x="546" y="5681"/>
                    <a:pt x="1780" y="5258"/>
                  </a:cubicBezTo>
                  <a:cubicBezTo>
                    <a:pt x="3015" y="4834"/>
                    <a:pt x="4866" y="4623"/>
                    <a:pt x="6563" y="5152"/>
                  </a:cubicBezTo>
                  <a:cubicBezTo>
                    <a:pt x="8260" y="5681"/>
                    <a:pt x="9803" y="6952"/>
                    <a:pt x="10729" y="8858"/>
                  </a:cubicBezTo>
                  <a:cubicBezTo>
                    <a:pt x="11655" y="10764"/>
                    <a:pt x="11963" y="13305"/>
                    <a:pt x="11500" y="15528"/>
                  </a:cubicBezTo>
                  <a:cubicBezTo>
                    <a:pt x="11038" y="17752"/>
                    <a:pt x="9803" y="19658"/>
                    <a:pt x="8800" y="20505"/>
                  </a:cubicBezTo>
                  <a:cubicBezTo>
                    <a:pt x="7798" y="21352"/>
                    <a:pt x="7026" y="21140"/>
                    <a:pt x="6640" y="20399"/>
                  </a:cubicBezTo>
                  <a:cubicBezTo>
                    <a:pt x="6255" y="19658"/>
                    <a:pt x="6255" y="18387"/>
                    <a:pt x="7180" y="15423"/>
                  </a:cubicBezTo>
                  <a:cubicBezTo>
                    <a:pt x="8106" y="12458"/>
                    <a:pt x="9958" y="7799"/>
                    <a:pt x="12118" y="4834"/>
                  </a:cubicBezTo>
                  <a:cubicBezTo>
                    <a:pt x="14278" y="1870"/>
                    <a:pt x="16746" y="599"/>
                    <a:pt x="18366" y="176"/>
                  </a:cubicBezTo>
                  <a:cubicBezTo>
                    <a:pt x="19986" y="-248"/>
                    <a:pt x="20758" y="176"/>
                    <a:pt x="21529" y="599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72" name="Line">
              <a:extLst>
                <a:ext uri="{FF2B5EF4-FFF2-40B4-BE49-F238E27FC236}">
                  <a16:creationId xmlns:a16="http://schemas.microsoft.com/office/drawing/2014/main" id="{1298C2CB-5A45-41C3-B6AE-DA358F6FC31D}"/>
                </a:ext>
              </a:extLst>
            </p:cNvPr>
            <p:cNvSpPr/>
            <p:nvPr/>
          </p:nvSpPr>
          <p:spPr>
            <a:xfrm>
              <a:off x="658796" y="3237587"/>
              <a:ext cx="54575" cy="247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4" extrusionOk="0">
                  <a:moveTo>
                    <a:pt x="21600" y="1222"/>
                  </a:moveTo>
                  <a:cubicBezTo>
                    <a:pt x="16200" y="358"/>
                    <a:pt x="10800" y="-506"/>
                    <a:pt x="6750" y="358"/>
                  </a:cubicBezTo>
                  <a:cubicBezTo>
                    <a:pt x="2700" y="1222"/>
                    <a:pt x="0" y="3814"/>
                    <a:pt x="0" y="7558"/>
                  </a:cubicBezTo>
                  <a:cubicBezTo>
                    <a:pt x="0" y="11302"/>
                    <a:pt x="2700" y="16198"/>
                    <a:pt x="5400" y="21094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73" name="Line">
              <a:extLst>
                <a:ext uri="{FF2B5EF4-FFF2-40B4-BE49-F238E27FC236}">
                  <a16:creationId xmlns:a16="http://schemas.microsoft.com/office/drawing/2014/main" id="{30B125FB-D381-4C82-A3C2-021C6279D2C1}"/>
                </a:ext>
              </a:extLst>
            </p:cNvPr>
            <p:cNvSpPr/>
            <p:nvPr/>
          </p:nvSpPr>
          <p:spPr>
            <a:xfrm>
              <a:off x="682185" y="2968404"/>
              <a:ext cx="50675" cy="73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74" name="Line">
              <a:extLst>
                <a:ext uri="{FF2B5EF4-FFF2-40B4-BE49-F238E27FC236}">
                  <a16:creationId xmlns:a16="http://schemas.microsoft.com/office/drawing/2014/main" id="{394231A1-2D77-4BA5-8170-584EB69B0C1F}"/>
                </a:ext>
              </a:extLst>
            </p:cNvPr>
            <p:cNvSpPr/>
            <p:nvPr/>
          </p:nvSpPr>
          <p:spPr>
            <a:xfrm>
              <a:off x="873196" y="3134338"/>
              <a:ext cx="475580" cy="409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2" extrusionOk="0">
                  <a:moveTo>
                    <a:pt x="0" y="7824"/>
                  </a:moveTo>
                  <a:cubicBezTo>
                    <a:pt x="460" y="9581"/>
                    <a:pt x="919" y="11337"/>
                    <a:pt x="1226" y="13181"/>
                  </a:cubicBezTo>
                  <a:cubicBezTo>
                    <a:pt x="1532" y="15024"/>
                    <a:pt x="1685" y="16956"/>
                    <a:pt x="1685" y="18361"/>
                  </a:cubicBezTo>
                  <a:cubicBezTo>
                    <a:pt x="1685" y="19766"/>
                    <a:pt x="1532" y="20644"/>
                    <a:pt x="1379" y="20644"/>
                  </a:cubicBezTo>
                  <a:cubicBezTo>
                    <a:pt x="1226" y="20644"/>
                    <a:pt x="1072" y="19766"/>
                    <a:pt x="1762" y="16868"/>
                  </a:cubicBezTo>
                  <a:cubicBezTo>
                    <a:pt x="2451" y="13971"/>
                    <a:pt x="3983" y="9054"/>
                    <a:pt x="4979" y="6156"/>
                  </a:cubicBezTo>
                  <a:cubicBezTo>
                    <a:pt x="5974" y="3259"/>
                    <a:pt x="6434" y="2381"/>
                    <a:pt x="6970" y="1678"/>
                  </a:cubicBezTo>
                  <a:cubicBezTo>
                    <a:pt x="7506" y="976"/>
                    <a:pt x="8119" y="449"/>
                    <a:pt x="8732" y="449"/>
                  </a:cubicBezTo>
                  <a:cubicBezTo>
                    <a:pt x="9345" y="449"/>
                    <a:pt x="9957" y="976"/>
                    <a:pt x="10111" y="3785"/>
                  </a:cubicBezTo>
                  <a:cubicBezTo>
                    <a:pt x="10264" y="6595"/>
                    <a:pt x="9957" y="11688"/>
                    <a:pt x="9574" y="14761"/>
                  </a:cubicBezTo>
                  <a:cubicBezTo>
                    <a:pt x="9191" y="17834"/>
                    <a:pt x="8732" y="18888"/>
                    <a:pt x="8655" y="18624"/>
                  </a:cubicBezTo>
                  <a:cubicBezTo>
                    <a:pt x="8579" y="18361"/>
                    <a:pt x="8885" y="16781"/>
                    <a:pt x="9957" y="13883"/>
                  </a:cubicBezTo>
                  <a:cubicBezTo>
                    <a:pt x="11030" y="10985"/>
                    <a:pt x="12868" y="6771"/>
                    <a:pt x="14094" y="4400"/>
                  </a:cubicBezTo>
                  <a:cubicBezTo>
                    <a:pt x="15319" y="2029"/>
                    <a:pt x="15932" y="1502"/>
                    <a:pt x="16621" y="976"/>
                  </a:cubicBezTo>
                  <a:cubicBezTo>
                    <a:pt x="17311" y="449"/>
                    <a:pt x="18077" y="-78"/>
                    <a:pt x="18689" y="10"/>
                  </a:cubicBezTo>
                  <a:cubicBezTo>
                    <a:pt x="19302" y="98"/>
                    <a:pt x="19762" y="800"/>
                    <a:pt x="19915" y="3346"/>
                  </a:cubicBezTo>
                  <a:cubicBezTo>
                    <a:pt x="20068" y="5893"/>
                    <a:pt x="19915" y="10283"/>
                    <a:pt x="19762" y="13181"/>
                  </a:cubicBezTo>
                  <a:cubicBezTo>
                    <a:pt x="19609" y="16078"/>
                    <a:pt x="19455" y="17483"/>
                    <a:pt x="19379" y="18624"/>
                  </a:cubicBezTo>
                  <a:cubicBezTo>
                    <a:pt x="19302" y="19766"/>
                    <a:pt x="19302" y="20644"/>
                    <a:pt x="19685" y="21083"/>
                  </a:cubicBezTo>
                  <a:cubicBezTo>
                    <a:pt x="20068" y="21522"/>
                    <a:pt x="20834" y="21522"/>
                    <a:pt x="21600" y="21522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75" name="Line">
              <a:extLst>
                <a:ext uri="{FF2B5EF4-FFF2-40B4-BE49-F238E27FC236}">
                  <a16:creationId xmlns:a16="http://schemas.microsoft.com/office/drawing/2014/main" id="{4D29B0F0-C695-43D6-97DF-5E5D9B3F4EDF}"/>
                </a:ext>
              </a:extLst>
            </p:cNvPr>
            <p:cNvSpPr/>
            <p:nvPr/>
          </p:nvSpPr>
          <p:spPr>
            <a:xfrm>
              <a:off x="1461824" y="3208087"/>
              <a:ext cx="288466" cy="317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247" extrusionOk="0">
                  <a:moveTo>
                    <a:pt x="16106" y="997"/>
                  </a:moveTo>
                  <a:cubicBezTo>
                    <a:pt x="15113" y="322"/>
                    <a:pt x="14120" y="-353"/>
                    <a:pt x="12010" y="209"/>
                  </a:cubicBezTo>
                  <a:cubicBezTo>
                    <a:pt x="9899" y="772"/>
                    <a:pt x="6672" y="2572"/>
                    <a:pt x="4313" y="4822"/>
                  </a:cubicBezTo>
                  <a:cubicBezTo>
                    <a:pt x="1954" y="7072"/>
                    <a:pt x="465" y="9772"/>
                    <a:pt x="92" y="12134"/>
                  </a:cubicBezTo>
                  <a:cubicBezTo>
                    <a:pt x="-280" y="14497"/>
                    <a:pt x="465" y="16522"/>
                    <a:pt x="2575" y="17309"/>
                  </a:cubicBezTo>
                  <a:cubicBezTo>
                    <a:pt x="4686" y="18097"/>
                    <a:pt x="8161" y="17647"/>
                    <a:pt x="10768" y="15509"/>
                  </a:cubicBezTo>
                  <a:cubicBezTo>
                    <a:pt x="13375" y="13372"/>
                    <a:pt x="15113" y="9547"/>
                    <a:pt x="15982" y="7072"/>
                  </a:cubicBezTo>
                  <a:cubicBezTo>
                    <a:pt x="16851" y="4597"/>
                    <a:pt x="16851" y="3472"/>
                    <a:pt x="16354" y="2572"/>
                  </a:cubicBezTo>
                  <a:cubicBezTo>
                    <a:pt x="15858" y="1672"/>
                    <a:pt x="14865" y="997"/>
                    <a:pt x="14244" y="1335"/>
                  </a:cubicBezTo>
                  <a:cubicBezTo>
                    <a:pt x="13623" y="1672"/>
                    <a:pt x="13375" y="3022"/>
                    <a:pt x="13748" y="5722"/>
                  </a:cubicBezTo>
                  <a:cubicBezTo>
                    <a:pt x="14120" y="8422"/>
                    <a:pt x="15113" y="12472"/>
                    <a:pt x="16479" y="15284"/>
                  </a:cubicBezTo>
                  <a:cubicBezTo>
                    <a:pt x="17844" y="18097"/>
                    <a:pt x="19582" y="19672"/>
                    <a:pt x="21320" y="21247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76" name="Line">
              <a:extLst>
                <a:ext uri="{FF2B5EF4-FFF2-40B4-BE49-F238E27FC236}">
                  <a16:creationId xmlns:a16="http://schemas.microsoft.com/office/drawing/2014/main" id="{6EBDA849-8041-414D-9D46-BAE4603AC07F}"/>
                </a:ext>
              </a:extLst>
            </p:cNvPr>
            <p:cNvSpPr/>
            <p:nvPr/>
          </p:nvSpPr>
          <p:spPr>
            <a:xfrm>
              <a:off x="1769780" y="3241275"/>
              <a:ext cx="284569" cy="243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extrusionOk="0">
                  <a:moveTo>
                    <a:pt x="0" y="3551"/>
                  </a:moveTo>
                  <a:cubicBezTo>
                    <a:pt x="771" y="2367"/>
                    <a:pt x="1543" y="1184"/>
                    <a:pt x="2571" y="888"/>
                  </a:cubicBezTo>
                  <a:cubicBezTo>
                    <a:pt x="3600" y="592"/>
                    <a:pt x="4886" y="1184"/>
                    <a:pt x="6043" y="3847"/>
                  </a:cubicBezTo>
                  <a:cubicBezTo>
                    <a:pt x="7200" y="6510"/>
                    <a:pt x="8229" y="11244"/>
                    <a:pt x="8486" y="14351"/>
                  </a:cubicBezTo>
                  <a:cubicBezTo>
                    <a:pt x="8743" y="17458"/>
                    <a:pt x="8229" y="18937"/>
                    <a:pt x="7329" y="19973"/>
                  </a:cubicBezTo>
                  <a:cubicBezTo>
                    <a:pt x="6429" y="21008"/>
                    <a:pt x="5143" y="21600"/>
                    <a:pt x="4114" y="21304"/>
                  </a:cubicBezTo>
                  <a:cubicBezTo>
                    <a:pt x="3086" y="21008"/>
                    <a:pt x="2314" y="19825"/>
                    <a:pt x="3086" y="17162"/>
                  </a:cubicBezTo>
                  <a:cubicBezTo>
                    <a:pt x="3857" y="14499"/>
                    <a:pt x="6171" y="10356"/>
                    <a:pt x="8357" y="7249"/>
                  </a:cubicBezTo>
                  <a:cubicBezTo>
                    <a:pt x="10543" y="4142"/>
                    <a:pt x="12600" y="2071"/>
                    <a:pt x="14786" y="1036"/>
                  </a:cubicBezTo>
                  <a:cubicBezTo>
                    <a:pt x="16971" y="0"/>
                    <a:pt x="19286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77" name="Line">
              <a:extLst>
                <a:ext uri="{FF2B5EF4-FFF2-40B4-BE49-F238E27FC236}">
                  <a16:creationId xmlns:a16="http://schemas.microsoft.com/office/drawing/2014/main" id="{0C07DD5B-1EBE-4870-8E89-337C9C712320}"/>
                </a:ext>
              </a:extLst>
            </p:cNvPr>
            <p:cNvSpPr/>
            <p:nvPr/>
          </p:nvSpPr>
          <p:spPr>
            <a:xfrm>
              <a:off x="1882829" y="3263400"/>
              <a:ext cx="448291" cy="578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2" extrusionOk="0">
                  <a:moveTo>
                    <a:pt x="10155" y="379"/>
                  </a:moveTo>
                  <a:cubicBezTo>
                    <a:pt x="10316" y="1729"/>
                    <a:pt x="10478" y="3079"/>
                    <a:pt x="11525" y="4061"/>
                  </a:cubicBezTo>
                  <a:cubicBezTo>
                    <a:pt x="12573" y="5043"/>
                    <a:pt x="14507" y="5656"/>
                    <a:pt x="16039" y="5533"/>
                  </a:cubicBezTo>
                  <a:cubicBezTo>
                    <a:pt x="17570" y="5411"/>
                    <a:pt x="18699" y="4552"/>
                    <a:pt x="19504" y="3815"/>
                  </a:cubicBezTo>
                  <a:cubicBezTo>
                    <a:pt x="20310" y="3079"/>
                    <a:pt x="20794" y="2465"/>
                    <a:pt x="21116" y="1668"/>
                  </a:cubicBezTo>
                  <a:cubicBezTo>
                    <a:pt x="21439" y="870"/>
                    <a:pt x="21600" y="-112"/>
                    <a:pt x="21600" y="11"/>
                  </a:cubicBezTo>
                  <a:cubicBezTo>
                    <a:pt x="21600" y="133"/>
                    <a:pt x="21439" y="1361"/>
                    <a:pt x="20875" y="3877"/>
                  </a:cubicBezTo>
                  <a:cubicBezTo>
                    <a:pt x="20310" y="6393"/>
                    <a:pt x="19343" y="10197"/>
                    <a:pt x="18134" y="13265"/>
                  </a:cubicBezTo>
                  <a:cubicBezTo>
                    <a:pt x="16925" y="16333"/>
                    <a:pt x="15475" y="18665"/>
                    <a:pt x="13782" y="19954"/>
                  </a:cubicBezTo>
                  <a:cubicBezTo>
                    <a:pt x="12090" y="21243"/>
                    <a:pt x="10155" y="21488"/>
                    <a:pt x="7818" y="20997"/>
                  </a:cubicBezTo>
                  <a:cubicBezTo>
                    <a:pt x="5481" y="20506"/>
                    <a:pt x="2740" y="19279"/>
                    <a:pt x="0" y="18052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78" name="Line">
              <a:extLst>
                <a:ext uri="{FF2B5EF4-FFF2-40B4-BE49-F238E27FC236}">
                  <a16:creationId xmlns:a16="http://schemas.microsoft.com/office/drawing/2014/main" id="{DE62715C-6397-4A56-86D0-BFCA0CDAB664}"/>
                </a:ext>
              </a:extLst>
            </p:cNvPr>
            <p:cNvSpPr/>
            <p:nvPr/>
          </p:nvSpPr>
          <p:spPr>
            <a:xfrm>
              <a:off x="2806700" y="3307650"/>
              <a:ext cx="31186" cy="206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extrusionOk="0">
                  <a:moveTo>
                    <a:pt x="14400" y="3541"/>
                  </a:moveTo>
                  <a:cubicBezTo>
                    <a:pt x="14400" y="1770"/>
                    <a:pt x="14400" y="0"/>
                    <a:pt x="15600" y="0"/>
                  </a:cubicBezTo>
                  <a:cubicBezTo>
                    <a:pt x="16800" y="0"/>
                    <a:pt x="19200" y="1770"/>
                    <a:pt x="20400" y="4957"/>
                  </a:cubicBezTo>
                  <a:cubicBezTo>
                    <a:pt x="21600" y="8144"/>
                    <a:pt x="21600" y="12748"/>
                    <a:pt x="18000" y="15757"/>
                  </a:cubicBezTo>
                  <a:cubicBezTo>
                    <a:pt x="14400" y="18767"/>
                    <a:pt x="7200" y="2018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79" name="Line">
              <a:extLst>
                <a:ext uri="{FF2B5EF4-FFF2-40B4-BE49-F238E27FC236}">
                  <a16:creationId xmlns:a16="http://schemas.microsoft.com/office/drawing/2014/main" id="{03AA8036-D90A-40B0-B5FC-6849597C1AC5}"/>
                </a:ext>
              </a:extLst>
            </p:cNvPr>
            <p:cNvSpPr/>
            <p:nvPr/>
          </p:nvSpPr>
          <p:spPr>
            <a:xfrm>
              <a:off x="2818396" y="2990528"/>
              <a:ext cx="101353" cy="16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7" extrusionOk="0">
                  <a:moveTo>
                    <a:pt x="0" y="9773"/>
                  </a:moveTo>
                  <a:cubicBezTo>
                    <a:pt x="1440" y="5698"/>
                    <a:pt x="2880" y="1622"/>
                    <a:pt x="5040" y="400"/>
                  </a:cubicBezTo>
                  <a:cubicBezTo>
                    <a:pt x="7200" y="-823"/>
                    <a:pt x="10080" y="807"/>
                    <a:pt x="12960" y="4679"/>
                  </a:cubicBezTo>
                  <a:cubicBezTo>
                    <a:pt x="15840" y="8551"/>
                    <a:pt x="18720" y="14664"/>
                    <a:pt x="21600" y="20777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80" name="Line">
              <a:extLst>
                <a:ext uri="{FF2B5EF4-FFF2-40B4-BE49-F238E27FC236}">
                  <a16:creationId xmlns:a16="http://schemas.microsoft.com/office/drawing/2014/main" id="{0492468A-B7B3-40D7-A44B-F93CB0DD66F8}"/>
                </a:ext>
              </a:extLst>
            </p:cNvPr>
            <p:cNvSpPr/>
            <p:nvPr/>
          </p:nvSpPr>
          <p:spPr>
            <a:xfrm>
              <a:off x="3021102" y="3226526"/>
              <a:ext cx="280670" cy="346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3" extrusionOk="0">
                  <a:moveTo>
                    <a:pt x="0" y="6469"/>
                  </a:moveTo>
                  <a:cubicBezTo>
                    <a:pt x="771" y="11038"/>
                    <a:pt x="1543" y="15608"/>
                    <a:pt x="2571" y="15608"/>
                  </a:cubicBezTo>
                  <a:cubicBezTo>
                    <a:pt x="3600" y="15608"/>
                    <a:pt x="4886" y="11038"/>
                    <a:pt x="5914" y="8131"/>
                  </a:cubicBezTo>
                  <a:cubicBezTo>
                    <a:pt x="6943" y="5223"/>
                    <a:pt x="7714" y="3977"/>
                    <a:pt x="8614" y="2731"/>
                  </a:cubicBezTo>
                  <a:cubicBezTo>
                    <a:pt x="9514" y="1485"/>
                    <a:pt x="10543" y="238"/>
                    <a:pt x="11571" y="31"/>
                  </a:cubicBezTo>
                  <a:cubicBezTo>
                    <a:pt x="12600" y="-177"/>
                    <a:pt x="13629" y="654"/>
                    <a:pt x="14657" y="2938"/>
                  </a:cubicBezTo>
                  <a:cubicBezTo>
                    <a:pt x="15686" y="5223"/>
                    <a:pt x="16714" y="8961"/>
                    <a:pt x="17871" y="12285"/>
                  </a:cubicBezTo>
                  <a:cubicBezTo>
                    <a:pt x="19029" y="15608"/>
                    <a:pt x="20314" y="18515"/>
                    <a:pt x="21600" y="21423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81" name="Line">
              <a:extLst>
                <a:ext uri="{FF2B5EF4-FFF2-40B4-BE49-F238E27FC236}">
                  <a16:creationId xmlns:a16="http://schemas.microsoft.com/office/drawing/2014/main" id="{BC5D1648-225F-41F0-9EDF-75309EFE6C2F}"/>
                </a:ext>
              </a:extLst>
            </p:cNvPr>
            <p:cNvSpPr/>
            <p:nvPr/>
          </p:nvSpPr>
          <p:spPr>
            <a:xfrm>
              <a:off x="3313466" y="3090089"/>
              <a:ext cx="128642" cy="918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938" y="2453"/>
                    <a:pt x="18277" y="4905"/>
                    <a:pt x="16615" y="7240"/>
                  </a:cubicBezTo>
                  <a:cubicBezTo>
                    <a:pt x="14954" y="9574"/>
                    <a:pt x="13292" y="11789"/>
                    <a:pt x="11354" y="13886"/>
                  </a:cubicBezTo>
                  <a:cubicBezTo>
                    <a:pt x="9415" y="15982"/>
                    <a:pt x="7200" y="17960"/>
                    <a:pt x="5262" y="19226"/>
                  </a:cubicBezTo>
                  <a:cubicBezTo>
                    <a:pt x="3323" y="20492"/>
                    <a:pt x="1662" y="2104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82" name="Line">
              <a:extLst>
                <a:ext uri="{FF2B5EF4-FFF2-40B4-BE49-F238E27FC236}">
                  <a16:creationId xmlns:a16="http://schemas.microsoft.com/office/drawing/2014/main" id="{FA9DF19C-C159-452D-BBEC-1AE38919AACC}"/>
                </a:ext>
              </a:extLst>
            </p:cNvPr>
            <p:cNvSpPr/>
            <p:nvPr/>
          </p:nvSpPr>
          <p:spPr>
            <a:xfrm>
              <a:off x="3371940" y="3300275"/>
              <a:ext cx="202706" cy="287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8" h="20879" extrusionOk="0">
                  <a:moveTo>
                    <a:pt x="5171" y="4623"/>
                  </a:moveTo>
                  <a:cubicBezTo>
                    <a:pt x="5867" y="3409"/>
                    <a:pt x="6564" y="2196"/>
                    <a:pt x="8480" y="1225"/>
                  </a:cubicBezTo>
                  <a:cubicBezTo>
                    <a:pt x="10396" y="254"/>
                    <a:pt x="13532" y="-474"/>
                    <a:pt x="16145" y="375"/>
                  </a:cubicBezTo>
                  <a:cubicBezTo>
                    <a:pt x="18758" y="1225"/>
                    <a:pt x="20848" y="3652"/>
                    <a:pt x="20848" y="6928"/>
                  </a:cubicBezTo>
                  <a:cubicBezTo>
                    <a:pt x="20848" y="10205"/>
                    <a:pt x="18758" y="14330"/>
                    <a:pt x="16493" y="16757"/>
                  </a:cubicBezTo>
                  <a:cubicBezTo>
                    <a:pt x="14229" y="19184"/>
                    <a:pt x="11790" y="19913"/>
                    <a:pt x="8654" y="20398"/>
                  </a:cubicBezTo>
                  <a:cubicBezTo>
                    <a:pt x="5519" y="20883"/>
                    <a:pt x="1687" y="21126"/>
                    <a:pt x="467" y="20519"/>
                  </a:cubicBezTo>
                  <a:cubicBezTo>
                    <a:pt x="-752" y="19913"/>
                    <a:pt x="642" y="18456"/>
                    <a:pt x="2035" y="17000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83" name="Line">
              <a:extLst>
                <a:ext uri="{FF2B5EF4-FFF2-40B4-BE49-F238E27FC236}">
                  <a16:creationId xmlns:a16="http://schemas.microsoft.com/office/drawing/2014/main" id="{9892D47D-3993-4D62-A28B-D604A523E949}"/>
                </a:ext>
              </a:extLst>
            </p:cNvPr>
            <p:cNvSpPr/>
            <p:nvPr/>
          </p:nvSpPr>
          <p:spPr>
            <a:xfrm>
              <a:off x="3683795" y="2942590"/>
              <a:ext cx="495070" cy="652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547" extrusionOk="0">
                  <a:moveTo>
                    <a:pt x="2204" y="13904"/>
                  </a:moveTo>
                  <a:cubicBezTo>
                    <a:pt x="1469" y="14015"/>
                    <a:pt x="735" y="14125"/>
                    <a:pt x="367" y="14458"/>
                  </a:cubicBezTo>
                  <a:cubicBezTo>
                    <a:pt x="0" y="14790"/>
                    <a:pt x="0" y="15344"/>
                    <a:pt x="0" y="16009"/>
                  </a:cubicBezTo>
                  <a:cubicBezTo>
                    <a:pt x="0" y="16673"/>
                    <a:pt x="0" y="17449"/>
                    <a:pt x="588" y="18169"/>
                  </a:cubicBezTo>
                  <a:cubicBezTo>
                    <a:pt x="1176" y="18889"/>
                    <a:pt x="2351" y="19553"/>
                    <a:pt x="3453" y="19498"/>
                  </a:cubicBezTo>
                  <a:cubicBezTo>
                    <a:pt x="4555" y="19442"/>
                    <a:pt x="5584" y="18667"/>
                    <a:pt x="6318" y="17670"/>
                  </a:cubicBezTo>
                  <a:cubicBezTo>
                    <a:pt x="7053" y="16673"/>
                    <a:pt x="7494" y="15455"/>
                    <a:pt x="7788" y="14458"/>
                  </a:cubicBezTo>
                  <a:cubicBezTo>
                    <a:pt x="8082" y="13461"/>
                    <a:pt x="8229" y="12685"/>
                    <a:pt x="8302" y="12630"/>
                  </a:cubicBezTo>
                  <a:cubicBezTo>
                    <a:pt x="8375" y="12575"/>
                    <a:pt x="8375" y="13239"/>
                    <a:pt x="8375" y="14125"/>
                  </a:cubicBezTo>
                  <a:cubicBezTo>
                    <a:pt x="8375" y="15012"/>
                    <a:pt x="8375" y="16119"/>
                    <a:pt x="8522" y="17116"/>
                  </a:cubicBezTo>
                  <a:cubicBezTo>
                    <a:pt x="8669" y="18113"/>
                    <a:pt x="8963" y="18999"/>
                    <a:pt x="9478" y="19498"/>
                  </a:cubicBezTo>
                  <a:cubicBezTo>
                    <a:pt x="9992" y="19996"/>
                    <a:pt x="10727" y="20107"/>
                    <a:pt x="12049" y="19276"/>
                  </a:cubicBezTo>
                  <a:cubicBezTo>
                    <a:pt x="13371" y="18445"/>
                    <a:pt x="15282" y="16673"/>
                    <a:pt x="16824" y="14181"/>
                  </a:cubicBezTo>
                  <a:cubicBezTo>
                    <a:pt x="18367" y="11689"/>
                    <a:pt x="19543" y="8476"/>
                    <a:pt x="20278" y="6316"/>
                  </a:cubicBezTo>
                  <a:cubicBezTo>
                    <a:pt x="21012" y="4156"/>
                    <a:pt x="21306" y="3049"/>
                    <a:pt x="21453" y="1996"/>
                  </a:cubicBezTo>
                  <a:cubicBezTo>
                    <a:pt x="21600" y="944"/>
                    <a:pt x="21600" y="-53"/>
                    <a:pt x="21380" y="2"/>
                  </a:cubicBezTo>
                  <a:cubicBezTo>
                    <a:pt x="21159" y="58"/>
                    <a:pt x="20718" y="1165"/>
                    <a:pt x="19984" y="3602"/>
                  </a:cubicBezTo>
                  <a:cubicBezTo>
                    <a:pt x="19249" y="6039"/>
                    <a:pt x="18220" y="9805"/>
                    <a:pt x="17559" y="13018"/>
                  </a:cubicBezTo>
                  <a:cubicBezTo>
                    <a:pt x="16898" y="16230"/>
                    <a:pt x="16604" y="18889"/>
                    <a:pt x="16310" y="21547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84" name="Line">
              <a:extLst>
                <a:ext uri="{FF2B5EF4-FFF2-40B4-BE49-F238E27FC236}">
                  <a16:creationId xmlns:a16="http://schemas.microsoft.com/office/drawing/2014/main" id="{BD46C778-7850-45FB-8B8A-816DC8545930}"/>
                </a:ext>
              </a:extLst>
            </p:cNvPr>
            <p:cNvSpPr/>
            <p:nvPr/>
          </p:nvSpPr>
          <p:spPr>
            <a:xfrm>
              <a:off x="4007344" y="3208087"/>
              <a:ext cx="191013" cy="103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028" extrusionOk="0">
                  <a:moveTo>
                    <a:pt x="1126" y="8878"/>
                  </a:moveTo>
                  <a:cubicBezTo>
                    <a:pt x="381" y="4828"/>
                    <a:pt x="-364" y="778"/>
                    <a:pt x="195" y="103"/>
                  </a:cubicBezTo>
                  <a:cubicBezTo>
                    <a:pt x="753" y="-572"/>
                    <a:pt x="2615" y="2128"/>
                    <a:pt x="6339" y="6178"/>
                  </a:cubicBezTo>
                  <a:cubicBezTo>
                    <a:pt x="10064" y="10228"/>
                    <a:pt x="15650" y="15628"/>
                    <a:pt x="21236" y="21028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85" name="Line">
              <a:extLst>
                <a:ext uri="{FF2B5EF4-FFF2-40B4-BE49-F238E27FC236}">
                  <a16:creationId xmlns:a16="http://schemas.microsoft.com/office/drawing/2014/main" id="{7BC13CE3-DE15-458D-A035-9CA34269FA41}"/>
                </a:ext>
              </a:extLst>
            </p:cNvPr>
            <p:cNvSpPr/>
            <p:nvPr/>
          </p:nvSpPr>
          <p:spPr>
            <a:xfrm>
              <a:off x="4050226" y="3263400"/>
              <a:ext cx="463884" cy="398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27" extrusionOk="0">
                  <a:moveTo>
                    <a:pt x="21186" y="3210"/>
                  </a:moveTo>
                  <a:cubicBezTo>
                    <a:pt x="21341" y="2303"/>
                    <a:pt x="21495" y="1395"/>
                    <a:pt x="21186" y="851"/>
                  </a:cubicBezTo>
                  <a:cubicBezTo>
                    <a:pt x="20878" y="306"/>
                    <a:pt x="20106" y="125"/>
                    <a:pt x="19258" y="34"/>
                  </a:cubicBezTo>
                  <a:cubicBezTo>
                    <a:pt x="18409" y="-57"/>
                    <a:pt x="17484" y="-57"/>
                    <a:pt x="16558" y="1304"/>
                  </a:cubicBezTo>
                  <a:cubicBezTo>
                    <a:pt x="15632" y="2666"/>
                    <a:pt x="14706" y="5388"/>
                    <a:pt x="14629" y="7657"/>
                  </a:cubicBezTo>
                  <a:cubicBezTo>
                    <a:pt x="14552" y="9926"/>
                    <a:pt x="15324" y="11741"/>
                    <a:pt x="15709" y="13284"/>
                  </a:cubicBezTo>
                  <a:cubicBezTo>
                    <a:pt x="16095" y="14827"/>
                    <a:pt x="16095" y="16098"/>
                    <a:pt x="15169" y="17368"/>
                  </a:cubicBezTo>
                  <a:cubicBezTo>
                    <a:pt x="14244" y="18639"/>
                    <a:pt x="12392" y="19909"/>
                    <a:pt x="10155" y="20635"/>
                  </a:cubicBezTo>
                  <a:cubicBezTo>
                    <a:pt x="7918" y="21361"/>
                    <a:pt x="5295" y="21543"/>
                    <a:pt x="3521" y="21361"/>
                  </a:cubicBezTo>
                  <a:cubicBezTo>
                    <a:pt x="1746" y="21180"/>
                    <a:pt x="821" y="20635"/>
                    <a:pt x="358" y="19728"/>
                  </a:cubicBezTo>
                  <a:cubicBezTo>
                    <a:pt x="-105" y="18820"/>
                    <a:pt x="-105" y="17550"/>
                    <a:pt x="281" y="16733"/>
                  </a:cubicBezTo>
                  <a:cubicBezTo>
                    <a:pt x="666" y="15916"/>
                    <a:pt x="1438" y="15553"/>
                    <a:pt x="2209" y="15190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86" name="Line">
              <a:extLst>
                <a:ext uri="{FF2B5EF4-FFF2-40B4-BE49-F238E27FC236}">
                  <a16:creationId xmlns:a16="http://schemas.microsoft.com/office/drawing/2014/main" id="{9FFF8C37-4221-460D-99EF-C6D25E7415B0}"/>
                </a:ext>
              </a:extLst>
            </p:cNvPr>
            <p:cNvSpPr/>
            <p:nvPr/>
          </p:nvSpPr>
          <p:spPr>
            <a:xfrm>
              <a:off x="709471" y="3857080"/>
              <a:ext cx="366430" cy="859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1" h="21357" extrusionOk="0">
                  <a:moveTo>
                    <a:pt x="20981" y="1279"/>
                  </a:moveTo>
                  <a:cubicBezTo>
                    <a:pt x="20402" y="862"/>
                    <a:pt x="19824" y="445"/>
                    <a:pt x="19052" y="195"/>
                  </a:cubicBezTo>
                  <a:cubicBezTo>
                    <a:pt x="18281" y="-56"/>
                    <a:pt x="17317" y="-139"/>
                    <a:pt x="15774" y="403"/>
                  </a:cubicBezTo>
                  <a:cubicBezTo>
                    <a:pt x="14231" y="945"/>
                    <a:pt x="12110" y="2113"/>
                    <a:pt x="9410" y="3989"/>
                  </a:cubicBezTo>
                  <a:cubicBezTo>
                    <a:pt x="6710" y="5866"/>
                    <a:pt x="3431" y="8451"/>
                    <a:pt x="1599" y="10953"/>
                  </a:cubicBezTo>
                  <a:cubicBezTo>
                    <a:pt x="-233" y="13455"/>
                    <a:pt x="-619" y="15873"/>
                    <a:pt x="1117" y="17625"/>
                  </a:cubicBezTo>
                  <a:cubicBezTo>
                    <a:pt x="2852" y="19376"/>
                    <a:pt x="6710" y="20460"/>
                    <a:pt x="9795" y="20961"/>
                  </a:cubicBezTo>
                  <a:cubicBezTo>
                    <a:pt x="12881" y="21461"/>
                    <a:pt x="15195" y="21378"/>
                    <a:pt x="17510" y="21294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87" name="Line">
              <a:extLst>
                <a:ext uri="{FF2B5EF4-FFF2-40B4-BE49-F238E27FC236}">
                  <a16:creationId xmlns:a16="http://schemas.microsoft.com/office/drawing/2014/main" id="{A4E60645-713F-4173-A4C6-08FCC5041391}"/>
                </a:ext>
              </a:extLst>
            </p:cNvPr>
            <p:cNvSpPr/>
            <p:nvPr/>
          </p:nvSpPr>
          <p:spPr>
            <a:xfrm>
              <a:off x="1204543" y="4026703"/>
              <a:ext cx="62371" cy="556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00" y="4713"/>
                    <a:pt x="9600" y="9425"/>
                    <a:pt x="6000" y="13025"/>
                  </a:cubicBezTo>
                  <a:cubicBezTo>
                    <a:pt x="2400" y="16625"/>
                    <a:pt x="1200" y="1911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88" name="Line">
              <a:extLst>
                <a:ext uri="{FF2B5EF4-FFF2-40B4-BE49-F238E27FC236}">
                  <a16:creationId xmlns:a16="http://schemas.microsoft.com/office/drawing/2014/main" id="{838288C4-3F8E-40E1-B40A-27555C752783}"/>
                </a:ext>
              </a:extLst>
            </p:cNvPr>
            <p:cNvSpPr/>
            <p:nvPr/>
          </p:nvSpPr>
          <p:spPr>
            <a:xfrm>
              <a:off x="1200644" y="3989828"/>
              <a:ext cx="268977" cy="361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4" h="21172" extrusionOk="0">
                  <a:moveTo>
                    <a:pt x="2711" y="2784"/>
                  </a:moveTo>
                  <a:cubicBezTo>
                    <a:pt x="2711" y="1803"/>
                    <a:pt x="2711" y="821"/>
                    <a:pt x="3739" y="330"/>
                  </a:cubicBezTo>
                  <a:cubicBezTo>
                    <a:pt x="4768" y="-161"/>
                    <a:pt x="6825" y="-161"/>
                    <a:pt x="9782" y="723"/>
                  </a:cubicBezTo>
                  <a:cubicBezTo>
                    <a:pt x="12739" y="1606"/>
                    <a:pt x="16596" y="3374"/>
                    <a:pt x="18782" y="5926"/>
                  </a:cubicBezTo>
                  <a:cubicBezTo>
                    <a:pt x="20968" y="8479"/>
                    <a:pt x="21482" y="11817"/>
                    <a:pt x="18525" y="14566"/>
                  </a:cubicBezTo>
                  <a:cubicBezTo>
                    <a:pt x="15568" y="17315"/>
                    <a:pt x="9139" y="19475"/>
                    <a:pt x="5282" y="20457"/>
                  </a:cubicBezTo>
                  <a:cubicBezTo>
                    <a:pt x="1425" y="21439"/>
                    <a:pt x="139" y="21243"/>
                    <a:pt x="11" y="20850"/>
                  </a:cubicBezTo>
                  <a:cubicBezTo>
                    <a:pt x="-118" y="20457"/>
                    <a:pt x="911" y="19868"/>
                    <a:pt x="1939" y="19279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89" name="Line">
              <a:extLst>
                <a:ext uri="{FF2B5EF4-FFF2-40B4-BE49-F238E27FC236}">
                  <a16:creationId xmlns:a16="http://schemas.microsoft.com/office/drawing/2014/main" id="{046B77AC-1B8D-42F0-BDAB-D623DAF37335}"/>
                </a:ext>
              </a:extLst>
            </p:cNvPr>
            <p:cNvSpPr/>
            <p:nvPr/>
          </p:nvSpPr>
          <p:spPr>
            <a:xfrm>
              <a:off x="1719105" y="4148390"/>
              <a:ext cx="50675" cy="394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720" y="4431"/>
                    <a:pt x="15840" y="8862"/>
                    <a:pt x="12240" y="12462"/>
                  </a:cubicBezTo>
                  <a:cubicBezTo>
                    <a:pt x="8640" y="16062"/>
                    <a:pt x="4320" y="18831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90" name="Line">
              <a:extLst>
                <a:ext uri="{FF2B5EF4-FFF2-40B4-BE49-F238E27FC236}">
                  <a16:creationId xmlns:a16="http://schemas.microsoft.com/office/drawing/2014/main" id="{1A8B1137-C0F8-48CC-A53B-16E494F8C9B3}"/>
                </a:ext>
              </a:extLst>
            </p:cNvPr>
            <p:cNvSpPr/>
            <p:nvPr/>
          </p:nvSpPr>
          <p:spPr>
            <a:xfrm>
              <a:off x="1578770" y="4565071"/>
              <a:ext cx="194910" cy="25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600" extrusionOk="0">
                  <a:moveTo>
                    <a:pt x="5382" y="21600"/>
                  </a:moveTo>
                  <a:cubicBezTo>
                    <a:pt x="2789" y="16403"/>
                    <a:pt x="195" y="11207"/>
                    <a:pt x="10" y="8608"/>
                  </a:cubicBezTo>
                  <a:cubicBezTo>
                    <a:pt x="-175" y="6010"/>
                    <a:pt x="2048" y="6010"/>
                    <a:pt x="7235" y="4711"/>
                  </a:cubicBezTo>
                  <a:cubicBezTo>
                    <a:pt x="11223" y="3712"/>
                    <a:pt x="16964" y="1945"/>
                    <a:pt x="21425" y="0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91" name="Line">
              <a:extLst>
                <a:ext uri="{FF2B5EF4-FFF2-40B4-BE49-F238E27FC236}">
                  <a16:creationId xmlns:a16="http://schemas.microsoft.com/office/drawing/2014/main" id="{11FB43BB-D3BB-4409-BDEE-E17B8EA43A48}"/>
                </a:ext>
              </a:extLst>
            </p:cNvPr>
            <p:cNvSpPr/>
            <p:nvPr/>
          </p:nvSpPr>
          <p:spPr>
            <a:xfrm>
              <a:off x="1621649" y="4089390"/>
              <a:ext cx="229995" cy="47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0264" extrusionOk="0">
                  <a:moveTo>
                    <a:pt x="1624" y="20264"/>
                  </a:moveTo>
                  <a:cubicBezTo>
                    <a:pt x="686" y="14864"/>
                    <a:pt x="-251" y="9464"/>
                    <a:pt x="61" y="5414"/>
                  </a:cubicBezTo>
                  <a:cubicBezTo>
                    <a:pt x="374" y="1364"/>
                    <a:pt x="1936" y="-1336"/>
                    <a:pt x="7248" y="689"/>
                  </a:cubicBezTo>
                  <a:cubicBezTo>
                    <a:pt x="10705" y="2007"/>
                    <a:pt x="15750" y="5325"/>
                    <a:pt x="21349" y="9343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92" name="Line">
              <a:extLst>
                <a:ext uri="{FF2B5EF4-FFF2-40B4-BE49-F238E27FC236}">
                  <a16:creationId xmlns:a16="http://schemas.microsoft.com/office/drawing/2014/main" id="{B26FF878-7E5D-43A3-8EDE-B4F8FC6AF5B4}"/>
                </a:ext>
              </a:extLst>
            </p:cNvPr>
            <p:cNvSpPr/>
            <p:nvPr/>
          </p:nvSpPr>
          <p:spPr>
            <a:xfrm>
              <a:off x="740657" y="9849198"/>
              <a:ext cx="385923" cy="483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465" extrusionOk="0">
                  <a:moveTo>
                    <a:pt x="21399" y="1951"/>
                  </a:moveTo>
                  <a:cubicBezTo>
                    <a:pt x="20468" y="908"/>
                    <a:pt x="19537" y="-135"/>
                    <a:pt x="16837" y="14"/>
                  </a:cubicBezTo>
                  <a:cubicBezTo>
                    <a:pt x="14137" y="163"/>
                    <a:pt x="9668" y="1504"/>
                    <a:pt x="7154" y="2472"/>
                  </a:cubicBezTo>
                  <a:cubicBezTo>
                    <a:pt x="4640" y="3440"/>
                    <a:pt x="4082" y="4036"/>
                    <a:pt x="4175" y="4706"/>
                  </a:cubicBezTo>
                  <a:cubicBezTo>
                    <a:pt x="4268" y="5377"/>
                    <a:pt x="5013" y="6122"/>
                    <a:pt x="7340" y="7462"/>
                  </a:cubicBezTo>
                  <a:cubicBezTo>
                    <a:pt x="9668" y="8803"/>
                    <a:pt x="13578" y="10739"/>
                    <a:pt x="15813" y="12155"/>
                  </a:cubicBezTo>
                  <a:cubicBezTo>
                    <a:pt x="18047" y="13570"/>
                    <a:pt x="18606" y="14464"/>
                    <a:pt x="18792" y="15357"/>
                  </a:cubicBezTo>
                  <a:cubicBezTo>
                    <a:pt x="18978" y="16251"/>
                    <a:pt x="18792" y="17145"/>
                    <a:pt x="17489" y="18113"/>
                  </a:cubicBezTo>
                  <a:cubicBezTo>
                    <a:pt x="16185" y="19082"/>
                    <a:pt x="13765" y="20124"/>
                    <a:pt x="11065" y="20720"/>
                  </a:cubicBezTo>
                  <a:cubicBezTo>
                    <a:pt x="8365" y="21316"/>
                    <a:pt x="5385" y="21465"/>
                    <a:pt x="3430" y="21465"/>
                  </a:cubicBezTo>
                  <a:cubicBezTo>
                    <a:pt x="1475" y="21465"/>
                    <a:pt x="544" y="21316"/>
                    <a:pt x="171" y="20869"/>
                  </a:cubicBezTo>
                  <a:cubicBezTo>
                    <a:pt x="-201" y="20422"/>
                    <a:pt x="-15" y="19677"/>
                    <a:pt x="1196" y="18858"/>
                  </a:cubicBezTo>
                  <a:cubicBezTo>
                    <a:pt x="2406" y="18039"/>
                    <a:pt x="4640" y="17145"/>
                    <a:pt x="6875" y="16251"/>
                  </a:cubicBezTo>
                </a:path>
              </a:pathLst>
            </a:custGeom>
            <a:noFill/>
            <a:ln w="38100" cap="rnd">
              <a:solidFill>
                <a:srgbClr val="669D34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93" name="Line">
              <a:extLst>
                <a:ext uri="{FF2B5EF4-FFF2-40B4-BE49-F238E27FC236}">
                  <a16:creationId xmlns:a16="http://schemas.microsoft.com/office/drawing/2014/main" id="{3DBAF37D-573A-4712-9813-FF95E5F3CC88}"/>
                </a:ext>
              </a:extLst>
            </p:cNvPr>
            <p:cNvSpPr/>
            <p:nvPr/>
          </p:nvSpPr>
          <p:spPr>
            <a:xfrm>
              <a:off x="1149969" y="10004071"/>
              <a:ext cx="276771" cy="306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3" h="20823" extrusionOk="0">
                  <a:moveTo>
                    <a:pt x="4186" y="9639"/>
                  </a:moveTo>
                  <a:cubicBezTo>
                    <a:pt x="5191" y="10328"/>
                    <a:pt x="6196" y="11018"/>
                    <a:pt x="7326" y="10903"/>
                  </a:cubicBezTo>
                  <a:cubicBezTo>
                    <a:pt x="8456" y="10788"/>
                    <a:pt x="9712" y="9869"/>
                    <a:pt x="10968" y="8375"/>
                  </a:cubicBezTo>
                  <a:cubicBezTo>
                    <a:pt x="12223" y="6881"/>
                    <a:pt x="13479" y="4813"/>
                    <a:pt x="13856" y="3205"/>
                  </a:cubicBezTo>
                  <a:cubicBezTo>
                    <a:pt x="14233" y="1596"/>
                    <a:pt x="13730" y="447"/>
                    <a:pt x="11470" y="103"/>
                  </a:cubicBezTo>
                  <a:cubicBezTo>
                    <a:pt x="9210" y="-242"/>
                    <a:pt x="5191" y="218"/>
                    <a:pt x="2679" y="2515"/>
                  </a:cubicBezTo>
                  <a:cubicBezTo>
                    <a:pt x="168" y="4813"/>
                    <a:pt x="-837" y="8949"/>
                    <a:pt x="796" y="12511"/>
                  </a:cubicBezTo>
                  <a:cubicBezTo>
                    <a:pt x="2428" y="16073"/>
                    <a:pt x="6698" y="19060"/>
                    <a:pt x="10465" y="20209"/>
                  </a:cubicBezTo>
                  <a:cubicBezTo>
                    <a:pt x="14233" y="21358"/>
                    <a:pt x="17498" y="20669"/>
                    <a:pt x="20763" y="19979"/>
                  </a:cubicBezTo>
                </a:path>
              </a:pathLst>
            </a:custGeom>
            <a:noFill/>
            <a:ln w="38100" cap="rnd">
              <a:solidFill>
                <a:srgbClr val="669D34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94" name="Line">
              <a:extLst>
                <a:ext uri="{FF2B5EF4-FFF2-40B4-BE49-F238E27FC236}">
                  <a16:creationId xmlns:a16="http://schemas.microsoft.com/office/drawing/2014/main" id="{5BA457BC-83CD-433C-B718-440DCD6BFE4C}"/>
                </a:ext>
              </a:extLst>
            </p:cNvPr>
            <p:cNvSpPr/>
            <p:nvPr/>
          </p:nvSpPr>
          <p:spPr>
            <a:xfrm>
              <a:off x="1465721" y="10022507"/>
              <a:ext cx="245587" cy="254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278" extrusionOk="0">
                  <a:moveTo>
                    <a:pt x="19338" y="239"/>
                  </a:moveTo>
                  <a:cubicBezTo>
                    <a:pt x="14959" y="-41"/>
                    <a:pt x="10581" y="-322"/>
                    <a:pt x="7224" y="940"/>
                  </a:cubicBezTo>
                  <a:cubicBezTo>
                    <a:pt x="3867" y="2203"/>
                    <a:pt x="1532" y="5008"/>
                    <a:pt x="511" y="8094"/>
                  </a:cubicBezTo>
                  <a:cubicBezTo>
                    <a:pt x="-511" y="11179"/>
                    <a:pt x="-219" y="14546"/>
                    <a:pt x="3430" y="16790"/>
                  </a:cubicBezTo>
                  <a:cubicBezTo>
                    <a:pt x="7078" y="19034"/>
                    <a:pt x="14084" y="20156"/>
                    <a:pt x="21089" y="21278"/>
                  </a:cubicBezTo>
                </a:path>
              </a:pathLst>
            </a:custGeom>
            <a:noFill/>
            <a:ln w="38100" cap="rnd">
              <a:solidFill>
                <a:srgbClr val="669D34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95" name="Line">
              <a:extLst>
                <a:ext uri="{FF2B5EF4-FFF2-40B4-BE49-F238E27FC236}">
                  <a16:creationId xmlns:a16="http://schemas.microsoft.com/office/drawing/2014/main" id="{215832EC-2E9F-4161-BA94-479B0D2219EF}"/>
                </a:ext>
              </a:extLst>
            </p:cNvPr>
            <p:cNvSpPr/>
            <p:nvPr/>
          </p:nvSpPr>
          <p:spPr>
            <a:xfrm>
              <a:off x="1746391" y="10018821"/>
              <a:ext cx="319652" cy="280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8" h="20617" extrusionOk="0">
                  <a:moveTo>
                    <a:pt x="13950" y="451"/>
                  </a:moveTo>
                  <a:cubicBezTo>
                    <a:pt x="12859" y="-40"/>
                    <a:pt x="11768" y="-531"/>
                    <a:pt x="9368" y="1310"/>
                  </a:cubicBezTo>
                  <a:cubicBezTo>
                    <a:pt x="6968" y="3151"/>
                    <a:pt x="3259" y="7324"/>
                    <a:pt x="1405" y="10760"/>
                  </a:cubicBezTo>
                  <a:cubicBezTo>
                    <a:pt x="-450" y="14196"/>
                    <a:pt x="-450" y="16896"/>
                    <a:pt x="1295" y="18614"/>
                  </a:cubicBezTo>
                  <a:cubicBezTo>
                    <a:pt x="3041" y="20333"/>
                    <a:pt x="6532" y="21069"/>
                    <a:pt x="10132" y="20333"/>
                  </a:cubicBezTo>
                  <a:cubicBezTo>
                    <a:pt x="13732" y="19596"/>
                    <a:pt x="17441" y="17387"/>
                    <a:pt x="19295" y="14196"/>
                  </a:cubicBezTo>
                  <a:cubicBezTo>
                    <a:pt x="21150" y="11005"/>
                    <a:pt x="21150" y="6833"/>
                    <a:pt x="18968" y="4378"/>
                  </a:cubicBezTo>
                  <a:cubicBezTo>
                    <a:pt x="16786" y="1924"/>
                    <a:pt x="12423" y="1187"/>
                    <a:pt x="8059" y="451"/>
                  </a:cubicBezTo>
                </a:path>
              </a:pathLst>
            </a:custGeom>
            <a:noFill/>
            <a:ln w="38100" cap="rnd">
              <a:solidFill>
                <a:srgbClr val="669D34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96" name="Line">
              <a:extLst>
                <a:ext uri="{FF2B5EF4-FFF2-40B4-BE49-F238E27FC236}">
                  <a16:creationId xmlns:a16="http://schemas.microsoft.com/office/drawing/2014/main" id="{FC673B09-F6EB-43B8-AD86-48C89E6862B6}"/>
                </a:ext>
              </a:extLst>
            </p:cNvPr>
            <p:cNvSpPr/>
            <p:nvPr/>
          </p:nvSpPr>
          <p:spPr>
            <a:xfrm>
              <a:off x="2151804" y="9989321"/>
              <a:ext cx="374227" cy="306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extrusionOk="0">
                  <a:moveTo>
                    <a:pt x="0" y="8052"/>
                  </a:moveTo>
                  <a:cubicBezTo>
                    <a:pt x="778" y="7348"/>
                    <a:pt x="1557" y="6644"/>
                    <a:pt x="2335" y="6761"/>
                  </a:cubicBezTo>
                  <a:cubicBezTo>
                    <a:pt x="3114" y="6878"/>
                    <a:pt x="3892" y="7818"/>
                    <a:pt x="4378" y="8874"/>
                  </a:cubicBezTo>
                  <a:cubicBezTo>
                    <a:pt x="4865" y="9931"/>
                    <a:pt x="5059" y="11105"/>
                    <a:pt x="5254" y="12396"/>
                  </a:cubicBezTo>
                  <a:cubicBezTo>
                    <a:pt x="5449" y="13687"/>
                    <a:pt x="5643" y="15096"/>
                    <a:pt x="5351" y="16270"/>
                  </a:cubicBezTo>
                  <a:cubicBezTo>
                    <a:pt x="5059" y="17444"/>
                    <a:pt x="4281" y="18383"/>
                    <a:pt x="4184" y="18265"/>
                  </a:cubicBezTo>
                  <a:cubicBezTo>
                    <a:pt x="4086" y="18148"/>
                    <a:pt x="4670" y="16974"/>
                    <a:pt x="6519" y="13805"/>
                  </a:cubicBezTo>
                  <a:cubicBezTo>
                    <a:pt x="8368" y="10635"/>
                    <a:pt x="11481" y="5470"/>
                    <a:pt x="13524" y="2770"/>
                  </a:cubicBezTo>
                  <a:cubicBezTo>
                    <a:pt x="15568" y="70"/>
                    <a:pt x="16541" y="-165"/>
                    <a:pt x="17416" y="70"/>
                  </a:cubicBezTo>
                  <a:cubicBezTo>
                    <a:pt x="18292" y="305"/>
                    <a:pt x="19070" y="1009"/>
                    <a:pt x="19654" y="3474"/>
                  </a:cubicBezTo>
                  <a:cubicBezTo>
                    <a:pt x="20238" y="5939"/>
                    <a:pt x="20627" y="10165"/>
                    <a:pt x="20919" y="13452"/>
                  </a:cubicBezTo>
                  <a:cubicBezTo>
                    <a:pt x="21211" y="16739"/>
                    <a:pt x="21405" y="19087"/>
                    <a:pt x="21600" y="21435"/>
                  </a:cubicBezTo>
                </a:path>
              </a:pathLst>
            </a:custGeom>
            <a:noFill/>
            <a:ln w="38100" cap="rnd">
              <a:solidFill>
                <a:srgbClr val="669D34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97" name="Line">
              <a:extLst>
                <a:ext uri="{FF2B5EF4-FFF2-40B4-BE49-F238E27FC236}">
                  <a16:creationId xmlns:a16="http://schemas.microsoft.com/office/drawing/2014/main" id="{A734F75F-5819-40F4-AB4A-A9C63BDD46E9}"/>
                </a:ext>
              </a:extLst>
            </p:cNvPr>
            <p:cNvSpPr/>
            <p:nvPr/>
          </p:nvSpPr>
          <p:spPr>
            <a:xfrm>
              <a:off x="2635180" y="9816009"/>
              <a:ext cx="272874" cy="449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9" h="21600" extrusionOk="0">
                  <a:moveTo>
                    <a:pt x="16425" y="13379"/>
                  </a:moveTo>
                  <a:cubicBezTo>
                    <a:pt x="16425" y="12573"/>
                    <a:pt x="16425" y="11767"/>
                    <a:pt x="15123" y="11364"/>
                  </a:cubicBezTo>
                  <a:cubicBezTo>
                    <a:pt x="13822" y="10961"/>
                    <a:pt x="11220" y="10961"/>
                    <a:pt x="8357" y="12090"/>
                  </a:cubicBezTo>
                  <a:cubicBezTo>
                    <a:pt x="5495" y="13218"/>
                    <a:pt x="2372" y="15475"/>
                    <a:pt x="940" y="17006"/>
                  </a:cubicBezTo>
                  <a:cubicBezTo>
                    <a:pt x="-491" y="18537"/>
                    <a:pt x="-231" y="19343"/>
                    <a:pt x="1331" y="19988"/>
                  </a:cubicBezTo>
                  <a:cubicBezTo>
                    <a:pt x="2892" y="20633"/>
                    <a:pt x="5755" y="21116"/>
                    <a:pt x="8878" y="19666"/>
                  </a:cubicBezTo>
                  <a:cubicBezTo>
                    <a:pt x="12001" y="18215"/>
                    <a:pt x="15384" y="14830"/>
                    <a:pt x="17205" y="11606"/>
                  </a:cubicBezTo>
                  <a:cubicBezTo>
                    <a:pt x="19027" y="8382"/>
                    <a:pt x="19287" y="5319"/>
                    <a:pt x="19417" y="3224"/>
                  </a:cubicBezTo>
                  <a:cubicBezTo>
                    <a:pt x="19548" y="1128"/>
                    <a:pt x="19548" y="0"/>
                    <a:pt x="19548" y="0"/>
                  </a:cubicBezTo>
                  <a:cubicBezTo>
                    <a:pt x="19548" y="0"/>
                    <a:pt x="19548" y="1128"/>
                    <a:pt x="19157" y="3788"/>
                  </a:cubicBezTo>
                  <a:cubicBezTo>
                    <a:pt x="18767" y="6448"/>
                    <a:pt x="17986" y="10639"/>
                    <a:pt x="18246" y="13863"/>
                  </a:cubicBezTo>
                  <a:cubicBezTo>
                    <a:pt x="18507" y="17087"/>
                    <a:pt x="19808" y="19343"/>
                    <a:pt x="21109" y="21600"/>
                  </a:cubicBezTo>
                </a:path>
              </a:pathLst>
            </a:custGeom>
            <a:noFill/>
            <a:ln w="38100" cap="rnd">
              <a:solidFill>
                <a:srgbClr val="669D34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98" name="Line">
              <a:extLst>
                <a:ext uri="{FF2B5EF4-FFF2-40B4-BE49-F238E27FC236}">
                  <a16:creationId xmlns:a16="http://schemas.microsoft.com/office/drawing/2014/main" id="{2D1E29D4-B087-4181-BBCD-9F6F56C06413}"/>
                </a:ext>
              </a:extLst>
            </p:cNvPr>
            <p:cNvSpPr/>
            <p:nvPr/>
          </p:nvSpPr>
          <p:spPr>
            <a:xfrm>
              <a:off x="3013306" y="10052007"/>
              <a:ext cx="218299" cy="294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252" extrusionOk="0">
                  <a:moveTo>
                    <a:pt x="21444" y="3778"/>
                  </a:moveTo>
                  <a:cubicBezTo>
                    <a:pt x="21444" y="2564"/>
                    <a:pt x="21444" y="1351"/>
                    <a:pt x="20626" y="623"/>
                  </a:cubicBezTo>
                  <a:cubicBezTo>
                    <a:pt x="19808" y="-105"/>
                    <a:pt x="18171" y="-348"/>
                    <a:pt x="14899" y="744"/>
                  </a:cubicBezTo>
                  <a:cubicBezTo>
                    <a:pt x="11626" y="1836"/>
                    <a:pt x="6717" y="4263"/>
                    <a:pt x="3935" y="6083"/>
                  </a:cubicBezTo>
                  <a:cubicBezTo>
                    <a:pt x="1153" y="7904"/>
                    <a:pt x="499" y="9117"/>
                    <a:pt x="171" y="10331"/>
                  </a:cubicBezTo>
                  <a:cubicBezTo>
                    <a:pt x="-156" y="11544"/>
                    <a:pt x="-156" y="12758"/>
                    <a:pt x="1480" y="13607"/>
                  </a:cubicBezTo>
                  <a:cubicBezTo>
                    <a:pt x="3117" y="14456"/>
                    <a:pt x="6389" y="14942"/>
                    <a:pt x="9499" y="14214"/>
                  </a:cubicBezTo>
                  <a:cubicBezTo>
                    <a:pt x="12608" y="13486"/>
                    <a:pt x="15553" y="11544"/>
                    <a:pt x="17189" y="9967"/>
                  </a:cubicBezTo>
                  <a:cubicBezTo>
                    <a:pt x="18826" y="8389"/>
                    <a:pt x="19153" y="7176"/>
                    <a:pt x="19317" y="5962"/>
                  </a:cubicBezTo>
                  <a:cubicBezTo>
                    <a:pt x="19480" y="4749"/>
                    <a:pt x="19480" y="3535"/>
                    <a:pt x="18826" y="3414"/>
                  </a:cubicBezTo>
                  <a:cubicBezTo>
                    <a:pt x="18171" y="3292"/>
                    <a:pt x="16862" y="4263"/>
                    <a:pt x="16208" y="6448"/>
                  </a:cubicBezTo>
                  <a:cubicBezTo>
                    <a:pt x="15553" y="8632"/>
                    <a:pt x="15553" y="12030"/>
                    <a:pt x="16371" y="14699"/>
                  </a:cubicBezTo>
                  <a:cubicBezTo>
                    <a:pt x="17189" y="17369"/>
                    <a:pt x="18826" y="19310"/>
                    <a:pt x="20462" y="21252"/>
                  </a:cubicBezTo>
                </a:path>
              </a:pathLst>
            </a:custGeom>
            <a:noFill/>
            <a:ln w="38100" cap="rnd">
              <a:solidFill>
                <a:srgbClr val="669D34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799" name="Line">
              <a:extLst>
                <a:ext uri="{FF2B5EF4-FFF2-40B4-BE49-F238E27FC236}">
                  <a16:creationId xmlns:a16="http://schemas.microsoft.com/office/drawing/2014/main" id="{9C70554C-6944-47B9-9C8A-07700997090A}"/>
                </a:ext>
              </a:extLst>
            </p:cNvPr>
            <p:cNvSpPr/>
            <p:nvPr/>
          </p:nvSpPr>
          <p:spPr>
            <a:xfrm>
              <a:off x="3321262" y="10044632"/>
              <a:ext cx="343041" cy="176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5" extrusionOk="0">
                  <a:moveTo>
                    <a:pt x="0" y="13200"/>
                  </a:moveTo>
                  <a:cubicBezTo>
                    <a:pt x="212" y="10400"/>
                    <a:pt x="424" y="7600"/>
                    <a:pt x="1059" y="5800"/>
                  </a:cubicBezTo>
                  <a:cubicBezTo>
                    <a:pt x="1694" y="4000"/>
                    <a:pt x="2753" y="3200"/>
                    <a:pt x="4129" y="3600"/>
                  </a:cubicBezTo>
                  <a:cubicBezTo>
                    <a:pt x="5506" y="4000"/>
                    <a:pt x="7200" y="5600"/>
                    <a:pt x="7729" y="10000"/>
                  </a:cubicBezTo>
                  <a:cubicBezTo>
                    <a:pt x="8259" y="14400"/>
                    <a:pt x="7624" y="21600"/>
                    <a:pt x="9212" y="21000"/>
                  </a:cubicBezTo>
                  <a:cubicBezTo>
                    <a:pt x="10800" y="20400"/>
                    <a:pt x="14612" y="12000"/>
                    <a:pt x="17047" y="7200"/>
                  </a:cubicBezTo>
                  <a:cubicBezTo>
                    <a:pt x="19482" y="2400"/>
                    <a:pt x="20541" y="1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669D34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00" name="Line">
              <a:extLst>
                <a:ext uri="{FF2B5EF4-FFF2-40B4-BE49-F238E27FC236}">
                  <a16:creationId xmlns:a16="http://schemas.microsoft.com/office/drawing/2014/main" id="{1DCEB7AD-ADEC-4728-ADB9-A9FA553F8E6A}"/>
                </a:ext>
              </a:extLst>
            </p:cNvPr>
            <p:cNvSpPr/>
            <p:nvPr/>
          </p:nvSpPr>
          <p:spPr>
            <a:xfrm>
              <a:off x="3582442" y="10085195"/>
              <a:ext cx="405412" cy="471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600" extrusionOk="0">
                  <a:moveTo>
                    <a:pt x="8033" y="0"/>
                  </a:moveTo>
                  <a:cubicBezTo>
                    <a:pt x="7855" y="1532"/>
                    <a:pt x="7676" y="3064"/>
                    <a:pt x="7676" y="4213"/>
                  </a:cubicBezTo>
                  <a:cubicBezTo>
                    <a:pt x="7676" y="5362"/>
                    <a:pt x="7855" y="6128"/>
                    <a:pt x="8390" y="6511"/>
                  </a:cubicBezTo>
                  <a:cubicBezTo>
                    <a:pt x="8926" y="6894"/>
                    <a:pt x="9818" y="6894"/>
                    <a:pt x="11425" y="6281"/>
                  </a:cubicBezTo>
                  <a:cubicBezTo>
                    <a:pt x="13031" y="5668"/>
                    <a:pt x="15352" y="4443"/>
                    <a:pt x="17048" y="3447"/>
                  </a:cubicBezTo>
                  <a:cubicBezTo>
                    <a:pt x="18744" y="2451"/>
                    <a:pt x="19815" y="1685"/>
                    <a:pt x="20529" y="1685"/>
                  </a:cubicBezTo>
                  <a:cubicBezTo>
                    <a:pt x="21243" y="1685"/>
                    <a:pt x="21600" y="2451"/>
                    <a:pt x="21332" y="4902"/>
                  </a:cubicBezTo>
                  <a:cubicBezTo>
                    <a:pt x="21064" y="7353"/>
                    <a:pt x="20172" y="11489"/>
                    <a:pt x="18476" y="14553"/>
                  </a:cubicBezTo>
                  <a:cubicBezTo>
                    <a:pt x="16780" y="17617"/>
                    <a:pt x="14281" y="19609"/>
                    <a:pt x="11068" y="20604"/>
                  </a:cubicBezTo>
                  <a:cubicBezTo>
                    <a:pt x="7855" y="21600"/>
                    <a:pt x="3927" y="21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669D34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01" name="Line">
              <a:extLst>
                <a:ext uri="{FF2B5EF4-FFF2-40B4-BE49-F238E27FC236}">
                  <a16:creationId xmlns:a16="http://schemas.microsoft.com/office/drawing/2014/main" id="{05203414-3E55-457E-AA49-808A570361D0}"/>
                </a:ext>
              </a:extLst>
            </p:cNvPr>
            <p:cNvSpPr/>
            <p:nvPr/>
          </p:nvSpPr>
          <p:spPr>
            <a:xfrm>
              <a:off x="1524195" y="10793186"/>
              <a:ext cx="27286" cy="37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30" h="21431" extrusionOk="0">
                  <a:moveTo>
                    <a:pt x="9995" y="2105"/>
                  </a:moveTo>
                  <a:cubicBezTo>
                    <a:pt x="5675" y="968"/>
                    <a:pt x="1355" y="-169"/>
                    <a:pt x="275" y="20"/>
                  </a:cubicBezTo>
                  <a:cubicBezTo>
                    <a:pt x="-805" y="210"/>
                    <a:pt x="1355" y="1726"/>
                    <a:pt x="5675" y="4568"/>
                  </a:cubicBezTo>
                  <a:cubicBezTo>
                    <a:pt x="9995" y="7410"/>
                    <a:pt x="16475" y="11578"/>
                    <a:pt x="18635" y="14610"/>
                  </a:cubicBezTo>
                  <a:cubicBezTo>
                    <a:pt x="20795" y="17642"/>
                    <a:pt x="18635" y="19536"/>
                    <a:pt x="16475" y="21431"/>
                  </a:cubicBezTo>
                </a:path>
              </a:pathLst>
            </a:custGeom>
            <a:noFill/>
            <a:ln w="38100" cap="rnd">
              <a:solidFill>
                <a:srgbClr val="669D34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02" name="Line">
              <a:extLst>
                <a:ext uri="{FF2B5EF4-FFF2-40B4-BE49-F238E27FC236}">
                  <a16:creationId xmlns:a16="http://schemas.microsoft.com/office/drawing/2014/main" id="{B5E13E54-C1A3-43F8-9647-BC753017672F}"/>
                </a:ext>
              </a:extLst>
            </p:cNvPr>
            <p:cNvSpPr/>
            <p:nvPr/>
          </p:nvSpPr>
          <p:spPr>
            <a:xfrm>
              <a:off x="1609956" y="10490815"/>
              <a:ext cx="70168" cy="129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64" extrusionOk="0">
                  <a:moveTo>
                    <a:pt x="0" y="4564"/>
                  </a:moveTo>
                  <a:cubicBezTo>
                    <a:pt x="0" y="1864"/>
                    <a:pt x="0" y="-836"/>
                    <a:pt x="2057" y="244"/>
                  </a:cubicBezTo>
                  <a:cubicBezTo>
                    <a:pt x="4114" y="1324"/>
                    <a:pt x="8229" y="6184"/>
                    <a:pt x="11829" y="10234"/>
                  </a:cubicBezTo>
                  <a:cubicBezTo>
                    <a:pt x="15429" y="14284"/>
                    <a:pt x="18514" y="17524"/>
                    <a:pt x="21600" y="20764"/>
                  </a:cubicBezTo>
                </a:path>
              </a:pathLst>
            </a:custGeom>
            <a:noFill/>
            <a:ln w="38100" cap="rnd">
              <a:solidFill>
                <a:srgbClr val="669D34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03" name="Line">
              <a:extLst>
                <a:ext uri="{FF2B5EF4-FFF2-40B4-BE49-F238E27FC236}">
                  <a16:creationId xmlns:a16="http://schemas.microsoft.com/office/drawing/2014/main" id="{4F975A83-9E9C-4BB2-A8B0-C5C7B1C2F2E7}"/>
                </a:ext>
              </a:extLst>
            </p:cNvPr>
            <p:cNvSpPr/>
            <p:nvPr/>
          </p:nvSpPr>
          <p:spPr>
            <a:xfrm>
              <a:off x="1851644" y="10911185"/>
              <a:ext cx="292363" cy="261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261" extrusionOk="0">
                  <a:moveTo>
                    <a:pt x="4358" y="1575"/>
                  </a:moveTo>
                  <a:cubicBezTo>
                    <a:pt x="4110" y="5403"/>
                    <a:pt x="3861" y="9231"/>
                    <a:pt x="3489" y="11965"/>
                  </a:cubicBezTo>
                  <a:cubicBezTo>
                    <a:pt x="3117" y="14699"/>
                    <a:pt x="2620" y="16339"/>
                    <a:pt x="1875" y="17570"/>
                  </a:cubicBezTo>
                  <a:cubicBezTo>
                    <a:pt x="1130" y="18800"/>
                    <a:pt x="137" y="19620"/>
                    <a:pt x="13" y="19210"/>
                  </a:cubicBezTo>
                  <a:cubicBezTo>
                    <a:pt x="-111" y="18800"/>
                    <a:pt x="634" y="17160"/>
                    <a:pt x="2248" y="14152"/>
                  </a:cubicBezTo>
                  <a:cubicBezTo>
                    <a:pt x="3861" y="11145"/>
                    <a:pt x="6344" y="6770"/>
                    <a:pt x="8082" y="3899"/>
                  </a:cubicBezTo>
                  <a:cubicBezTo>
                    <a:pt x="9820" y="1028"/>
                    <a:pt x="10813" y="-339"/>
                    <a:pt x="12427" y="71"/>
                  </a:cubicBezTo>
                  <a:cubicBezTo>
                    <a:pt x="14041" y="481"/>
                    <a:pt x="16275" y="2669"/>
                    <a:pt x="17889" y="6496"/>
                  </a:cubicBezTo>
                  <a:cubicBezTo>
                    <a:pt x="19503" y="10324"/>
                    <a:pt x="20496" y="15793"/>
                    <a:pt x="21489" y="21261"/>
                  </a:cubicBezTo>
                </a:path>
              </a:pathLst>
            </a:custGeom>
            <a:noFill/>
            <a:ln w="38100" cap="rnd">
              <a:solidFill>
                <a:srgbClr val="669D34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04" name="Line">
              <a:extLst>
                <a:ext uri="{FF2B5EF4-FFF2-40B4-BE49-F238E27FC236}">
                  <a16:creationId xmlns:a16="http://schemas.microsoft.com/office/drawing/2014/main" id="{D712BC6D-32E0-4577-9610-473C380BD23F}"/>
                </a:ext>
              </a:extLst>
            </p:cNvPr>
            <p:cNvSpPr/>
            <p:nvPr/>
          </p:nvSpPr>
          <p:spPr>
            <a:xfrm>
              <a:off x="2303834" y="10748937"/>
              <a:ext cx="54575" cy="789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478" extrusionOk="0">
                  <a:moveTo>
                    <a:pt x="0" y="835"/>
                  </a:moveTo>
                  <a:cubicBezTo>
                    <a:pt x="2700" y="378"/>
                    <a:pt x="5400" y="-80"/>
                    <a:pt x="7425" y="12"/>
                  </a:cubicBezTo>
                  <a:cubicBezTo>
                    <a:pt x="9450" y="103"/>
                    <a:pt x="10800" y="744"/>
                    <a:pt x="13500" y="2849"/>
                  </a:cubicBezTo>
                  <a:cubicBezTo>
                    <a:pt x="16200" y="4954"/>
                    <a:pt x="20250" y="8523"/>
                    <a:pt x="20925" y="11681"/>
                  </a:cubicBezTo>
                  <a:cubicBezTo>
                    <a:pt x="21600" y="14839"/>
                    <a:pt x="18900" y="17584"/>
                    <a:pt x="16875" y="19232"/>
                  </a:cubicBezTo>
                  <a:cubicBezTo>
                    <a:pt x="14850" y="20879"/>
                    <a:pt x="13500" y="21428"/>
                    <a:pt x="14175" y="21474"/>
                  </a:cubicBezTo>
                  <a:cubicBezTo>
                    <a:pt x="14850" y="21520"/>
                    <a:pt x="17550" y="21062"/>
                    <a:pt x="18900" y="20651"/>
                  </a:cubicBezTo>
                  <a:cubicBezTo>
                    <a:pt x="20250" y="20239"/>
                    <a:pt x="20250" y="19873"/>
                    <a:pt x="20250" y="19506"/>
                  </a:cubicBezTo>
                </a:path>
              </a:pathLst>
            </a:custGeom>
            <a:noFill/>
            <a:ln w="38100" cap="rnd">
              <a:solidFill>
                <a:srgbClr val="669D34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05" name="Line">
              <a:extLst>
                <a:ext uri="{FF2B5EF4-FFF2-40B4-BE49-F238E27FC236}">
                  <a16:creationId xmlns:a16="http://schemas.microsoft.com/office/drawing/2014/main" id="{074861CC-D302-42E2-AD87-C0D31425F938}"/>
                </a:ext>
              </a:extLst>
            </p:cNvPr>
            <p:cNvSpPr/>
            <p:nvPr/>
          </p:nvSpPr>
          <p:spPr>
            <a:xfrm>
              <a:off x="2323324" y="10914871"/>
              <a:ext cx="171521" cy="442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218" extrusionOk="0">
                  <a:moveTo>
                    <a:pt x="0" y="9940"/>
                  </a:moveTo>
                  <a:cubicBezTo>
                    <a:pt x="0" y="7522"/>
                    <a:pt x="0" y="5104"/>
                    <a:pt x="2329" y="3170"/>
                  </a:cubicBezTo>
                  <a:cubicBezTo>
                    <a:pt x="4659" y="1236"/>
                    <a:pt x="9318" y="-215"/>
                    <a:pt x="12918" y="27"/>
                  </a:cubicBezTo>
                  <a:cubicBezTo>
                    <a:pt x="16518" y="269"/>
                    <a:pt x="19059" y="2203"/>
                    <a:pt x="20329" y="5266"/>
                  </a:cubicBezTo>
                  <a:cubicBezTo>
                    <a:pt x="21600" y="8328"/>
                    <a:pt x="21600" y="12519"/>
                    <a:pt x="20118" y="15340"/>
                  </a:cubicBezTo>
                  <a:cubicBezTo>
                    <a:pt x="18635" y="18161"/>
                    <a:pt x="15671" y="19612"/>
                    <a:pt x="13129" y="20418"/>
                  </a:cubicBezTo>
                  <a:cubicBezTo>
                    <a:pt x="10588" y="21224"/>
                    <a:pt x="8471" y="21385"/>
                    <a:pt x="7412" y="21063"/>
                  </a:cubicBezTo>
                  <a:cubicBezTo>
                    <a:pt x="6353" y="20740"/>
                    <a:pt x="6353" y="19934"/>
                    <a:pt x="6988" y="19128"/>
                  </a:cubicBezTo>
                  <a:cubicBezTo>
                    <a:pt x="7624" y="18322"/>
                    <a:pt x="8894" y="17516"/>
                    <a:pt x="10165" y="16710"/>
                  </a:cubicBezTo>
                </a:path>
              </a:pathLst>
            </a:custGeom>
            <a:noFill/>
            <a:ln w="38100" cap="rnd">
              <a:solidFill>
                <a:srgbClr val="669D34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06" name="Line">
              <a:extLst>
                <a:ext uri="{FF2B5EF4-FFF2-40B4-BE49-F238E27FC236}">
                  <a16:creationId xmlns:a16="http://schemas.microsoft.com/office/drawing/2014/main" id="{96B5DD22-C5D9-47E7-B8C2-E7C336FA40F1}"/>
                </a:ext>
              </a:extLst>
            </p:cNvPr>
            <p:cNvSpPr/>
            <p:nvPr/>
          </p:nvSpPr>
          <p:spPr>
            <a:xfrm>
              <a:off x="2685857" y="10774748"/>
              <a:ext cx="545747" cy="538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536" extrusionOk="0">
                  <a:moveTo>
                    <a:pt x="1705" y="8656"/>
                  </a:moveTo>
                  <a:cubicBezTo>
                    <a:pt x="1178" y="11474"/>
                    <a:pt x="651" y="14291"/>
                    <a:pt x="322" y="16170"/>
                  </a:cubicBezTo>
                  <a:cubicBezTo>
                    <a:pt x="-7" y="18048"/>
                    <a:pt x="-139" y="18987"/>
                    <a:pt x="190" y="19389"/>
                  </a:cubicBezTo>
                  <a:cubicBezTo>
                    <a:pt x="520" y="19792"/>
                    <a:pt x="1310" y="19658"/>
                    <a:pt x="2429" y="18584"/>
                  </a:cubicBezTo>
                  <a:cubicBezTo>
                    <a:pt x="3549" y="17511"/>
                    <a:pt x="4998" y="15499"/>
                    <a:pt x="5788" y="14157"/>
                  </a:cubicBezTo>
                  <a:cubicBezTo>
                    <a:pt x="6578" y="12816"/>
                    <a:pt x="6710" y="12145"/>
                    <a:pt x="7039" y="11138"/>
                  </a:cubicBezTo>
                  <a:cubicBezTo>
                    <a:pt x="7368" y="10132"/>
                    <a:pt x="7895" y="8791"/>
                    <a:pt x="8159" y="8455"/>
                  </a:cubicBezTo>
                  <a:cubicBezTo>
                    <a:pt x="8422" y="8120"/>
                    <a:pt x="8422" y="8791"/>
                    <a:pt x="8422" y="10535"/>
                  </a:cubicBezTo>
                  <a:cubicBezTo>
                    <a:pt x="8422" y="12279"/>
                    <a:pt x="8422" y="15096"/>
                    <a:pt x="8620" y="17042"/>
                  </a:cubicBezTo>
                  <a:cubicBezTo>
                    <a:pt x="8817" y="18987"/>
                    <a:pt x="9212" y="20060"/>
                    <a:pt x="9805" y="20530"/>
                  </a:cubicBezTo>
                  <a:cubicBezTo>
                    <a:pt x="10398" y="20999"/>
                    <a:pt x="11188" y="20865"/>
                    <a:pt x="12505" y="19658"/>
                  </a:cubicBezTo>
                  <a:cubicBezTo>
                    <a:pt x="13822" y="18450"/>
                    <a:pt x="15666" y="16170"/>
                    <a:pt x="17246" y="13017"/>
                  </a:cubicBezTo>
                  <a:cubicBezTo>
                    <a:pt x="18827" y="9864"/>
                    <a:pt x="20144" y="5839"/>
                    <a:pt x="20802" y="3357"/>
                  </a:cubicBezTo>
                  <a:cubicBezTo>
                    <a:pt x="21461" y="875"/>
                    <a:pt x="21461" y="-64"/>
                    <a:pt x="21329" y="3"/>
                  </a:cubicBezTo>
                  <a:cubicBezTo>
                    <a:pt x="21198" y="70"/>
                    <a:pt x="20934" y="1143"/>
                    <a:pt x="20407" y="3760"/>
                  </a:cubicBezTo>
                  <a:cubicBezTo>
                    <a:pt x="19881" y="6376"/>
                    <a:pt x="19090" y="10535"/>
                    <a:pt x="18695" y="13755"/>
                  </a:cubicBezTo>
                  <a:cubicBezTo>
                    <a:pt x="18300" y="16974"/>
                    <a:pt x="18300" y="19255"/>
                    <a:pt x="18300" y="21536"/>
                  </a:cubicBezTo>
                </a:path>
              </a:pathLst>
            </a:custGeom>
            <a:noFill/>
            <a:ln w="38100" cap="rnd">
              <a:solidFill>
                <a:srgbClr val="669D34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07" name="Line">
              <a:extLst>
                <a:ext uri="{FF2B5EF4-FFF2-40B4-BE49-F238E27FC236}">
                  <a16:creationId xmlns:a16="http://schemas.microsoft.com/office/drawing/2014/main" id="{8CC81750-785C-4D20-88C4-FF5B7E4EF485}"/>
                </a:ext>
              </a:extLst>
            </p:cNvPr>
            <p:cNvSpPr/>
            <p:nvPr/>
          </p:nvSpPr>
          <p:spPr>
            <a:xfrm>
              <a:off x="3079574" y="11003370"/>
              <a:ext cx="152031" cy="36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extrusionOk="0">
                  <a:moveTo>
                    <a:pt x="0" y="9353"/>
                  </a:moveTo>
                  <a:cubicBezTo>
                    <a:pt x="1920" y="3953"/>
                    <a:pt x="3840" y="-1447"/>
                    <a:pt x="7440" y="353"/>
                  </a:cubicBezTo>
                  <a:cubicBezTo>
                    <a:pt x="11040" y="2153"/>
                    <a:pt x="16320" y="11153"/>
                    <a:pt x="21600" y="20153"/>
                  </a:cubicBezTo>
                </a:path>
              </a:pathLst>
            </a:custGeom>
            <a:noFill/>
            <a:ln w="38100" cap="rnd">
              <a:solidFill>
                <a:srgbClr val="669D34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08" name="Line">
              <a:extLst>
                <a:ext uri="{FF2B5EF4-FFF2-40B4-BE49-F238E27FC236}">
                  <a16:creationId xmlns:a16="http://schemas.microsoft.com/office/drawing/2014/main" id="{B1E094F7-8879-48EA-A0A6-C1D44394D555}"/>
                </a:ext>
              </a:extLst>
            </p:cNvPr>
            <p:cNvSpPr/>
            <p:nvPr/>
          </p:nvSpPr>
          <p:spPr>
            <a:xfrm>
              <a:off x="3855316" y="10254818"/>
              <a:ext cx="1816559" cy="763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6" extrusionOk="0">
                  <a:moveTo>
                    <a:pt x="240" y="18842"/>
                  </a:moveTo>
                  <a:cubicBezTo>
                    <a:pt x="120" y="18374"/>
                    <a:pt x="0" y="17907"/>
                    <a:pt x="0" y="17954"/>
                  </a:cubicBezTo>
                  <a:cubicBezTo>
                    <a:pt x="0" y="18000"/>
                    <a:pt x="120" y="18561"/>
                    <a:pt x="660" y="19309"/>
                  </a:cubicBezTo>
                  <a:cubicBezTo>
                    <a:pt x="1200" y="20057"/>
                    <a:pt x="2160" y="20992"/>
                    <a:pt x="3240" y="21226"/>
                  </a:cubicBezTo>
                  <a:cubicBezTo>
                    <a:pt x="4320" y="21460"/>
                    <a:pt x="5520" y="20992"/>
                    <a:pt x="6740" y="20104"/>
                  </a:cubicBezTo>
                  <a:cubicBezTo>
                    <a:pt x="7960" y="19216"/>
                    <a:pt x="9200" y="17907"/>
                    <a:pt x="10380" y="16177"/>
                  </a:cubicBezTo>
                  <a:cubicBezTo>
                    <a:pt x="11560" y="14447"/>
                    <a:pt x="12680" y="12296"/>
                    <a:pt x="13760" y="9912"/>
                  </a:cubicBezTo>
                  <a:cubicBezTo>
                    <a:pt x="14840" y="7528"/>
                    <a:pt x="15880" y="4909"/>
                    <a:pt x="16660" y="3179"/>
                  </a:cubicBezTo>
                  <a:cubicBezTo>
                    <a:pt x="17440" y="1450"/>
                    <a:pt x="17960" y="608"/>
                    <a:pt x="18320" y="234"/>
                  </a:cubicBezTo>
                  <a:cubicBezTo>
                    <a:pt x="18680" y="-140"/>
                    <a:pt x="18880" y="-46"/>
                    <a:pt x="19160" y="374"/>
                  </a:cubicBezTo>
                  <a:cubicBezTo>
                    <a:pt x="19440" y="795"/>
                    <a:pt x="19800" y="1543"/>
                    <a:pt x="20080" y="1964"/>
                  </a:cubicBezTo>
                  <a:cubicBezTo>
                    <a:pt x="20360" y="2385"/>
                    <a:pt x="20560" y="2478"/>
                    <a:pt x="20800" y="2338"/>
                  </a:cubicBezTo>
                  <a:cubicBezTo>
                    <a:pt x="21040" y="2198"/>
                    <a:pt x="21320" y="1824"/>
                    <a:pt x="21600" y="1450"/>
                  </a:cubicBezTo>
                </a:path>
              </a:pathLst>
            </a:custGeom>
            <a:noFill/>
            <a:ln w="38100" cap="rnd">
              <a:solidFill>
                <a:srgbClr val="669D34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09" name="Line">
              <a:extLst>
                <a:ext uri="{FF2B5EF4-FFF2-40B4-BE49-F238E27FC236}">
                  <a16:creationId xmlns:a16="http://schemas.microsoft.com/office/drawing/2014/main" id="{24EF88FE-D92C-4C2F-8E39-0EF1BF919FD6}"/>
                </a:ext>
              </a:extLst>
            </p:cNvPr>
            <p:cNvSpPr/>
            <p:nvPr/>
          </p:nvSpPr>
          <p:spPr>
            <a:xfrm>
              <a:off x="5457473" y="10195818"/>
              <a:ext cx="241688" cy="342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4" h="21600" extrusionOk="0">
                  <a:moveTo>
                    <a:pt x="0" y="0"/>
                  </a:moveTo>
                  <a:cubicBezTo>
                    <a:pt x="4734" y="1482"/>
                    <a:pt x="9468" y="2965"/>
                    <a:pt x="13167" y="4341"/>
                  </a:cubicBezTo>
                  <a:cubicBezTo>
                    <a:pt x="16866" y="5718"/>
                    <a:pt x="19529" y="6988"/>
                    <a:pt x="20564" y="8577"/>
                  </a:cubicBezTo>
                  <a:cubicBezTo>
                    <a:pt x="21600" y="10165"/>
                    <a:pt x="21008" y="12071"/>
                    <a:pt x="18641" y="14294"/>
                  </a:cubicBezTo>
                  <a:cubicBezTo>
                    <a:pt x="16274" y="16518"/>
                    <a:pt x="12132" y="19059"/>
                    <a:pt x="9321" y="20329"/>
                  </a:cubicBezTo>
                  <a:cubicBezTo>
                    <a:pt x="6510" y="21600"/>
                    <a:pt x="5030" y="21600"/>
                    <a:pt x="3551" y="21600"/>
                  </a:cubicBezTo>
                </a:path>
              </a:pathLst>
            </a:custGeom>
            <a:noFill/>
            <a:ln w="38100" cap="rnd">
              <a:solidFill>
                <a:srgbClr val="669D34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10" name="Line">
              <a:extLst>
                <a:ext uri="{FF2B5EF4-FFF2-40B4-BE49-F238E27FC236}">
                  <a16:creationId xmlns:a16="http://schemas.microsoft.com/office/drawing/2014/main" id="{2BA1B198-FC10-454F-9916-1F2D742F9825}"/>
                </a:ext>
              </a:extLst>
            </p:cNvPr>
            <p:cNvSpPr/>
            <p:nvPr/>
          </p:nvSpPr>
          <p:spPr>
            <a:xfrm>
              <a:off x="10797999" y="6058492"/>
              <a:ext cx="74067" cy="457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9" h="21528" extrusionOk="0">
                  <a:moveTo>
                    <a:pt x="5635" y="3554"/>
                  </a:moveTo>
                  <a:cubicBezTo>
                    <a:pt x="6574" y="2766"/>
                    <a:pt x="7513" y="1978"/>
                    <a:pt x="10330" y="1268"/>
                  </a:cubicBezTo>
                  <a:cubicBezTo>
                    <a:pt x="13148" y="559"/>
                    <a:pt x="17843" y="-72"/>
                    <a:pt x="19722" y="7"/>
                  </a:cubicBezTo>
                  <a:cubicBezTo>
                    <a:pt x="21600" y="86"/>
                    <a:pt x="20661" y="874"/>
                    <a:pt x="17374" y="3633"/>
                  </a:cubicBezTo>
                  <a:cubicBezTo>
                    <a:pt x="14087" y="6392"/>
                    <a:pt x="8452" y="11122"/>
                    <a:pt x="5165" y="14433"/>
                  </a:cubicBezTo>
                  <a:cubicBezTo>
                    <a:pt x="1878" y="17744"/>
                    <a:pt x="939" y="19636"/>
                    <a:pt x="0" y="21528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11" name="Line">
              <a:extLst>
                <a:ext uri="{FF2B5EF4-FFF2-40B4-BE49-F238E27FC236}">
                  <a16:creationId xmlns:a16="http://schemas.microsoft.com/office/drawing/2014/main" id="{A4DBA864-186B-42F6-BD66-1EDCC644569A}"/>
                </a:ext>
              </a:extLst>
            </p:cNvPr>
            <p:cNvSpPr/>
            <p:nvPr/>
          </p:nvSpPr>
          <p:spPr>
            <a:xfrm>
              <a:off x="10797999" y="6124866"/>
              <a:ext cx="272874" cy="58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0" extrusionOk="0">
                  <a:moveTo>
                    <a:pt x="0" y="21150"/>
                  </a:moveTo>
                  <a:cubicBezTo>
                    <a:pt x="800" y="16350"/>
                    <a:pt x="1600" y="11550"/>
                    <a:pt x="4400" y="7950"/>
                  </a:cubicBezTo>
                  <a:cubicBezTo>
                    <a:pt x="7200" y="4350"/>
                    <a:pt x="12000" y="1950"/>
                    <a:pt x="15067" y="750"/>
                  </a:cubicBezTo>
                  <a:cubicBezTo>
                    <a:pt x="18133" y="-450"/>
                    <a:pt x="19467" y="-450"/>
                    <a:pt x="20267" y="2550"/>
                  </a:cubicBezTo>
                  <a:cubicBezTo>
                    <a:pt x="21067" y="5550"/>
                    <a:pt x="21333" y="11550"/>
                    <a:pt x="21600" y="1755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12" name="Line">
              <a:extLst>
                <a:ext uri="{FF2B5EF4-FFF2-40B4-BE49-F238E27FC236}">
                  <a16:creationId xmlns:a16="http://schemas.microsoft.com/office/drawing/2014/main" id="{B72B3D5F-94AD-425F-AC2E-605F5F7AC9EF}"/>
                </a:ext>
              </a:extLst>
            </p:cNvPr>
            <p:cNvSpPr/>
            <p:nvPr/>
          </p:nvSpPr>
          <p:spPr>
            <a:xfrm>
              <a:off x="10790203" y="6346114"/>
              <a:ext cx="202706" cy="11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13" name="Line">
              <a:extLst>
                <a:ext uri="{FF2B5EF4-FFF2-40B4-BE49-F238E27FC236}">
                  <a16:creationId xmlns:a16="http://schemas.microsoft.com/office/drawing/2014/main" id="{0F94B68C-3CB4-4DE4-BE03-39A9E2935E8C}"/>
                </a:ext>
              </a:extLst>
            </p:cNvPr>
            <p:cNvSpPr/>
            <p:nvPr/>
          </p:nvSpPr>
          <p:spPr>
            <a:xfrm>
              <a:off x="11070873" y="6205991"/>
              <a:ext cx="113049" cy="342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982" y="635"/>
                    <a:pt x="16364" y="1271"/>
                    <a:pt x="15055" y="2647"/>
                  </a:cubicBezTo>
                  <a:cubicBezTo>
                    <a:pt x="13745" y="4024"/>
                    <a:pt x="13745" y="6141"/>
                    <a:pt x="12436" y="8894"/>
                  </a:cubicBezTo>
                  <a:cubicBezTo>
                    <a:pt x="11127" y="11647"/>
                    <a:pt x="8509" y="15035"/>
                    <a:pt x="6218" y="17153"/>
                  </a:cubicBezTo>
                  <a:cubicBezTo>
                    <a:pt x="3927" y="19271"/>
                    <a:pt x="1964" y="20118"/>
                    <a:pt x="982" y="20647"/>
                  </a:cubicBezTo>
                  <a:cubicBezTo>
                    <a:pt x="0" y="21176"/>
                    <a:pt x="0" y="21388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14" name="Line">
              <a:extLst>
                <a:ext uri="{FF2B5EF4-FFF2-40B4-BE49-F238E27FC236}">
                  <a16:creationId xmlns:a16="http://schemas.microsoft.com/office/drawing/2014/main" id="{33AE5F11-656E-47B0-8A69-2178E84C0046}"/>
                </a:ext>
              </a:extLst>
            </p:cNvPr>
            <p:cNvSpPr/>
            <p:nvPr/>
          </p:nvSpPr>
          <p:spPr>
            <a:xfrm>
              <a:off x="11133244" y="6205991"/>
              <a:ext cx="175420" cy="81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3" h="21419" extrusionOk="0">
                  <a:moveTo>
                    <a:pt x="1131" y="21419"/>
                  </a:moveTo>
                  <a:cubicBezTo>
                    <a:pt x="331" y="16919"/>
                    <a:pt x="-469" y="12419"/>
                    <a:pt x="331" y="8819"/>
                  </a:cubicBezTo>
                  <a:cubicBezTo>
                    <a:pt x="1131" y="5219"/>
                    <a:pt x="3531" y="2519"/>
                    <a:pt x="6331" y="1169"/>
                  </a:cubicBezTo>
                  <a:cubicBezTo>
                    <a:pt x="9131" y="-181"/>
                    <a:pt x="12331" y="-181"/>
                    <a:pt x="14931" y="269"/>
                  </a:cubicBezTo>
                  <a:cubicBezTo>
                    <a:pt x="17531" y="719"/>
                    <a:pt x="19531" y="1619"/>
                    <a:pt x="20331" y="4319"/>
                  </a:cubicBezTo>
                  <a:cubicBezTo>
                    <a:pt x="21131" y="7019"/>
                    <a:pt x="20731" y="11519"/>
                    <a:pt x="20331" y="16019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15" name="Line">
              <a:extLst>
                <a:ext uri="{FF2B5EF4-FFF2-40B4-BE49-F238E27FC236}">
                  <a16:creationId xmlns:a16="http://schemas.microsoft.com/office/drawing/2014/main" id="{9D02E497-CEEA-4A67-99C8-07AFE92377D3}"/>
                </a:ext>
              </a:extLst>
            </p:cNvPr>
            <p:cNvSpPr/>
            <p:nvPr/>
          </p:nvSpPr>
          <p:spPr>
            <a:xfrm>
              <a:off x="11090365" y="6427238"/>
              <a:ext cx="132539" cy="18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16" name="Line">
              <a:extLst>
                <a:ext uri="{FF2B5EF4-FFF2-40B4-BE49-F238E27FC236}">
                  <a16:creationId xmlns:a16="http://schemas.microsoft.com/office/drawing/2014/main" id="{8484B7FA-30A4-4D84-8757-5CC7F7317A4E}"/>
                </a:ext>
              </a:extLst>
            </p:cNvPr>
            <p:cNvSpPr/>
            <p:nvPr/>
          </p:nvSpPr>
          <p:spPr>
            <a:xfrm>
              <a:off x="10879863" y="7411788"/>
              <a:ext cx="81861" cy="298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427"/>
                  </a:moveTo>
                  <a:cubicBezTo>
                    <a:pt x="21600" y="1213"/>
                    <a:pt x="21600" y="0"/>
                    <a:pt x="21600" y="0"/>
                  </a:cubicBezTo>
                  <a:cubicBezTo>
                    <a:pt x="21600" y="0"/>
                    <a:pt x="21600" y="1213"/>
                    <a:pt x="20250" y="4611"/>
                  </a:cubicBezTo>
                  <a:cubicBezTo>
                    <a:pt x="18900" y="8009"/>
                    <a:pt x="16200" y="13591"/>
                    <a:pt x="13500" y="16989"/>
                  </a:cubicBezTo>
                  <a:cubicBezTo>
                    <a:pt x="10800" y="20387"/>
                    <a:pt x="8100" y="21600"/>
                    <a:pt x="5850" y="21600"/>
                  </a:cubicBezTo>
                  <a:cubicBezTo>
                    <a:pt x="3600" y="21600"/>
                    <a:pt x="1800" y="20387"/>
                    <a:pt x="0" y="19173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17" name="Line">
              <a:extLst>
                <a:ext uri="{FF2B5EF4-FFF2-40B4-BE49-F238E27FC236}">
                  <a16:creationId xmlns:a16="http://schemas.microsoft.com/office/drawing/2014/main" id="{DED0C5E8-F652-4732-80F8-939FBACCC168}"/>
                </a:ext>
              </a:extLst>
            </p:cNvPr>
            <p:cNvSpPr/>
            <p:nvPr/>
          </p:nvSpPr>
          <p:spPr>
            <a:xfrm>
              <a:off x="10899353" y="7389663"/>
              <a:ext cx="226095" cy="95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600" extrusionOk="0">
                  <a:moveTo>
                    <a:pt x="0" y="21600"/>
                  </a:moveTo>
                  <a:cubicBezTo>
                    <a:pt x="1906" y="15429"/>
                    <a:pt x="3812" y="9257"/>
                    <a:pt x="6671" y="5400"/>
                  </a:cubicBezTo>
                  <a:cubicBezTo>
                    <a:pt x="9529" y="1543"/>
                    <a:pt x="13341" y="0"/>
                    <a:pt x="16041" y="0"/>
                  </a:cubicBezTo>
                  <a:cubicBezTo>
                    <a:pt x="18741" y="0"/>
                    <a:pt x="20329" y="1543"/>
                    <a:pt x="20965" y="4243"/>
                  </a:cubicBezTo>
                  <a:cubicBezTo>
                    <a:pt x="21600" y="6943"/>
                    <a:pt x="21282" y="10800"/>
                    <a:pt x="20965" y="14657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18" name="Line">
              <a:extLst>
                <a:ext uri="{FF2B5EF4-FFF2-40B4-BE49-F238E27FC236}">
                  <a16:creationId xmlns:a16="http://schemas.microsoft.com/office/drawing/2014/main" id="{4067CF4A-5C4B-435F-8C92-F533C2853751}"/>
                </a:ext>
              </a:extLst>
            </p:cNvPr>
            <p:cNvSpPr/>
            <p:nvPr/>
          </p:nvSpPr>
          <p:spPr>
            <a:xfrm>
              <a:off x="10942234" y="7555600"/>
              <a:ext cx="171521" cy="18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19" name="Line">
              <a:extLst>
                <a:ext uri="{FF2B5EF4-FFF2-40B4-BE49-F238E27FC236}">
                  <a16:creationId xmlns:a16="http://schemas.microsoft.com/office/drawing/2014/main" id="{D4D6127A-1049-4A46-A60F-892306C5026F}"/>
                </a:ext>
              </a:extLst>
            </p:cNvPr>
            <p:cNvSpPr/>
            <p:nvPr/>
          </p:nvSpPr>
          <p:spPr>
            <a:xfrm>
              <a:off x="11152736" y="7463412"/>
              <a:ext cx="50675" cy="261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5538"/>
                    <a:pt x="7200" y="11077"/>
                    <a:pt x="3600" y="14677"/>
                  </a:cubicBezTo>
                  <a:cubicBezTo>
                    <a:pt x="0" y="18277"/>
                    <a:pt x="0" y="19938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20" name="Line">
              <a:extLst>
                <a:ext uri="{FF2B5EF4-FFF2-40B4-BE49-F238E27FC236}">
                  <a16:creationId xmlns:a16="http://schemas.microsoft.com/office/drawing/2014/main" id="{D9AB0F9A-6A20-4C61-8E5C-8DD4EA48B573}"/>
                </a:ext>
              </a:extLst>
            </p:cNvPr>
            <p:cNvSpPr/>
            <p:nvPr/>
          </p:nvSpPr>
          <p:spPr>
            <a:xfrm>
              <a:off x="11203412" y="7496600"/>
              <a:ext cx="128642" cy="7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21" name="Line">
              <a:extLst>
                <a:ext uri="{FF2B5EF4-FFF2-40B4-BE49-F238E27FC236}">
                  <a16:creationId xmlns:a16="http://schemas.microsoft.com/office/drawing/2014/main" id="{9E3F2487-DA35-4652-ADDD-86F144CA86C3}"/>
                </a:ext>
              </a:extLst>
            </p:cNvPr>
            <p:cNvSpPr/>
            <p:nvPr/>
          </p:nvSpPr>
          <p:spPr>
            <a:xfrm>
              <a:off x="11160533" y="7644099"/>
              <a:ext cx="144232" cy="22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22" name="Line">
              <a:extLst>
                <a:ext uri="{FF2B5EF4-FFF2-40B4-BE49-F238E27FC236}">
                  <a16:creationId xmlns:a16="http://schemas.microsoft.com/office/drawing/2014/main" id="{0CBDE0A0-67E8-4810-8439-0A94E86D8663}"/>
                </a:ext>
              </a:extLst>
            </p:cNvPr>
            <p:cNvSpPr/>
            <p:nvPr/>
          </p:nvSpPr>
          <p:spPr>
            <a:xfrm>
              <a:off x="10930538" y="9683261"/>
              <a:ext cx="70168" cy="280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429" y="4114"/>
                    <a:pt x="9257" y="8229"/>
                    <a:pt x="5657" y="11829"/>
                  </a:cubicBezTo>
                  <a:cubicBezTo>
                    <a:pt x="2057" y="15429"/>
                    <a:pt x="1029" y="1851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23" name="Line">
              <a:extLst>
                <a:ext uri="{FF2B5EF4-FFF2-40B4-BE49-F238E27FC236}">
                  <a16:creationId xmlns:a16="http://schemas.microsoft.com/office/drawing/2014/main" id="{ECF706F3-FF8A-45D1-8337-009D5D3D5435}"/>
                </a:ext>
              </a:extLst>
            </p:cNvPr>
            <p:cNvSpPr/>
            <p:nvPr/>
          </p:nvSpPr>
          <p:spPr>
            <a:xfrm>
              <a:off x="10969520" y="9639011"/>
              <a:ext cx="148131" cy="62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2" h="20541" extrusionOk="0">
                  <a:moveTo>
                    <a:pt x="0" y="20541"/>
                  </a:moveTo>
                  <a:cubicBezTo>
                    <a:pt x="4800" y="14061"/>
                    <a:pt x="9600" y="7581"/>
                    <a:pt x="13440" y="3801"/>
                  </a:cubicBezTo>
                  <a:cubicBezTo>
                    <a:pt x="17280" y="21"/>
                    <a:pt x="20160" y="-1059"/>
                    <a:pt x="20880" y="1101"/>
                  </a:cubicBezTo>
                  <a:cubicBezTo>
                    <a:pt x="21600" y="3261"/>
                    <a:pt x="20160" y="8661"/>
                    <a:pt x="18720" y="14061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24" name="Line">
              <a:extLst>
                <a:ext uri="{FF2B5EF4-FFF2-40B4-BE49-F238E27FC236}">
                  <a16:creationId xmlns:a16="http://schemas.microsoft.com/office/drawing/2014/main" id="{D8C34A57-9A26-4872-8836-BD0319B7B0FD}"/>
                </a:ext>
              </a:extLst>
            </p:cNvPr>
            <p:cNvSpPr/>
            <p:nvPr/>
          </p:nvSpPr>
          <p:spPr>
            <a:xfrm>
              <a:off x="10981216" y="9834448"/>
              <a:ext cx="132539" cy="7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25" name="Line">
              <a:extLst>
                <a:ext uri="{FF2B5EF4-FFF2-40B4-BE49-F238E27FC236}">
                  <a16:creationId xmlns:a16="http://schemas.microsoft.com/office/drawing/2014/main" id="{219AF41F-5F9C-44F7-88E3-8DECD8F9B8CE}"/>
                </a:ext>
              </a:extLst>
            </p:cNvPr>
            <p:cNvSpPr/>
            <p:nvPr/>
          </p:nvSpPr>
          <p:spPr>
            <a:xfrm>
              <a:off x="11172226" y="9683261"/>
              <a:ext cx="89660" cy="335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9" extrusionOk="0">
                  <a:moveTo>
                    <a:pt x="21600" y="0"/>
                  </a:moveTo>
                  <a:cubicBezTo>
                    <a:pt x="18400" y="642"/>
                    <a:pt x="15200" y="1283"/>
                    <a:pt x="12800" y="3743"/>
                  </a:cubicBezTo>
                  <a:cubicBezTo>
                    <a:pt x="10400" y="6202"/>
                    <a:pt x="8800" y="10479"/>
                    <a:pt x="7200" y="13259"/>
                  </a:cubicBezTo>
                  <a:cubicBezTo>
                    <a:pt x="5600" y="16040"/>
                    <a:pt x="4000" y="17323"/>
                    <a:pt x="2800" y="18499"/>
                  </a:cubicBezTo>
                  <a:cubicBezTo>
                    <a:pt x="1600" y="19675"/>
                    <a:pt x="800" y="20745"/>
                    <a:pt x="400" y="21172"/>
                  </a:cubicBezTo>
                  <a:cubicBezTo>
                    <a:pt x="0" y="21600"/>
                    <a:pt x="0" y="21386"/>
                    <a:pt x="0" y="21172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26" name="Line">
              <a:extLst>
                <a:ext uri="{FF2B5EF4-FFF2-40B4-BE49-F238E27FC236}">
                  <a16:creationId xmlns:a16="http://schemas.microsoft.com/office/drawing/2014/main" id="{F53EBFA7-376F-4D73-AEC7-B24B650EC90A}"/>
                </a:ext>
              </a:extLst>
            </p:cNvPr>
            <p:cNvSpPr/>
            <p:nvPr/>
          </p:nvSpPr>
          <p:spPr>
            <a:xfrm>
              <a:off x="11222904" y="9701699"/>
              <a:ext cx="132539" cy="18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27" name="Line">
              <a:extLst>
                <a:ext uri="{FF2B5EF4-FFF2-40B4-BE49-F238E27FC236}">
                  <a16:creationId xmlns:a16="http://schemas.microsoft.com/office/drawing/2014/main" id="{B78F21BF-1C85-42C3-BA6E-8C10AE2AD7A5}"/>
                </a:ext>
              </a:extLst>
            </p:cNvPr>
            <p:cNvSpPr/>
            <p:nvPr/>
          </p:nvSpPr>
          <p:spPr>
            <a:xfrm>
              <a:off x="11172226" y="9893447"/>
              <a:ext cx="120845" cy="29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28" name="Line">
              <a:extLst>
                <a:ext uri="{FF2B5EF4-FFF2-40B4-BE49-F238E27FC236}">
                  <a16:creationId xmlns:a16="http://schemas.microsoft.com/office/drawing/2014/main" id="{AD7A8E05-57B9-4C49-BD89-09C505382FA0}"/>
                </a:ext>
              </a:extLst>
            </p:cNvPr>
            <p:cNvSpPr/>
            <p:nvPr/>
          </p:nvSpPr>
          <p:spPr>
            <a:xfrm>
              <a:off x="8014688" y="4166826"/>
              <a:ext cx="4775290" cy="306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424" extrusionOk="0">
                  <a:moveTo>
                    <a:pt x="373" y="11455"/>
                  </a:moveTo>
                  <a:cubicBezTo>
                    <a:pt x="297" y="11217"/>
                    <a:pt x="221" y="10980"/>
                    <a:pt x="145" y="10624"/>
                  </a:cubicBezTo>
                  <a:cubicBezTo>
                    <a:pt x="69" y="10268"/>
                    <a:pt x="-7" y="9793"/>
                    <a:pt x="1" y="9556"/>
                  </a:cubicBezTo>
                  <a:cubicBezTo>
                    <a:pt x="8" y="9319"/>
                    <a:pt x="99" y="9319"/>
                    <a:pt x="350" y="9437"/>
                  </a:cubicBezTo>
                  <a:cubicBezTo>
                    <a:pt x="601" y="9556"/>
                    <a:pt x="1011" y="9793"/>
                    <a:pt x="1504" y="10149"/>
                  </a:cubicBezTo>
                  <a:cubicBezTo>
                    <a:pt x="1998" y="10505"/>
                    <a:pt x="2575" y="10980"/>
                    <a:pt x="3183" y="11217"/>
                  </a:cubicBezTo>
                  <a:cubicBezTo>
                    <a:pt x="3790" y="11455"/>
                    <a:pt x="4428" y="11455"/>
                    <a:pt x="5036" y="11455"/>
                  </a:cubicBezTo>
                  <a:cubicBezTo>
                    <a:pt x="5644" y="11455"/>
                    <a:pt x="6221" y="11455"/>
                    <a:pt x="6813" y="11455"/>
                  </a:cubicBezTo>
                  <a:cubicBezTo>
                    <a:pt x="7406" y="11455"/>
                    <a:pt x="8013" y="11455"/>
                    <a:pt x="8613" y="11455"/>
                  </a:cubicBezTo>
                  <a:cubicBezTo>
                    <a:pt x="9213" y="11455"/>
                    <a:pt x="9806" y="11455"/>
                    <a:pt x="10390" y="11455"/>
                  </a:cubicBezTo>
                  <a:cubicBezTo>
                    <a:pt x="10975" y="11455"/>
                    <a:pt x="11552" y="11455"/>
                    <a:pt x="12175" y="11455"/>
                  </a:cubicBezTo>
                  <a:cubicBezTo>
                    <a:pt x="12798" y="11455"/>
                    <a:pt x="13466" y="11455"/>
                    <a:pt x="14104" y="11455"/>
                  </a:cubicBezTo>
                  <a:cubicBezTo>
                    <a:pt x="14742" y="11455"/>
                    <a:pt x="15350" y="11455"/>
                    <a:pt x="15920" y="11336"/>
                  </a:cubicBezTo>
                  <a:cubicBezTo>
                    <a:pt x="16489" y="11217"/>
                    <a:pt x="17021" y="10980"/>
                    <a:pt x="17613" y="10743"/>
                  </a:cubicBezTo>
                  <a:cubicBezTo>
                    <a:pt x="18206" y="10505"/>
                    <a:pt x="18859" y="10268"/>
                    <a:pt x="19390" y="9912"/>
                  </a:cubicBezTo>
                  <a:cubicBezTo>
                    <a:pt x="19922" y="9556"/>
                    <a:pt x="20332" y="9081"/>
                    <a:pt x="20575" y="8844"/>
                  </a:cubicBezTo>
                  <a:cubicBezTo>
                    <a:pt x="20818" y="8606"/>
                    <a:pt x="20894" y="8606"/>
                    <a:pt x="20993" y="8369"/>
                  </a:cubicBezTo>
                  <a:cubicBezTo>
                    <a:pt x="21092" y="8132"/>
                    <a:pt x="21213" y="7657"/>
                    <a:pt x="21236" y="7182"/>
                  </a:cubicBezTo>
                  <a:cubicBezTo>
                    <a:pt x="21259" y="6708"/>
                    <a:pt x="21183" y="6233"/>
                    <a:pt x="21069" y="5402"/>
                  </a:cubicBezTo>
                  <a:cubicBezTo>
                    <a:pt x="20955" y="4571"/>
                    <a:pt x="20803" y="3384"/>
                    <a:pt x="20682" y="2316"/>
                  </a:cubicBezTo>
                  <a:cubicBezTo>
                    <a:pt x="20560" y="1248"/>
                    <a:pt x="20469" y="299"/>
                    <a:pt x="20461" y="61"/>
                  </a:cubicBezTo>
                  <a:cubicBezTo>
                    <a:pt x="20454" y="-176"/>
                    <a:pt x="20530" y="299"/>
                    <a:pt x="20712" y="1129"/>
                  </a:cubicBezTo>
                  <a:cubicBezTo>
                    <a:pt x="20894" y="1960"/>
                    <a:pt x="21183" y="3147"/>
                    <a:pt x="21358" y="4215"/>
                  </a:cubicBezTo>
                  <a:cubicBezTo>
                    <a:pt x="21532" y="5283"/>
                    <a:pt x="21593" y="6233"/>
                    <a:pt x="21593" y="7182"/>
                  </a:cubicBezTo>
                  <a:cubicBezTo>
                    <a:pt x="21593" y="8132"/>
                    <a:pt x="21532" y="9081"/>
                    <a:pt x="21266" y="11455"/>
                  </a:cubicBezTo>
                  <a:cubicBezTo>
                    <a:pt x="21001" y="13828"/>
                    <a:pt x="20530" y="17626"/>
                    <a:pt x="20059" y="21424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29" name="Line">
              <a:extLst>
                <a:ext uri="{FF2B5EF4-FFF2-40B4-BE49-F238E27FC236}">
                  <a16:creationId xmlns:a16="http://schemas.microsoft.com/office/drawing/2014/main" id="{F5ABF575-1BE8-4BC4-8E8C-093EF84D72B1}"/>
                </a:ext>
              </a:extLst>
            </p:cNvPr>
            <p:cNvSpPr/>
            <p:nvPr/>
          </p:nvSpPr>
          <p:spPr>
            <a:xfrm>
              <a:off x="8525353" y="4793693"/>
              <a:ext cx="5246970" cy="291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272" y="1490"/>
                  </a:moveTo>
                  <a:cubicBezTo>
                    <a:pt x="203" y="993"/>
                    <a:pt x="134" y="497"/>
                    <a:pt x="65" y="248"/>
                  </a:cubicBezTo>
                  <a:cubicBezTo>
                    <a:pt x="-4" y="0"/>
                    <a:pt x="-73" y="0"/>
                    <a:pt x="168" y="0"/>
                  </a:cubicBezTo>
                  <a:cubicBezTo>
                    <a:pt x="409" y="0"/>
                    <a:pt x="961" y="0"/>
                    <a:pt x="1478" y="124"/>
                  </a:cubicBezTo>
                  <a:cubicBezTo>
                    <a:pt x="1995" y="248"/>
                    <a:pt x="2477" y="497"/>
                    <a:pt x="2987" y="621"/>
                  </a:cubicBezTo>
                  <a:cubicBezTo>
                    <a:pt x="3497" y="745"/>
                    <a:pt x="4035" y="745"/>
                    <a:pt x="4565" y="745"/>
                  </a:cubicBezTo>
                  <a:cubicBezTo>
                    <a:pt x="5096" y="745"/>
                    <a:pt x="5620" y="745"/>
                    <a:pt x="6144" y="745"/>
                  </a:cubicBezTo>
                  <a:cubicBezTo>
                    <a:pt x="6668" y="745"/>
                    <a:pt x="7191" y="745"/>
                    <a:pt x="7715" y="993"/>
                  </a:cubicBezTo>
                  <a:cubicBezTo>
                    <a:pt x="8239" y="1241"/>
                    <a:pt x="8763" y="1738"/>
                    <a:pt x="9266" y="2234"/>
                  </a:cubicBezTo>
                  <a:cubicBezTo>
                    <a:pt x="9769" y="2731"/>
                    <a:pt x="10251" y="3228"/>
                    <a:pt x="10761" y="3724"/>
                  </a:cubicBezTo>
                  <a:cubicBezTo>
                    <a:pt x="11271" y="4221"/>
                    <a:pt x="11809" y="4717"/>
                    <a:pt x="12319" y="5090"/>
                  </a:cubicBezTo>
                  <a:cubicBezTo>
                    <a:pt x="12829" y="5462"/>
                    <a:pt x="13312" y="5710"/>
                    <a:pt x="13808" y="5959"/>
                  </a:cubicBezTo>
                  <a:cubicBezTo>
                    <a:pt x="14304" y="6207"/>
                    <a:pt x="14814" y="6455"/>
                    <a:pt x="15331" y="6579"/>
                  </a:cubicBezTo>
                  <a:cubicBezTo>
                    <a:pt x="15848" y="6703"/>
                    <a:pt x="16372" y="6703"/>
                    <a:pt x="16902" y="6828"/>
                  </a:cubicBezTo>
                  <a:cubicBezTo>
                    <a:pt x="17433" y="6952"/>
                    <a:pt x="17971" y="7200"/>
                    <a:pt x="18529" y="7324"/>
                  </a:cubicBezTo>
                  <a:cubicBezTo>
                    <a:pt x="19087" y="7448"/>
                    <a:pt x="19666" y="7448"/>
                    <a:pt x="20025" y="7448"/>
                  </a:cubicBezTo>
                  <a:cubicBezTo>
                    <a:pt x="20383" y="7448"/>
                    <a:pt x="20521" y="7448"/>
                    <a:pt x="20624" y="7448"/>
                  </a:cubicBezTo>
                  <a:cubicBezTo>
                    <a:pt x="20728" y="7448"/>
                    <a:pt x="20796" y="7448"/>
                    <a:pt x="20810" y="6828"/>
                  </a:cubicBezTo>
                  <a:cubicBezTo>
                    <a:pt x="20824" y="6207"/>
                    <a:pt x="20783" y="4966"/>
                    <a:pt x="20714" y="4097"/>
                  </a:cubicBezTo>
                  <a:cubicBezTo>
                    <a:pt x="20645" y="3228"/>
                    <a:pt x="20548" y="2731"/>
                    <a:pt x="20466" y="2359"/>
                  </a:cubicBezTo>
                  <a:cubicBezTo>
                    <a:pt x="20383" y="1986"/>
                    <a:pt x="20314" y="1738"/>
                    <a:pt x="20314" y="1862"/>
                  </a:cubicBezTo>
                  <a:cubicBezTo>
                    <a:pt x="20314" y="1986"/>
                    <a:pt x="20383" y="2483"/>
                    <a:pt x="20576" y="3352"/>
                  </a:cubicBezTo>
                  <a:cubicBezTo>
                    <a:pt x="20769" y="4221"/>
                    <a:pt x="21086" y="5462"/>
                    <a:pt x="21272" y="6579"/>
                  </a:cubicBezTo>
                  <a:cubicBezTo>
                    <a:pt x="21458" y="7697"/>
                    <a:pt x="21513" y="8690"/>
                    <a:pt x="21520" y="9807"/>
                  </a:cubicBezTo>
                  <a:cubicBezTo>
                    <a:pt x="21527" y="10924"/>
                    <a:pt x="21486" y="12166"/>
                    <a:pt x="21251" y="14028"/>
                  </a:cubicBezTo>
                  <a:cubicBezTo>
                    <a:pt x="21017" y="15890"/>
                    <a:pt x="20590" y="18372"/>
                    <a:pt x="20342" y="19738"/>
                  </a:cubicBezTo>
                  <a:cubicBezTo>
                    <a:pt x="20093" y="21103"/>
                    <a:pt x="20025" y="21352"/>
                    <a:pt x="19956" y="21600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30" name="Line">
              <a:extLst>
                <a:ext uri="{FF2B5EF4-FFF2-40B4-BE49-F238E27FC236}">
                  <a16:creationId xmlns:a16="http://schemas.microsoft.com/office/drawing/2014/main" id="{4584E2B8-3220-4500-BF2C-50AEB123DDD5}"/>
                </a:ext>
              </a:extLst>
            </p:cNvPr>
            <p:cNvSpPr/>
            <p:nvPr/>
          </p:nvSpPr>
          <p:spPr>
            <a:xfrm>
              <a:off x="8642299" y="5280438"/>
              <a:ext cx="5601705" cy="379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600" extrusionOk="0">
                  <a:moveTo>
                    <a:pt x="0" y="382"/>
                  </a:moveTo>
                  <a:cubicBezTo>
                    <a:pt x="324" y="191"/>
                    <a:pt x="647" y="0"/>
                    <a:pt x="1062" y="0"/>
                  </a:cubicBezTo>
                  <a:cubicBezTo>
                    <a:pt x="1476" y="0"/>
                    <a:pt x="1981" y="191"/>
                    <a:pt x="2460" y="382"/>
                  </a:cubicBezTo>
                  <a:cubicBezTo>
                    <a:pt x="2940" y="573"/>
                    <a:pt x="3393" y="765"/>
                    <a:pt x="3840" y="1147"/>
                  </a:cubicBezTo>
                  <a:cubicBezTo>
                    <a:pt x="4286" y="1529"/>
                    <a:pt x="4727" y="2103"/>
                    <a:pt x="5186" y="2581"/>
                  </a:cubicBezTo>
                  <a:cubicBezTo>
                    <a:pt x="5646" y="3058"/>
                    <a:pt x="6125" y="3441"/>
                    <a:pt x="6611" y="3919"/>
                  </a:cubicBezTo>
                  <a:cubicBezTo>
                    <a:pt x="7096" y="4396"/>
                    <a:pt x="7588" y="4970"/>
                    <a:pt x="8074" y="5543"/>
                  </a:cubicBezTo>
                  <a:cubicBezTo>
                    <a:pt x="8560" y="6117"/>
                    <a:pt x="9039" y="6690"/>
                    <a:pt x="9518" y="7168"/>
                  </a:cubicBezTo>
                  <a:cubicBezTo>
                    <a:pt x="9997" y="7646"/>
                    <a:pt x="10476" y="8028"/>
                    <a:pt x="10949" y="8506"/>
                  </a:cubicBezTo>
                  <a:cubicBezTo>
                    <a:pt x="11422" y="8984"/>
                    <a:pt x="11888" y="9558"/>
                    <a:pt x="12335" y="10035"/>
                  </a:cubicBezTo>
                  <a:cubicBezTo>
                    <a:pt x="12781" y="10513"/>
                    <a:pt x="13209" y="10896"/>
                    <a:pt x="13662" y="11278"/>
                  </a:cubicBezTo>
                  <a:cubicBezTo>
                    <a:pt x="14115" y="11660"/>
                    <a:pt x="14594" y="12042"/>
                    <a:pt x="15080" y="12329"/>
                  </a:cubicBezTo>
                  <a:cubicBezTo>
                    <a:pt x="15565" y="12616"/>
                    <a:pt x="16058" y="12807"/>
                    <a:pt x="16550" y="12998"/>
                  </a:cubicBezTo>
                  <a:cubicBezTo>
                    <a:pt x="17042" y="13189"/>
                    <a:pt x="17534" y="13381"/>
                    <a:pt x="18000" y="13763"/>
                  </a:cubicBezTo>
                  <a:cubicBezTo>
                    <a:pt x="18466" y="14145"/>
                    <a:pt x="18906" y="14719"/>
                    <a:pt x="19360" y="15101"/>
                  </a:cubicBezTo>
                  <a:cubicBezTo>
                    <a:pt x="19813" y="15483"/>
                    <a:pt x="20279" y="15674"/>
                    <a:pt x="20577" y="15770"/>
                  </a:cubicBezTo>
                  <a:cubicBezTo>
                    <a:pt x="20875" y="15866"/>
                    <a:pt x="21004" y="15866"/>
                    <a:pt x="21101" y="15866"/>
                  </a:cubicBezTo>
                  <a:cubicBezTo>
                    <a:pt x="21199" y="15866"/>
                    <a:pt x="21263" y="15866"/>
                    <a:pt x="21270" y="15579"/>
                  </a:cubicBezTo>
                  <a:cubicBezTo>
                    <a:pt x="21276" y="15292"/>
                    <a:pt x="21224" y="14719"/>
                    <a:pt x="21082" y="13954"/>
                  </a:cubicBezTo>
                  <a:cubicBezTo>
                    <a:pt x="20940" y="13189"/>
                    <a:pt x="20706" y="12234"/>
                    <a:pt x="20551" y="11756"/>
                  </a:cubicBezTo>
                  <a:cubicBezTo>
                    <a:pt x="20396" y="11278"/>
                    <a:pt x="20318" y="11278"/>
                    <a:pt x="20318" y="11278"/>
                  </a:cubicBezTo>
                  <a:cubicBezTo>
                    <a:pt x="20318" y="11278"/>
                    <a:pt x="20396" y="11278"/>
                    <a:pt x="20551" y="11565"/>
                  </a:cubicBezTo>
                  <a:cubicBezTo>
                    <a:pt x="20706" y="11851"/>
                    <a:pt x="20940" y="12425"/>
                    <a:pt x="21114" y="12998"/>
                  </a:cubicBezTo>
                  <a:cubicBezTo>
                    <a:pt x="21289" y="13572"/>
                    <a:pt x="21406" y="14145"/>
                    <a:pt x="21483" y="14814"/>
                  </a:cubicBezTo>
                  <a:cubicBezTo>
                    <a:pt x="21561" y="15483"/>
                    <a:pt x="21600" y="16248"/>
                    <a:pt x="21581" y="16917"/>
                  </a:cubicBezTo>
                  <a:cubicBezTo>
                    <a:pt x="21561" y="17586"/>
                    <a:pt x="21483" y="18159"/>
                    <a:pt x="21283" y="18924"/>
                  </a:cubicBezTo>
                  <a:cubicBezTo>
                    <a:pt x="21082" y="19689"/>
                    <a:pt x="20758" y="20644"/>
                    <a:pt x="20435" y="21600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31" name="Line">
              <a:extLst>
                <a:ext uri="{FF2B5EF4-FFF2-40B4-BE49-F238E27FC236}">
                  <a16:creationId xmlns:a16="http://schemas.microsoft.com/office/drawing/2014/main" id="{6913E209-CF99-4BE0-A3BA-E560062AE04D}"/>
                </a:ext>
              </a:extLst>
            </p:cNvPr>
            <p:cNvSpPr/>
            <p:nvPr/>
          </p:nvSpPr>
          <p:spPr>
            <a:xfrm>
              <a:off x="14368746" y="3986142"/>
              <a:ext cx="23389" cy="376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16200" y="0"/>
                  </a:moveTo>
                  <a:cubicBezTo>
                    <a:pt x="18900" y="4086"/>
                    <a:pt x="21600" y="8173"/>
                    <a:pt x="18900" y="11773"/>
                  </a:cubicBezTo>
                  <a:cubicBezTo>
                    <a:pt x="16200" y="15373"/>
                    <a:pt x="8100" y="1848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32" name="Line">
              <a:extLst>
                <a:ext uri="{FF2B5EF4-FFF2-40B4-BE49-F238E27FC236}">
                  <a16:creationId xmlns:a16="http://schemas.microsoft.com/office/drawing/2014/main" id="{E1DAA47E-E6AD-4058-8881-E259DE151948}"/>
                </a:ext>
              </a:extLst>
            </p:cNvPr>
            <p:cNvSpPr/>
            <p:nvPr/>
          </p:nvSpPr>
          <p:spPr>
            <a:xfrm>
              <a:off x="14337560" y="3860768"/>
              <a:ext cx="245587" cy="287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3" extrusionOk="0">
                  <a:moveTo>
                    <a:pt x="888" y="5682"/>
                  </a:moveTo>
                  <a:cubicBezTo>
                    <a:pt x="1479" y="3695"/>
                    <a:pt x="2071" y="1709"/>
                    <a:pt x="4734" y="716"/>
                  </a:cubicBezTo>
                  <a:cubicBezTo>
                    <a:pt x="7397" y="-277"/>
                    <a:pt x="12132" y="-277"/>
                    <a:pt x="15682" y="964"/>
                  </a:cubicBezTo>
                  <a:cubicBezTo>
                    <a:pt x="19233" y="2206"/>
                    <a:pt x="21600" y="4689"/>
                    <a:pt x="21600" y="7544"/>
                  </a:cubicBezTo>
                  <a:cubicBezTo>
                    <a:pt x="21600" y="10399"/>
                    <a:pt x="19233" y="13626"/>
                    <a:pt x="15238" y="15985"/>
                  </a:cubicBezTo>
                  <a:cubicBezTo>
                    <a:pt x="11244" y="18344"/>
                    <a:pt x="5622" y="19833"/>
                    <a:pt x="0" y="21323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33" name="Line">
              <a:extLst>
                <a:ext uri="{FF2B5EF4-FFF2-40B4-BE49-F238E27FC236}">
                  <a16:creationId xmlns:a16="http://schemas.microsoft.com/office/drawing/2014/main" id="{33FCF00E-44CC-46D2-880B-25AAA8A69D1A}"/>
                </a:ext>
              </a:extLst>
            </p:cNvPr>
            <p:cNvSpPr/>
            <p:nvPr/>
          </p:nvSpPr>
          <p:spPr>
            <a:xfrm>
              <a:off x="14575351" y="4137326"/>
              <a:ext cx="346938" cy="232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451" extrusionOk="0">
                  <a:moveTo>
                    <a:pt x="2704" y="13148"/>
                  </a:moveTo>
                  <a:cubicBezTo>
                    <a:pt x="1665" y="12209"/>
                    <a:pt x="627" y="11270"/>
                    <a:pt x="211" y="10017"/>
                  </a:cubicBezTo>
                  <a:cubicBezTo>
                    <a:pt x="-204" y="8765"/>
                    <a:pt x="4" y="7200"/>
                    <a:pt x="731" y="6417"/>
                  </a:cubicBezTo>
                  <a:cubicBezTo>
                    <a:pt x="1458" y="5635"/>
                    <a:pt x="2704" y="5635"/>
                    <a:pt x="4261" y="7043"/>
                  </a:cubicBezTo>
                  <a:cubicBezTo>
                    <a:pt x="5819" y="8452"/>
                    <a:pt x="7688" y="11270"/>
                    <a:pt x="8623" y="13461"/>
                  </a:cubicBezTo>
                  <a:cubicBezTo>
                    <a:pt x="9557" y="15652"/>
                    <a:pt x="9557" y="17217"/>
                    <a:pt x="9142" y="18470"/>
                  </a:cubicBezTo>
                  <a:cubicBezTo>
                    <a:pt x="8727" y="19722"/>
                    <a:pt x="7896" y="20661"/>
                    <a:pt x="6961" y="21130"/>
                  </a:cubicBezTo>
                  <a:cubicBezTo>
                    <a:pt x="6027" y="21600"/>
                    <a:pt x="4988" y="21600"/>
                    <a:pt x="4677" y="20817"/>
                  </a:cubicBezTo>
                  <a:cubicBezTo>
                    <a:pt x="4365" y="20035"/>
                    <a:pt x="4781" y="18470"/>
                    <a:pt x="7065" y="15183"/>
                  </a:cubicBezTo>
                  <a:cubicBezTo>
                    <a:pt x="9350" y="11896"/>
                    <a:pt x="13504" y="6887"/>
                    <a:pt x="16204" y="4070"/>
                  </a:cubicBezTo>
                  <a:cubicBezTo>
                    <a:pt x="18904" y="1252"/>
                    <a:pt x="20150" y="626"/>
                    <a:pt x="21396" y="0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34" name="Line">
              <a:extLst>
                <a:ext uri="{FF2B5EF4-FFF2-40B4-BE49-F238E27FC236}">
                  <a16:creationId xmlns:a16="http://schemas.microsoft.com/office/drawing/2014/main" id="{3E3E1522-B1B4-494D-B21D-892554305F9D}"/>
                </a:ext>
              </a:extLst>
            </p:cNvPr>
            <p:cNvSpPr/>
            <p:nvPr/>
          </p:nvSpPr>
          <p:spPr>
            <a:xfrm>
              <a:off x="14957375" y="4170515"/>
              <a:ext cx="35083" cy="221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extrusionOk="0">
                  <a:moveTo>
                    <a:pt x="20157" y="0"/>
                  </a:moveTo>
                  <a:cubicBezTo>
                    <a:pt x="12302" y="982"/>
                    <a:pt x="4448" y="1964"/>
                    <a:pt x="1502" y="5564"/>
                  </a:cubicBezTo>
                  <a:cubicBezTo>
                    <a:pt x="-1443" y="9164"/>
                    <a:pt x="521" y="15382"/>
                    <a:pt x="2484" y="21600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35" name="Line">
              <a:extLst>
                <a:ext uri="{FF2B5EF4-FFF2-40B4-BE49-F238E27FC236}">
                  <a16:creationId xmlns:a16="http://schemas.microsoft.com/office/drawing/2014/main" id="{4A18CBFB-CAED-4ABB-B623-AE0503BE5C4D}"/>
                </a:ext>
              </a:extLst>
            </p:cNvPr>
            <p:cNvSpPr/>
            <p:nvPr/>
          </p:nvSpPr>
          <p:spPr>
            <a:xfrm>
              <a:off x="14992457" y="3978767"/>
              <a:ext cx="19492" cy="40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36" name="Line">
              <a:extLst>
                <a:ext uri="{FF2B5EF4-FFF2-40B4-BE49-F238E27FC236}">
                  <a16:creationId xmlns:a16="http://schemas.microsoft.com/office/drawing/2014/main" id="{B082F695-EFD8-4EA8-BC62-A2B97BAD0FD2}"/>
                </a:ext>
              </a:extLst>
            </p:cNvPr>
            <p:cNvSpPr/>
            <p:nvPr/>
          </p:nvSpPr>
          <p:spPr>
            <a:xfrm>
              <a:off x="15113302" y="4170515"/>
              <a:ext cx="350838" cy="221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454" extrusionOk="0">
                  <a:moveTo>
                    <a:pt x="3054" y="2799"/>
                  </a:moveTo>
                  <a:cubicBezTo>
                    <a:pt x="2851" y="6072"/>
                    <a:pt x="2647" y="9345"/>
                    <a:pt x="2035" y="11963"/>
                  </a:cubicBezTo>
                  <a:cubicBezTo>
                    <a:pt x="1424" y="14581"/>
                    <a:pt x="405" y="16545"/>
                    <a:pt x="100" y="16709"/>
                  </a:cubicBezTo>
                  <a:cubicBezTo>
                    <a:pt x="-206" y="16872"/>
                    <a:pt x="202" y="15236"/>
                    <a:pt x="1220" y="12454"/>
                  </a:cubicBezTo>
                  <a:cubicBezTo>
                    <a:pt x="2239" y="9672"/>
                    <a:pt x="3869" y="5745"/>
                    <a:pt x="5092" y="3290"/>
                  </a:cubicBezTo>
                  <a:cubicBezTo>
                    <a:pt x="6315" y="836"/>
                    <a:pt x="7130" y="-146"/>
                    <a:pt x="7843" y="18"/>
                  </a:cubicBezTo>
                  <a:cubicBezTo>
                    <a:pt x="8556" y="181"/>
                    <a:pt x="9168" y="1490"/>
                    <a:pt x="9575" y="3945"/>
                  </a:cubicBezTo>
                  <a:cubicBezTo>
                    <a:pt x="9983" y="6399"/>
                    <a:pt x="10186" y="9999"/>
                    <a:pt x="10085" y="12781"/>
                  </a:cubicBezTo>
                  <a:cubicBezTo>
                    <a:pt x="9983" y="15563"/>
                    <a:pt x="9575" y="17527"/>
                    <a:pt x="9575" y="17690"/>
                  </a:cubicBezTo>
                  <a:cubicBezTo>
                    <a:pt x="9575" y="17854"/>
                    <a:pt x="9983" y="16218"/>
                    <a:pt x="11103" y="13272"/>
                  </a:cubicBezTo>
                  <a:cubicBezTo>
                    <a:pt x="12224" y="10327"/>
                    <a:pt x="14058" y="6072"/>
                    <a:pt x="15383" y="3454"/>
                  </a:cubicBezTo>
                  <a:cubicBezTo>
                    <a:pt x="16707" y="836"/>
                    <a:pt x="17522" y="-146"/>
                    <a:pt x="18032" y="181"/>
                  </a:cubicBezTo>
                  <a:cubicBezTo>
                    <a:pt x="18541" y="509"/>
                    <a:pt x="18745" y="2145"/>
                    <a:pt x="18745" y="4927"/>
                  </a:cubicBezTo>
                  <a:cubicBezTo>
                    <a:pt x="18745" y="7709"/>
                    <a:pt x="18541" y="11636"/>
                    <a:pt x="18439" y="14418"/>
                  </a:cubicBezTo>
                  <a:cubicBezTo>
                    <a:pt x="18337" y="17199"/>
                    <a:pt x="18337" y="18836"/>
                    <a:pt x="18847" y="19818"/>
                  </a:cubicBezTo>
                  <a:cubicBezTo>
                    <a:pt x="19356" y="20799"/>
                    <a:pt x="20375" y="21127"/>
                    <a:pt x="21394" y="21454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37" name="Line">
              <a:extLst>
                <a:ext uri="{FF2B5EF4-FFF2-40B4-BE49-F238E27FC236}">
                  <a16:creationId xmlns:a16="http://schemas.microsoft.com/office/drawing/2014/main" id="{208468E6-4459-4B48-BF21-AC7AB094960B}"/>
                </a:ext>
              </a:extLst>
            </p:cNvPr>
            <p:cNvSpPr/>
            <p:nvPr/>
          </p:nvSpPr>
          <p:spPr>
            <a:xfrm>
              <a:off x="15542104" y="4155765"/>
              <a:ext cx="214399" cy="276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218" extrusionOk="0">
                  <a:moveTo>
                    <a:pt x="21469" y="1700"/>
                  </a:moveTo>
                  <a:cubicBezTo>
                    <a:pt x="20140" y="659"/>
                    <a:pt x="18810" y="-382"/>
                    <a:pt x="15321" y="138"/>
                  </a:cubicBezTo>
                  <a:cubicBezTo>
                    <a:pt x="11832" y="659"/>
                    <a:pt x="6183" y="2741"/>
                    <a:pt x="3192" y="4432"/>
                  </a:cubicBezTo>
                  <a:cubicBezTo>
                    <a:pt x="201" y="6124"/>
                    <a:pt x="-131" y="7425"/>
                    <a:pt x="35" y="8726"/>
                  </a:cubicBezTo>
                  <a:cubicBezTo>
                    <a:pt x="201" y="10028"/>
                    <a:pt x="866" y="11329"/>
                    <a:pt x="2029" y="11979"/>
                  </a:cubicBezTo>
                  <a:cubicBezTo>
                    <a:pt x="3192" y="12630"/>
                    <a:pt x="4854" y="12630"/>
                    <a:pt x="7180" y="11849"/>
                  </a:cubicBezTo>
                  <a:cubicBezTo>
                    <a:pt x="9506" y="11069"/>
                    <a:pt x="12497" y="9507"/>
                    <a:pt x="14324" y="7816"/>
                  </a:cubicBezTo>
                  <a:cubicBezTo>
                    <a:pt x="16152" y="6124"/>
                    <a:pt x="16817" y="4302"/>
                    <a:pt x="16484" y="3912"/>
                  </a:cubicBezTo>
                  <a:cubicBezTo>
                    <a:pt x="16152" y="3522"/>
                    <a:pt x="14823" y="4563"/>
                    <a:pt x="13826" y="6384"/>
                  </a:cubicBezTo>
                  <a:cubicBezTo>
                    <a:pt x="12829" y="8206"/>
                    <a:pt x="12164" y="10808"/>
                    <a:pt x="13494" y="13411"/>
                  </a:cubicBezTo>
                  <a:cubicBezTo>
                    <a:pt x="14823" y="16013"/>
                    <a:pt x="18146" y="18616"/>
                    <a:pt x="21469" y="21218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38" name="Line">
              <a:extLst>
                <a:ext uri="{FF2B5EF4-FFF2-40B4-BE49-F238E27FC236}">
                  <a16:creationId xmlns:a16="http://schemas.microsoft.com/office/drawing/2014/main" id="{54D51348-2079-4D32-B720-2EE9D90E421C}"/>
                </a:ext>
              </a:extLst>
            </p:cNvPr>
            <p:cNvSpPr/>
            <p:nvPr/>
          </p:nvSpPr>
          <p:spPr>
            <a:xfrm>
              <a:off x="15826671" y="4118890"/>
              <a:ext cx="444394" cy="534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090" extrusionOk="0">
                  <a:moveTo>
                    <a:pt x="0" y="3907"/>
                  </a:moveTo>
                  <a:cubicBezTo>
                    <a:pt x="0" y="3244"/>
                    <a:pt x="0" y="2582"/>
                    <a:pt x="409" y="2118"/>
                  </a:cubicBezTo>
                  <a:cubicBezTo>
                    <a:pt x="818" y="1654"/>
                    <a:pt x="1636" y="1389"/>
                    <a:pt x="2373" y="1522"/>
                  </a:cubicBezTo>
                  <a:cubicBezTo>
                    <a:pt x="3109" y="1654"/>
                    <a:pt x="3764" y="2184"/>
                    <a:pt x="4009" y="3244"/>
                  </a:cubicBezTo>
                  <a:cubicBezTo>
                    <a:pt x="4255" y="4305"/>
                    <a:pt x="4091" y="5895"/>
                    <a:pt x="3682" y="6889"/>
                  </a:cubicBezTo>
                  <a:cubicBezTo>
                    <a:pt x="3273" y="7882"/>
                    <a:pt x="2618" y="8280"/>
                    <a:pt x="2209" y="8147"/>
                  </a:cubicBezTo>
                  <a:cubicBezTo>
                    <a:pt x="1800" y="8015"/>
                    <a:pt x="1636" y="7352"/>
                    <a:pt x="2864" y="6226"/>
                  </a:cubicBezTo>
                  <a:cubicBezTo>
                    <a:pt x="4091" y="5100"/>
                    <a:pt x="6709" y="3509"/>
                    <a:pt x="8345" y="2449"/>
                  </a:cubicBezTo>
                  <a:cubicBezTo>
                    <a:pt x="9982" y="1389"/>
                    <a:pt x="10636" y="859"/>
                    <a:pt x="11455" y="462"/>
                  </a:cubicBezTo>
                  <a:cubicBezTo>
                    <a:pt x="12273" y="64"/>
                    <a:pt x="13255" y="-201"/>
                    <a:pt x="13827" y="197"/>
                  </a:cubicBezTo>
                  <a:cubicBezTo>
                    <a:pt x="14400" y="594"/>
                    <a:pt x="14564" y="1654"/>
                    <a:pt x="14564" y="2582"/>
                  </a:cubicBezTo>
                  <a:cubicBezTo>
                    <a:pt x="14564" y="3509"/>
                    <a:pt x="14400" y="4305"/>
                    <a:pt x="14236" y="5033"/>
                  </a:cubicBezTo>
                  <a:cubicBezTo>
                    <a:pt x="14073" y="5762"/>
                    <a:pt x="13909" y="6425"/>
                    <a:pt x="14236" y="6822"/>
                  </a:cubicBezTo>
                  <a:cubicBezTo>
                    <a:pt x="14564" y="7220"/>
                    <a:pt x="15382" y="7352"/>
                    <a:pt x="16527" y="6889"/>
                  </a:cubicBezTo>
                  <a:cubicBezTo>
                    <a:pt x="17673" y="6425"/>
                    <a:pt x="19145" y="5365"/>
                    <a:pt x="20045" y="4371"/>
                  </a:cubicBezTo>
                  <a:cubicBezTo>
                    <a:pt x="20945" y="3377"/>
                    <a:pt x="21273" y="2449"/>
                    <a:pt x="21436" y="2317"/>
                  </a:cubicBezTo>
                  <a:cubicBezTo>
                    <a:pt x="21600" y="2184"/>
                    <a:pt x="21600" y="2847"/>
                    <a:pt x="21355" y="5431"/>
                  </a:cubicBezTo>
                  <a:cubicBezTo>
                    <a:pt x="21109" y="8015"/>
                    <a:pt x="20618" y="12520"/>
                    <a:pt x="19555" y="15568"/>
                  </a:cubicBezTo>
                  <a:cubicBezTo>
                    <a:pt x="18491" y="18616"/>
                    <a:pt x="16855" y="20206"/>
                    <a:pt x="14236" y="20803"/>
                  </a:cubicBezTo>
                  <a:cubicBezTo>
                    <a:pt x="11618" y="21399"/>
                    <a:pt x="8018" y="21001"/>
                    <a:pt x="5891" y="20206"/>
                  </a:cubicBezTo>
                  <a:cubicBezTo>
                    <a:pt x="3764" y="19411"/>
                    <a:pt x="3109" y="18219"/>
                    <a:pt x="2455" y="17026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39" name="Line">
              <a:extLst>
                <a:ext uri="{FF2B5EF4-FFF2-40B4-BE49-F238E27FC236}">
                  <a16:creationId xmlns:a16="http://schemas.microsoft.com/office/drawing/2014/main" id="{95623B37-4B0C-49DE-BABC-D32F49C4F871}"/>
                </a:ext>
              </a:extLst>
            </p:cNvPr>
            <p:cNvSpPr/>
            <p:nvPr/>
          </p:nvSpPr>
          <p:spPr>
            <a:xfrm>
              <a:off x="16501060" y="4118890"/>
              <a:ext cx="233892" cy="254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196" extrusionOk="0">
                  <a:moveTo>
                    <a:pt x="21213" y="6727"/>
                  </a:moveTo>
                  <a:cubicBezTo>
                    <a:pt x="20300" y="5605"/>
                    <a:pt x="19388" y="4483"/>
                    <a:pt x="18019" y="4202"/>
                  </a:cubicBezTo>
                  <a:cubicBezTo>
                    <a:pt x="16650" y="3922"/>
                    <a:pt x="14824" y="4483"/>
                    <a:pt x="11782" y="6587"/>
                  </a:cubicBezTo>
                  <a:cubicBezTo>
                    <a:pt x="8740" y="8691"/>
                    <a:pt x="4481" y="12337"/>
                    <a:pt x="2199" y="14862"/>
                  </a:cubicBezTo>
                  <a:cubicBezTo>
                    <a:pt x="-83" y="17387"/>
                    <a:pt x="-387" y="18789"/>
                    <a:pt x="374" y="19771"/>
                  </a:cubicBezTo>
                  <a:cubicBezTo>
                    <a:pt x="1134" y="20753"/>
                    <a:pt x="2959" y="21314"/>
                    <a:pt x="5393" y="21174"/>
                  </a:cubicBezTo>
                  <a:cubicBezTo>
                    <a:pt x="7827" y="21033"/>
                    <a:pt x="10869" y="20192"/>
                    <a:pt x="13303" y="17948"/>
                  </a:cubicBezTo>
                  <a:cubicBezTo>
                    <a:pt x="15737" y="15704"/>
                    <a:pt x="17562" y="12057"/>
                    <a:pt x="17562" y="8971"/>
                  </a:cubicBezTo>
                  <a:cubicBezTo>
                    <a:pt x="17562" y="5885"/>
                    <a:pt x="15737" y="3361"/>
                    <a:pt x="14064" y="1818"/>
                  </a:cubicBezTo>
                  <a:cubicBezTo>
                    <a:pt x="12390" y="275"/>
                    <a:pt x="10869" y="-286"/>
                    <a:pt x="10565" y="135"/>
                  </a:cubicBezTo>
                  <a:cubicBezTo>
                    <a:pt x="10261" y="556"/>
                    <a:pt x="11174" y="1958"/>
                    <a:pt x="12086" y="3361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40" name="Line">
              <a:extLst>
                <a:ext uri="{FF2B5EF4-FFF2-40B4-BE49-F238E27FC236}">
                  <a16:creationId xmlns:a16="http://schemas.microsoft.com/office/drawing/2014/main" id="{E072C555-21F7-4452-B64F-D0E92ECD3B2C}"/>
                </a:ext>
              </a:extLst>
            </p:cNvPr>
            <p:cNvSpPr/>
            <p:nvPr/>
          </p:nvSpPr>
          <p:spPr>
            <a:xfrm>
              <a:off x="16894776" y="3916079"/>
              <a:ext cx="428801" cy="516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477" extrusionOk="0">
                  <a:moveTo>
                    <a:pt x="4186" y="11799"/>
                  </a:moveTo>
                  <a:cubicBezTo>
                    <a:pt x="3684" y="11238"/>
                    <a:pt x="3181" y="10677"/>
                    <a:pt x="2595" y="10607"/>
                  </a:cubicBezTo>
                  <a:cubicBezTo>
                    <a:pt x="2009" y="10537"/>
                    <a:pt x="1340" y="10958"/>
                    <a:pt x="837" y="11939"/>
                  </a:cubicBezTo>
                  <a:cubicBezTo>
                    <a:pt x="335" y="12921"/>
                    <a:pt x="0" y="14464"/>
                    <a:pt x="0" y="15586"/>
                  </a:cubicBezTo>
                  <a:cubicBezTo>
                    <a:pt x="0" y="16708"/>
                    <a:pt x="335" y="17409"/>
                    <a:pt x="921" y="17830"/>
                  </a:cubicBezTo>
                  <a:cubicBezTo>
                    <a:pt x="1507" y="18251"/>
                    <a:pt x="2344" y="18391"/>
                    <a:pt x="3684" y="17550"/>
                  </a:cubicBezTo>
                  <a:cubicBezTo>
                    <a:pt x="5023" y="16708"/>
                    <a:pt x="6865" y="14885"/>
                    <a:pt x="7953" y="13342"/>
                  </a:cubicBezTo>
                  <a:cubicBezTo>
                    <a:pt x="9042" y="11799"/>
                    <a:pt x="9377" y="10537"/>
                    <a:pt x="9377" y="10537"/>
                  </a:cubicBezTo>
                  <a:cubicBezTo>
                    <a:pt x="9377" y="10537"/>
                    <a:pt x="9042" y="11799"/>
                    <a:pt x="8874" y="12781"/>
                  </a:cubicBezTo>
                  <a:cubicBezTo>
                    <a:pt x="8707" y="13763"/>
                    <a:pt x="8707" y="14464"/>
                    <a:pt x="8707" y="15165"/>
                  </a:cubicBezTo>
                  <a:cubicBezTo>
                    <a:pt x="8707" y="15867"/>
                    <a:pt x="8707" y="16568"/>
                    <a:pt x="9293" y="16919"/>
                  </a:cubicBezTo>
                  <a:cubicBezTo>
                    <a:pt x="9879" y="17269"/>
                    <a:pt x="11051" y="17269"/>
                    <a:pt x="12726" y="16217"/>
                  </a:cubicBezTo>
                  <a:cubicBezTo>
                    <a:pt x="14400" y="15165"/>
                    <a:pt x="16577" y="13061"/>
                    <a:pt x="18084" y="10396"/>
                  </a:cubicBezTo>
                  <a:cubicBezTo>
                    <a:pt x="19591" y="7732"/>
                    <a:pt x="20428" y="4506"/>
                    <a:pt x="20930" y="2542"/>
                  </a:cubicBezTo>
                  <a:cubicBezTo>
                    <a:pt x="21433" y="578"/>
                    <a:pt x="21600" y="-123"/>
                    <a:pt x="21433" y="17"/>
                  </a:cubicBezTo>
                  <a:cubicBezTo>
                    <a:pt x="21265" y="158"/>
                    <a:pt x="20763" y="1139"/>
                    <a:pt x="20009" y="3594"/>
                  </a:cubicBezTo>
                  <a:cubicBezTo>
                    <a:pt x="19256" y="6048"/>
                    <a:pt x="18251" y="9976"/>
                    <a:pt x="17414" y="13202"/>
                  </a:cubicBezTo>
                  <a:cubicBezTo>
                    <a:pt x="16577" y="16428"/>
                    <a:pt x="15907" y="18952"/>
                    <a:pt x="15237" y="21477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41" name="Line">
              <a:extLst>
                <a:ext uri="{FF2B5EF4-FFF2-40B4-BE49-F238E27FC236}">
                  <a16:creationId xmlns:a16="http://schemas.microsoft.com/office/drawing/2014/main" id="{B3E9CC53-CB25-492C-ABE8-C8A319411664}"/>
                </a:ext>
              </a:extLst>
            </p:cNvPr>
            <p:cNvSpPr/>
            <p:nvPr/>
          </p:nvSpPr>
          <p:spPr>
            <a:xfrm>
              <a:off x="17210531" y="4034077"/>
              <a:ext cx="292363" cy="560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407" extrusionOk="0">
                  <a:moveTo>
                    <a:pt x="0" y="7120"/>
                  </a:moveTo>
                  <a:cubicBezTo>
                    <a:pt x="1964" y="6349"/>
                    <a:pt x="3927" y="5577"/>
                    <a:pt x="5891" y="5063"/>
                  </a:cubicBezTo>
                  <a:cubicBezTo>
                    <a:pt x="7855" y="4549"/>
                    <a:pt x="9818" y="4291"/>
                    <a:pt x="11905" y="4163"/>
                  </a:cubicBezTo>
                  <a:cubicBezTo>
                    <a:pt x="13991" y="4034"/>
                    <a:pt x="16200" y="4034"/>
                    <a:pt x="17305" y="4356"/>
                  </a:cubicBezTo>
                  <a:cubicBezTo>
                    <a:pt x="18409" y="4677"/>
                    <a:pt x="18409" y="5320"/>
                    <a:pt x="17550" y="7056"/>
                  </a:cubicBezTo>
                  <a:cubicBezTo>
                    <a:pt x="16691" y="8791"/>
                    <a:pt x="14973" y="11620"/>
                    <a:pt x="13745" y="13870"/>
                  </a:cubicBezTo>
                  <a:cubicBezTo>
                    <a:pt x="12518" y="16120"/>
                    <a:pt x="11782" y="17791"/>
                    <a:pt x="11168" y="19077"/>
                  </a:cubicBezTo>
                  <a:cubicBezTo>
                    <a:pt x="10555" y="20363"/>
                    <a:pt x="10064" y="21263"/>
                    <a:pt x="9573" y="21391"/>
                  </a:cubicBezTo>
                  <a:cubicBezTo>
                    <a:pt x="9082" y="21520"/>
                    <a:pt x="8591" y="20877"/>
                    <a:pt x="8223" y="19270"/>
                  </a:cubicBezTo>
                  <a:cubicBezTo>
                    <a:pt x="7855" y="17663"/>
                    <a:pt x="7609" y="15091"/>
                    <a:pt x="8223" y="12070"/>
                  </a:cubicBezTo>
                  <a:cubicBezTo>
                    <a:pt x="8836" y="9049"/>
                    <a:pt x="10309" y="5577"/>
                    <a:pt x="11414" y="3520"/>
                  </a:cubicBezTo>
                  <a:cubicBezTo>
                    <a:pt x="12518" y="1463"/>
                    <a:pt x="13255" y="820"/>
                    <a:pt x="14236" y="434"/>
                  </a:cubicBezTo>
                  <a:cubicBezTo>
                    <a:pt x="15218" y="49"/>
                    <a:pt x="16445" y="-80"/>
                    <a:pt x="17550" y="49"/>
                  </a:cubicBezTo>
                  <a:cubicBezTo>
                    <a:pt x="18655" y="177"/>
                    <a:pt x="19636" y="563"/>
                    <a:pt x="20373" y="1591"/>
                  </a:cubicBezTo>
                  <a:cubicBezTo>
                    <a:pt x="21109" y="2620"/>
                    <a:pt x="21600" y="4291"/>
                    <a:pt x="21477" y="5706"/>
                  </a:cubicBezTo>
                  <a:cubicBezTo>
                    <a:pt x="21355" y="7120"/>
                    <a:pt x="20618" y="8277"/>
                    <a:pt x="19759" y="9049"/>
                  </a:cubicBezTo>
                  <a:cubicBezTo>
                    <a:pt x="18900" y="9820"/>
                    <a:pt x="17918" y="10206"/>
                    <a:pt x="16200" y="10270"/>
                  </a:cubicBezTo>
                  <a:cubicBezTo>
                    <a:pt x="14482" y="10334"/>
                    <a:pt x="12027" y="10077"/>
                    <a:pt x="9573" y="9820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42" name="Line">
              <a:extLst>
                <a:ext uri="{FF2B5EF4-FFF2-40B4-BE49-F238E27FC236}">
                  <a16:creationId xmlns:a16="http://schemas.microsoft.com/office/drawing/2014/main" id="{4C527223-2549-4364-89CE-E4B681ACCAB5}"/>
                </a:ext>
              </a:extLst>
            </p:cNvPr>
            <p:cNvSpPr/>
            <p:nvPr/>
          </p:nvSpPr>
          <p:spPr>
            <a:xfrm>
              <a:off x="17600351" y="3952953"/>
              <a:ext cx="350838" cy="438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522" extrusionOk="0">
                  <a:moveTo>
                    <a:pt x="2472" y="10640"/>
                  </a:moveTo>
                  <a:cubicBezTo>
                    <a:pt x="1855" y="11299"/>
                    <a:pt x="1238" y="11959"/>
                    <a:pt x="724" y="13030"/>
                  </a:cubicBezTo>
                  <a:cubicBezTo>
                    <a:pt x="209" y="14102"/>
                    <a:pt x="-202" y="15586"/>
                    <a:pt x="107" y="15998"/>
                  </a:cubicBezTo>
                  <a:cubicBezTo>
                    <a:pt x="415" y="16411"/>
                    <a:pt x="1444" y="15751"/>
                    <a:pt x="2781" y="14597"/>
                  </a:cubicBezTo>
                  <a:cubicBezTo>
                    <a:pt x="4118" y="13443"/>
                    <a:pt x="5764" y="11794"/>
                    <a:pt x="6998" y="10722"/>
                  </a:cubicBezTo>
                  <a:cubicBezTo>
                    <a:pt x="8232" y="9650"/>
                    <a:pt x="9055" y="9156"/>
                    <a:pt x="9569" y="9320"/>
                  </a:cubicBezTo>
                  <a:cubicBezTo>
                    <a:pt x="10084" y="9485"/>
                    <a:pt x="10289" y="10310"/>
                    <a:pt x="10187" y="11711"/>
                  </a:cubicBezTo>
                  <a:cubicBezTo>
                    <a:pt x="10084" y="13113"/>
                    <a:pt x="9672" y="15091"/>
                    <a:pt x="9981" y="15998"/>
                  </a:cubicBezTo>
                  <a:cubicBezTo>
                    <a:pt x="10289" y="16905"/>
                    <a:pt x="11318" y="16740"/>
                    <a:pt x="12655" y="15669"/>
                  </a:cubicBezTo>
                  <a:cubicBezTo>
                    <a:pt x="13992" y="14597"/>
                    <a:pt x="15638" y="12618"/>
                    <a:pt x="16975" y="10227"/>
                  </a:cubicBezTo>
                  <a:cubicBezTo>
                    <a:pt x="18312" y="7836"/>
                    <a:pt x="19341" y="5033"/>
                    <a:pt x="20061" y="3055"/>
                  </a:cubicBezTo>
                  <a:cubicBezTo>
                    <a:pt x="20781" y="1076"/>
                    <a:pt x="21192" y="-78"/>
                    <a:pt x="21295" y="4"/>
                  </a:cubicBezTo>
                  <a:cubicBezTo>
                    <a:pt x="21398" y="87"/>
                    <a:pt x="21192" y="1406"/>
                    <a:pt x="20472" y="3962"/>
                  </a:cubicBezTo>
                  <a:cubicBezTo>
                    <a:pt x="19752" y="6517"/>
                    <a:pt x="18518" y="10310"/>
                    <a:pt x="16667" y="13443"/>
                  </a:cubicBezTo>
                  <a:cubicBezTo>
                    <a:pt x="14815" y="16575"/>
                    <a:pt x="12347" y="19049"/>
                    <a:pt x="9878" y="21522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43" name="Line">
              <a:extLst>
                <a:ext uri="{FF2B5EF4-FFF2-40B4-BE49-F238E27FC236}">
                  <a16:creationId xmlns:a16="http://schemas.microsoft.com/office/drawing/2014/main" id="{4377DF9E-5CCE-4425-914D-B8784641217F}"/>
                </a:ext>
              </a:extLst>
            </p:cNvPr>
            <p:cNvSpPr/>
            <p:nvPr/>
          </p:nvSpPr>
          <p:spPr>
            <a:xfrm>
              <a:off x="17771871" y="4082016"/>
              <a:ext cx="202706" cy="47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1440" y="2735"/>
                    <a:pt x="2880" y="-1585"/>
                    <a:pt x="6480" y="575"/>
                  </a:cubicBezTo>
                  <a:cubicBezTo>
                    <a:pt x="10080" y="2735"/>
                    <a:pt x="15840" y="11375"/>
                    <a:pt x="21600" y="20015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44" name="Line">
              <a:extLst>
                <a:ext uri="{FF2B5EF4-FFF2-40B4-BE49-F238E27FC236}">
                  <a16:creationId xmlns:a16="http://schemas.microsoft.com/office/drawing/2014/main" id="{0CB9FBBD-2017-4409-9CBD-528D96485E2E}"/>
                </a:ext>
              </a:extLst>
            </p:cNvPr>
            <p:cNvSpPr/>
            <p:nvPr/>
          </p:nvSpPr>
          <p:spPr>
            <a:xfrm>
              <a:off x="17842039" y="4144701"/>
              <a:ext cx="354734" cy="335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extrusionOk="0">
                  <a:moveTo>
                    <a:pt x="21600" y="3431"/>
                  </a:moveTo>
                  <a:cubicBezTo>
                    <a:pt x="21600" y="2361"/>
                    <a:pt x="21600" y="1292"/>
                    <a:pt x="21086" y="650"/>
                  </a:cubicBezTo>
                  <a:cubicBezTo>
                    <a:pt x="20571" y="9"/>
                    <a:pt x="19543" y="-205"/>
                    <a:pt x="18926" y="223"/>
                  </a:cubicBezTo>
                  <a:cubicBezTo>
                    <a:pt x="18309" y="650"/>
                    <a:pt x="18103" y="1720"/>
                    <a:pt x="18411" y="3645"/>
                  </a:cubicBezTo>
                  <a:cubicBezTo>
                    <a:pt x="18720" y="5569"/>
                    <a:pt x="19543" y="8349"/>
                    <a:pt x="19851" y="10381"/>
                  </a:cubicBezTo>
                  <a:cubicBezTo>
                    <a:pt x="20160" y="12413"/>
                    <a:pt x="19954" y="13696"/>
                    <a:pt x="18000" y="15193"/>
                  </a:cubicBezTo>
                  <a:cubicBezTo>
                    <a:pt x="16046" y="16690"/>
                    <a:pt x="12343" y="18401"/>
                    <a:pt x="9051" y="19470"/>
                  </a:cubicBezTo>
                  <a:cubicBezTo>
                    <a:pt x="5760" y="20540"/>
                    <a:pt x="2880" y="20967"/>
                    <a:pt x="0" y="21395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45" name="Line">
              <a:extLst>
                <a:ext uri="{FF2B5EF4-FFF2-40B4-BE49-F238E27FC236}">
                  <a16:creationId xmlns:a16="http://schemas.microsoft.com/office/drawing/2014/main" id="{4DC60C6E-E12A-4768-A12A-79B8F5C50C44}"/>
                </a:ext>
              </a:extLst>
            </p:cNvPr>
            <p:cNvSpPr/>
            <p:nvPr/>
          </p:nvSpPr>
          <p:spPr>
            <a:xfrm>
              <a:off x="14972967" y="4660945"/>
              <a:ext cx="350838" cy="759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7" h="21475" extrusionOk="0">
                  <a:moveTo>
                    <a:pt x="19200" y="4633"/>
                  </a:moveTo>
                  <a:cubicBezTo>
                    <a:pt x="19800" y="3586"/>
                    <a:pt x="20400" y="2539"/>
                    <a:pt x="20700" y="1731"/>
                  </a:cubicBezTo>
                  <a:cubicBezTo>
                    <a:pt x="21000" y="922"/>
                    <a:pt x="21000" y="351"/>
                    <a:pt x="20400" y="113"/>
                  </a:cubicBezTo>
                  <a:cubicBezTo>
                    <a:pt x="19800" y="-125"/>
                    <a:pt x="18600" y="-30"/>
                    <a:pt x="16300" y="827"/>
                  </a:cubicBezTo>
                  <a:cubicBezTo>
                    <a:pt x="14000" y="1683"/>
                    <a:pt x="10600" y="3301"/>
                    <a:pt x="7400" y="5632"/>
                  </a:cubicBezTo>
                  <a:cubicBezTo>
                    <a:pt x="4200" y="7963"/>
                    <a:pt x="1200" y="11008"/>
                    <a:pt x="300" y="13625"/>
                  </a:cubicBezTo>
                  <a:cubicBezTo>
                    <a:pt x="-600" y="16242"/>
                    <a:pt x="600" y="18430"/>
                    <a:pt x="2900" y="19667"/>
                  </a:cubicBezTo>
                  <a:cubicBezTo>
                    <a:pt x="5200" y="20904"/>
                    <a:pt x="8600" y="21190"/>
                    <a:pt x="12000" y="21475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46" name="Line">
              <a:extLst>
                <a:ext uri="{FF2B5EF4-FFF2-40B4-BE49-F238E27FC236}">
                  <a16:creationId xmlns:a16="http://schemas.microsoft.com/office/drawing/2014/main" id="{2CCC57E3-88BB-4B60-A32D-762741879C6B}"/>
                </a:ext>
              </a:extLst>
            </p:cNvPr>
            <p:cNvSpPr/>
            <p:nvPr/>
          </p:nvSpPr>
          <p:spPr>
            <a:xfrm>
              <a:off x="15421258" y="4815818"/>
              <a:ext cx="74067" cy="471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7" h="21600" extrusionOk="0">
                  <a:moveTo>
                    <a:pt x="21187" y="0"/>
                  </a:moveTo>
                  <a:cubicBezTo>
                    <a:pt x="16278" y="153"/>
                    <a:pt x="11369" y="306"/>
                    <a:pt x="7442" y="1226"/>
                  </a:cubicBezTo>
                  <a:cubicBezTo>
                    <a:pt x="3514" y="2145"/>
                    <a:pt x="569" y="3830"/>
                    <a:pt x="78" y="6970"/>
                  </a:cubicBezTo>
                  <a:cubicBezTo>
                    <a:pt x="-413" y="10111"/>
                    <a:pt x="1551" y="14706"/>
                    <a:pt x="2042" y="17387"/>
                  </a:cubicBezTo>
                  <a:cubicBezTo>
                    <a:pt x="2533" y="20068"/>
                    <a:pt x="1551" y="20834"/>
                    <a:pt x="569" y="21600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47" name="Line">
              <a:extLst>
                <a:ext uri="{FF2B5EF4-FFF2-40B4-BE49-F238E27FC236}">
                  <a16:creationId xmlns:a16="http://schemas.microsoft.com/office/drawing/2014/main" id="{0AFC7041-CAB2-4970-BAD3-57E10F82FC68}"/>
                </a:ext>
              </a:extLst>
            </p:cNvPr>
            <p:cNvSpPr/>
            <p:nvPr/>
          </p:nvSpPr>
          <p:spPr>
            <a:xfrm>
              <a:off x="15366684" y="4727319"/>
              <a:ext cx="222198" cy="383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0" h="21115" extrusionOk="0">
                  <a:moveTo>
                    <a:pt x="6410" y="3094"/>
                  </a:moveTo>
                  <a:cubicBezTo>
                    <a:pt x="7027" y="2171"/>
                    <a:pt x="7644" y="1248"/>
                    <a:pt x="8724" y="601"/>
                  </a:cubicBezTo>
                  <a:cubicBezTo>
                    <a:pt x="9804" y="-45"/>
                    <a:pt x="11347" y="-414"/>
                    <a:pt x="13661" y="786"/>
                  </a:cubicBezTo>
                  <a:cubicBezTo>
                    <a:pt x="15975" y="1986"/>
                    <a:pt x="19061" y="4755"/>
                    <a:pt x="20141" y="7524"/>
                  </a:cubicBezTo>
                  <a:cubicBezTo>
                    <a:pt x="21221" y="10294"/>
                    <a:pt x="20295" y="13063"/>
                    <a:pt x="17518" y="15278"/>
                  </a:cubicBezTo>
                  <a:cubicBezTo>
                    <a:pt x="14741" y="17494"/>
                    <a:pt x="10112" y="19155"/>
                    <a:pt x="6564" y="20078"/>
                  </a:cubicBezTo>
                  <a:cubicBezTo>
                    <a:pt x="3015" y="21001"/>
                    <a:pt x="547" y="21186"/>
                    <a:pt x="84" y="21094"/>
                  </a:cubicBezTo>
                  <a:cubicBezTo>
                    <a:pt x="-379" y="21001"/>
                    <a:pt x="1164" y="20632"/>
                    <a:pt x="2707" y="20263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48" name="Line">
              <a:extLst>
                <a:ext uri="{FF2B5EF4-FFF2-40B4-BE49-F238E27FC236}">
                  <a16:creationId xmlns:a16="http://schemas.microsoft.com/office/drawing/2014/main" id="{43C6E21C-F89B-4D46-B17E-3A2B972685EA}"/>
                </a:ext>
              </a:extLst>
            </p:cNvPr>
            <p:cNvSpPr/>
            <p:nvPr/>
          </p:nvSpPr>
          <p:spPr>
            <a:xfrm>
              <a:off x="16161915" y="4790007"/>
              <a:ext cx="175420" cy="840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498" extrusionOk="0">
                  <a:moveTo>
                    <a:pt x="13449" y="2652"/>
                  </a:moveTo>
                  <a:cubicBezTo>
                    <a:pt x="14264" y="1963"/>
                    <a:pt x="15079" y="1275"/>
                    <a:pt x="16302" y="759"/>
                  </a:cubicBezTo>
                  <a:cubicBezTo>
                    <a:pt x="17524" y="242"/>
                    <a:pt x="19155" y="-102"/>
                    <a:pt x="20174" y="27"/>
                  </a:cubicBezTo>
                  <a:cubicBezTo>
                    <a:pt x="21192" y="156"/>
                    <a:pt x="21600" y="759"/>
                    <a:pt x="21192" y="2523"/>
                  </a:cubicBezTo>
                  <a:cubicBezTo>
                    <a:pt x="20785" y="4287"/>
                    <a:pt x="19562" y="7213"/>
                    <a:pt x="16506" y="10311"/>
                  </a:cubicBezTo>
                  <a:cubicBezTo>
                    <a:pt x="13449" y="13409"/>
                    <a:pt x="8558" y="16679"/>
                    <a:pt x="5502" y="18572"/>
                  </a:cubicBezTo>
                  <a:cubicBezTo>
                    <a:pt x="2445" y="20465"/>
                    <a:pt x="1223" y="20982"/>
                    <a:pt x="0" y="21498"/>
                  </a:cubicBezTo>
                </a:path>
              </a:pathLst>
            </a:custGeom>
            <a:noFill/>
            <a:ln w="38100" cap="rnd">
              <a:solidFill>
                <a:srgbClr val="982ABC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49" name="Line">
              <a:extLst>
                <a:ext uri="{FF2B5EF4-FFF2-40B4-BE49-F238E27FC236}">
                  <a16:creationId xmlns:a16="http://schemas.microsoft.com/office/drawing/2014/main" id="{1C2A98FA-2C28-42E3-90F1-CB5DDB1E329F}"/>
                </a:ext>
              </a:extLst>
            </p:cNvPr>
            <p:cNvSpPr/>
            <p:nvPr/>
          </p:nvSpPr>
          <p:spPr>
            <a:xfrm>
              <a:off x="11986950" y="6810733"/>
              <a:ext cx="11693" cy="331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extrusionOk="0">
                  <a:moveTo>
                    <a:pt x="0" y="0"/>
                  </a:moveTo>
                  <a:cubicBezTo>
                    <a:pt x="7200" y="4968"/>
                    <a:pt x="14400" y="9936"/>
                    <a:pt x="14400" y="13068"/>
                  </a:cubicBezTo>
                  <a:cubicBezTo>
                    <a:pt x="14400" y="16200"/>
                    <a:pt x="7200" y="17496"/>
                    <a:pt x="3600" y="18684"/>
                  </a:cubicBezTo>
                  <a:cubicBezTo>
                    <a:pt x="0" y="19872"/>
                    <a:pt x="0" y="20952"/>
                    <a:pt x="3600" y="21276"/>
                  </a:cubicBezTo>
                  <a:cubicBezTo>
                    <a:pt x="7200" y="21600"/>
                    <a:pt x="14400" y="21168"/>
                    <a:pt x="21600" y="20736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50" name="Line">
              <a:extLst>
                <a:ext uri="{FF2B5EF4-FFF2-40B4-BE49-F238E27FC236}">
                  <a16:creationId xmlns:a16="http://schemas.microsoft.com/office/drawing/2014/main" id="{21E7E359-90F8-4208-8DEB-292BA2E7B440}"/>
                </a:ext>
              </a:extLst>
            </p:cNvPr>
            <p:cNvSpPr/>
            <p:nvPr/>
          </p:nvSpPr>
          <p:spPr>
            <a:xfrm>
              <a:off x="11979154" y="6773859"/>
              <a:ext cx="229992" cy="427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258" extrusionOk="0">
                  <a:moveTo>
                    <a:pt x="2855" y="3313"/>
                  </a:moveTo>
                  <a:cubicBezTo>
                    <a:pt x="1620" y="2815"/>
                    <a:pt x="386" y="2316"/>
                    <a:pt x="78" y="2483"/>
                  </a:cubicBezTo>
                  <a:cubicBezTo>
                    <a:pt x="-231" y="2649"/>
                    <a:pt x="386" y="3480"/>
                    <a:pt x="1775" y="4892"/>
                  </a:cubicBezTo>
                  <a:cubicBezTo>
                    <a:pt x="3163" y="6304"/>
                    <a:pt x="5323" y="8298"/>
                    <a:pt x="6712" y="9793"/>
                  </a:cubicBezTo>
                  <a:cubicBezTo>
                    <a:pt x="8100" y="11289"/>
                    <a:pt x="8718" y="12286"/>
                    <a:pt x="9489" y="12452"/>
                  </a:cubicBezTo>
                  <a:cubicBezTo>
                    <a:pt x="10260" y="12618"/>
                    <a:pt x="11186" y="11953"/>
                    <a:pt x="12420" y="10541"/>
                  </a:cubicBezTo>
                  <a:cubicBezTo>
                    <a:pt x="13655" y="9129"/>
                    <a:pt x="15198" y="6969"/>
                    <a:pt x="16740" y="4809"/>
                  </a:cubicBezTo>
                  <a:cubicBezTo>
                    <a:pt x="18283" y="2649"/>
                    <a:pt x="19826" y="489"/>
                    <a:pt x="20598" y="73"/>
                  </a:cubicBezTo>
                  <a:cubicBezTo>
                    <a:pt x="21369" y="-342"/>
                    <a:pt x="21369" y="987"/>
                    <a:pt x="20752" y="4393"/>
                  </a:cubicBezTo>
                  <a:cubicBezTo>
                    <a:pt x="20135" y="7800"/>
                    <a:pt x="18900" y="13283"/>
                    <a:pt x="18437" y="16440"/>
                  </a:cubicBezTo>
                  <a:cubicBezTo>
                    <a:pt x="17975" y="19596"/>
                    <a:pt x="18283" y="20427"/>
                    <a:pt x="18592" y="21258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51" name="Line">
              <a:extLst>
                <a:ext uri="{FF2B5EF4-FFF2-40B4-BE49-F238E27FC236}">
                  <a16:creationId xmlns:a16="http://schemas.microsoft.com/office/drawing/2014/main" id="{1A5CF434-6FC1-4BC2-B0F0-CB8EBDDFDF02}"/>
                </a:ext>
              </a:extLst>
            </p:cNvPr>
            <p:cNvSpPr/>
            <p:nvPr/>
          </p:nvSpPr>
          <p:spPr>
            <a:xfrm>
              <a:off x="12271517" y="6969293"/>
              <a:ext cx="179317" cy="206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2" extrusionOk="0">
                  <a:moveTo>
                    <a:pt x="0" y="11308"/>
                  </a:moveTo>
                  <a:cubicBezTo>
                    <a:pt x="2400" y="11651"/>
                    <a:pt x="4800" y="11994"/>
                    <a:pt x="7000" y="11822"/>
                  </a:cubicBezTo>
                  <a:cubicBezTo>
                    <a:pt x="9200" y="11651"/>
                    <a:pt x="11200" y="10965"/>
                    <a:pt x="12600" y="9080"/>
                  </a:cubicBezTo>
                  <a:cubicBezTo>
                    <a:pt x="14000" y="7194"/>
                    <a:pt x="14800" y="4108"/>
                    <a:pt x="14200" y="2222"/>
                  </a:cubicBezTo>
                  <a:cubicBezTo>
                    <a:pt x="13600" y="337"/>
                    <a:pt x="11600" y="-349"/>
                    <a:pt x="10000" y="165"/>
                  </a:cubicBezTo>
                  <a:cubicBezTo>
                    <a:pt x="8400" y="680"/>
                    <a:pt x="7200" y="2394"/>
                    <a:pt x="6400" y="5137"/>
                  </a:cubicBezTo>
                  <a:cubicBezTo>
                    <a:pt x="5600" y="7880"/>
                    <a:pt x="5200" y="11651"/>
                    <a:pt x="6800" y="14565"/>
                  </a:cubicBezTo>
                  <a:cubicBezTo>
                    <a:pt x="8400" y="17480"/>
                    <a:pt x="12000" y="19537"/>
                    <a:pt x="14800" y="20394"/>
                  </a:cubicBezTo>
                  <a:cubicBezTo>
                    <a:pt x="17600" y="21251"/>
                    <a:pt x="19600" y="20908"/>
                    <a:pt x="21600" y="20565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52" name="Line">
              <a:extLst>
                <a:ext uri="{FF2B5EF4-FFF2-40B4-BE49-F238E27FC236}">
                  <a16:creationId xmlns:a16="http://schemas.microsoft.com/office/drawing/2014/main" id="{F10145EF-0E1E-4E2D-8B96-CE5C608B8B1C}"/>
                </a:ext>
              </a:extLst>
            </p:cNvPr>
            <p:cNvSpPr/>
            <p:nvPr/>
          </p:nvSpPr>
          <p:spPr>
            <a:xfrm>
              <a:off x="12482020" y="6961918"/>
              <a:ext cx="222198" cy="309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600" extrusionOk="0">
                  <a:moveTo>
                    <a:pt x="6817" y="0"/>
                  </a:moveTo>
                  <a:cubicBezTo>
                    <a:pt x="5180" y="2090"/>
                    <a:pt x="3544" y="4181"/>
                    <a:pt x="2399" y="6503"/>
                  </a:cubicBezTo>
                  <a:cubicBezTo>
                    <a:pt x="1253" y="8826"/>
                    <a:pt x="599" y="11381"/>
                    <a:pt x="271" y="13239"/>
                  </a:cubicBezTo>
                  <a:cubicBezTo>
                    <a:pt x="-56" y="15097"/>
                    <a:pt x="-56" y="16258"/>
                    <a:pt x="108" y="16142"/>
                  </a:cubicBezTo>
                  <a:cubicBezTo>
                    <a:pt x="271" y="16026"/>
                    <a:pt x="599" y="14632"/>
                    <a:pt x="1580" y="12658"/>
                  </a:cubicBezTo>
                  <a:cubicBezTo>
                    <a:pt x="2562" y="10684"/>
                    <a:pt x="4199" y="8129"/>
                    <a:pt x="5508" y="6271"/>
                  </a:cubicBezTo>
                  <a:cubicBezTo>
                    <a:pt x="6817" y="4413"/>
                    <a:pt x="7799" y="3252"/>
                    <a:pt x="8780" y="3135"/>
                  </a:cubicBezTo>
                  <a:cubicBezTo>
                    <a:pt x="9762" y="3019"/>
                    <a:pt x="10744" y="3948"/>
                    <a:pt x="11071" y="5574"/>
                  </a:cubicBezTo>
                  <a:cubicBezTo>
                    <a:pt x="11399" y="7200"/>
                    <a:pt x="11071" y="9523"/>
                    <a:pt x="10744" y="11613"/>
                  </a:cubicBezTo>
                  <a:cubicBezTo>
                    <a:pt x="10417" y="13703"/>
                    <a:pt x="10089" y="15561"/>
                    <a:pt x="10580" y="15561"/>
                  </a:cubicBezTo>
                  <a:cubicBezTo>
                    <a:pt x="11071" y="15561"/>
                    <a:pt x="12380" y="13703"/>
                    <a:pt x="13362" y="12077"/>
                  </a:cubicBezTo>
                  <a:cubicBezTo>
                    <a:pt x="14344" y="10452"/>
                    <a:pt x="14999" y="9058"/>
                    <a:pt x="16144" y="7432"/>
                  </a:cubicBezTo>
                  <a:cubicBezTo>
                    <a:pt x="17289" y="5806"/>
                    <a:pt x="18926" y="3948"/>
                    <a:pt x="19744" y="3600"/>
                  </a:cubicBezTo>
                  <a:cubicBezTo>
                    <a:pt x="20562" y="3252"/>
                    <a:pt x="20562" y="4413"/>
                    <a:pt x="20235" y="6852"/>
                  </a:cubicBezTo>
                  <a:cubicBezTo>
                    <a:pt x="19908" y="9290"/>
                    <a:pt x="19253" y="13006"/>
                    <a:pt x="18926" y="15445"/>
                  </a:cubicBezTo>
                  <a:cubicBezTo>
                    <a:pt x="18599" y="17884"/>
                    <a:pt x="18599" y="19045"/>
                    <a:pt x="19089" y="19858"/>
                  </a:cubicBezTo>
                  <a:cubicBezTo>
                    <a:pt x="19580" y="20671"/>
                    <a:pt x="20562" y="21135"/>
                    <a:pt x="21544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53" name="Line">
              <a:extLst>
                <a:ext uri="{FF2B5EF4-FFF2-40B4-BE49-F238E27FC236}">
                  <a16:creationId xmlns:a16="http://schemas.microsoft.com/office/drawing/2014/main" id="{6FB8A569-C253-4411-ADF0-9C8948CA5825}"/>
                </a:ext>
              </a:extLst>
            </p:cNvPr>
            <p:cNvSpPr/>
            <p:nvPr/>
          </p:nvSpPr>
          <p:spPr>
            <a:xfrm>
              <a:off x="12805571" y="7031981"/>
              <a:ext cx="101353" cy="180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8" extrusionOk="0">
                  <a:moveTo>
                    <a:pt x="21600" y="0"/>
                  </a:moveTo>
                  <a:cubicBezTo>
                    <a:pt x="18000" y="0"/>
                    <a:pt x="14400" y="0"/>
                    <a:pt x="10440" y="1543"/>
                  </a:cubicBezTo>
                  <a:cubicBezTo>
                    <a:pt x="6480" y="3086"/>
                    <a:pt x="2160" y="6171"/>
                    <a:pt x="1080" y="9836"/>
                  </a:cubicBezTo>
                  <a:cubicBezTo>
                    <a:pt x="0" y="13500"/>
                    <a:pt x="2160" y="17743"/>
                    <a:pt x="5400" y="19671"/>
                  </a:cubicBezTo>
                  <a:cubicBezTo>
                    <a:pt x="8640" y="21600"/>
                    <a:pt x="12960" y="21214"/>
                    <a:pt x="15120" y="19864"/>
                  </a:cubicBezTo>
                  <a:cubicBezTo>
                    <a:pt x="17280" y="18514"/>
                    <a:pt x="17280" y="16200"/>
                    <a:pt x="17280" y="13693"/>
                  </a:cubicBezTo>
                  <a:cubicBezTo>
                    <a:pt x="17280" y="11186"/>
                    <a:pt x="17280" y="8486"/>
                    <a:pt x="16200" y="6171"/>
                  </a:cubicBezTo>
                  <a:cubicBezTo>
                    <a:pt x="15120" y="3857"/>
                    <a:pt x="12960" y="1929"/>
                    <a:pt x="10080" y="1157"/>
                  </a:cubicBezTo>
                  <a:cubicBezTo>
                    <a:pt x="7200" y="386"/>
                    <a:pt x="3600" y="771"/>
                    <a:pt x="0" y="1157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54" name="Line">
              <a:extLst>
                <a:ext uri="{FF2B5EF4-FFF2-40B4-BE49-F238E27FC236}">
                  <a16:creationId xmlns:a16="http://schemas.microsoft.com/office/drawing/2014/main" id="{576195E5-9B24-4B76-A217-453CD03CBE74}"/>
                </a:ext>
              </a:extLst>
            </p:cNvPr>
            <p:cNvSpPr/>
            <p:nvPr/>
          </p:nvSpPr>
          <p:spPr>
            <a:xfrm>
              <a:off x="12965396" y="7009856"/>
              <a:ext cx="152031" cy="191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6" extrusionOk="0">
                  <a:moveTo>
                    <a:pt x="0" y="3596"/>
                  </a:moveTo>
                  <a:cubicBezTo>
                    <a:pt x="1440" y="7623"/>
                    <a:pt x="2880" y="11650"/>
                    <a:pt x="3120" y="14945"/>
                  </a:cubicBezTo>
                  <a:cubicBezTo>
                    <a:pt x="3360" y="18240"/>
                    <a:pt x="2400" y="20803"/>
                    <a:pt x="1680" y="20986"/>
                  </a:cubicBezTo>
                  <a:cubicBezTo>
                    <a:pt x="960" y="21169"/>
                    <a:pt x="480" y="18972"/>
                    <a:pt x="960" y="16044"/>
                  </a:cubicBezTo>
                  <a:cubicBezTo>
                    <a:pt x="1440" y="13115"/>
                    <a:pt x="2880" y="9454"/>
                    <a:pt x="4320" y="6342"/>
                  </a:cubicBezTo>
                  <a:cubicBezTo>
                    <a:pt x="5760" y="3230"/>
                    <a:pt x="7200" y="667"/>
                    <a:pt x="10080" y="118"/>
                  </a:cubicBezTo>
                  <a:cubicBezTo>
                    <a:pt x="12960" y="-431"/>
                    <a:pt x="17280" y="1033"/>
                    <a:pt x="21600" y="2498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55" name="Line">
              <a:extLst>
                <a:ext uri="{FF2B5EF4-FFF2-40B4-BE49-F238E27FC236}">
                  <a16:creationId xmlns:a16="http://schemas.microsoft.com/office/drawing/2014/main" id="{E027D644-56A4-45A8-8D11-AA6A40E586EB}"/>
                </a:ext>
              </a:extLst>
            </p:cNvPr>
            <p:cNvSpPr/>
            <p:nvPr/>
          </p:nvSpPr>
          <p:spPr>
            <a:xfrm>
              <a:off x="12914720" y="7050417"/>
              <a:ext cx="358634" cy="615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7" h="21497" extrusionOk="0">
                  <a:moveTo>
                    <a:pt x="13079" y="367"/>
                  </a:moveTo>
                  <a:cubicBezTo>
                    <a:pt x="13673" y="954"/>
                    <a:pt x="14268" y="1540"/>
                    <a:pt x="15061" y="1775"/>
                  </a:cubicBezTo>
                  <a:cubicBezTo>
                    <a:pt x="15853" y="2010"/>
                    <a:pt x="16844" y="1893"/>
                    <a:pt x="17835" y="1423"/>
                  </a:cubicBezTo>
                  <a:cubicBezTo>
                    <a:pt x="18826" y="954"/>
                    <a:pt x="19816" y="132"/>
                    <a:pt x="20510" y="14"/>
                  </a:cubicBezTo>
                  <a:cubicBezTo>
                    <a:pt x="21204" y="-103"/>
                    <a:pt x="21600" y="484"/>
                    <a:pt x="20510" y="2597"/>
                  </a:cubicBezTo>
                  <a:cubicBezTo>
                    <a:pt x="19420" y="4710"/>
                    <a:pt x="16844" y="8349"/>
                    <a:pt x="13178" y="11754"/>
                  </a:cubicBezTo>
                  <a:cubicBezTo>
                    <a:pt x="9512" y="15158"/>
                    <a:pt x="4756" y="18327"/>
                    <a:pt x="0" y="21497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56" name="Line">
              <a:extLst>
                <a:ext uri="{FF2B5EF4-FFF2-40B4-BE49-F238E27FC236}">
                  <a16:creationId xmlns:a16="http://schemas.microsoft.com/office/drawing/2014/main" id="{9F613721-3F11-4733-98AE-9CB68B5F5F3C}"/>
                </a:ext>
              </a:extLst>
            </p:cNvPr>
            <p:cNvSpPr/>
            <p:nvPr/>
          </p:nvSpPr>
          <p:spPr>
            <a:xfrm>
              <a:off x="14766362" y="6276051"/>
              <a:ext cx="89660" cy="582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8" h="21493" extrusionOk="0">
                  <a:moveTo>
                    <a:pt x="19605" y="5184"/>
                  </a:moveTo>
                  <a:cubicBezTo>
                    <a:pt x="20377" y="3950"/>
                    <a:pt x="21148" y="2715"/>
                    <a:pt x="21148" y="1728"/>
                  </a:cubicBezTo>
                  <a:cubicBezTo>
                    <a:pt x="21148" y="741"/>
                    <a:pt x="20377" y="0"/>
                    <a:pt x="19219" y="0"/>
                  </a:cubicBezTo>
                  <a:cubicBezTo>
                    <a:pt x="18062" y="0"/>
                    <a:pt x="16519" y="741"/>
                    <a:pt x="15362" y="3147"/>
                  </a:cubicBezTo>
                  <a:cubicBezTo>
                    <a:pt x="14205" y="5554"/>
                    <a:pt x="13434" y="9627"/>
                    <a:pt x="11891" y="12651"/>
                  </a:cubicBezTo>
                  <a:cubicBezTo>
                    <a:pt x="10348" y="15675"/>
                    <a:pt x="8034" y="17650"/>
                    <a:pt x="5719" y="19070"/>
                  </a:cubicBezTo>
                  <a:cubicBezTo>
                    <a:pt x="3405" y="20489"/>
                    <a:pt x="1091" y="21353"/>
                    <a:pt x="319" y="21477"/>
                  </a:cubicBezTo>
                  <a:cubicBezTo>
                    <a:pt x="-452" y="21600"/>
                    <a:pt x="320" y="20983"/>
                    <a:pt x="1091" y="20551"/>
                  </a:cubicBezTo>
                  <a:cubicBezTo>
                    <a:pt x="1862" y="20119"/>
                    <a:pt x="2634" y="19872"/>
                    <a:pt x="3405" y="1962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57" name="Line">
              <a:extLst>
                <a:ext uri="{FF2B5EF4-FFF2-40B4-BE49-F238E27FC236}">
                  <a16:creationId xmlns:a16="http://schemas.microsoft.com/office/drawing/2014/main" id="{8091AA5A-D30C-49CE-B64D-6714339ED9C1}"/>
                </a:ext>
              </a:extLst>
            </p:cNvPr>
            <p:cNvSpPr/>
            <p:nvPr/>
          </p:nvSpPr>
          <p:spPr>
            <a:xfrm>
              <a:off x="14762465" y="6242865"/>
              <a:ext cx="253381" cy="383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6" h="21175" extrusionOk="0">
                  <a:moveTo>
                    <a:pt x="3174" y="11808"/>
                  </a:moveTo>
                  <a:cubicBezTo>
                    <a:pt x="2904" y="9015"/>
                    <a:pt x="2634" y="6222"/>
                    <a:pt x="3849" y="4174"/>
                  </a:cubicBezTo>
                  <a:cubicBezTo>
                    <a:pt x="5064" y="2126"/>
                    <a:pt x="7764" y="822"/>
                    <a:pt x="10734" y="264"/>
                  </a:cubicBezTo>
                  <a:cubicBezTo>
                    <a:pt x="13704" y="-295"/>
                    <a:pt x="16944" y="-109"/>
                    <a:pt x="18834" y="2219"/>
                  </a:cubicBezTo>
                  <a:cubicBezTo>
                    <a:pt x="20724" y="4546"/>
                    <a:pt x="21264" y="9015"/>
                    <a:pt x="18294" y="12553"/>
                  </a:cubicBezTo>
                  <a:cubicBezTo>
                    <a:pt x="15324" y="16091"/>
                    <a:pt x="8844" y="18698"/>
                    <a:pt x="4929" y="20002"/>
                  </a:cubicBezTo>
                  <a:cubicBezTo>
                    <a:pt x="1014" y="21305"/>
                    <a:pt x="-336" y="21305"/>
                    <a:pt x="69" y="21026"/>
                  </a:cubicBezTo>
                  <a:cubicBezTo>
                    <a:pt x="474" y="20746"/>
                    <a:pt x="2634" y="20188"/>
                    <a:pt x="4794" y="1962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58" name="Line">
              <a:extLst>
                <a:ext uri="{FF2B5EF4-FFF2-40B4-BE49-F238E27FC236}">
                  <a16:creationId xmlns:a16="http://schemas.microsoft.com/office/drawing/2014/main" id="{CCA92B14-D732-4BB9-8B9B-1DAD0471C0B0}"/>
                </a:ext>
              </a:extLst>
            </p:cNvPr>
            <p:cNvSpPr/>
            <p:nvPr/>
          </p:nvSpPr>
          <p:spPr>
            <a:xfrm>
              <a:off x="15000253" y="6622672"/>
              <a:ext cx="413209" cy="206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0940" extrusionOk="0">
                  <a:moveTo>
                    <a:pt x="14150" y="1397"/>
                  </a:moveTo>
                  <a:cubicBezTo>
                    <a:pt x="12077" y="369"/>
                    <a:pt x="10003" y="-660"/>
                    <a:pt x="7670" y="540"/>
                  </a:cubicBezTo>
                  <a:cubicBezTo>
                    <a:pt x="5338" y="1740"/>
                    <a:pt x="2746" y="5169"/>
                    <a:pt x="1363" y="7740"/>
                  </a:cubicBezTo>
                  <a:cubicBezTo>
                    <a:pt x="-19" y="10311"/>
                    <a:pt x="-192" y="12026"/>
                    <a:pt x="154" y="13397"/>
                  </a:cubicBezTo>
                  <a:cubicBezTo>
                    <a:pt x="499" y="14769"/>
                    <a:pt x="1363" y="15797"/>
                    <a:pt x="2659" y="15454"/>
                  </a:cubicBezTo>
                  <a:cubicBezTo>
                    <a:pt x="3955" y="15111"/>
                    <a:pt x="5683" y="13397"/>
                    <a:pt x="7238" y="11169"/>
                  </a:cubicBezTo>
                  <a:cubicBezTo>
                    <a:pt x="8794" y="8940"/>
                    <a:pt x="10176" y="6197"/>
                    <a:pt x="11040" y="3969"/>
                  </a:cubicBezTo>
                  <a:cubicBezTo>
                    <a:pt x="11904" y="1740"/>
                    <a:pt x="12250" y="26"/>
                    <a:pt x="12250" y="369"/>
                  </a:cubicBezTo>
                  <a:cubicBezTo>
                    <a:pt x="12250" y="711"/>
                    <a:pt x="11904" y="3111"/>
                    <a:pt x="12077" y="6711"/>
                  </a:cubicBezTo>
                  <a:cubicBezTo>
                    <a:pt x="12250" y="10311"/>
                    <a:pt x="12941" y="15111"/>
                    <a:pt x="14582" y="17683"/>
                  </a:cubicBezTo>
                  <a:cubicBezTo>
                    <a:pt x="16224" y="20254"/>
                    <a:pt x="18816" y="20597"/>
                    <a:pt x="21408" y="2094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59" name="Line">
              <a:extLst>
                <a:ext uri="{FF2B5EF4-FFF2-40B4-BE49-F238E27FC236}">
                  <a16:creationId xmlns:a16="http://schemas.microsoft.com/office/drawing/2014/main" id="{0CE19FCF-D85B-442F-8831-B2DAEA894332}"/>
                </a:ext>
              </a:extLst>
            </p:cNvPr>
            <p:cNvSpPr/>
            <p:nvPr/>
          </p:nvSpPr>
          <p:spPr>
            <a:xfrm>
              <a:off x="15526511" y="6405113"/>
              <a:ext cx="89657" cy="424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600" y="171"/>
                    <a:pt x="13600" y="343"/>
                    <a:pt x="11600" y="1029"/>
                  </a:cubicBezTo>
                  <a:cubicBezTo>
                    <a:pt x="9600" y="1714"/>
                    <a:pt x="9600" y="2914"/>
                    <a:pt x="8000" y="6429"/>
                  </a:cubicBezTo>
                  <a:cubicBezTo>
                    <a:pt x="6400" y="9943"/>
                    <a:pt x="3200" y="15771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60" name="Line">
              <a:extLst>
                <a:ext uri="{FF2B5EF4-FFF2-40B4-BE49-F238E27FC236}">
                  <a16:creationId xmlns:a16="http://schemas.microsoft.com/office/drawing/2014/main" id="{ED082A6F-8F76-4FEC-BE43-7305F8A885A8}"/>
                </a:ext>
              </a:extLst>
            </p:cNvPr>
            <p:cNvSpPr/>
            <p:nvPr/>
          </p:nvSpPr>
          <p:spPr>
            <a:xfrm>
              <a:off x="15662947" y="6346114"/>
              <a:ext cx="214402" cy="553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399" extrusionOk="0">
                  <a:moveTo>
                    <a:pt x="13323" y="3052"/>
                  </a:moveTo>
                  <a:cubicBezTo>
                    <a:pt x="13323" y="2401"/>
                    <a:pt x="13323" y="1751"/>
                    <a:pt x="13323" y="1100"/>
                  </a:cubicBezTo>
                  <a:cubicBezTo>
                    <a:pt x="13323" y="450"/>
                    <a:pt x="13323" y="-201"/>
                    <a:pt x="12990" y="59"/>
                  </a:cubicBezTo>
                  <a:cubicBezTo>
                    <a:pt x="12658" y="319"/>
                    <a:pt x="11993" y="1491"/>
                    <a:pt x="10332" y="3507"/>
                  </a:cubicBezTo>
                  <a:cubicBezTo>
                    <a:pt x="8670" y="5524"/>
                    <a:pt x="6012" y="8387"/>
                    <a:pt x="4184" y="10599"/>
                  </a:cubicBezTo>
                  <a:cubicBezTo>
                    <a:pt x="2356" y="12811"/>
                    <a:pt x="1360" y="14372"/>
                    <a:pt x="695" y="15609"/>
                  </a:cubicBezTo>
                  <a:cubicBezTo>
                    <a:pt x="30" y="16845"/>
                    <a:pt x="-302" y="17756"/>
                    <a:pt x="363" y="17951"/>
                  </a:cubicBezTo>
                  <a:cubicBezTo>
                    <a:pt x="1027" y="18146"/>
                    <a:pt x="2689" y="17626"/>
                    <a:pt x="4683" y="16845"/>
                  </a:cubicBezTo>
                  <a:cubicBezTo>
                    <a:pt x="6676" y="16064"/>
                    <a:pt x="9003" y="15023"/>
                    <a:pt x="10830" y="14242"/>
                  </a:cubicBezTo>
                  <a:cubicBezTo>
                    <a:pt x="12658" y="13462"/>
                    <a:pt x="13987" y="12941"/>
                    <a:pt x="15150" y="13006"/>
                  </a:cubicBezTo>
                  <a:cubicBezTo>
                    <a:pt x="16313" y="13071"/>
                    <a:pt x="17310" y="13722"/>
                    <a:pt x="18307" y="15218"/>
                  </a:cubicBezTo>
                  <a:cubicBezTo>
                    <a:pt x="19304" y="16715"/>
                    <a:pt x="20301" y="19057"/>
                    <a:pt x="21298" y="2139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61" name="Line">
              <a:extLst>
                <a:ext uri="{FF2B5EF4-FFF2-40B4-BE49-F238E27FC236}">
                  <a16:creationId xmlns:a16="http://schemas.microsoft.com/office/drawing/2014/main" id="{CB17546C-95EF-4B91-91F5-626B052BBDAE}"/>
                </a:ext>
              </a:extLst>
            </p:cNvPr>
            <p:cNvSpPr/>
            <p:nvPr/>
          </p:nvSpPr>
          <p:spPr>
            <a:xfrm>
              <a:off x="15729217" y="6508362"/>
              <a:ext cx="210503" cy="70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0845" extrusionOk="0">
                  <a:moveTo>
                    <a:pt x="1781" y="20845"/>
                  </a:moveTo>
                  <a:cubicBezTo>
                    <a:pt x="753" y="13645"/>
                    <a:pt x="-276" y="6445"/>
                    <a:pt x="67" y="2845"/>
                  </a:cubicBezTo>
                  <a:cubicBezTo>
                    <a:pt x="410" y="-755"/>
                    <a:pt x="2124" y="-755"/>
                    <a:pt x="5895" y="1816"/>
                  </a:cubicBezTo>
                  <a:cubicBezTo>
                    <a:pt x="9667" y="4388"/>
                    <a:pt x="15495" y="9531"/>
                    <a:pt x="21324" y="1467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62" name="Line">
              <a:extLst>
                <a:ext uri="{FF2B5EF4-FFF2-40B4-BE49-F238E27FC236}">
                  <a16:creationId xmlns:a16="http://schemas.microsoft.com/office/drawing/2014/main" id="{FF99F553-8881-4A71-9685-E6889990DCAA}"/>
                </a:ext>
              </a:extLst>
            </p:cNvPr>
            <p:cNvSpPr/>
            <p:nvPr/>
          </p:nvSpPr>
          <p:spPr>
            <a:xfrm>
              <a:off x="16009887" y="6618986"/>
              <a:ext cx="159825" cy="239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8" extrusionOk="0">
                  <a:moveTo>
                    <a:pt x="21600" y="2737"/>
                  </a:moveTo>
                  <a:cubicBezTo>
                    <a:pt x="20250" y="1553"/>
                    <a:pt x="18900" y="370"/>
                    <a:pt x="17100" y="74"/>
                  </a:cubicBezTo>
                  <a:cubicBezTo>
                    <a:pt x="15300" y="-222"/>
                    <a:pt x="13050" y="370"/>
                    <a:pt x="11475" y="1849"/>
                  </a:cubicBezTo>
                  <a:cubicBezTo>
                    <a:pt x="9900" y="3329"/>
                    <a:pt x="9000" y="5696"/>
                    <a:pt x="9675" y="7323"/>
                  </a:cubicBezTo>
                  <a:cubicBezTo>
                    <a:pt x="10350" y="8951"/>
                    <a:pt x="12600" y="9838"/>
                    <a:pt x="14625" y="10726"/>
                  </a:cubicBezTo>
                  <a:cubicBezTo>
                    <a:pt x="16650" y="11614"/>
                    <a:pt x="18450" y="12501"/>
                    <a:pt x="19575" y="13685"/>
                  </a:cubicBezTo>
                  <a:cubicBezTo>
                    <a:pt x="20700" y="14868"/>
                    <a:pt x="21150" y="16348"/>
                    <a:pt x="17775" y="17679"/>
                  </a:cubicBezTo>
                  <a:cubicBezTo>
                    <a:pt x="14400" y="19011"/>
                    <a:pt x="7200" y="20194"/>
                    <a:pt x="0" y="2137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63" name="Line">
              <a:extLst>
                <a:ext uri="{FF2B5EF4-FFF2-40B4-BE49-F238E27FC236}">
                  <a16:creationId xmlns:a16="http://schemas.microsoft.com/office/drawing/2014/main" id="{FBDAC702-C7B1-4B24-A98E-547D0B56DE9B}"/>
                </a:ext>
              </a:extLst>
            </p:cNvPr>
            <p:cNvSpPr/>
            <p:nvPr/>
          </p:nvSpPr>
          <p:spPr>
            <a:xfrm>
              <a:off x="14665009" y="7028292"/>
              <a:ext cx="1914015" cy="154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600" extrusionOk="0">
                  <a:moveTo>
                    <a:pt x="1640" y="21600"/>
                  </a:moveTo>
                  <a:cubicBezTo>
                    <a:pt x="1339" y="18783"/>
                    <a:pt x="1039" y="15965"/>
                    <a:pt x="796" y="14322"/>
                  </a:cubicBezTo>
                  <a:cubicBezTo>
                    <a:pt x="552" y="12678"/>
                    <a:pt x="364" y="12209"/>
                    <a:pt x="177" y="11974"/>
                  </a:cubicBezTo>
                  <a:cubicBezTo>
                    <a:pt x="-11" y="11739"/>
                    <a:pt x="-198" y="11739"/>
                    <a:pt x="458" y="11270"/>
                  </a:cubicBezTo>
                  <a:cubicBezTo>
                    <a:pt x="1115" y="10800"/>
                    <a:pt x="2615" y="9861"/>
                    <a:pt x="4115" y="8687"/>
                  </a:cubicBezTo>
                  <a:cubicBezTo>
                    <a:pt x="5615" y="7513"/>
                    <a:pt x="7115" y="6104"/>
                    <a:pt x="8652" y="4930"/>
                  </a:cubicBezTo>
                  <a:cubicBezTo>
                    <a:pt x="10189" y="3757"/>
                    <a:pt x="11764" y="2817"/>
                    <a:pt x="13358" y="2348"/>
                  </a:cubicBezTo>
                  <a:cubicBezTo>
                    <a:pt x="14952" y="1878"/>
                    <a:pt x="16564" y="1878"/>
                    <a:pt x="17821" y="1878"/>
                  </a:cubicBezTo>
                  <a:cubicBezTo>
                    <a:pt x="19077" y="1878"/>
                    <a:pt x="19977" y="1878"/>
                    <a:pt x="20558" y="1409"/>
                  </a:cubicBezTo>
                  <a:cubicBezTo>
                    <a:pt x="21139" y="939"/>
                    <a:pt x="21402" y="0"/>
                    <a:pt x="21402" y="0"/>
                  </a:cubicBezTo>
                  <a:cubicBezTo>
                    <a:pt x="21402" y="0"/>
                    <a:pt x="21139" y="939"/>
                    <a:pt x="20877" y="187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64" name="Line">
              <a:extLst>
                <a:ext uri="{FF2B5EF4-FFF2-40B4-BE49-F238E27FC236}">
                  <a16:creationId xmlns:a16="http://schemas.microsoft.com/office/drawing/2014/main" id="{2B2FB9CC-9AFC-455C-B28D-A49DB86E5101}"/>
                </a:ext>
              </a:extLst>
            </p:cNvPr>
            <p:cNvSpPr/>
            <p:nvPr/>
          </p:nvSpPr>
          <p:spPr>
            <a:xfrm>
              <a:off x="15705828" y="4841632"/>
              <a:ext cx="272874" cy="346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0895" extrusionOk="0">
                  <a:moveTo>
                    <a:pt x="14185" y="3299"/>
                  </a:moveTo>
                  <a:cubicBezTo>
                    <a:pt x="13189" y="2258"/>
                    <a:pt x="12192" y="1217"/>
                    <a:pt x="10862" y="1087"/>
                  </a:cubicBezTo>
                  <a:cubicBezTo>
                    <a:pt x="9533" y="957"/>
                    <a:pt x="7872" y="1738"/>
                    <a:pt x="5878" y="3690"/>
                  </a:cubicBezTo>
                  <a:cubicBezTo>
                    <a:pt x="3884" y="5642"/>
                    <a:pt x="1558" y="8764"/>
                    <a:pt x="561" y="11627"/>
                  </a:cubicBezTo>
                  <a:cubicBezTo>
                    <a:pt x="-436" y="14490"/>
                    <a:pt x="-104" y="17092"/>
                    <a:pt x="1558" y="18784"/>
                  </a:cubicBezTo>
                  <a:cubicBezTo>
                    <a:pt x="3219" y="20475"/>
                    <a:pt x="6210" y="21256"/>
                    <a:pt x="9699" y="20736"/>
                  </a:cubicBezTo>
                  <a:cubicBezTo>
                    <a:pt x="13189" y="20215"/>
                    <a:pt x="17176" y="18393"/>
                    <a:pt x="19170" y="15531"/>
                  </a:cubicBezTo>
                  <a:cubicBezTo>
                    <a:pt x="21164" y="12668"/>
                    <a:pt x="21164" y="8764"/>
                    <a:pt x="20998" y="6032"/>
                  </a:cubicBezTo>
                  <a:cubicBezTo>
                    <a:pt x="20832" y="3299"/>
                    <a:pt x="20499" y="1738"/>
                    <a:pt x="19502" y="827"/>
                  </a:cubicBezTo>
                  <a:cubicBezTo>
                    <a:pt x="18505" y="-84"/>
                    <a:pt x="16844" y="-344"/>
                    <a:pt x="14684" y="567"/>
                  </a:cubicBezTo>
                  <a:cubicBezTo>
                    <a:pt x="12524" y="1478"/>
                    <a:pt x="9866" y="3560"/>
                    <a:pt x="7207" y="5642"/>
                  </a:cubicBezTo>
                </a:path>
              </a:pathLst>
            </a:custGeom>
            <a:noFill/>
            <a:ln w="38100" cap="rnd">
              <a:solidFill>
                <a:srgbClr val="7A219E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65" name="Line">
              <a:extLst>
                <a:ext uri="{FF2B5EF4-FFF2-40B4-BE49-F238E27FC236}">
                  <a16:creationId xmlns:a16="http://schemas.microsoft.com/office/drawing/2014/main" id="{DA9482D9-8A5B-4EDD-BB18-2C0563D8454C}"/>
                </a:ext>
              </a:extLst>
            </p:cNvPr>
            <p:cNvSpPr/>
            <p:nvPr/>
          </p:nvSpPr>
          <p:spPr>
            <a:xfrm>
              <a:off x="14111465" y="7857971"/>
              <a:ext cx="23389" cy="261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71" h="21600" extrusionOk="0">
                  <a:moveTo>
                    <a:pt x="12880" y="3541"/>
                  </a:moveTo>
                  <a:cubicBezTo>
                    <a:pt x="5680" y="1770"/>
                    <a:pt x="-1520" y="0"/>
                    <a:pt x="280" y="0"/>
                  </a:cubicBezTo>
                  <a:cubicBezTo>
                    <a:pt x="2080" y="0"/>
                    <a:pt x="12880" y="1770"/>
                    <a:pt x="16480" y="5666"/>
                  </a:cubicBezTo>
                  <a:cubicBezTo>
                    <a:pt x="20080" y="9561"/>
                    <a:pt x="16480" y="15580"/>
                    <a:pt x="1288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66" name="Line">
              <a:extLst>
                <a:ext uri="{FF2B5EF4-FFF2-40B4-BE49-F238E27FC236}">
                  <a16:creationId xmlns:a16="http://schemas.microsoft.com/office/drawing/2014/main" id="{FAB8BF08-6C93-4933-8E1B-28D08CEE4717}"/>
                </a:ext>
              </a:extLst>
            </p:cNvPr>
            <p:cNvSpPr/>
            <p:nvPr/>
          </p:nvSpPr>
          <p:spPr>
            <a:xfrm>
              <a:off x="14025705" y="7684659"/>
              <a:ext cx="331348" cy="671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8" h="21407" extrusionOk="0">
                  <a:moveTo>
                    <a:pt x="0" y="1929"/>
                  </a:moveTo>
                  <a:cubicBezTo>
                    <a:pt x="0" y="1241"/>
                    <a:pt x="0" y="553"/>
                    <a:pt x="1350" y="209"/>
                  </a:cubicBezTo>
                  <a:cubicBezTo>
                    <a:pt x="2700" y="-135"/>
                    <a:pt x="5400" y="-135"/>
                    <a:pt x="8910" y="828"/>
                  </a:cubicBezTo>
                  <a:cubicBezTo>
                    <a:pt x="12420" y="1791"/>
                    <a:pt x="16740" y="3717"/>
                    <a:pt x="19035" y="6056"/>
                  </a:cubicBezTo>
                  <a:cubicBezTo>
                    <a:pt x="21330" y="8395"/>
                    <a:pt x="21600" y="11147"/>
                    <a:pt x="19170" y="13623"/>
                  </a:cubicBezTo>
                  <a:cubicBezTo>
                    <a:pt x="16740" y="16099"/>
                    <a:pt x="11610" y="18301"/>
                    <a:pt x="7965" y="19608"/>
                  </a:cubicBezTo>
                  <a:cubicBezTo>
                    <a:pt x="4320" y="20915"/>
                    <a:pt x="2160" y="21327"/>
                    <a:pt x="1215" y="21396"/>
                  </a:cubicBezTo>
                  <a:cubicBezTo>
                    <a:pt x="270" y="21465"/>
                    <a:pt x="540" y="21190"/>
                    <a:pt x="810" y="2091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67" name="Line">
              <a:extLst>
                <a:ext uri="{FF2B5EF4-FFF2-40B4-BE49-F238E27FC236}">
                  <a16:creationId xmlns:a16="http://schemas.microsoft.com/office/drawing/2014/main" id="{FAB23555-E4C9-44F3-B1BE-E3A5763AAFAB}"/>
                </a:ext>
              </a:extLst>
            </p:cNvPr>
            <p:cNvSpPr/>
            <p:nvPr/>
          </p:nvSpPr>
          <p:spPr>
            <a:xfrm>
              <a:off x="14735176" y="7810033"/>
              <a:ext cx="23389" cy="412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12960" y="0"/>
                  </a:moveTo>
                  <a:cubicBezTo>
                    <a:pt x="17280" y="6075"/>
                    <a:pt x="21600" y="12150"/>
                    <a:pt x="19440" y="15750"/>
                  </a:cubicBezTo>
                  <a:cubicBezTo>
                    <a:pt x="17280" y="19350"/>
                    <a:pt x="8640" y="2047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68" name="Line">
              <a:extLst>
                <a:ext uri="{FF2B5EF4-FFF2-40B4-BE49-F238E27FC236}">
                  <a16:creationId xmlns:a16="http://schemas.microsoft.com/office/drawing/2014/main" id="{C6C6DADA-1692-43DF-B060-29543D5556B1}"/>
                </a:ext>
              </a:extLst>
            </p:cNvPr>
            <p:cNvSpPr/>
            <p:nvPr/>
          </p:nvSpPr>
          <p:spPr>
            <a:xfrm>
              <a:off x="14703991" y="7721534"/>
              <a:ext cx="249484" cy="306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7" h="21366" extrusionOk="0">
                  <a:moveTo>
                    <a:pt x="509" y="8766"/>
                  </a:moveTo>
                  <a:cubicBezTo>
                    <a:pt x="149" y="7266"/>
                    <a:pt x="-211" y="5766"/>
                    <a:pt x="149" y="4266"/>
                  </a:cubicBezTo>
                  <a:cubicBezTo>
                    <a:pt x="509" y="2766"/>
                    <a:pt x="1589" y="1266"/>
                    <a:pt x="4109" y="516"/>
                  </a:cubicBezTo>
                  <a:cubicBezTo>
                    <a:pt x="6629" y="-234"/>
                    <a:pt x="10589" y="-234"/>
                    <a:pt x="13829" y="966"/>
                  </a:cubicBezTo>
                  <a:cubicBezTo>
                    <a:pt x="17069" y="2166"/>
                    <a:pt x="19589" y="4566"/>
                    <a:pt x="20489" y="7266"/>
                  </a:cubicBezTo>
                  <a:cubicBezTo>
                    <a:pt x="21389" y="9966"/>
                    <a:pt x="20669" y="12966"/>
                    <a:pt x="17969" y="15366"/>
                  </a:cubicBezTo>
                  <a:cubicBezTo>
                    <a:pt x="15269" y="17766"/>
                    <a:pt x="10589" y="19566"/>
                    <a:pt x="5909" y="2136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69" name="Line">
              <a:extLst>
                <a:ext uri="{FF2B5EF4-FFF2-40B4-BE49-F238E27FC236}">
                  <a16:creationId xmlns:a16="http://schemas.microsoft.com/office/drawing/2014/main" id="{CDB0B146-6312-467E-9166-BA85AA05A19F}"/>
                </a:ext>
              </a:extLst>
            </p:cNvPr>
            <p:cNvSpPr/>
            <p:nvPr/>
          </p:nvSpPr>
          <p:spPr>
            <a:xfrm>
              <a:off x="15191266" y="7743659"/>
              <a:ext cx="23389" cy="350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70" name="Line">
              <a:extLst>
                <a:ext uri="{FF2B5EF4-FFF2-40B4-BE49-F238E27FC236}">
                  <a16:creationId xmlns:a16="http://schemas.microsoft.com/office/drawing/2014/main" id="{310F3F79-76B8-4290-B606-388E37EA7C43}"/>
                </a:ext>
              </a:extLst>
            </p:cNvPr>
            <p:cNvSpPr/>
            <p:nvPr/>
          </p:nvSpPr>
          <p:spPr>
            <a:xfrm>
              <a:off x="15074320" y="8160342"/>
              <a:ext cx="206603" cy="36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71" name="Line">
              <a:extLst>
                <a:ext uri="{FF2B5EF4-FFF2-40B4-BE49-F238E27FC236}">
                  <a16:creationId xmlns:a16="http://schemas.microsoft.com/office/drawing/2014/main" id="{45D5F7A0-C899-47BF-8E6B-2B52058C6BBE}"/>
                </a:ext>
              </a:extLst>
            </p:cNvPr>
            <p:cNvSpPr/>
            <p:nvPr/>
          </p:nvSpPr>
          <p:spPr>
            <a:xfrm>
              <a:off x="15047032" y="7717848"/>
              <a:ext cx="284569" cy="25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72" name="Line">
              <a:extLst>
                <a:ext uri="{FF2B5EF4-FFF2-40B4-BE49-F238E27FC236}">
                  <a16:creationId xmlns:a16="http://schemas.microsoft.com/office/drawing/2014/main" id="{FDC87035-82EC-4A31-91F8-4B2E813AD698}"/>
                </a:ext>
              </a:extLst>
            </p:cNvPr>
            <p:cNvSpPr/>
            <p:nvPr/>
          </p:nvSpPr>
          <p:spPr>
            <a:xfrm>
              <a:off x="15850060" y="7876407"/>
              <a:ext cx="573036" cy="47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375" extrusionOk="0">
                  <a:moveTo>
                    <a:pt x="0" y="21375"/>
                  </a:moveTo>
                  <a:cubicBezTo>
                    <a:pt x="3707" y="15975"/>
                    <a:pt x="7415" y="10575"/>
                    <a:pt x="10639" y="6975"/>
                  </a:cubicBezTo>
                  <a:cubicBezTo>
                    <a:pt x="13863" y="3375"/>
                    <a:pt x="16603" y="1575"/>
                    <a:pt x="18537" y="675"/>
                  </a:cubicBezTo>
                  <a:cubicBezTo>
                    <a:pt x="20472" y="-225"/>
                    <a:pt x="21600" y="-225"/>
                    <a:pt x="21439" y="675"/>
                  </a:cubicBezTo>
                  <a:cubicBezTo>
                    <a:pt x="21278" y="1575"/>
                    <a:pt x="19827" y="3375"/>
                    <a:pt x="18376" y="517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73" name="Line">
              <a:extLst>
                <a:ext uri="{FF2B5EF4-FFF2-40B4-BE49-F238E27FC236}">
                  <a16:creationId xmlns:a16="http://schemas.microsoft.com/office/drawing/2014/main" id="{79DBF2F7-BD03-4916-9E0E-D74F28714CA9}"/>
                </a:ext>
              </a:extLst>
            </p:cNvPr>
            <p:cNvSpPr/>
            <p:nvPr/>
          </p:nvSpPr>
          <p:spPr>
            <a:xfrm>
              <a:off x="16278861" y="7758409"/>
              <a:ext cx="241688" cy="298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600" extrusionOk="0">
                  <a:moveTo>
                    <a:pt x="0" y="0"/>
                  </a:moveTo>
                  <a:cubicBezTo>
                    <a:pt x="5684" y="939"/>
                    <a:pt x="11368" y="1878"/>
                    <a:pt x="15158" y="2661"/>
                  </a:cubicBezTo>
                  <a:cubicBezTo>
                    <a:pt x="18947" y="3443"/>
                    <a:pt x="20842" y="4070"/>
                    <a:pt x="21221" y="5948"/>
                  </a:cubicBezTo>
                  <a:cubicBezTo>
                    <a:pt x="21600" y="7826"/>
                    <a:pt x="20463" y="10957"/>
                    <a:pt x="17621" y="13774"/>
                  </a:cubicBezTo>
                  <a:cubicBezTo>
                    <a:pt x="14779" y="16591"/>
                    <a:pt x="10231" y="19096"/>
                    <a:pt x="5684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74" name="Line">
              <a:extLst>
                <a:ext uri="{FF2B5EF4-FFF2-40B4-BE49-F238E27FC236}">
                  <a16:creationId xmlns:a16="http://schemas.microsoft.com/office/drawing/2014/main" id="{90ED53A1-E771-4C08-80BB-A1FF322C6266}"/>
                </a:ext>
              </a:extLst>
            </p:cNvPr>
            <p:cNvSpPr/>
            <p:nvPr/>
          </p:nvSpPr>
          <p:spPr>
            <a:xfrm>
              <a:off x="16832405" y="7669910"/>
              <a:ext cx="77964" cy="508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5" extrusionOk="0">
                  <a:moveTo>
                    <a:pt x="21600" y="455"/>
                  </a:moveTo>
                  <a:cubicBezTo>
                    <a:pt x="15600" y="95"/>
                    <a:pt x="9600" y="-265"/>
                    <a:pt x="6600" y="275"/>
                  </a:cubicBezTo>
                  <a:cubicBezTo>
                    <a:pt x="3600" y="815"/>
                    <a:pt x="3600" y="2255"/>
                    <a:pt x="6000" y="5225"/>
                  </a:cubicBezTo>
                  <a:cubicBezTo>
                    <a:pt x="8400" y="8195"/>
                    <a:pt x="13200" y="12695"/>
                    <a:pt x="16200" y="15395"/>
                  </a:cubicBezTo>
                  <a:cubicBezTo>
                    <a:pt x="19200" y="18095"/>
                    <a:pt x="20400" y="18995"/>
                    <a:pt x="19200" y="19805"/>
                  </a:cubicBezTo>
                  <a:cubicBezTo>
                    <a:pt x="18000" y="20615"/>
                    <a:pt x="14400" y="21335"/>
                    <a:pt x="10800" y="21335"/>
                  </a:cubicBezTo>
                  <a:cubicBezTo>
                    <a:pt x="7200" y="21335"/>
                    <a:pt x="3600" y="20615"/>
                    <a:pt x="0" y="1989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75" name="Line">
              <a:extLst>
                <a:ext uri="{FF2B5EF4-FFF2-40B4-BE49-F238E27FC236}">
                  <a16:creationId xmlns:a16="http://schemas.microsoft.com/office/drawing/2014/main" id="{480ABCCE-E104-48A9-8A52-DB0D84B37A29}"/>
                </a:ext>
              </a:extLst>
            </p:cNvPr>
            <p:cNvSpPr/>
            <p:nvPr/>
          </p:nvSpPr>
          <p:spPr>
            <a:xfrm>
              <a:off x="16832405" y="7666223"/>
              <a:ext cx="229995" cy="283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527" extrusionOk="0">
                  <a:moveTo>
                    <a:pt x="0" y="8763"/>
                  </a:moveTo>
                  <a:cubicBezTo>
                    <a:pt x="0" y="7127"/>
                    <a:pt x="0" y="5491"/>
                    <a:pt x="600" y="4018"/>
                  </a:cubicBezTo>
                  <a:cubicBezTo>
                    <a:pt x="1200" y="2545"/>
                    <a:pt x="2400" y="1236"/>
                    <a:pt x="5000" y="582"/>
                  </a:cubicBezTo>
                  <a:cubicBezTo>
                    <a:pt x="7600" y="-73"/>
                    <a:pt x="11600" y="-73"/>
                    <a:pt x="14600" y="91"/>
                  </a:cubicBezTo>
                  <a:cubicBezTo>
                    <a:pt x="17600" y="254"/>
                    <a:pt x="19600" y="582"/>
                    <a:pt x="20600" y="1563"/>
                  </a:cubicBezTo>
                  <a:cubicBezTo>
                    <a:pt x="21600" y="2545"/>
                    <a:pt x="21600" y="4182"/>
                    <a:pt x="19400" y="6800"/>
                  </a:cubicBezTo>
                  <a:cubicBezTo>
                    <a:pt x="17200" y="9418"/>
                    <a:pt x="12800" y="13018"/>
                    <a:pt x="10400" y="15636"/>
                  </a:cubicBezTo>
                  <a:cubicBezTo>
                    <a:pt x="8000" y="18254"/>
                    <a:pt x="7600" y="19891"/>
                    <a:pt x="7200" y="2152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76" name="Line">
              <a:extLst>
                <a:ext uri="{FF2B5EF4-FFF2-40B4-BE49-F238E27FC236}">
                  <a16:creationId xmlns:a16="http://schemas.microsoft.com/office/drawing/2014/main" id="{7D885E84-AA6D-4C6F-81C9-9778598A0340}"/>
                </a:ext>
              </a:extLst>
            </p:cNvPr>
            <p:cNvSpPr/>
            <p:nvPr/>
          </p:nvSpPr>
          <p:spPr>
            <a:xfrm>
              <a:off x="17253410" y="7640410"/>
              <a:ext cx="331348" cy="405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2" h="21332" extrusionOk="0">
                  <a:moveTo>
                    <a:pt x="13254" y="0"/>
                  </a:moveTo>
                  <a:cubicBezTo>
                    <a:pt x="10854" y="1137"/>
                    <a:pt x="8454" y="2274"/>
                    <a:pt x="6187" y="5002"/>
                  </a:cubicBezTo>
                  <a:cubicBezTo>
                    <a:pt x="3921" y="7731"/>
                    <a:pt x="1787" y="12051"/>
                    <a:pt x="721" y="14779"/>
                  </a:cubicBezTo>
                  <a:cubicBezTo>
                    <a:pt x="-346" y="17507"/>
                    <a:pt x="-346" y="18644"/>
                    <a:pt x="1521" y="19667"/>
                  </a:cubicBezTo>
                  <a:cubicBezTo>
                    <a:pt x="3387" y="20691"/>
                    <a:pt x="7121" y="21600"/>
                    <a:pt x="10454" y="21259"/>
                  </a:cubicBezTo>
                  <a:cubicBezTo>
                    <a:pt x="13787" y="20918"/>
                    <a:pt x="16721" y="19326"/>
                    <a:pt x="18587" y="17280"/>
                  </a:cubicBezTo>
                  <a:cubicBezTo>
                    <a:pt x="20454" y="15234"/>
                    <a:pt x="21254" y="12733"/>
                    <a:pt x="19654" y="10118"/>
                  </a:cubicBezTo>
                  <a:cubicBezTo>
                    <a:pt x="18054" y="7503"/>
                    <a:pt x="14054" y="4775"/>
                    <a:pt x="11387" y="3524"/>
                  </a:cubicBezTo>
                  <a:cubicBezTo>
                    <a:pt x="8721" y="2274"/>
                    <a:pt x="7387" y="2501"/>
                    <a:pt x="6054" y="272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77" name="Line">
              <a:extLst>
                <a:ext uri="{FF2B5EF4-FFF2-40B4-BE49-F238E27FC236}">
                  <a16:creationId xmlns:a16="http://schemas.microsoft.com/office/drawing/2014/main" id="{A3D29DAF-326B-4472-862B-E0B89E76874D}"/>
                </a:ext>
              </a:extLst>
            </p:cNvPr>
            <p:cNvSpPr/>
            <p:nvPr/>
          </p:nvSpPr>
          <p:spPr>
            <a:xfrm>
              <a:off x="13939944" y="8868334"/>
              <a:ext cx="226095" cy="254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009" extrusionOk="0">
                  <a:moveTo>
                    <a:pt x="4296" y="5636"/>
                  </a:moveTo>
                  <a:cubicBezTo>
                    <a:pt x="4296" y="3865"/>
                    <a:pt x="4296" y="2095"/>
                    <a:pt x="6130" y="1032"/>
                  </a:cubicBezTo>
                  <a:cubicBezTo>
                    <a:pt x="7964" y="-30"/>
                    <a:pt x="11632" y="-384"/>
                    <a:pt x="13466" y="501"/>
                  </a:cubicBezTo>
                  <a:cubicBezTo>
                    <a:pt x="15300" y="1386"/>
                    <a:pt x="15300" y="3511"/>
                    <a:pt x="13466" y="6167"/>
                  </a:cubicBezTo>
                  <a:cubicBezTo>
                    <a:pt x="11632" y="8823"/>
                    <a:pt x="7964" y="12009"/>
                    <a:pt x="5111" y="14134"/>
                  </a:cubicBezTo>
                  <a:cubicBezTo>
                    <a:pt x="2258" y="16259"/>
                    <a:pt x="221" y="17321"/>
                    <a:pt x="17" y="18383"/>
                  </a:cubicBezTo>
                  <a:cubicBezTo>
                    <a:pt x="-187" y="19446"/>
                    <a:pt x="1443" y="20508"/>
                    <a:pt x="5315" y="20862"/>
                  </a:cubicBezTo>
                  <a:cubicBezTo>
                    <a:pt x="9187" y="21216"/>
                    <a:pt x="15300" y="20862"/>
                    <a:pt x="21413" y="2050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78" name="Line">
              <a:extLst>
                <a:ext uri="{FF2B5EF4-FFF2-40B4-BE49-F238E27FC236}">
                  <a16:creationId xmlns:a16="http://schemas.microsoft.com/office/drawing/2014/main" id="{B9B18B55-DBAF-4896-8D9C-11021D34856A}"/>
                </a:ext>
              </a:extLst>
            </p:cNvPr>
            <p:cNvSpPr/>
            <p:nvPr/>
          </p:nvSpPr>
          <p:spPr>
            <a:xfrm>
              <a:off x="14115364" y="8717147"/>
              <a:ext cx="253381" cy="685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8" h="21600" extrusionOk="0">
                  <a:moveTo>
                    <a:pt x="8640" y="0"/>
                  </a:moveTo>
                  <a:cubicBezTo>
                    <a:pt x="12960" y="2038"/>
                    <a:pt x="17280" y="4075"/>
                    <a:pt x="19440" y="6181"/>
                  </a:cubicBezTo>
                  <a:cubicBezTo>
                    <a:pt x="21600" y="8287"/>
                    <a:pt x="21600" y="10460"/>
                    <a:pt x="18900" y="12770"/>
                  </a:cubicBezTo>
                  <a:cubicBezTo>
                    <a:pt x="16200" y="15079"/>
                    <a:pt x="10800" y="17525"/>
                    <a:pt x="7200" y="19019"/>
                  </a:cubicBezTo>
                  <a:cubicBezTo>
                    <a:pt x="3600" y="20513"/>
                    <a:pt x="1800" y="21057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79" name="Line">
              <a:extLst>
                <a:ext uri="{FF2B5EF4-FFF2-40B4-BE49-F238E27FC236}">
                  <a16:creationId xmlns:a16="http://schemas.microsoft.com/office/drawing/2014/main" id="{1CFA3466-6404-4E91-8BAD-86C9BD1E21E0}"/>
                </a:ext>
              </a:extLst>
            </p:cNvPr>
            <p:cNvSpPr/>
            <p:nvPr/>
          </p:nvSpPr>
          <p:spPr>
            <a:xfrm>
              <a:off x="14735176" y="8857271"/>
              <a:ext cx="15593" cy="519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80" name="Line">
              <a:extLst>
                <a:ext uri="{FF2B5EF4-FFF2-40B4-BE49-F238E27FC236}">
                  <a16:creationId xmlns:a16="http://schemas.microsoft.com/office/drawing/2014/main" id="{43006F41-97FE-426D-8596-FD6CD6F0E95C}"/>
                </a:ext>
              </a:extLst>
            </p:cNvPr>
            <p:cNvSpPr/>
            <p:nvPr/>
          </p:nvSpPr>
          <p:spPr>
            <a:xfrm>
              <a:off x="14723483" y="8757710"/>
              <a:ext cx="206603" cy="331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2" h="21377" extrusionOk="0">
                  <a:moveTo>
                    <a:pt x="0" y="5592"/>
                  </a:moveTo>
                  <a:cubicBezTo>
                    <a:pt x="0" y="4208"/>
                    <a:pt x="0" y="2823"/>
                    <a:pt x="1059" y="1715"/>
                  </a:cubicBezTo>
                  <a:cubicBezTo>
                    <a:pt x="2118" y="608"/>
                    <a:pt x="4235" y="-223"/>
                    <a:pt x="7412" y="54"/>
                  </a:cubicBezTo>
                  <a:cubicBezTo>
                    <a:pt x="10588" y="331"/>
                    <a:pt x="14824" y="1715"/>
                    <a:pt x="17577" y="4069"/>
                  </a:cubicBezTo>
                  <a:cubicBezTo>
                    <a:pt x="20329" y="6423"/>
                    <a:pt x="21600" y="9746"/>
                    <a:pt x="19059" y="12792"/>
                  </a:cubicBezTo>
                  <a:cubicBezTo>
                    <a:pt x="16518" y="15839"/>
                    <a:pt x="10165" y="18608"/>
                    <a:pt x="3812" y="2137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81" name="Line">
              <a:extLst>
                <a:ext uri="{FF2B5EF4-FFF2-40B4-BE49-F238E27FC236}">
                  <a16:creationId xmlns:a16="http://schemas.microsoft.com/office/drawing/2014/main" id="{9F85E0A9-5752-4370-BD64-ED0765D9A9BD}"/>
                </a:ext>
              </a:extLst>
            </p:cNvPr>
            <p:cNvSpPr/>
            <p:nvPr/>
          </p:nvSpPr>
          <p:spPr>
            <a:xfrm>
              <a:off x="15187367" y="8831460"/>
              <a:ext cx="15593" cy="401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0800" y="6039"/>
                    <a:pt x="0" y="12077"/>
                    <a:pt x="0" y="15677"/>
                  </a:cubicBezTo>
                  <a:cubicBezTo>
                    <a:pt x="0" y="19277"/>
                    <a:pt x="10800" y="2043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82" name="Line">
              <a:extLst>
                <a:ext uri="{FF2B5EF4-FFF2-40B4-BE49-F238E27FC236}">
                  <a16:creationId xmlns:a16="http://schemas.microsoft.com/office/drawing/2014/main" id="{EAB8F1DF-A289-4D43-8CA5-4F123757499F}"/>
                </a:ext>
              </a:extLst>
            </p:cNvPr>
            <p:cNvSpPr/>
            <p:nvPr/>
          </p:nvSpPr>
          <p:spPr>
            <a:xfrm>
              <a:off x="15113302" y="9233391"/>
              <a:ext cx="206603" cy="11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83" name="Line">
              <a:extLst>
                <a:ext uri="{FF2B5EF4-FFF2-40B4-BE49-F238E27FC236}">
                  <a16:creationId xmlns:a16="http://schemas.microsoft.com/office/drawing/2014/main" id="{3B803848-9D09-4E2A-AEE4-7F42CC5838B2}"/>
                </a:ext>
              </a:extLst>
            </p:cNvPr>
            <p:cNvSpPr/>
            <p:nvPr/>
          </p:nvSpPr>
          <p:spPr>
            <a:xfrm>
              <a:off x="15093810" y="8805646"/>
              <a:ext cx="214402" cy="92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600" extrusionOk="0">
                  <a:moveTo>
                    <a:pt x="407" y="21600"/>
                  </a:moveTo>
                  <a:cubicBezTo>
                    <a:pt x="-25" y="16457"/>
                    <a:pt x="-457" y="11314"/>
                    <a:pt x="1055" y="7714"/>
                  </a:cubicBezTo>
                  <a:cubicBezTo>
                    <a:pt x="2567" y="4114"/>
                    <a:pt x="6023" y="2057"/>
                    <a:pt x="9695" y="1029"/>
                  </a:cubicBezTo>
                  <a:cubicBezTo>
                    <a:pt x="13367" y="0"/>
                    <a:pt x="17255" y="0"/>
                    <a:pt x="21143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84" name="Line">
              <a:extLst>
                <a:ext uri="{FF2B5EF4-FFF2-40B4-BE49-F238E27FC236}">
                  <a16:creationId xmlns:a16="http://schemas.microsoft.com/office/drawing/2014/main" id="{A83952CE-E60E-48EB-AC5B-E5FF19919F6B}"/>
                </a:ext>
              </a:extLst>
            </p:cNvPr>
            <p:cNvSpPr/>
            <p:nvPr/>
          </p:nvSpPr>
          <p:spPr>
            <a:xfrm>
              <a:off x="15553797" y="9063768"/>
              <a:ext cx="382023" cy="14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0700" extrusionOk="0">
                  <a:moveTo>
                    <a:pt x="0" y="20700"/>
                  </a:moveTo>
                  <a:cubicBezTo>
                    <a:pt x="6310" y="13500"/>
                    <a:pt x="12620" y="6300"/>
                    <a:pt x="16382" y="2700"/>
                  </a:cubicBezTo>
                  <a:cubicBezTo>
                    <a:pt x="20144" y="-900"/>
                    <a:pt x="21357" y="-900"/>
                    <a:pt x="21479" y="2700"/>
                  </a:cubicBezTo>
                  <a:cubicBezTo>
                    <a:pt x="21600" y="6300"/>
                    <a:pt x="20629" y="13500"/>
                    <a:pt x="19658" y="207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85" name="Line">
              <a:extLst>
                <a:ext uri="{FF2B5EF4-FFF2-40B4-BE49-F238E27FC236}">
                  <a16:creationId xmlns:a16="http://schemas.microsoft.com/office/drawing/2014/main" id="{BEF26770-A39C-49BD-8FFF-C028FD42AD35}"/>
                </a:ext>
              </a:extLst>
            </p:cNvPr>
            <p:cNvSpPr/>
            <p:nvPr/>
          </p:nvSpPr>
          <p:spPr>
            <a:xfrm>
              <a:off x="15772096" y="8897834"/>
              <a:ext cx="233892" cy="387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600" extrusionOk="0">
                  <a:moveTo>
                    <a:pt x="1178" y="0"/>
                  </a:moveTo>
                  <a:cubicBezTo>
                    <a:pt x="6676" y="720"/>
                    <a:pt x="12175" y="1440"/>
                    <a:pt x="15905" y="2880"/>
                  </a:cubicBezTo>
                  <a:cubicBezTo>
                    <a:pt x="19636" y="4320"/>
                    <a:pt x="21600" y="6480"/>
                    <a:pt x="21207" y="8520"/>
                  </a:cubicBezTo>
                  <a:cubicBezTo>
                    <a:pt x="20815" y="10560"/>
                    <a:pt x="18065" y="12480"/>
                    <a:pt x="14138" y="14640"/>
                  </a:cubicBezTo>
                  <a:cubicBezTo>
                    <a:pt x="10211" y="16800"/>
                    <a:pt x="5105" y="192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86" name="Line">
              <a:extLst>
                <a:ext uri="{FF2B5EF4-FFF2-40B4-BE49-F238E27FC236}">
                  <a16:creationId xmlns:a16="http://schemas.microsoft.com/office/drawing/2014/main" id="{F9545150-9023-473A-9DA4-5E8837D59FC3}"/>
                </a:ext>
              </a:extLst>
            </p:cNvPr>
            <p:cNvSpPr/>
            <p:nvPr/>
          </p:nvSpPr>
          <p:spPr>
            <a:xfrm>
              <a:off x="16356825" y="8820396"/>
              <a:ext cx="23389" cy="346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5867"/>
                    <a:pt x="14400" y="11733"/>
                    <a:pt x="18000" y="15333"/>
                  </a:cubicBezTo>
                  <a:cubicBezTo>
                    <a:pt x="21600" y="18933"/>
                    <a:pt x="21600" y="2026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87" name="Line">
              <a:extLst>
                <a:ext uri="{FF2B5EF4-FFF2-40B4-BE49-F238E27FC236}">
                  <a16:creationId xmlns:a16="http://schemas.microsoft.com/office/drawing/2014/main" id="{2A17B427-015C-49CA-8D12-7A704615FFE2}"/>
                </a:ext>
              </a:extLst>
            </p:cNvPr>
            <p:cNvSpPr/>
            <p:nvPr/>
          </p:nvSpPr>
          <p:spPr>
            <a:xfrm>
              <a:off x="16290557" y="9155956"/>
              <a:ext cx="179317" cy="6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657" y="20160"/>
                    <a:pt x="11314" y="18720"/>
                    <a:pt x="14914" y="15120"/>
                  </a:cubicBezTo>
                  <a:cubicBezTo>
                    <a:pt x="18514" y="11520"/>
                    <a:pt x="20057" y="576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88" name="Line">
              <a:extLst>
                <a:ext uri="{FF2B5EF4-FFF2-40B4-BE49-F238E27FC236}">
                  <a16:creationId xmlns:a16="http://schemas.microsoft.com/office/drawing/2014/main" id="{33767F44-7CE3-48BF-A027-9EBC97F251AA}"/>
                </a:ext>
              </a:extLst>
            </p:cNvPr>
            <p:cNvSpPr/>
            <p:nvPr/>
          </p:nvSpPr>
          <p:spPr>
            <a:xfrm>
              <a:off x="16278861" y="8779835"/>
              <a:ext cx="284569" cy="51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82" y="14400"/>
                    <a:pt x="1964" y="7200"/>
                    <a:pt x="5564" y="3600"/>
                  </a:cubicBezTo>
                  <a:cubicBezTo>
                    <a:pt x="9164" y="0"/>
                    <a:pt x="15382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89" name="Line">
              <a:extLst>
                <a:ext uri="{FF2B5EF4-FFF2-40B4-BE49-F238E27FC236}">
                  <a16:creationId xmlns:a16="http://schemas.microsoft.com/office/drawing/2014/main" id="{18EEF90B-E677-441C-BF3D-3A63DAFD5AF9}"/>
                </a:ext>
              </a:extLst>
            </p:cNvPr>
            <p:cNvSpPr/>
            <p:nvPr/>
          </p:nvSpPr>
          <p:spPr>
            <a:xfrm>
              <a:off x="16602413" y="9026894"/>
              <a:ext cx="245585" cy="247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8" extrusionOk="0">
                  <a:moveTo>
                    <a:pt x="0" y="0"/>
                  </a:moveTo>
                  <a:cubicBezTo>
                    <a:pt x="0" y="4097"/>
                    <a:pt x="0" y="8194"/>
                    <a:pt x="189" y="11545"/>
                  </a:cubicBezTo>
                  <a:cubicBezTo>
                    <a:pt x="379" y="14897"/>
                    <a:pt x="758" y="17504"/>
                    <a:pt x="1516" y="18062"/>
                  </a:cubicBezTo>
                  <a:cubicBezTo>
                    <a:pt x="2274" y="18621"/>
                    <a:pt x="3410" y="17131"/>
                    <a:pt x="4547" y="14525"/>
                  </a:cubicBezTo>
                  <a:cubicBezTo>
                    <a:pt x="5684" y="11918"/>
                    <a:pt x="6821" y="8194"/>
                    <a:pt x="7768" y="5400"/>
                  </a:cubicBezTo>
                  <a:cubicBezTo>
                    <a:pt x="8716" y="2607"/>
                    <a:pt x="9474" y="745"/>
                    <a:pt x="10800" y="187"/>
                  </a:cubicBezTo>
                  <a:cubicBezTo>
                    <a:pt x="12126" y="-372"/>
                    <a:pt x="14021" y="373"/>
                    <a:pt x="15158" y="1862"/>
                  </a:cubicBezTo>
                  <a:cubicBezTo>
                    <a:pt x="16295" y="3352"/>
                    <a:pt x="16674" y="5587"/>
                    <a:pt x="17621" y="8938"/>
                  </a:cubicBezTo>
                  <a:cubicBezTo>
                    <a:pt x="18568" y="12290"/>
                    <a:pt x="20084" y="16759"/>
                    <a:pt x="21600" y="2122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90" name="Line">
              <a:extLst>
                <a:ext uri="{FF2B5EF4-FFF2-40B4-BE49-F238E27FC236}">
                  <a16:creationId xmlns:a16="http://schemas.microsoft.com/office/drawing/2014/main" id="{2B10998A-C82F-40E9-BE88-5C00308DA60A}"/>
                </a:ext>
              </a:extLst>
            </p:cNvPr>
            <p:cNvSpPr/>
            <p:nvPr/>
          </p:nvSpPr>
          <p:spPr>
            <a:xfrm>
              <a:off x="16925962" y="8883084"/>
              <a:ext cx="50678" cy="726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3857"/>
                    <a:pt x="7200" y="7714"/>
                    <a:pt x="10800" y="11314"/>
                  </a:cubicBezTo>
                  <a:cubicBezTo>
                    <a:pt x="14400" y="14914"/>
                    <a:pt x="18000" y="1825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91" name="Line">
              <a:extLst>
                <a:ext uri="{FF2B5EF4-FFF2-40B4-BE49-F238E27FC236}">
                  <a16:creationId xmlns:a16="http://schemas.microsoft.com/office/drawing/2014/main" id="{2DEF2E11-06CA-4C3F-B0B7-824893747B46}"/>
                </a:ext>
              </a:extLst>
            </p:cNvPr>
            <p:cNvSpPr/>
            <p:nvPr/>
          </p:nvSpPr>
          <p:spPr>
            <a:xfrm>
              <a:off x="16871387" y="9067457"/>
              <a:ext cx="179317" cy="213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046" extrusionOk="0">
                  <a:moveTo>
                    <a:pt x="6171" y="6088"/>
                  </a:moveTo>
                  <a:cubicBezTo>
                    <a:pt x="7200" y="3970"/>
                    <a:pt x="8229" y="1853"/>
                    <a:pt x="10286" y="794"/>
                  </a:cubicBezTo>
                  <a:cubicBezTo>
                    <a:pt x="12343" y="-265"/>
                    <a:pt x="15428" y="-265"/>
                    <a:pt x="17486" y="794"/>
                  </a:cubicBezTo>
                  <a:cubicBezTo>
                    <a:pt x="19543" y="1853"/>
                    <a:pt x="20571" y="3970"/>
                    <a:pt x="21086" y="6300"/>
                  </a:cubicBezTo>
                  <a:cubicBezTo>
                    <a:pt x="21600" y="8629"/>
                    <a:pt x="21600" y="11170"/>
                    <a:pt x="19543" y="13711"/>
                  </a:cubicBezTo>
                  <a:cubicBezTo>
                    <a:pt x="17486" y="16253"/>
                    <a:pt x="13371" y="18794"/>
                    <a:pt x="9771" y="20064"/>
                  </a:cubicBezTo>
                  <a:cubicBezTo>
                    <a:pt x="6171" y="21335"/>
                    <a:pt x="3086" y="21335"/>
                    <a:pt x="1543" y="20276"/>
                  </a:cubicBezTo>
                  <a:cubicBezTo>
                    <a:pt x="0" y="19217"/>
                    <a:pt x="0" y="17100"/>
                    <a:pt x="0" y="1498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92" name="Line">
              <a:extLst>
                <a:ext uri="{FF2B5EF4-FFF2-40B4-BE49-F238E27FC236}">
                  <a16:creationId xmlns:a16="http://schemas.microsoft.com/office/drawing/2014/main" id="{3A1444ED-0B94-4F03-8B85-6E5F4125335A}"/>
                </a:ext>
              </a:extLst>
            </p:cNvPr>
            <p:cNvSpPr/>
            <p:nvPr/>
          </p:nvSpPr>
          <p:spPr>
            <a:xfrm>
              <a:off x="17124771" y="9082207"/>
              <a:ext cx="315753" cy="158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0324" extrusionOk="0">
                  <a:moveTo>
                    <a:pt x="2990" y="6125"/>
                  </a:moveTo>
                  <a:cubicBezTo>
                    <a:pt x="1822" y="4464"/>
                    <a:pt x="655" y="2802"/>
                    <a:pt x="217" y="3356"/>
                  </a:cubicBezTo>
                  <a:cubicBezTo>
                    <a:pt x="-221" y="3910"/>
                    <a:pt x="71" y="6679"/>
                    <a:pt x="509" y="9448"/>
                  </a:cubicBezTo>
                  <a:cubicBezTo>
                    <a:pt x="947" y="12217"/>
                    <a:pt x="1530" y="14987"/>
                    <a:pt x="2698" y="17202"/>
                  </a:cubicBezTo>
                  <a:cubicBezTo>
                    <a:pt x="3865" y="19417"/>
                    <a:pt x="5617" y="21079"/>
                    <a:pt x="6930" y="19971"/>
                  </a:cubicBezTo>
                  <a:cubicBezTo>
                    <a:pt x="8244" y="18864"/>
                    <a:pt x="9120" y="14987"/>
                    <a:pt x="9557" y="11664"/>
                  </a:cubicBezTo>
                  <a:cubicBezTo>
                    <a:pt x="9995" y="8340"/>
                    <a:pt x="9995" y="5571"/>
                    <a:pt x="9995" y="5571"/>
                  </a:cubicBezTo>
                  <a:cubicBezTo>
                    <a:pt x="9995" y="5571"/>
                    <a:pt x="9995" y="8340"/>
                    <a:pt x="10141" y="11110"/>
                  </a:cubicBezTo>
                  <a:cubicBezTo>
                    <a:pt x="10287" y="13879"/>
                    <a:pt x="10579" y="16648"/>
                    <a:pt x="11455" y="18310"/>
                  </a:cubicBezTo>
                  <a:cubicBezTo>
                    <a:pt x="12330" y="19971"/>
                    <a:pt x="13790" y="20525"/>
                    <a:pt x="15103" y="19417"/>
                  </a:cubicBezTo>
                  <a:cubicBezTo>
                    <a:pt x="16417" y="18310"/>
                    <a:pt x="17584" y="15541"/>
                    <a:pt x="18460" y="10833"/>
                  </a:cubicBezTo>
                  <a:cubicBezTo>
                    <a:pt x="19336" y="6125"/>
                    <a:pt x="19920" y="-521"/>
                    <a:pt x="20357" y="33"/>
                  </a:cubicBezTo>
                  <a:cubicBezTo>
                    <a:pt x="20795" y="587"/>
                    <a:pt x="21087" y="8340"/>
                    <a:pt x="21379" y="1609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93" name="Line">
              <a:extLst>
                <a:ext uri="{FF2B5EF4-FFF2-40B4-BE49-F238E27FC236}">
                  <a16:creationId xmlns:a16="http://schemas.microsoft.com/office/drawing/2014/main" id="{B6FC528D-01D9-4988-B42F-9385480D013F}"/>
                </a:ext>
              </a:extLst>
            </p:cNvPr>
            <p:cNvSpPr/>
            <p:nvPr/>
          </p:nvSpPr>
          <p:spPr>
            <a:xfrm>
              <a:off x="17366459" y="8975269"/>
              <a:ext cx="191010" cy="11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94" name="Line">
              <a:extLst>
                <a:ext uri="{FF2B5EF4-FFF2-40B4-BE49-F238E27FC236}">
                  <a16:creationId xmlns:a16="http://schemas.microsoft.com/office/drawing/2014/main" id="{F76E9AC4-7450-4268-A7A7-390241A4987E}"/>
                </a:ext>
              </a:extLst>
            </p:cNvPr>
            <p:cNvSpPr/>
            <p:nvPr/>
          </p:nvSpPr>
          <p:spPr>
            <a:xfrm>
              <a:off x="17378152" y="8805646"/>
              <a:ext cx="50678" cy="232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95" name="Line">
              <a:extLst>
                <a:ext uri="{FF2B5EF4-FFF2-40B4-BE49-F238E27FC236}">
                  <a16:creationId xmlns:a16="http://schemas.microsoft.com/office/drawing/2014/main" id="{D5C1F0CF-8CF0-4EB6-8C16-C6CBDC638143}"/>
                </a:ext>
              </a:extLst>
            </p:cNvPr>
            <p:cNvSpPr/>
            <p:nvPr/>
          </p:nvSpPr>
          <p:spPr>
            <a:xfrm>
              <a:off x="17639333" y="8624962"/>
              <a:ext cx="241688" cy="932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1600" extrusionOk="0">
                  <a:moveTo>
                    <a:pt x="11082" y="0"/>
                  </a:moveTo>
                  <a:cubicBezTo>
                    <a:pt x="7730" y="1800"/>
                    <a:pt x="4378" y="3600"/>
                    <a:pt x="2330" y="6050"/>
                  </a:cubicBezTo>
                  <a:cubicBezTo>
                    <a:pt x="282" y="8500"/>
                    <a:pt x="-463" y="11600"/>
                    <a:pt x="282" y="14000"/>
                  </a:cubicBezTo>
                  <a:cubicBezTo>
                    <a:pt x="1027" y="16400"/>
                    <a:pt x="3261" y="18100"/>
                    <a:pt x="6985" y="19250"/>
                  </a:cubicBezTo>
                  <a:cubicBezTo>
                    <a:pt x="10709" y="20400"/>
                    <a:pt x="15923" y="21000"/>
                    <a:pt x="21137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96" name="Line">
              <a:extLst>
                <a:ext uri="{FF2B5EF4-FFF2-40B4-BE49-F238E27FC236}">
                  <a16:creationId xmlns:a16="http://schemas.microsoft.com/office/drawing/2014/main" id="{CF2343E2-8BDD-4531-8406-AA527E5641AC}"/>
                </a:ext>
              </a:extLst>
            </p:cNvPr>
            <p:cNvSpPr/>
            <p:nvPr/>
          </p:nvSpPr>
          <p:spPr>
            <a:xfrm>
              <a:off x="17791361" y="8975269"/>
              <a:ext cx="27289" cy="243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97" name="Line">
              <a:extLst>
                <a:ext uri="{FF2B5EF4-FFF2-40B4-BE49-F238E27FC236}">
                  <a16:creationId xmlns:a16="http://schemas.microsoft.com/office/drawing/2014/main" id="{89CF277C-8EC7-4FE6-A323-6512ADADCE67}"/>
                </a:ext>
              </a:extLst>
            </p:cNvPr>
            <p:cNvSpPr/>
            <p:nvPr/>
          </p:nvSpPr>
          <p:spPr>
            <a:xfrm>
              <a:off x="17818649" y="8931020"/>
              <a:ext cx="155928" cy="368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304"/>
                  </a:moveTo>
                  <a:cubicBezTo>
                    <a:pt x="2400" y="6099"/>
                    <a:pt x="4800" y="8894"/>
                    <a:pt x="6300" y="11181"/>
                  </a:cubicBezTo>
                  <a:cubicBezTo>
                    <a:pt x="7800" y="13468"/>
                    <a:pt x="8400" y="15247"/>
                    <a:pt x="9300" y="15120"/>
                  </a:cubicBezTo>
                  <a:cubicBezTo>
                    <a:pt x="10200" y="14993"/>
                    <a:pt x="11400" y="12960"/>
                    <a:pt x="12600" y="10546"/>
                  </a:cubicBezTo>
                  <a:cubicBezTo>
                    <a:pt x="13800" y="8132"/>
                    <a:pt x="15000" y="5336"/>
                    <a:pt x="15900" y="3304"/>
                  </a:cubicBezTo>
                  <a:cubicBezTo>
                    <a:pt x="16800" y="1271"/>
                    <a:pt x="17400" y="0"/>
                    <a:pt x="18000" y="0"/>
                  </a:cubicBezTo>
                  <a:cubicBezTo>
                    <a:pt x="18600" y="0"/>
                    <a:pt x="19200" y="1271"/>
                    <a:pt x="19200" y="4447"/>
                  </a:cubicBezTo>
                  <a:cubicBezTo>
                    <a:pt x="19200" y="7624"/>
                    <a:pt x="18600" y="12706"/>
                    <a:pt x="18900" y="15882"/>
                  </a:cubicBezTo>
                  <a:cubicBezTo>
                    <a:pt x="19200" y="19059"/>
                    <a:pt x="20400" y="2032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98" name="Line">
              <a:extLst>
                <a:ext uri="{FF2B5EF4-FFF2-40B4-BE49-F238E27FC236}">
                  <a16:creationId xmlns:a16="http://schemas.microsoft.com/office/drawing/2014/main" id="{14B6C4AE-C8D7-4B98-9D86-6E7CF890C212}"/>
                </a:ext>
              </a:extLst>
            </p:cNvPr>
            <p:cNvSpPr/>
            <p:nvPr/>
          </p:nvSpPr>
          <p:spPr>
            <a:xfrm>
              <a:off x="18005763" y="9100643"/>
              <a:ext cx="148131" cy="132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8" extrusionOk="0">
                  <a:moveTo>
                    <a:pt x="6353" y="8818"/>
                  </a:moveTo>
                  <a:cubicBezTo>
                    <a:pt x="8259" y="6118"/>
                    <a:pt x="10165" y="3418"/>
                    <a:pt x="9530" y="1731"/>
                  </a:cubicBezTo>
                  <a:cubicBezTo>
                    <a:pt x="8894" y="43"/>
                    <a:pt x="5718" y="-632"/>
                    <a:pt x="3494" y="718"/>
                  </a:cubicBezTo>
                  <a:cubicBezTo>
                    <a:pt x="1271" y="2068"/>
                    <a:pt x="0" y="5443"/>
                    <a:pt x="0" y="8818"/>
                  </a:cubicBezTo>
                  <a:cubicBezTo>
                    <a:pt x="0" y="12193"/>
                    <a:pt x="1271" y="15568"/>
                    <a:pt x="5082" y="17593"/>
                  </a:cubicBezTo>
                  <a:cubicBezTo>
                    <a:pt x="8894" y="19618"/>
                    <a:pt x="15247" y="20293"/>
                    <a:pt x="21600" y="2096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99" name="Line">
              <a:extLst>
                <a:ext uri="{FF2B5EF4-FFF2-40B4-BE49-F238E27FC236}">
                  <a16:creationId xmlns:a16="http://schemas.microsoft.com/office/drawing/2014/main" id="{344A9DEB-8D19-43D7-9BA5-76730072D721}"/>
                </a:ext>
              </a:extLst>
            </p:cNvPr>
            <p:cNvSpPr/>
            <p:nvPr/>
          </p:nvSpPr>
          <p:spPr>
            <a:xfrm>
              <a:off x="18165588" y="9089582"/>
              <a:ext cx="245587" cy="272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600" extrusionOk="0">
                  <a:moveTo>
                    <a:pt x="0" y="0"/>
                  </a:moveTo>
                  <a:cubicBezTo>
                    <a:pt x="379" y="3429"/>
                    <a:pt x="758" y="6857"/>
                    <a:pt x="947" y="9429"/>
                  </a:cubicBezTo>
                  <a:cubicBezTo>
                    <a:pt x="1137" y="12000"/>
                    <a:pt x="1137" y="13714"/>
                    <a:pt x="1326" y="13714"/>
                  </a:cubicBezTo>
                  <a:cubicBezTo>
                    <a:pt x="1516" y="13714"/>
                    <a:pt x="1895" y="12000"/>
                    <a:pt x="2653" y="9943"/>
                  </a:cubicBezTo>
                  <a:cubicBezTo>
                    <a:pt x="3410" y="7886"/>
                    <a:pt x="4547" y="5486"/>
                    <a:pt x="5305" y="5143"/>
                  </a:cubicBezTo>
                  <a:cubicBezTo>
                    <a:pt x="6063" y="4800"/>
                    <a:pt x="6442" y="6514"/>
                    <a:pt x="6821" y="8229"/>
                  </a:cubicBezTo>
                  <a:cubicBezTo>
                    <a:pt x="7200" y="9943"/>
                    <a:pt x="7579" y="11657"/>
                    <a:pt x="8526" y="12000"/>
                  </a:cubicBezTo>
                  <a:cubicBezTo>
                    <a:pt x="9474" y="12343"/>
                    <a:pt x="10989" y="11314"/>
                    <a:pt x="12316" y="9943"/>
                  </a:cubicBezTo>
                  <a:cubicBezTo>
                    <a:pt x="13642" y="8571"/>
                    <a:pt x="14779" y="6857"/>
                    <a:pt x="16105" y="5486"/>
                  </a:cubicBezTo>
                  <a:cubicBezTo>
                    <a:pt x="17432" y="4114"/>
                    <a:pt x="18947" y="3086"/>
                    <a:pt x="19895" y="3429"/>
                  </a:cubicBezTo>
                  <a:cubicBezTo>
                    <a:pt x="20842" y="3771"/>
                    <a:pt x="21221" y="5486"/>
                    <a:pt x="21411" y="7200"/>
                  </a:cubicBezTo>
                  <a:cubicBezTo>
                    <a:pt x="21600" y="8914"/>
                    <a:pt x="21600" y="10629"/>
                    <a:pt x="19895" y="13029"/>
                  </a:cubicBezTo>
                  <a:cubicBezTo>
                    <a:pt x="18189" y="15429"/>
                    <a:pt x="14779" y="18514"/>
                    <a:pt x="11368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00" name="Line">
              <a:extLst>
                <a:ext uri="{FF2B5EF4-FFF2-40B4-BE49-F238E27FC236}">
                  <a16:creationId xmlns:a16="http://schemas.microsoft.com/office/drawing/2014/main" id="{1F62D875-0330-40E1-B83C-5BFD64FB0F55}"/>
                </a:ext>
              </a:extLst>
            </p:cNvPr>
            <p:cNvSpPr/>
            <p:nvPr/>
          </p:nvSpPr>
          <p:spPr>
            <a:xfrm>
              <a:off x="18192876" y="8768772"/>
              <a:ext cx="370327" cy="1165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600" extrusionOk="0">
                  <a:moveTo>
                    <a:pt x="8288" y="0"/>
                  </a:moveTo>
                  <a:cubicBezTo>
                    <a:pt x="11805" y="1120"/>
                    <a:pt x="15321" y="2240"/>
                    <a:pt x="17707" y="3960"/>
                  </a:cubicBezTo>
                  <a:cubicBezTo>
                    <a:pt x="20093" y="5680"/>
                    <a:pt x="21349" y="8000"/>
                    <a:pt x="21474" y="10080"/>
                  </a:cubicBezTo>
                  <a:cubicBezTo>
                    <a:pt x="21600" y="12160"/>
                    <a:pt x="20595" y="14000"/>
                    <a:pt x="17456" y="15800"/>
                  </a:cubicBezTo>
                  <a:cubicBezTo>
                    <a:pt x="14316" y="17600"/>
                    <a:pt x="9042" y="19360"/>
                    <a:pt x="5777" y="20320"/>
                  </a:cubicBezTo>
                  <a:cubicBezTo>
                    <a:pt x="2512" y="21280"/>
                    <a:pt x="1256" y="2144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01" name="Line">
              <a:extLst>
                <a:ext uri="{FF2B5EF4-FFF2-40B4-BE49-F238E27FC236}">
                  <a16:creationId xmlns:a16="http://schemas.microsoft.com/office/drawing/2014/main" id="{ABE5AB5E-3E52-4C59-B309-50F9FB00CDB2}"/>
                </a:ext>
              </a:extLst>
            </p:cNvPr>
            <p:cNvSpPr/>
            <p:nvPr/>
          </p:nvSpPr>
          <p:spPr>
            <a:xfrm>
              <a:off x="13791813" y="9904508"/>
              <a:ext cx="218299" cy="365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130" extrusionOk="0">
                  <a:moveTo>
                    <a:pt x="10165" y="1633"/>
                  </a:moveTo>
                  <a:cubicBezTo>
                    <a:pt x="11859" y="888"/>
                    <a:pt x="13553" y="143"/>
                    <a:pt x="15459" y="19"/>
                  </a:cubicBezTo>
                  <a:cubicBezTo>
                    <a:pt x="17365" y="-105"/>
                    <a:pt x="19482" y="392"/>
                    <a:pt x="20541" y="1261"/>
                  </a:cubicBezTo>
                  <a:cubicBezTo>
                    <a:pt x="21600" y="2129"/>
                    <a:pt x="21600" y="3371"/>
                    <a:pt x="20118" y="4736"/>
                  </a:cubicBezTo>
                  <a:cubicBezTo>
                    <a:pt x="18635" y="6102"/>
                    <a:pt x="15671" y="7592"/>
                    <a:pt x="13129" y="8585"/>
                  </a:cubicBezTo>
                  <a:cubicBezTo>
                    <a:pt x="10588" y="9578"/>
                    <a:pt x="8471" y="10074"/>
                    <a:pt x="8471" y="10074"/>
                  </a:cubicBezTo>
                  <a:cubicBezTo>
                    <a:pt x="8471" y="10074"/>
                    <a:pt x="10588" y="9578"/>
                    <a:pt x="12706" y="9329"/>
                  </a:cubicBezTo>
                  <a:cubicBezTo>
                    <a:pt x="14823" y="9081"/>
                    <a:pt x="16941" y="9081"/>
                    <a:pt x="18423" y="9702"/>
                  </a:cubicBezTo>
                  <a:cubicBezTo>
                    <a:pt x="19906" y="10323"/>
                    <a:pt x="20753" y="11564"/>
                    <a:pt x="20965" y="12805"/>
                  </a:cubicBezTo>
                  <a:cubicBezTo>
                    <a:pt x="21176" y="14047"/>
                    <a:pt x="20753" y="15288"/>
                    <a:pt x="17788" y="16902"/>
                  </a:cubicBezTo>
                  <a:cubicBezTo>
                    <a:pt x="14823" y="18516"/>
                    <a:pt x="9318" y="20502"/>
                    <a:pt x="5929" y="20998"/>
                  </a:cubicBezTo>
                  <a:cubicBezTo>
                    <a:pt x="2541" y="21495"/>
                    <a:pt x="1271" y="20502"/>
                    <a:pt x="0" y="1950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02" name="Line">
              <a:extLst>
                <a:ext uri="{FF2B5EF4-FFF2-40B4-BE49-F238E27FC236}">
                  <a16:creationId xmlns:a16="http://schemas.microsoft.com/office/drawing/2014/main" id="{62CCD770-1E4B-4CA6-8D60-12A12B8583E2}"/>
                </a:ext>
              </a:extLst>
            </p:cNvPr>
            <p:cNvSpPr/>
            <p:nvPr/>
          </p:nvSpPr>
          <p:spPr>
            <a:xfrm>
              <a:off x="13908759" y="9672200"/>
              <a:ext cx="307959" cy="88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4" h="21539" extrusionOk="0">
                  <a:moveTo>
                    <a:pt x="11384" y="0"/>
                  </a:moveTo>
                  <a:cubicBezTo>
                    <a:pt x="14886" y="1887"/>
                    <a:pt x="18389" y="3775"/>
                    <a:pt x="19995" y="6186"/>
                  </a:cubicBezTo>
                  <a:cubicBezTo>
                    <a:pt x="21600" y="8598"/>
                    <a:pt x="21308" y="11534"/>
                    <a:pt x="18389" y="14050"/>
                  </a:cubicBezTo>
                  <a:cubicBezTo>
                    <a:pt x="15470" y="16567"/>
                    <a:pt x="9924" y="18664"/>
                    <a:pt x="6568" y="19870"/>
                  </a:cubicBezTo>
                  <a:cubicBezTo>
                    <a:pt x="3211" y="21076"/>
                    <a:pt x="2043" y="21390"/>
                    <a:pt x="1314" y="21495"/>
                  </a:cubicBezTo>
                  <a:cubicBezTo>
                    <a:pt x="584" y="21600"/>
                    <a:pt x="292" y="21495"/>
                    <a:pt x="0" y="2139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03" name="Line">
              <a:extLst>
                <a:ext uri="{FF2B5EF4-FFF2-40B4-BE49-F238E27FC236}">
                  <a16:creationId xmlns:a16="http://schemas.microsoft.com/office/drawing/2014/main" id="{07030624-79B3-4CD3-91D1-71A9C7A42A7F}"/>
                </a:ext>
              </a:extLst>
            </p:cNvPr>
            <p:cNvSpPr/>
            <p:nvPr/>
          </p:nvSpPr>
          <p:spPr>
            <a:xfrm>
              <a:off x="14509081" y="9782823"/>
              <a:ext cx="237791" cy="542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192" extrusionOk="0">
                  <a:moveTo>
                    <a:pt x="9747" y="4310"/>
                  </a:moveTo>
                  <a:cubicBezTo>
                    <a:pt x="7885" y="4816"/>
                    <a:pt x="6023" y="5322"/>
                    <a:pt x="4347" y="7600"/>
                  </a:cubicBezTo>
                  <a:cubicBezTo>
                    <a:pt x="2671" y="9878"/>
                    <a:pt x="1182" y="13928"/>
                    <a:pt x="437" y="16375"/>
                  </a:cubicBezTo>
                  <a:cubicBezTo>
                    <a:pt x="-308" y="18822"/>
                    <a:pt x="-308" y="19666"/>
                    <a:pt x="2113" y="20341"/>
                  </a:cubicBezTo>
                  <a:cubicBezTo>
                    <a:pt x="4533" y="21016"/>
                    <a:pt x="9375" y="21522"/>
                    <a:pt x="13285" y="20931"/>
                  </a:cubicBezTo>
                  <a:cubicBezTo>
                    <a:pt x="17195" y="20341"/>
                    <a:pt x="20175" y="18653"/>
                    <a:pt x="20733" y="15194"/>
                  </a:cubicBezTo>
                  <a:cubicBezTo>
                    <a:pt x="21292" y="11734"/>
                    <a:pt x="19430" y="6503"/>
                    <a:pt x="17940" y="3550"/>
                  </a:cubicBezTo>
                  <a:cubicBezTo>
                    <a:pt x="16451" y="597"/>
                    <a:pt x="15333" y="-78"/>
                    <a:pt x="12726" y="6"/>
                  </a:cubicBezTo>
                  <a:cubicBezTo>
                    <a:pt x="10120" y="91"/>
                    <a:pt x="6023" y="935"/>
                    <a:pt x="3602" y="2200"/>
                  </a:cubicBezTo>
                  <a:cubicBezTo>
                    <a:pt x="1182" y="3466"/>
                    <a:pt x="437" y="5153"/>
                    <a:pt x="251" y="6166"/>
                  </a:cubicBezTo>
                  <a:cubicBezTo>
                    <a:pt x="64" y="7178"/>
                    <a:pt x="437" y="7516"/>
                    <a:pt x="809" y="785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04" name="Line">
              <a:extLst>
                <a:ext uri="{FF2B5EF4-FFF2-40B4-BE49-F238E27FC236}">
                  <a16:creationId xmlns:a16="http://schemas.microsoft.com/office/drawing/2014/main" id="{6CB5D1B3-26E2-4C72-BB12-DC73D92FCC3D}"/>
                </a:ext>
              </a:extLst>
            </p:cNvPr>
            <p:cNvSpPr/>
            <p:nvPr/>
          </p:nvSpPr>
          <p:spPr>
            <a:xfrm>
              <a:off x="14906697" y="9779135"/>
              <a:ext cx="385923" cy="424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1" extrusionOk="0">
                  <a:moveTo>
                    <a:pt x="0" y="8879"/>
                  </a:moveTo>
                  <a:cubicBezTo>
                    <a:pt x="0" y="11471"/>
                    <a:pt x="0" y="14063"/>
                    <a:pt x="240" y="16223"/>
                  </a:cubicBezTo>
                  <a:cubicBezTo>
                    <a:pt x="480" y="18383"/>
                    <a:pt x="960" y="20111"/>
                    <a:pt x="1800" y="20759"/>
                  </a:cubicBezTo>
                  <a:cubicBezTo>
                    <a:pt x="2640" y="21407"/>
                    <a:pt x="3840" y="20975"/>
                    <a:pt x="4920" y="19679"/>
                  </a:cubicBezTo>
                  <a:cubicBezTo>
                    <a:pt x="6000" y="18383"/>
                    <a:pt x="6960" y="16223"/>
                    <a:pt x="7440" y="15251"/>
                  </a:cubicBezTo>
                  <a:cubicBezTo>
                    <a:pt x="7920" y="14279"/>
                    <a:pt x="7920" y="14495"/>
                    <a:pt x="7920" y="15143"/>
                  </a:cubicBezTo>
                  <a:cubicBezTo>
                    <a:pt x="7920" y="15791"/>
                    <a:pt x="7920" y="16871"/>
                    <a:pt x="8160" y="17951"/>
                  </a:cubicBezTo>
                  <a:cubicBezTo>
                    <a:pt x="8400" y="19031"/>
                    <a:pt x="8880" y="20111"/>
                    <a:pt x="10200" y="20219"/>
                  </a:cubicBezTo>
                  <a:cubicBezTo>
                    <a:pt x="11520" y="20327"/>
                    <a:pt x="13680" y="19463"/>
                    <a:pt x="15480" y="16331"/>
                  </a:cubicBezTo>
                  <a:cubicBezTo>
                    <a:pt x="17280" y="13199"/>
                    <a:pt x="18720" y="7799"/>
                    <a:pt x="19440" y="4451"/>
                  </a:cubicBezTo>
                  <a:cubicBezTo>
                    <a:pt x="20160" y="1103"/>
                    <a:pt x="20160" y="-193"/>
                    <a:pt x="19920" y="23"/>
                  </a:cubicBezTo>
                  <a:cubicBezTo>
                    <a:pt x="19680" y="239"/>
                    <a:pt x="19200" y="1967"/>
                    <a:pt x="18840" y="4559"/>
                  </a:cubicBezTo>
                  <a:cubicBezTo>
                    <a:pt x="18480" y="7151"/>
                    <a:pt x="18240" y="10607"/>
                    <a:pt x="18720" y="13523"/>
                  </a:cubicBezTo>
                  <a:cubicBezTo>
                    <a:pt x="19200" y="16439"/>
                    <a:pt x="20400" y="18815"/>
                    <a:pt x="21600" y="2119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05" name="Line">
              <a:extLst>
                <a:ext uri="{FF2B5EF4-FFF2-40B4-BE49-F238E27FC236}">
                  <a16:creationId xmlns:a16="http://schemas.microsoft.com/office/drawing/2014/main" id="{DE14E5E3-A4E4-4F6F-A19C-6F53BC2E5489}"/>
                </a:ext>
              </a:extLst>
            </p:cNvPr>
            <p:cNvSpPr/>
            <p:nvPr/>
          </p:nvSpPr>
          <p:spPr>
            <a:xfrm>
              <a:off x="15191266" y="9934008"/>
              <a:ext cx="140335" cy="11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06" name="Line">
              <a:extLst>
                <a:ext uri="{FF2B5EF4-FFF2-40B4-BE49-F238E27FC236}">
                  <a16:creationId xmlns:a16="http://schemas.microsoft.com/office/drawing/2014/main" id="{837326FE-2B5B-405E-A511-3AD6B77CDD83}"/>
                </a:ext>
              </a:extLst>
            </p:cNvPr>
            <p:cNvSpPr/>
            <p:nvPr/>
          </p:nvSpPr>
          <p:spPr>
            <a:xfrm>
              <a:off x="15495325" y="9738574"/>
              <a:ext cx="120843" cy="648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432" extrusionOk="0">
                  <a:moveTo>
                    <a:pt x="18733" y="0"/>
                  </a:moveTo>
                  <a:cubicBezTo>
                    <a:pt x="12774" y="2984"/>
                    <a:pt x="6815" y="5968"/>
                    <a:pt x="3464" y="8811"/>
                  </a:cubicBezTo>
                  <a:cubicBezTo>
                    <a:pt x="112" y="11653"/>
                    <a:pt x="-633" y="14353"/>
                    <a:pt x="484" y="16484"/>
                  </a:cubicBezTo>
                  <a:cubicBezTo>
                    <a:pt x="1602" y="18616"/>
                    <a:pt x="4581" y="20179"/>
                    <a:pt x="8305" y="20889"/>
                  </a:cubicBezTo>
                  <a:cubicBezTo>
                    <a:pt x="12029" y="21600"/>
                    <a:pt x="16498" y="21458"/>
                    <a:pt x="20967" y="2131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07" name="Line">
              <a:extLst>
                <a:ext uri="{FF2B5EF4-FFF2-40B4-BE49-F238E27FC236}">
                  <a16:creationId xmlns:a16="http://schemas.microsoft.com/office/drawing/2014/main" id="{D4C5D97B-FEE4-4E22-89D0-F4F76C871415}"/>
                </a:ext>
              </a:extLst>
            </p:cNvPr>
            <p:cNvSpPr/>
            <p:nvPr/>
          </p:nvSpPr>
          <p:spPr>
            <a:xfrm>
              <a:off x="15604475" y="9919258"/>
              <a:ext cx="35083" cy="401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extrusionOk="0">
                  <a:moveTo>
                    <a:pt x="0" y="0"/>
                  </a:moveTo>
                  <a:cubicBezTo>
                    <a:pt x="9600" y="4877"/>
                    <a:pt x="19200" y="9755"/>
                    <a:pt x="20400" y="13355"/>
                  </a:cubicBezTo>
                  <a:cubicBezTo>
                    <a:pt x="21600" y="16955"/>
                    <a:pt x="14400" y="19277"/>
                    <a:pt x="72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08" name="Line">
              <a:extLst>
                <a:ext uri="{FF2B5EF4-FFF2-40B4-BE49-F238E27FC236}">
                  <a16:creationId xmlns:a16="http://schemas.microsoft.com/office/drawing/2014/main" id="{22D447B2-118E-49D8-A309-1ADD37348566}"/>
                </a:ext>
              </a:extLst>
            </p:cNvPr>
            <p:cNvSpPr/>
            <p:nvPr/>
          </p:nvSpPr>
          <p:spPr>
            <a:xfrm>
              <a:off x="15670743" y="9871322"/>
              <a:ext cx="191013" cy="449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6" extrusionOk="0">
                  <a:moveTo>
                    <a:pt x="0" y="4136"/>
                  </a:moveTo>
                  <a:cubicBezTo>
                    <a:pt x="480" y="6399"/>
                    <a:pt x="960" y="8662"/>
                    <a:pt x="2160" y="10410"/>
                  </a:cubicBezTo>
                  <a:cubicBezTo>
                    <a:pt x="3360" y="12159"/>
                    <a:pt x="5280" y="13393"/>
                    <a:pt x="6960" y="13599"/>
                  </a:cubicBezTo>
                  <a:cubicBezTo>
                    <a:pt x="8640" y="13805"/>
                    <a:pt x="10080" y="12982"/>
                    <a:pt x="11760" y="10925"/>
                  </a:cubicBezTo>
                  <a:cubicBezTo>
                    <a:pt x="13440" y="8867"/>
                    <a:pt x="15360" y="5576"/>
                    <a:pt x="16800" y="3313"/>
                  </a:cubicBezTo>
                  <a:cubicBezTo>
                    <a:pt x="18240" y="1050"/>
                    <a:pt x="19200" y="-184"/>
                    <a:pt x="19440" y="22"/>
                  </a:cubicBezTo>
                  <a:cubicBezTo>
                    <a:pt x="19680" y="227"/>
                    <a:pt x="19200" y="1873"/>
                    <a:pt x="18720" y="4959"/>
                  </a:cubicBezTo>
                  <a:cubicBezTo>
                    <a:pt x="18240" y="8045"/>
                    <a:pt x="17760" y="12570"/>
                    <a:pt x="18240" y="15553"/>
                  </a:cubicBezTo>
                  <a:cubicBezTo>
                    <a:pt x="18720" y="18536"/>
                    <a:pt x="20160" y="19976"/>
                    <a:pt x="21600" y="2141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09" name="Line">
              <a:extLst>
                <a:ext uri="{FF2B5EF4-FFF2-40B4-BE49-F238E27FC236}">
                  <a16:creationId xmlns:a16="http://schemas.microsoft.com/office/drawing/2014/main" id="{334FF1DD-A33A-45A2-B0E3-0201D8C7D009}"/>
                </a:ext>
              </a:extLst>
            </p:cNvPr>
            <p:cNvSpPr/>
            <p:nvPr/>
          </p:nvSpPr>
          <p:spPr>
            <a:xfrm>
              <a:off x="16021580" y="10048320"/>
              <a:ext cx="163724" cy="195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extrusionOk="0">
                  <a:moveTo>
                    <a:pt x="3153" y="12960"/>
                  </a:moveTo>
                  <a:cubicBezTo>
                    <a:pt x="5922" y="11520"/>
                    <a:pt x="8692" y="10080"/>
                    <a:pt x="10907" y="8400"/>
                  </a:cubicBezTo>
                  <a:cubicBezTo>
                    <a:pt x="13122" y="6720"/>
                    <a:pt x="14784" y="4800"/>
                    <a:pt x="14230" y="3120"/>
                  </a:cubicBezTo>
                  <a:cubicBezTo>
                    <a:pt x="13676" y="1440"/>
                    <a:pt x="10907" y="0"/>
                    <a:pt x="8415" y="0"/>
                  </a:cubicBezTo>
                  <a:cubicBezTo>
                    <a:pt x="5922" y="0"/>
                    <a:pt x="3707" y="1440"/>
                    <a:pt x="2322" y="3360"/>
                  </a:cubicBezTo>
                  <a:cubicBezTo>
                    <a:pt x="938" y="5280"/>
                    <a:pt x="384" y="7680"/>
                    <a:pt x="107" y="10560"/>
                  </a:cubicBezTo>
                  <a:cubicBezTo>
                    <a:pt x="-170" y="13440"/>
                    <a:pt x="-170" y="16800"/>
                    <a:pt x="3430" y="18720"/>
                  </a:cubicBezTo>
                  <a:cubicBezTo>
                    <a:pt x="7030" y="20640"/>
                    <a:pt x="14230" y="21120"/>
                    <a:pt x="2143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10" name="Line">
              <a:extLst>
                <a:ext uri="{FF2B5EF4-FFF2-40B4-BE49-F238E27FC236}">
                  <a16:creationId xmlns:a16="http://schemas.microsoft.com/office/drawing/2014/main" id="{C7FC8236-F721-41FF-901C-84E278538084}"/>
                </a:ext>
              </a:extLst>
            </p:cNvPr>
            <p:cNvSpPr/>
            <p:nvPr/>
          </p:nvSpPr>
          <p:spPr>
            <a:xfrm>
              <a:off x="16251575" y="10015132"/>
              <a:ext cx="284567" cy="280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237" extrusionOk="0">
                  <a:moveTo>
                    <a:pt x="941" y="3564"/>
                  </a:moveTo>
                  <a:cubicBezTo>
                    <a:pt x="614" y="6837"/>
                    <a:pt x="286" y="10110"/>
                    <a:pt x="123" y="12892"/>
                  </a:cubicBezTo>
                  <a:cubicBezTo>
                    <a:pt x="-41" y="15673"/>
                    <a:pt x="-41" y="17964"/>
                    <a:pt x="123" y="18292"/>
                  </a:cubicBezTo>
                  <a:cubicBezTo>
                    <a:pt x="286" y="18619"/>
                    <a:pt x="614" y="16982"/>
                    <a:pt x="1104" y="15182"/>
                  </a:cubicBezTo>
                  <a:cubicBezTo>
                    <a:pt x="1595" y="13382"/>
                    <a:pt x="2250" y="11419"/>
                    <a:pt x="3068" y="9455"/>
                  </a:cubicBezTo>
                  <a:cubicBezTo>
                    <a:pt x="3886" y="7492"/>
                    <a:pt x="4868" y="5528"/>
                    <a:pt x="5850" y="5201"/>
                  </a:cubicBezTo>
                  <a:cubicBezTo>
                    <a:pt x="6832" y="4873"/>
                    <a:pt x="7814" y="6182"/>
                    <a:pt x="8468" y="7655"/>
                  </a:cubicBezTo>
                  <a:cubicBezTo>
                    <a:pt x="9123" y="9128"/>
                    <a:pt x="9450" y="10764"/>
                    <a:pt x="9614" y="12401"/>
                  </a:cubicBezTo>
                  <a:cubicBezTo>
                    <a:pt x="9777" y="14037"/>
                    <a:pt x="9777" y="15673"/>
                    <a:pt x="10595" y="14855"/>
                  </a:cubicBezTo>
                  <a:cubicBezTo>
                    <a:pt x="11414" y="14037"/>
                    <a:pt x="13050" y="10764"/>
                    <a:pt x="14359" y="8146"/>
                  </a:cubicBezTo>
                  <a:cubicBezTo>
                    <a:pt x="15668" y="5528"/>
                    <a:pt x="16650" y="3564"/>
                    <a:pt x="17795" y="2092"/>
                  </a:cubicBezTo>
                  <a:cubicBezTo>
                    <a:pt x="18941" y="619"/>
                    <a:pt x="20250" y="-363"/>
                    <a:pt x="20904" y="128"/>
                  </a:cubicBezTo>
                  <a:cubicBezTo>
                    <a:pt x="21559" y="619"/>
                    <a:pt x="21559" y="2582"/>
                    <a:pt x="21232" y="6346"/>
                  </a:cubicBezTo>
                  <a:cubicBezTo>
                    <a:pt x="20904" y="10110"/>
                    <a:pt x="20250" y="15673"/>
                    <a:pt x="19595" y="2123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11" name="Line">
              <a:extLst>
                <a:ext uri="{FF2B5EF4-FFF2-40B4-BE49-F238E27FC236}">
                  <a16:creationId xmlns:a16="http://schemas.microsoft.com/office/drawing/2014/main" id="{B51BF667-98B3-422B-9315-CAA1EAD75E0C}"/>
                </a:ext>
              </a:extLst>
            </p:cNvPr>
            <p:cNvSpPr/>
            <p:nvPr/>
          </p:nvSpPr>
          <p:spPr>
            <a:xfrm>
              <a:off x="16430892" y="9749635"/>
              <a:ext cx="300160" cy="818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600" extrusionOk="0">
                  <a:moveTo>
                    <a:pt x="16663" y="0"/>
                  </a:moveTo>
                  <a:cubicBezTo>
                    <a:pt x="18823" y="2857"/>
                    <a:pt x="20983" y="5714"/>
                    <a:pt x="21291" y="8457"/>
                  </a:cubicBezTo>
                  <a:cubicBezTo>
                    <a:pt x="21600" y="11200"/>
                    <a:pt x="20057" y="13829"/>
                    <a:pt x="16200" y="16000"/>
                  </a:cubicBezTo>
                  <a:cubicBezTo>
                    <a:pt x="12343" y="18171"/>
                    <a:pt x="6171" y="1988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12" name="Line">
              <a:extLst>
                <a:ext uri="{FF2B5EF4-FFF2-40B4-BE49-F238E27FC236}">
                  <a16:creationId xmlns:a16="http://schemas.microsoft.com/office/drawing/2014/main" id="{512F0A3A-A9D8-4DFC-94FD-A435A47D197B}"/>
                </a:ext>
              </a:extLst>
            </p:cNvPr>
            <p:cNvSpPr/>
            <p:nvPr/>
          </p:nvSpPr>
          <p:spPr>
            <a:xfrm>
              <a:off x="15171774" y="10774748"/>
              <a:ext cx="483376" cy="70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121" extrusionOk="0">
                  <a:moveTo>
                    <a:pt x="2503" y="15247"/>
                  </a:moveTo>
                  <a:cubicBezTo>
                    <a:pt x="1165" y="17788"/>
                    <a:pt x="-173" y="20329"/>
                    <a:pt x="18" y="20965"/>
                  </a:cubicBezTo>
                  <a:cubicBezTo>
                    <a:pt x="209" y="21600"/>
                    <a:pt x="1930" y="20329"/>
                    <a:pt x="5753" y="16518"/>
                  </a:cubicBezTo>
                  <a:cubicBezTo>
                    <a:pt x="9576" y="12706"/>
                    <a:pt x="15501" y="6353"/>
                    <a:pt x="21427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13" name="Line">
              <a:extLst>
                <a:ext uri="{FF2B5EF4-FFF2-40B4-BE49-F238E27FC236}">
                  <a16:creationId xmlns:a16="http://schemas.microsoft.com/office/drawing/2014/main" id="{C81F86A6-C5EE-4834-A4F4-4297BEB84221}"/>
                </a:ext>
              </a:extLst>
            </p:cNvPr>
            <p:cNvSpPr/>
            <p:nvPr/>
          </p:nvSpPr>
          <p:spPr>
            <a:xfrm>
              <a:off x="15507019" y="10638313"/>
              <a:ext cx="191013" cy="405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0" h="21395" extrusionOk="0">
                  <a:moveTo>
                    <a:pt x="3446" y="1715"/>
                  </a:moveTo>
                  <a:cubicBezTo>
                    <a:pt x="2037" y="805"/>
                    <a:pt x="628" y="-104"/>
                    <a:pt x="159" y="10"/>
                  </a:cubicBezTo>
                  <a:cubicBezTo>
                    <a:pt x="-311" y="123"/>
                    <a:pt x="159" y="1260"/>
                    <a:pt x="2976" y="2397"/>
                  </a:cubicBezTo>
                  <a:cubicBezTo>
                    <a:pt x="5793" y="3534"/>
                    <a:pt x="10959" y="4671"/>
                    <a:pt x="14480" y="5580"/>
                  </a:cubicBezTo>
                  <a:cubicBezTo>
                    <a:pt x="18002" y="6490"/>
                    <a:pt x="19880" y="7172"/>
                    <a:pt x="20585" y="8650"/>
                  </a:cubicBezTo>
                  <a:cubicBezTo>
                    <a:pt x="21289" y="10128"/>
                    <a:pt x="20819" y="12401"/>
                    <a:pt x="18706" y="14334"/>
                  </a:cubicBezTo>
                  <a:cubicBezTo>
                    <a:pt x="16593" y="16267"/>
                    <a:pt x="12837" y="17858"/>
                    <a:pt x="9315" y="19109"/>
                  </a:cubicBezTo>
                  <a:cubicBezTo>
                    <a:pt x="5793" y="20359"/>
                    <a:pt x="2506" y="21269"/>
                    <a:pt x="2037" y="21382"/>
                  </a:cubicBezTo>
                  <a:cubicBezTo>
                    <a:pt x="1567" y="21496"/>
                    <a:pt x="3915" y="20814"/>
                    <a:pt x="6263" y="2013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14" name="Line">
              <a:extLst>
                <a:ext uri="{FF2B5EF4-FFF2-40B4-BE49-F238E27FC236}">
                  <a16:creationId xmlns:a16="http://schemas.microsoft.com/office/drawing/2014/main" id="{05B1A0CB-1A9D-4A11-B02B-BC4D10D073DE}"/>
                </a:ext>
              </a:extLst>
            </p:cNvPr>
            <p:cNvSpPr/>
            <p:nvPr/>
          </p:nvSpPr>
          <p:spPr>
            <a:xfrm>
              <a:off x="15994294" y="10656749"/>
              <a:ext cx="23389" cy="361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15" name="Line">
              <a:extLst>
                <a:ext uri="{FF2B5EF4-FFF2-40B4-BE49-F238E27FC236}">
                  <a16:creationId xmlns:a16="http://schemas.microsoft.com/office/drawing/2014/main" id="{9CD3C6F6-4BD2-4235-B4F4-CFF37004DA2D}"/>
                </a:ext>
              </a:extLst>
            </p:cNvPr>
            <p:cNvSpPr/>
            <p:nvPr/>
          </p:nvSpPr>
          <p:spPr>
            <a:xfrm>
              <a:off x="15877348" y="10992309"/>
              <a:ext cx="268974" cy="77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16" name="Line">
              <a:extLst>
                <a:ext uri="{FF2B5EF4-FFF2-40B4-BE49-F238E27FC236}">
                  <a16:creationId xmlns:a16="http://schemas.microsoft.com/office/drawing/2014/main" id="{26FC2D70-A64D-441F-BC5B-16E6710B9D20}"/>
                </a:ext>
              </a:extLst>
            </p:cNvPr>
            <p:cNvSpPr/>
            <p:nvPr/>
          </p:nvSpPr>
          <p:spPr>
            <a:xfrm>
              <a:off x="15896838" y="10608814"/>
              <a:ext cx="304059" cy="114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118" extrusionOk="0">
                  <a:moveTo>
                    <a:pt x="305" y="21118"/>
                  </a:moveTo>
                  <a:cubicBezTo>
                    <a:pt x="0" y="13918"/>
                    <a:pt x="-304" y="6718"/>
                    <a:pt x="609" y="3118"/>
                  </a:cubicBezTo>
                  <a:cubicBezTo>
                    <a:pt x="1521" y="-482"/>
                    <a:pt x="3651" y="-482"/>
                    <a:pt x="7302" y="718"/>
                  </a:cubicBezTo>
                  <a:cubicBezTo>
                    <a:pt x="10952" y="1918"/>
                    <a:pt x="16124" y="4318"/>
                    <a:pt x="21296" y="671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17" name="Line">
              <a:extLst>
                <a:ext uri="{FF2B5EF4-FFF2-40B4-BE49-F238E27FC236}">
                  <a16:creationId xmlns:a16="http://schemas.microsoft.com/office/drawing/2014/main" id="{3FF9F4A4-F8EE-4FA9-ADF0-EA4EF997B8AA}"/>
                </a:ext>
              </a:extLst>
            </p:cNvPr>
            <p:cNvSpPr/>
            <p:nvPr/>
          </p:nvSpPr>
          <p:spPr>
            <a:xfrm>
              <a:off x="16228186" y="10811623"/>
              <a:ext cx="241688" cy="247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600" extrusionOk="0">
                  <a:moveTo>
                    <a:pt x="1053" y="0"/>
                  </a:moveTo>
                  <a:cubicBezTo>
                    <a:pt x="674" y="5684"/>
                    <a:pt x="295" y="11368"/>
                    <a:pt x="105" y="15158"/>
                  </a:cubicBezTo>
                  <a:cubicBezTo>
                    <a:pt x="-84" y="18947"/>
                    <a:pt x="-84" y="20842"/>
                    <a:pt x="674" y="20842"/>
                  </a:cubicBezTo>
                  <a:cubicBezTo>
                    <a:pt x="1432" y="20842"/>
                    <a:pt x="2948" y="18947"/>
                    <a:pt x="4274" y="16295"/>
                  </a:cubicBezTo>
                  <a:cubicBezTo>
                    <a:pt x="5600" y="13642"/>
                    <a:pt x="6737" y="10232"/>
                    <a:pt x="7684" y="7579"/>
                  </a:cubicBezTo>
                  <a:cubicBezTo>
                    <a:pt x="8632" y="4926"/>
                    <a:pt x="9390" y="3032"/>
                    <a:pt x="10337" y="2842"/>
                  </a:cubicBezTo>
                  <a:cubicBezTo>
                    <a:pt x="11284" y="2653"/>
                    <a:pt x="12421" y="4168"/>
                    <a:pt x="13369" y="6063"/>
                  </a:cubicBezTo>
                  <a:cubicBezTo>
                    <a:pt x="14316" y="7958"/>
                    <a:pt x="15074" y="10232"/>
                    <a:pt x="15453" y="12505"/>
                  </a:cubicBezTo>
                  <a:cubicBezTo>
                    <a:pt x="15832" y="14779"/>
                    <a:pt x="15832" y="17053"/>
                    <a:pt x="16779" y="18568"/>
                  </a:cubicBezTo>
                  <a:cubicBezTo>
                    <a:pt x="17727" y="20084"/>
                    <a:pt x="19621" y="20842"/>
                    <a:pt x="21516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18" name="Line">
              <a:extLst>
                <a:ext uri="{FF2B5EF4-FFF2-40B4-BE49-F238E27FC236}">
                  <a16:creationId xmlns:a16="http://schemas.microsoft.com/office/drawing/2014/main" id="{A700BA5A-AE8B-453B-9BB2-0684E2FF3CE2}"/>
                </a:ext>
              </a:extLst>
            </p:cNvPr>
            <p:cNvSpPr/>
            <p:nvPr/>
          </p:nvSpPr>
          <p:spPr>
            <a:xfrm>
              <a:off x="16563431" y="10708374"/>
              <a:ext cx="23389" cy="534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extrusionOk="0">
                  <a:moveTo>
                    <a:pt x="21600" y="0"/>
                  </a:moveTo>
                  <a:cubicBezTo>
                    <a:pt x="21600" y="6394"/>
                    <a:pt x="21600" y="12787"/>
                    <a:pt x="19800" y="16416"/>
                  </a:cubicBezTo>
                  <a:cubicBezTo>
                    <a:pt x="18000" y="20045"/>
                    <a:pt x="14400" y="20909"/>
                    <a:pt x="10800" y="21254"/>
                  </a:cubicBezTo>
                  <a:cubicBezTo>
                    <a:pt x="7200" y="21600"/>
                    <a:pt x="3600" y="21427"/>
                    <a:pt x="0" y="2125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19" name="Line">
              <a:extLst>
                <a:ext uri="{FF2B5EF4-FFF2-40B4-BE49-F238E27FC236}">
                  <a16:creationId xmlns:a16="http://schemas.microsoft.com/office/drawing/2014/main" id="{F1B11C8B-14E0-416D-813B-0BB357F81098}"/>
                </a:ext>
              </a:extLst>
            </p:cNvPr>
            <p:cNvSpPr/>
            <p:nvPr/>
          </p:nvSpPr>
          <p:spPr>
            <a:xfrm>
              <a:off x="16547838" y="10815311"/>
              <a:ext cx="167621" cy="269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0860" extrusionOk="0">
                  <a:moveTo>
                    <a:pt x="1661" y="5808"/>
                  </a:moveTo>
                  <a:cubicBezTo>
                    <a:pt x="2769" y="4121"/>
                    <a:pt x="3877" y="2433"/>
                    <a:pt x="6092" y="1252"/>
                  </a:cubicBezTo>
                  <a:cubicBezTo>
                    <a:pt x="8308" y="71"/>
                    <a:pt x="11631" y="-604"/>
                    <a:pt x="14677" y="746"/>
                  </a:cubicBezTo>
                  <a:cubicBezTo>
                    <a:pt x="17723" y="2096"/>
                    <a:pt x="20492" y="5471"/>
                    <a:pt x="21046" y="8846"/>
                  </a:cubicBezTo>
                  <a:cubicBezTo>
                    <a:pt x="21600" y="12221"/>
                    <a:pt x="19938" y="15596"/>
                    <a:pt x="17723" y="17621"/>
                  </a:cubicBezTo>
                  <a:cubicBezTo>
                    <a:pt x="15508" y="19646"/>
                    <a:pt x="12738" y="20321"/>
                    <a:pt x="9692" y="20658"/>
                  </a:cubicBezTo>
                  <a:cubicBezTo>
                    <a:pt x="6646" y="20996"/>
                    <a:pt x="3323" y="20996"/>
                    <a:pt x="1662" y="19983"/>
                  </a:cubicBezTo>
                  <a:cubicBezTo>
                    <a:pt x="0" y="18971"/>
                    <a:pt x="0" y="16946"/>
                    <a:pt x="0" y="1492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20" name="Line">
              <a:extLst>
                <a:ext uri="{FF2B5EF4-FFF2-40B4-BE49-F238E27FC236}">
                  <a16:creationId xmlns:a16="http://schemas.microsoft.com/office/drawing/2014/main" id="{3B90E957-F0EE-40A5-86DC-2A4B954A2446}"/>
                </a:ext>
              </a:extLst>
            </p:cNvPr>
            <p:cNvSpPr/>
            <p:nvPr/>
          </p:nvSpPr>
          <p:spPr>
            <a:xfrm>
              <a:off x="16820712" y="10682563"/>
              <a:ext cx="296263" cy="309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330" extrusionOk="0">
                  <a:moveTo>
                    <a:pt x="1761" y="6372"/>
                  </a:moveTo>
                  <a:cubicBezTo>
                    <a:pt x="1135" y="9626"/>
                    <a:pt x="509" y="12881"/>
                    <a:pt x="196" y="15248"/>
                  </a:cubicBezTo>
                  <a:cubicBezTo>
                    <a:pt x="-117" y="17615"/>
                    <a:pt x="-117" y="19095"/>
                    <a:pt x="666" y="19539"/>
                  </a:cubicBezTo>
                  <a:cubicBezTo>
                    <a:pt x="1448" y="19983"/>
                    <a:pt x="3013" y="19391"/>
                    <a:pt x="4109" y="18355"/>
                  </a:cubicBezTo>
                  <a:cubicBezTo>
                    <a:pt x="5205" y="17320"/>
                    <a:pt x="5831" y="15840"/>
                    <a:pt x="6300" y="14361"/>
                  </a:cubicBezTo>
                  <a:cubicBezTo>
                    <a:pt x="6770" y="12881"/>
                    <a:pt x="7083" y="11402"/>
                    <a:pt x="7396" y="11402"/>
                  </a:cubicBezTo>
                  <a:cubicBezTo>
                    <a:pt x="7709" y="11402"/>
                    <a:pt x="8022" y="12881"/>
                    <a:pt x="8492" y="14361"/>
                  </a:cubicBezTo>
                  <a:cubicBezTo>
                    <a:pt x="8961" y="15840"/>
                    <a:pt x="9587" y="17320"/>
                    <a:pt x="10370" y="18651"/>
                  </a:cubicBezTo>
                  <a:cubicBezTo>
                    <a:pt x="11153" y="19983"/>
                    <a:pt x="12092" y="21166"/>
                    <a:pt x="13187" y="21314"/>
                  </a:cubicBezTo>
                  <a:cubicBezTo>
                    <a:pt x="14283" y="21462"/>
                    <a:pt x="15535" y="20574"/>
                    <a:pt x="16944" y="18059"/>
                  </a:cubicBezTo>
                  <a:cubicBezTo>
                    <a:pt x="18353" y="15544"/>
                    <a:pt x="19918" y="11402"/>
                    <a:pt x="20700" y="8591"/>
                  </a:cubicBezTo>
                  <a:cubicBezTo>
                    <a:pt x="21483" y="5780"/>
                    <a:pt x="21483" y="4300"/>
                    <a:pt x="21483" y="2821"/>
                  </a:cubicBezTo>
                  <a:cubicBezTo>
                    <a:pt x="21483" y="1341"/>
                    <a:pt x="21483" y="-138"/>
                    <a:pt x="21170" y="10"/>
                  </a:cubicBezTo>
                  <a:cubicBezTo>
                    <a:pt x="20857" y="158"/>
                    <a:pt x="20231" y="1933"/>
                    <a:pt x="20074" y="5040"/>
                  </a:cubicBezTo>
                  <a:cubicBezTo>
                    <a:pt x="19918" y="8147"/>
                    <a:pt x="20231" y="12585"/>
                    <a:pt x="20544" y="1702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21" name="Line">
              <a:extLst>
                <a:ext uri="{FF2B5EF4-FFF2-40B4-BE49-F238E27FC236}">
                  <a16:creationId xmlns:a16="http://schemas.microsoft.com/office/drawing/2014/main" id="{7F762ED3-2D80-4415-A7E9-673A1F5662EB}"/>
                </a:ext>
              </a:extLst>
            </p:cNvPr>
            <p:cNvSpPr/>
            <p:nvPr/>
          </p:nvSpPr>
          <p:spPr>
            <a:xfrm>
              <a:off x="17027315" y="10774748"/>
              <a:ext cx="167624" cy="51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22" name="Line">
              <a:extLst>
                <a:ext uri="{FF2B5EF4-FFF2-40B4-BE49-F238E27FC236}">
                  <a16:creationId xmlns:a16="http://schemas.microsoft.com/office/drawing/2014/main" id="{D9B3DB43-5BAE-4188-91E1-F6F34018189F}"/>
                </a:ext>
              </a:extLst>
            </p:cNvPr>
            <p:cNvSpPr/>
            <p:nvPr/>
          </p:nvSpPr>
          <p:spPr>
            <a:xfrm>
              <a:off x="17284596" y="10313817"/>
              <a:ext cx="171521" cy="929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377" extrusionOk="0">
                  <a:moveTo>
                    <a:pt x="16511" y="485"/>
                  </a:moveTo>
                  <a:cubicBezTo>
                    <a:pt x="14351" y="188"/>
                    <a:pt x="12191" y="-109"/>
                    <a:pt x="10031" y="40"/>
                  </a:cubicBezTo>
                  <a:cubicBezTo>
                    <a:pt x="7871" y="188"/>
                    <a:pt x="5711" y="783"/>
                    <a:pt x="3821" y="2616"/>
                  </a:cubicBezTo>
                  <a:cubicBezTo>
                    <a:pt x="1931" y="4449"/>
                    <a:pt x="311" y="7520"/>
                    <a:pt x="41" y="10394"/>
                  </a:cubicBezTo>
                  <a:cubicBezTo>
                    <a:pt x="-229" y="13267"/>
                    <a:pt x="851" y="15942"/>
                    <a:pt x="3281" y="17775"/>
                  </a:cubicBezTo>
                  <a:cubicBezTo>
                    <a:pt x="5711" y="19608"/>
                    <a:pt x="9491" y="20599"/>
                    <a:pt x="12731" y="21045"/>
                  </a:cubicBezTo>
                  <a:cubicBezTo>
                    <a:pt x="15971" y="21491"/>
                    <a:pt x="18671" y="21392"/>
                    <a:pt x="21371" y="2129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23" name="Line">
              <a:extLst>
                <a:ext uri="{FF2B5EF4-FFF2-40B4-BE49-F238E27FC236}">
                  <a16:creationId xmlns:a16="http://schemas.microsoft.com/office/drawing/2014/main" id="{629558E0-E0D1-443A-ADCD-23BE6A9B6B60}"/>
                </a:ext>
              </a:extLst>
            </p:cNvPr>
            <p:cNvSpPr/>
            <p:nvPr/>
          </p:nvSpPr>
          <p:spPr>
            <a:xfrm>
              <a:off x="17463913" y="10579314"/>
              <a:ext cx="15593" cy="350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0800" y="5600"/>
                    <a:pt x="0" y="11200"/>
                    <a:pt x="0" y="14800"/>
                  </a:cubicBezTo>
                  <a:cubicBezTo>
                    <a:pt x="0" y="18400"/>
                    <a:pt x="10800" y="200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24" name="Line">
              <a:extLst>
                <a:ext uri="{FF2B5EF4-FFF2-40B4-BE49-F238E27FC236}">
                  <a16:creationId xmlns:a16="http://schemas.microsoft.com/office/drawing/2014/main" id="{96F74467-5AE6-4A14-AF24-C994A5063DA5}"/>
                </a:ext>
              </a:extLst>
            </p:cNvPr>
            <p:cNvSpPr/>
            <p:nvPr/>
          </p:nvSpPr>
          <p:spPr>
            <a:xfrm>
              <a:off x="17456116" y="10498190"/>
              <a:ext cx="241688" cy="519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517" extrusionOk="0">
                  <a:moveTo>
                    <a:pt x="0" y="7593"/>
                  </a:moveTo>
                  <a:cubicBezTo>
                    <a:pt x="0" y="6700"/>
                    <a:pt x="0" y="5808"/>
                    <a:pt x="758" y="5719"/>
                  </a:cubicBezTo>
                  <a:cubicBezTo>
                    <a:pt x="1516" y="5629"/>
                    <a:pt x="3032" y="6343"/>
                    <a:pt x="4358" y="7593"/>
                  </a:cubicBezTo>
                  <a:cubicBezTo>
                    <a:pt x="5684" y="8843"/>
                    <a:pt x="6821" y="10628"/>
                    <a:pt x="7958" y="11967"/>
                  </a:cubicBezTo>
                  <a:cubicBezTo>
                    <a:pt x="9095" y="13305"/>
                    <a:pt x="10232" y="14198"/>
                    <a:pt x="11368" y="14287"/>
                  </a:cubicBezTo>
                  <a:cubicBezTo>
                    <a:pt x="12505" y="14377"/>
                    <a:pt x="13642" y="13662"/>
                    <a:pt x="15347" y="11431"/>
                  </a:cubicBezTo>
                  <a:cubicBezTo>
                    <a:pt x="17053" y="9200"/>
                    <a:pt x="19326" y="5451"/>
                    <a:pt x="20463" y="3130"/>
                  </a:cubicBezTo>
                  <a:cubicBezTo>
                    <a:pt x="21600" y="810"/>
                    <a:pt x="21600" y="-83"/>
                    <a:pt x="21221" y="6"/>
                  </a:cubicBezTo>
                  <a:cubicBezTo>
                    <a:pt x="20842" y="96"/>
                    <a:pt x="20084" y="1167"/>
                    <a:pt x="19137" y="4380"/>
                  </a:cubicBezTo>
                  <a:cubicBezTo>
                    <a:pt x="18190" y="7593"/>
                    <a:pt x="17053" y="12948"/>
                    <a:pt x="16674" y="16162"/>
                  </a:cubicBezTo>
                  <a:cubicBezTo>
                    <a:pt x="16295" y="19375"/>
                    <a:pt x="16674" y="20446"/>
                    <a:pt x="17053" y="2151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25" name="Line">
              <a:extLst>
                <a:ext uri="{FF2B5EF4-FFF2-40B4-BE49-F238E27FC236}">
                  <a16:creationId xmlns:a16="http://schemas.microsoft.com/office/drawing/2014/main" id="{626E1B9D-37F7-48A7-BDF3-88B37B089558}"/>
                </a:ext>
              </a:extLst>
            </p:cNvPr>
            <p:cNvSpPr/>
            <p:nvPr/>
          </p:nvSpPr>
          <p:spPr>
            <a:xfrm>
              <a:off x="17728990" y="10689938"/>
              <a:ext cx="229995" cy="235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6" extrusionOk="0">
                  <a:moveTo>
                    <a:pt x="0" y="13187"/>
                  </a:moveTo>
                  <a:cubicBezTo>
                    <a:pt x="800" y="15116"/>
                    <a:pt x="1600" y="17044"/>
                    <a:pt x="3000" y="17623"/>
                  </a:cubicBezTo>
                  <a:cubicBezTo>
                    <a:pt x="4400" y="18201"/>
                    <a:pt x="6400" y="17430"/>
                    <a:pt x="8400" y="15308"/>
                  </a:cubicBezTo>
                  <a:cubicBezTo>
                    <a:pt x="10400" y="13187"/>
                    <a:pt x="12400" y="9716"/>
                    <a:pt x="13400" y="7016"/>
                  </a:cubicBezTo>
                  <a:cubicBezTo>
                    <a:pt x="14400" y="4316"/>
                    <a:pt x="14400" y="2387"/>
                    <a:pt x="13400" y="1230"/>
                  </a:cubicBezTo>
                  <a:cubicBezTo>
                    <a:pt x="12400" y="73"/>
                    <a:pt x="10400" y="-313"/>
                    <a:pt x="8800" y="266"/>
                  </a:cubicBezTo>
                  <a:cubicBezTo>
                    <a:pt x="7200" y="844"/>
                    <a:pt x="6000" y="2387"/>
                    <a:pt x="5200" y="5473"/>
                  </a:cubicBezTo>
                  <a:cubicBezTo>
                    <a:pt x="4400" y="8558"/>
                    <a:pt x="4000" y="13187"/>
                    <a:pt x="4400" y="16273"/>
                  </a:cubicBezTo>
                  <a:cubicBezTo>
                    <a:pt x="4800" y="19358"/>
                    <a:pt x="6000" y="20901"/>
                    <a:pt x="9000" y="21094"/>
                  </a:cubicBezTo>
                  <a:cubicBezTo>
                    <a:pt x="12000" y="21287"/>
                    <a:pt x="16800" y="20130"/>
                    <a:pt x="21600" y="1897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26" name="Line">
              <a:extLst>
                <a:ext uri="{FF2B5EF4-FFF2-40B4-BE49-F238E27FC236}">
                  <a16:creationId xmlns:a16="http://schemas.microsoft.com/office/drawing/2014/main" id="{062B1B49-151C-42C9-AAB3-5AE23E79503D}"/>
                </a:ext>
              </a:extLst>
            </p:cNvPr>
            <p:cNvSpPr/>
            <p:nvPr/>
          </p:nvSpPr>
          <p:spPr>
            <a:xfrm>
              <a:off x="17970678" y="10723124"/>
              <a:ext cx="218299" cy="294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600" extrusionOk="0">
                  <a:moveTo>
                    <a:pt x="4235" y="0"/>
                  </a:moveTo>
                  <a:cubicBezTo>
                    <a:pt x="3388" y="3443"/>
                    <a:pt x="2541" y="6887"/>
                    <a:pt x="1694" y="9704"/>
                  </a:cubicBezTo>
                  <a:cubicBezTo>
                    <a:pt x="847" y="12522"/>
                    <a:pt x="0" y="14713"/>
                    <a:pt x="0" y="15026"/>
                  </a:cubicBezTo>
                  <a:cubicBezTo>
                    <a:pt x="0" y="15339"/>
                    <a:pt x="847" y="13774"/>
                    <a:pt x="1906" y="12209"/>
                  </a:cubicBezTo>
                  <a:cubicBezTo>
                    <a:pt x="2965" y="10644"/>
                    <a:pt x="4235" y="9078"/>
                    <a:pt x="5294" y="7357"/>
                  </a:cubicBezTo>
                  <a:cubicBezTo>
                    <a:pt x="6353" y="5635"/>
                    <a:pt x="7200" y="3757"/>
                    <a:pt x="8047" y="3600"/>
                  </a:cubicBezTo>
                  <a:cubicBezTo>
                    <a:pt x="8894" y="3444"/>
                    <a:pt x="9741" y="5009"/>
                    <a:pt x="10165" y="6574"/>
                  </a:cubicBezTo>
                  <a:cubicBezTo>
                    <a:pt x="10588" y="8139"/>
                    <a:pt x="10588" y="9704"/>
                    <a:pt x="10588" y="11270"/>
                  </a:cubicBezTo>
                  <a:cubicBezTo>
                    <a:pt x="10588" y="12835"/>
                    <a:pt x="10588" y="14400"/>
                    <a:pt x="11223" y="14087"/>
                  </a:cubicBezTo>
                  <a:cubicBezTo>
                    <a:pt x="11859" y="13774"/>
                    <a:pt x="13129" y="11583"/>
                    <a:pt x="14188" y="9704"/>
                  </a:cubicBezTo>
                  <a:cubicBezTo>
                    <a:pt x="15247" y="7826"/>
                    <a:pt x="16094" y="6261"/>
                    <a:pt x="17153" y="4852"/>
                  </a:cubicBezTo>
                  <a:cubicBezTo>
                    <a:pt x="18212" y="3444"/>
                    <a:pt x="19482" y="2191"/>
                    <a:pt x="20329" y="2661"/>
                  </a:cubicBezTo>
                  <a:cubicBezTo>
                    <a:pt x="21176" y="3130"/>
                    <a:pt x="21600" y="5322"/>
                    <a:pt x="21388" y="8765"/>
                  </a:cubicBezTo>
                  <a:cubicBezTo>
                    <a:pt x="21176" y="12209"/>
                    <a:pt x="20329" y="16904"/>
                    <a:pt x="19482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27" name="Line">
              <a:extLst>
                <a:ext uri="{FF2B5EF4-FFF2-40B4-BE49-F238E27FC236}">
                  <a16:creationId xmlns:a16="http://schemas.microsoft.com/office/drawing/2014/main" id="{F6F05495-364D-42DC-893F-43AB04FA312A}"/>
                </a:ext>
              </a:extLst>
            </p:cNvPr>
            <p:cNvSpPr/>
            <p:nvPr/>
          </p:nvSpPr>
          <p:spPr>
            <a:xfrm>
              <a:off x="17986271" y="10295379"/>
              <a:ext cx="354737" cy="1176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600" extrusionOk="0">
                  <a:moveTo>
                    <a:pt x="15247" y="0"/>
                  </a:moveTo>
                  <a:cubicBezTo>
                    <a:pt x="17026" y="712"/>
                    <a:pt x="18805" y="1424"/>
                    <a:pt x="19948" y="3244"/>
                  </a:cubicBezTo>
                  <a:cubicBezTo>
                    <a:pt x="21092" y="5064"/>
                    <a:pt x="21600" y="7991"/>
                    <a:pt x="19694" y="10840"/>
                  </a:cubicBezTo>
                  <a:cubicBezTo>
                    <a:pt x="17788" y="13688"/>
                    <a:pt x="13468" y="16457"/>
                    <a:pt x="9784" y="18237"/>
                  </a:cubicBezTo>
                  <a:cubicBezTo>
                    <a:pt x="6099" y="20018"/>
                    <a:pt x="3049" y="20809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28" name="Line">
              <a:extLst>
                <a:ext uri="{FF2B5EF4-FFF2-40B4-BE49-F238E27FC236}">
                  <a16:creationId xmlns:a16="http://schemas.microsoft.com/office/drawing/2014/main" id="{27DDEB97-E657-497D-AA5B-7C6236F31D69}"/>
                </a:ext>
              </a:extLst>
            </p:cNvPr>
            <p:cNvSpPr/>
            <p:nvPr/>
          </p:nvSpPr>
          <p:spPr>
            <a:xfrm>
              <a:off x="13682664" y="11471678"/>
              <a:ext cx="237791" cy="202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5" extrusionOk="0">
                  <a:moveTo>
                    <a:pt x="8640" y="0"/>
                  </a:moveTo>
                  <a:cubicBezTo>
                    <a:pt x="8640" y="2298"/>
                    <a:pt x="8640" y="4596"/>
                    <a:pt x="7855" y="6434"/>
                  </a:cubicBezTo>
                  <a:cubicBezTo>
                    <a:pt x="7069" y="8272"/>
                    <a:pt x="5498" y="9651"/>
                    <a:pt x="3731" y="11949"/>
                  </a:cubicBezTo>
                  <a:cubicBezTo>
                    <a:pt x="1964" y="14247"/>
                    <a:pt x="0" y="17464"/>
                    <a:pt x="0" y="19302"/>
                  </a:cubicBezTo>
                  <a:cubicBezTo>
                    <a:pt x="0" y="21140"/>
                    <a:pt x="1964" y="21600"/>
                    <a:pt x="5891" y="21370"/>
                  </a:cubicBezTo>
                  <a:cubicBezTo>
                    <a:pt x="9818" y="21140"/>
                    <a:pt x="15709" y="20221"/>
                    <a:pt x="21600" y="1930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29" name="Line">
              <a:extLst>
                <a:ext uri="{FF2B5EF4-FFF2-40B4-BE49-F238E27FC236}">
                  <a16:creationId xmlns:a16="http://schemas.microsoft.com/office/drawing/2014/main" id="{AE5CA6DF-09DF-4C53-9D77-E3A03A6DC9D8}"/>
                </a:ext>
              </a:extLst>
            </p:cNvPr>
            <p:cNvSpPr/>
            <p:nvPr/>
          </p:nvSpPr>
          <p:spPr>
            <a:xfrm>
              <a:off x="13811305" y="11479053"/>
              <a:ext cx="46778" cy="383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7" h="21395" extrusionOk="0">
                  <a:moveTo>
                    <a:pt x="14516" y="1737"/>
                  </a:moveTo>
                  <a:cubicBezTo>
                    <a:pt x="8625" y="766"/>
                    <a:pt x="2734" y="-205"/>
                    <a:pt x="771" y="38"/>
                  </a:cubicBezTo>
                  <a:cubicBezTo>
                    <a:pt x="-1193" y="280"/>
                    <a:pt x="771" y="1737"/>
                    <a:pt x="4698" y="5498"/>
                  </a:cubicBezTo>
                  <a:cubicBezTo>
                    <a:pt x="8625" y="9260"/>
                    <a:pt x="14516" y="15328"/>
                    <a:pt x="20407" y="2139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30" name="Line">
              <a:extLst>
                <a:ext uri="{FF2B5EF4-FFF2-40B4-BE49-F238E27FC236}">
                  <a16:creationId xmlns:a16="http://schemas.microsoft.com/office/drawing/2014/main" id="{26204ADA-9C1E-4D6B-9339-FC7D8A8011B6}"/>
                </a:ext>
              </a:extLst>
            </p:cNvPr>
            <p:cNvSpPr/>
            <p:nvPr/>
          </p:nvSpPr>
          <p:spPr>
            <a:xfrm>
              <a:off x="13725545" y="11279931"/>
              <a:ext cx="284567" cy="969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600" extrusionOk="0">
                  <a:moveTo>
                    <a:pt x="16691" y="0"/>
                  </a:moveTo>
                  <a:cubicBezTo>
                    <a:pt x="18982" y="2592"/>
                    <a:pt x="21273" y="5184"/>
                    <a:pt x="21436" y="7920"/>
                  </a:cubicBezTo>
                  <a:cubicBezTo>
                    <a:pt x="21600" y="10656"/>
                    <a:pt x="19636" y="13536"/>
                    <a:pt x="15709" y="15840"/>
                  </a:cubicBezTo>
                  <a:cubicBezTo>
                    <a:pt x="11782" y="18144"/>
                    <a:pt x="5891" y="1987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31" name="Line">
              <a:extLst>
                <a:ext uri="{FF2B5EF4-FFF2-40B4-BE49-F238E27FC236}">
                  <a16:creationId xmlns:a16="http://schemas.microsoft.com/office/drawing/2014/main" id="{3743880B-3306-4342-A04A-59F403912028}"/>
                </a:ext>
              </a:extLst>
            </p:cNvPr>
            <p:cNvSpPr/>
            <p:nvPr/>
          </p:nvSpPr>
          <p:spPr>
            <a:xfrm>
              <a:off x="14286885" y="11364741"/>
              <a:ext cx="237789" cy="420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0847" extrusionOk="0">
                  <a:moveTo>
                    <a:pt x="11043" y="207"/>
                  </a:moveTo>
                  <a:cubicBezTo>
                    <a:pt x="9149" y="420"/>
                    <a:pt x="7254" y="634"/>
                    <a:pt x="5359" y="2773"/>
                  </a:cubicBezTo>
                  <a:cubicBezTo>
                    <a:pt x="3464" y="4912"/>
                    <a:pt x="1570" y="8975"/>
                    <a:pt x="622" y="12076"/>
                  </a:cubicBezTo>
                  <a:cubicBezTo>
                    <a:pt x="-325" y="15177"/>
                    <a:pt x="-325" y="17315"/>
                    <a:pt x="1570" y="18813"/>
                  </a:cubicBezTo>
                  <a:cubicBezTo>
                    <a:pt x="3464" y="20310"/>
                    <a:pt x="7254" y="21165"/>
                    <a:pt x="10854" y="20737"/>
                  </a:cubicBezTo>
                  <a:cubicBezTo>
                    <a:pt x="14454" y="20310"/>
                    <a:pt x="17864" y="18599"/>
                    <a:pt x="19570" y="15818"/>
                  </a:cubicBezTo>
                  <a:cubicBezTo>
                    <a:pt x="21275" y="13038"/>
                    <a:pt x="21275" y="9189"/>
                    <a:pt x="19759" y="6195"/>
                  </a:cubicBezTo>
                  <a:cubicBezTo>
                    <a:pt x="18243" y="3201"/>
                    <a:pt x="15212" y="1062"/>
                    <a:pt x="11991" y="314"/>
                  </a:cubicBezTo>
                  <a:cubicBezTo>
                    <a:pt x="8770" y="-435"/>
                    <a:pt x="5359" y="207"/>
                    <a:pt x="3654" y="1704"/>
                  </a:cubicBezTo>
                  <a:cubicBezTo>
                    <a:pt x="1949" y="3201"/>
                    <a:pt x="1949" y="5553"/>
                    <a:pt x="1949" y="790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32" name="Line">
              <a:extLst>
                <a:ext uri="{FF2B5EF4-FFF2-40B4-BE49-F238E27FC236}">
                  <a16:creationId xmlns:a16="http://schemas.microsoft.com/office/drawing/2014/main" id="{37917906-15E5-44F6-A4A3-220C7D828B36}"/>
                </a:ext>
              </a:extLst>
            </p:cNvPr>
            <p:cNvSpPr/>
            <p:nvPr/>
          </p:nvSpPr>
          <p:spPr>
            <a:xfrm>
              <a:off x="14653315" y="11420054"/>
              <a:ext cx="276771" cy="376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extrusionOk="0">
                  <a:moveTo>
                    <a:pt x="1538" y="0"/>
                  </a:moveTo>
                  <a:cubicBezTo>
                    <a:pt x="873" y="4221"/>
                    <a:pt x="208" y="8441"/>
                    <a:pt x="42" y="11172"/>
                  </a:cubicBezTo>
                  <a:cubicBezTo>
                    <a:pt x="-124" y="13903"/>
                    <a:pt x="208" y="15145"/>
                    <a:pt x="873" y="16262"/>
                  </a:cubicBezTo>
                  <a:cubicBezTo>
                    <a:pt x="1538" y="17379"/>
                    <a:pt x="2534" y="18372"/>
                    <a:pt x="4528" y="18372"/>
                  </a:cubicBezTo>
                  <a:cubicBezTo>
                    <a:pt x="6522" y="18372"/>
                    <a:pt x="9513" y="17379"/>
                    <a:pt x="11839" y="15021"/>
                  </a:cubicBezTo>
                  <a:cubicBezTo>
                    <a:pt x="14165" y="12662"/>
                    <a:pt x="15827" y="8938"/>
                    <a:pt x="16824" y="6207"/>
                  </a:cubicBezTo>
                  <a:cubicBezTo>
                    <a:pt x="17821" y="3476"/>
                    <a:pt x="18153" y="1738"/>
                    <a:pt x="17987" y="1614"/>
                  </a:cubicBezTo>
                  <a:cubicBezTo>
                    <a:pt x="17821" y="1490"/>
                    <a:pt x="17156" y="2979"/>
                    <a:pt x="16491" y="5959"/>
                  </a:cubicBezTo>
                  <a:cubicBezTo>
                    <a:pt x="15827" y="8938"/>
                    <a:pt x="15162" y="13407"/>
                    <a:pt x="15162" y="16262"/>
                  </a:cubicBezTo>
                  <a:cubicBezTo>
                    <a:pt x="15162" y="19117"/>
                    <a:pt x="15827" y="20359"/>
                    <a:pt x="16990" y="20979"/>
                  </a:cubicBezTo>
                  <a:cubicBezTo>
                    <a:pt x="18153" y="21600"/>
                    <a:pt x="19814" y="21600"/>
                    <a:pt x="21476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33" name="Line">
              <a:extLst>
                <a:ext uri="{FF2B5EF4-FFF2-40B4-BE49-F238E27FC236}">
                  <a16:creationId xmlns:a16="http://schemas.microsoft.com/office/drawing/2014/main" id="{2814FD0C-D4AE-4A22-954A-924D07434D46}"/>
                </a:ext>
              </a:extLst>
            </p:cNvPr>
            <p:cNvSpPr/>
            <p:nvPr/>
          </p:nvSpPr>
          <p:spPr>
            <a:xfrm>
              <a:off x="15008050" y="11383179"/>
              <a:ext cx="66271" cy="412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6075"/>
                    <a:pt x="8640" y="12150"/>
                    <a:pt x="12240" y="15750"/>
                  </a:cubicBezTo>
                  <a:cubicBezTo>
                    <a:pt x="15840" y="19350"/>
                    <a:pt x="18720" y="2047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34" name="Line">
              <a:extLst>
                <a:ext uri="{FF2B5EF4-FFF2-40B4-BE49-F238E27FC236}">
                  <a16:creationId xmlns:a16="http://schemas.microsoft.com/office/drawing/2014/main" id="{EECCF8DE-2018-4F1F-80E9-A3371917039D}"/>
                </a:ext>
              </a:extLst>
            </p:cNvPr>
            <p:cNvSpPr/>
            <p:nvPr/>
          </p:nvSpPr>
          <p:spPr>
            <a:xfrm>
              <a:off x="14996356" y="11512239"/>
              <a:ext cx="179317" cy="11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35" name="Line">
              <a:extLst>
                <a:ext uri="{FF2B5EF4-FFF2-40B4-BE49-F238E27FC236}">
                  <a16:creationId xmlns:a16="http://schemas.microsoft.com/office/drawing/2014/main" id="{33FCA254-ED1F-4C07-B9BA-5231222D81E8}"/>
                </a:ext>
              </a:extLst>
            </p:cNvPr>
            <p:cNvSpPr/>
            <p:nvPr/>
          </p:nvSpPr>
          <p:spPr>
            <a:xfrm>
              <a:off x="15335498" y="11220931"/>
              <a:ext cx="124742" cy="925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1554" extrusionOk="0">
                  <a:moveTo>
                    <a:pt x="14537" y="1059"/>
                  </a:moveTo>
                  <a:cubicBezTo>
                    <a:pt x="15257" y="557"/>
                    <a:pt x="15977" y="54"/>
                    <a:pt x="14897" y="4"/>
                  </a:cubicBezTo>
                  <a:cubicBezTo>
                    <a:pt x="13817" y="-46"/>
                    <a:pt x="10937" y="356"/>
                    <a:pt x="7697" y="1863"/>
                  </a:cubicBezTo>
                  <a:cubicBezTo>
                    <a:pt x="4457" y="3370"/>
                    <a:pt x="857" y="5982"/>
                    <a:pt x="137" y="8494"/>
                  </a:cubicBezTo>
                  <a:cubicBezTo>
                    <a:pt x="-583" y="11005"/>
                    <a:pt x="1577" y="13416"/>
                    <a:pt x="5537" y="15576"/>
                  </a:cubicBezTo>
                  <a:cubicBezTo>
                    <a:pt x="9497" y="17736"/>
                    <a:pt x="15257" y="19645"/>
                    <a:pt x="21017" y="2155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36" name="Line">
              <a:extLst>
                <a:ext uri="{FF2B5EF4-FFF2-40B4-BE49-F238E27FC236}">
                  <a16:creationId xmlns:a16="http://schemas.microsoft.com/office/drawing/2014/main" id="{9F2F04E7-35DF-4B3E-AB16-232395A5F468}"/>
                </a:ext>
              </a:extLst>
            </p:cNvPr>
            <p:cNvSpPr/>
            <p:nvPr/>
          </p:nvSpPr>
          <p:spPr>
            <a:xfrm>
              <a:off x="15475833" y="11523303"/>
              <a:ext cx="50678" cy="350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00" y="6133"/>
                    <a:pt x="3600" y="12267"/>
                    <a:pt x="7200" y="15867"/>
                  </a:cubicBezTo>
                  <a:cubicBezTo>
                    <a:pt x="10800" y="19467"/>
                    <a:pt x="16200" y="2053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37" name="Line">
              <a:extLst>
                <a:ext uri="{FF2B5EF4-FFF2-40B4-BE49-F238E27FC236}">
                  <a16:creationId xmlns:a16="http://schemas.microsoft.com/office/drawing/2014/main" id="{4225170A-92EF-41A0-AC81-9D383051678F}"/>
                </a:ext>
              </a:extLst>
            </p:cNvPr>
            <p:cNvSpPr/>
            <p:nvPr/>
          </p:nvSpPr>
          <p:spPr>
            <a:xfrm>
              <a:off x="15499222" y="11442179"/>
              <a:ext cx="272874" cy="508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027"/>
                  </a:moveTo>
                  <a:cubicBezTo>
                    <a:pt x="0" y="3112"/>
                    <a:pt x="0" y="2197"/>
                    <a:pt x="343" y="2197"/>
                  </a:cubicBezTo>
                  <a:cubicBezTo>
                    <a:pt x="686" y="2197"/>
                    <a:pt x="1371" y="3112"/>
                    <a:pt x="2229" y="4759"/>
                  </a:cubicBezTo>
                  <a:cubicBezTo>
                    <a:pt x="3086" y="6407"/>
                    <a:pt x="4114" y="8786"/>
                    <a:pt x="5143" y="10434"/>
                  </a:cubicBezTo>
                  <a:cubicBezTo>
                    <a:pt x="6171" y="12081"/>
                    <a:pt x="7200" y="12997"/>
                    <a:pt x="8571" y="13180"/>
                  </a:cubicBezTo>
                  <a:cubicBezTo>
                    <a:pt x="9943" y="13363"/>
                    <a:pt x="11657" y="12814"/>
                    <a:pt x="13543" y="10800"/>
                  </a:cubicBezTo>
                  <a:cubicBezTo>
                    <a:pt x="15429" y="8786"/>
                    <a:pt x="17486" y="5308"/>
                    <a:pt x="18686" y="3112"/>
                  </a:cubicBezTo>
                  <a:cubicBezTo>
                    <a:pt x="19886" y="915"/>
                    <a:pt x="20229" y="0"/>
                    <a:pt x="20057" y="0"/>
                  </a:cubicBezTo>
                  <a:cubicBezTo>
                    <a:pt x="19886" y="0"/>
                    <a:pt x="19200" y="915"/>
                    <a:pt x="18514" y="3661"/>
                  </a:cubicBezTo>
                  <a:cubicBezTo>
                    <a:pt x="17829" y="6407"/>
                    <a:pt x="17143" y="10983"/>
                    <a:pt x="17657" y="14278"/>
                  </a:cubicBezTo>
                  <a:cubicBezTo>
                    <a:pt x="18171" y="17573"/>
                    <a:pt x="19886" y="1958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38" name="Line">
              <a:extLst>
                <a:ext uri="{FF2B5EF4-FFF2-40B4-BE49-F238E27FC236}">
                  <a16:creationId xmlns:a16="http://schemas.microsoft.com/office/drawing/2014/main" id="{606BE178-43CD-4B5B-8F65-CD853C2D39FF}"/>
                </a:ext>
              </a:extLst>
            </p:cNvPr>
            <p:cNvSpPr/>
            <p:nvPr/>
          </p:nvSpPr>
          <p:spPr>
            <a:xfrm>
              <a:off x="15900738" y="11674487"/>
              <a:ext cx="116946" cy="188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5" h="21202" extrusionOk="0">
                  <a:moveTo>
                    <a:pt x="2749" y="9420"/>
                  </a:moveTo>
                  <a:cubicBezTo>
                    <a:pt x="1260" y="11875"/>
                    <a:pt x="-230" y="14329"/>
                    <a:pt x="887" y="15311"/>
                  </a:cubicBezTo>
                  <a:cubicBezTo>
                    <a:pt x="2004" y="16293"/>
                    <a:pt x="5728" y="15802"/>
                    <a:pt x="8708" y="14329"/>
                  </a:cubicBezTo>
                  <a:cubicBezTo>
                    <a:pt x="11687" y="12857"/>
                    <a:pt x="13922" y="10402"/>
                    <a:pt x="15411" y="7948"/>
                  </a:cubicBezTo>
                  <a:cubicBezTo>
                    <a:pt x="16901" y="5493"/>
                    <a:pt x="17646" y="3038"/>
                    <a:pt x="16156" y="1566"/>
                  </a:cubicBezTo>
                  <a:cubicBezTo>
                    <a:pt x="14666" y="93"/>
                    <a:pt x="10942" y="-398"/>
                    <a:pt x="7963" y="338"/>
                  </a:cubicBezTo>
                  <a:cubicBezTo>
                    <a:pt x="4984" y="1075"/>
                    <a:pt x="2749" y="3038"/>
                    <a:pt x="1260" y="5984"/>
                  </a:cubicBezTo>
                  <a:cubicBezTo>
                    <a:pt x="-230" y="8929"/>
                    <a:pt x="-975" y="12857"/>
                    <a:pt x="2377" y="15557"/>
                  </a:cubicBezTo>
                  <a:cubicBezTo>
                    <a:pt x="5728" y="18257"/>
                    <a:pt x="13177" y="19729"/>
                    <a:pt x="20625" y="2120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39" name="Line">
              <a:extLst>
                <a:ext uri="{FF2B5EF4-FFF2-40B4-BE49-F238E27FC236}">
                  <a16:creationId xmlns:a16="http://schemas.microsoft.com/office/drawing/2014/main" id="{CDEB3B09-6A1A-41AE-9633-D79490FC4601}"/>
                </a:ext>
              </a:extLst>
            </p:cNvPr>
            <p:cNvSpPr/>
            <p:nvPr/>
          </p:nvSpPr>
          <p:spPr>
            <a:xfrm>
              <a:off x="16095647" y="11652363"/>
              <a:ext cx="272874" cy="261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290" extrusionOk="0">
                  <a:moveTo>
                    <a:pt x="0" y="0"/>
                  </a:moveTo>
                  <a:cubicBezTo>
                    <a:pt x="686" y="6020"/>
                    <a:pt x="1371" y="12039"/>
                    <a:pt x="1543" y="15934"/>
                  </a:cubicBezTo>
                  <a:cubicBezTo>
                    <a:pt x="1714" y="19829"/>
                    <a:pt x="1371" y="21600"/>
                    <a:pt x="1200" y="21246"/>
                  </a:cubicBezTo>
                  <a:cubicBezTo>
                    <a:pt x="1029" y="20892"/>
                    <a:pt x="1029" y="18413"/>
                    <a:pt x="1543" y="15403"/>
                  </a:cubicBezTo>
                  <a:cubicBezTo>
                    <a:pt x="2057" y="12393"/>
                    <a:pt x="3086" y="8852"/>
                    <a:pt x="4114" y="6197"/>
                  </a:cubicBezTo>
                  <a:cubicBezTo>
                    <a:pt x="5143" y="3541"/>
                    <a:pt x="6171" y="1771"/>
                    <a:pt x="7200" y="1593"/>
                  </a:cubicBezTo>
                  <a:cubicBezTo>
                    <a:pt x="8229" y="1416"/>
                    <a:pt x="9257" y="2833"/>
                    <a:pt x="9771" y="5489"/>
                  </a:cubicBezTo>
                  <a:cubicBezTo>
                    <a:pt x="10286" y="8144"/>
                    <a:pt x="10286" y="12039"/>
                    <a:pt x="10114" y="15049"/>
                  </a:cubicBezTo>
                  <a:cubicBezTo>
                    <a:pt x="9943" y="18059"/>
                    <a:pt x="9600" y="20184"/>
                    <a:pt x="9943" y="20184"/>
                  </a:cubicBezTo>
                  <a:cubicBezTo>
                    <a:pt x="10286" y="20184"/>
                    <a:pt x="11314" y="18059"/>
                    <a:pt x="12686" y="15226"/>
                  </a:cubicBezTo>
                  <a:cubicBezTo>
                    <a:pt x="14057" y="12393"/>
                    <a:pt x="15771" y="8852"/>
                    <a:pt x="17314" y="6374"/>
                  </a:cubicBezTo>
                  <a:cubicBezTo>
                    <a:pt x="18857" y="3895"/>
                    <a:pt x="20229" y="2479"/>
                    <a:pt x="20914" y="3364"/>
                  </a:cubicBezTo>
                  <a:cubicBezTo>
                    <a:pt x="21600" y="4249"/>
                    <a:pt x="21600" y="7436"/>
                    <a:pt x="21429" y="10800"/>
                  </a:cubicBezTo>
                  <a:cubicBezTo>
                    <a:pt x="21257" y="14164"/>
                    <a:pt x="20914" y="17705"/>
                    <a:pt x="20571" y="2124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40" name="Line">
              <a:extLst>
                <a:ext uri="{FF2B5EF4-FFF2-40B4-BE49-F238E27FC236}">
                  <a16:creationId xmlns:a16="http://schemas.microsoft.com/office/drawing/2014/main" id="{04CD02C5-EDCA-4B65-BCA9-B1CC18C6179B}"/>
                </a:ext>
              </a:extLst>
            </p:cNvPr>
            <p:cNvSpPr/>
            <p:nvPr/>
          </p:nvSpPr>
          <p:spPr>
            <a:xfrm>
              <a:off x="16356825" y="11368430"/>
              <a:ext cx="132539" cy="932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8" h="21600" extrusionOk="0">
                  <a:moveTo>
                    <a:pt x="10125" y="0"/>
                  </a:moveTo>
                  <a:cubicBezTo>
                    <a:pt x="14175" y="1700"/>
                    <a:pt x="18225" y="3400"/>
                    <a:pt x="19912" y="5900"/>
                  </a:cubicBezTo>
                  <a:cubicBezTo>
                    <a:pt x="21600" y="8400"/>
                    <a:pt x="20925" y="11700"/>
                    <a:pt x="17213" y="14450"/>
                  </a:cubicBezTo>
                  <a:cubicBezTo>
                    <a:pt x="13500" y="17200"/>
                    <a:pt x="6750" y="19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41" name="Line">
              <a:extLst>
                <a:ext uri="{FF2B5EF4-FFF2-40B4-BE49-F238E27FC236}">
                  <a16:creationId xmlns:a16="http://schemas.microsoft.com/office/drawing/2014/main" id="{8EB3CD82-82BC-47CD-A8C2-D995AB177BFE}"/>
                </a:ext>
              </a:extLst>
            </p:cNvPr>
            <p:cNvSpPr/>
            <p:nvPr/>
          </p:nvSpPr>
          <p:spPr>
            <a:xfrm>
              <a:off x="16762237" y="11641301"/>
              <a:ext cx="397616" cy="309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563" extrusionOk="0">
                  <a:moveTo>
                    <a:pt x="1733" y="8063"/>
                  </a:moveTo>
                  <a:cubicBezTo>
                    <a:pt x="814" y="7163"/>
                    <a:pt x="-105" y="6263"/>
                    <a:pt x="10" y="5963"/>
                  </a:cubicBezTo>
                  <a:cubicBezTo>
                    <a:pt x="125" y="5663"/>
                    <a:pt x="1274" y="5963"/>
                    <a:pt x="3227" y="6263"/>
                  </a:cubicBezTo>
                  <a:cubicBezTo>
                    <a:pt x="5180" y="6563"/>
                    <a:pt x="7938" y="6863"/>
                    <a:pt x="10695" y="7163"/>
                  </a:cubicBezTo>
                  <a:cubicBezTo>
                    <a:pt x="13452" y="7463"/>
                    <a:pt x="16210" y="7763"/>
                    <a:pt x="17014" y="7613"/>
                  </a:cubicBezTo>
                  <a:cubicBezTo>
                    <a:pt x="17818" y="7463"/>
                    <a:pt x="16669" y="6863"/>
                    <a:pt x="15176" y="5663"/>
                  </a:cubicBezTo>
                  <a:cubicBezTo>
                    <a:pt x="13682" y="4463"/>
                    <a:pt x="11844" y="2663"/>
                    <a:pt x="10350" y="1613"/>
                  </a:cubicBezTo>
                  <a:cubicBezTo>
                    <a:pt x="8857" y="563"/>
                    <a:pt x="7708" y="263"/>
                    <a:pt x="7823" y="113"/>
                  </a:cubicBezTo>
                  <a:cubicBezTo>
                    <a:pt x="7938" y="-37"/>
                    <a:pt x="9316" y="-37"/>
                    <a:pt x="11499" y="113"/>
                  </a:cubicBezTo>
                  <a:cubicBezTo>
                    <a:pt x="13682" y="263"/>
                    <a:pt x="16669" y="563"/>
                    <a:pt x="18623" y="1163"/>
                  </a:cubicBezTo>
                  <a:cubicBezTo>
                    <a:pt x="20576" y="1763"/>
                    <a:pt x="21495" y="2663"/>
                    <a:pt x="21035" y="5513"/>
                  </a:cubicBezTo>
                  <a:cubicBezTo>
                    <a:pt x="20576" y="8363"/>
                    <a:pt x="18738" y="13163"/>
                    <a:pt x="17014" y="16163"/>
                  </a:cubicBezTo>
                  <a:cubicBezTo>
                    <a:pt x="15291" y="19163"/>
                    <a:pt x="13682" y="20363"/>
                    <a:pt x="12074" y="2156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42" name="Line">
              <a:extLst>
                <a:ext uri="{FF2B5EF4-FFF2-40B4-BE49-F238E27FC236}">
                  <a16:creationId xmlns:a16="http://schemas.microsoft.com/office/drawing/2014/main" id="{8396555B-F815-4FDC-B7C3-BDDD63B98A72}"/>
                </a:ext>
              </a:extLst>
            </p:cNvPr>
            <p:cNvSpPr/>
            <p:nvPr/>
          </p:nvSpPr>
          <p:spPr>
            <a:xfrm>
              <a:off x="17428830" y="11523303"/>
              <a:ext cx="11693" cy="468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43" name="Line">
              <a:extLst>
                <a:ext uri="{FF2B5EF4-FFF2-40B4-BE49-F238E27FC236}">
                  <a16:creationId xmlns:a16="http://schemas.microsoft.com/office/drawing/2014/main" id="{3C0734D1-95B4-47DD-B048-F2D636AD9E58}"/>
                </a:ext>
              </a:extLst>
            </p:cNvPr>
            <p:cNvSpPr/>
            <p:nvPr/>
          </p:nvSpPr>
          <p:spPr>
            <a:xfrm>
              <a:off x="17417134" y="11493803"/>
              <a:ext cx="163724" cy="357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168" extrusionOk="0">
                  <a:moveTo>
                    <a:pt x="0" y="7203"/>
                  </a:moveTo>
                  <a:cubicBezTo>
                    <a:pt x="0" y="4916"/>
                    <a:pt x="0" y="2629"/>
                    <a:pt x="1385" y="1359"/>
                  </a:cubicBezTo>
                  <a:cubicBezTo>
                    <a:pt x="2769" y="88"/>
                    <a:pt x="5538" y="-166"/>
                    <a:pt x="8031" y="88"/>
                  </a:cubicBezTo>
                  <a:cubicBezTo>
                    <a:pt x="10523" y="342"/>
                    <a:pt x="12738" y="1105"/>
                    <a:pt x="15508" y="3392"/>
                  </a:cubicBezTo>
                  <a:cubicBezTo>
                    <a:pt x="18277" y="5679"/>
                    <a:pt x="21600" y="9490"/>
                    <a:pt x="21323" y="12667"/>
                  </a:cubicBezTo>
                  <a:cubicBezTo>
                    <a:pt x="21046" y="15843"/>
                    <a:pt x="17169" y="18385"/>
                    <a:pt x="13292" y="19782"/>
                  </a:cubicBezTo>
                  <a:cubicBezTo>
                    <a:pt x="9415" y="21180"/>
                    <a:pt x="5538" y="21434"/>
                    <a:pt x="4708" y="20926"/>
                  </a:cubicBezTo>
                  <a:cubicBezTo>
                    <a:pt x="3877" y="20418"/>
                    <a:pt x="6092" y="19147"/>
                    <a:pt x="8308" y="1787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44" name="Line">
              <a:extLst>
                <a:ext uri="{FF2B5EF4-FFF2-40B4-BE49-F238E27FC236}">
                  <a16:creationId xmlns:a16="http://schemas.microsoft.com/office/drawing/2014/main" id="{A4933732-2D4C-4E53-BF09-A816FD6C0C88}"/>
                </a:ext>
              </a:extLst>
            </p:cNvPr>
            <p:cNvSpPr/>
            <p:nvPr/>
          </p:nvSpPr>
          <p:spPr>
            <a:xfrm>
              <a:off x="17717296" y="11574927"/>
              <a:ext cx="253381" cy="424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2" h="20995" extrusionOk="0">
                  <a:moveTo>
                    <a:pt x="10234" y="642"/>
                  </a:moveTo>
                  <a:cubicBezTo>
                    <a:pt x="7795" y="2139"/>
                    <a:pt x="5356" y="3636"/>
                    <a:pt x="3614" y="6309"/>
                  </a:cubicBezTo>
                  <a:cubicBezTo>
                    <a:pt x="1872" y="8982"/>
                    <a:pt x="827" y="12832"/>
                    <a:pt x="305" y="15291"/>
                  </a:cubicBezTo>
                  <a:cubicBezTo>
                    <a:pt x="-218" y="17750"/>
                    <a:pt x="-218" y="18820"/>
                    <a:pt x="1524" y="19782"/>
                  </a:cubicBezTo>
                  <a:cubicBezTo>
                    <a:pt x="3266" y="20745"/>
                    <a:pt x="6750" y="21600"/>
                    <a:pt x="10756" y="20424"/>
                  </a:cubicBezTo>
                  <a:cubicBezTo>
                    <a:pt x="14763" y="19248"/>
                    <a:pt x="19292" y="16040"/>
                    <a:pt x="20337" y="12618"/>
                  </a:cubicBezTo>
                  <a:cubicBezTo>
                    <a:pt x="21382" y="9196"/>
                    <a:pt x="18943" y="5560"/>
                    <a:pt x="15808" y="3422"/>
                  </a:cubicBezTo>
                  <a:cubicBezTo>
                    <a:pt x="12672" y="1283"/>
                    <a:pt x="8840" y="642"/>
                    <a:pt x="5008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45" name="Line">
              <a:extLst>
                <a:ext uri="{FF2B5EF4-FFF2-40B4-BE49-F238E27FC236}">
                  <a16:creationId xmlns:a16="http://schemas.microsoft.com/office/drawing/2014/main" id="{EC31C776-9EC7-45C3-A9B1-103ECA3869D1}"/>
                </a:ext>
              </a:extLst>
            </p:cNvPr>
            <p:cNvSpPr/>
            <p:nvPr/>
          </p:nvSpPr>
          <p:spPr>
            <a:xfrm>
              <a:off x="12462530" y="2713968"/>
              <a:ext cx="436598" cy="486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437" extrusionOk="0">
                  <a:moveTo>
                    <a:pt x="13145" y="5521"/>
                  </a:moveTo>
                  <a:cubicBezTo>
                    <a:pt x="13357" y="4574"/>
                    <a:pt x="13569" y="3626"/>
                    <a:pt x="14098" y="2679"/>
                  </a:cubicBezTo>
                  <a:cubicBezTo>
                    <a:pt x="14628" y="1732"/>
                    <a:pt x="15475" y="784"/>
                    <a:pt x="15369" y="311"/>
                  </a:cubicBezTo>
                  <a:cubicBezTo>
                    <a:pt x="15263" y="-163"/>
                    <a:pt x="14204" y="-163"/>
                    <a:pt x="12086" y="784"/>
                  </a:cubicBezTo>
                  <a:cubicBezTo>
                    <a:pt x="9969" y="1732"/>
                    <a:pt x="6792" y="3626"/>
                    <a:pt x="4251" y="6184"/>
                  </a:cubicBezTo>
                  <a:cubicBezTo>
                    <a:pt x="1710" y="8742"/>
                    <a:pt x="-196" y="11963"/>
                    <a:pt x="16" y="14426"/>
                  </a:cubicBezTo>
                  <a:cubicBezTo>
                    <a:pt x="228" y="16890"/>
                    <a:pt x="2557" y="18595"/>
                    <a:pt x="6475" y="19637"/>
                  </a:cubicBezTo>
                  <a:cubicBezTo>
                    <a:pt x="10392" y="20679"/>
                    <a:pt x="15898" y="21058"/>
                    <a:pt x="21404" y="21437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46" name="Line">
              <a:extLst>
                <a:ext uri="{FF2B5EF4-FFF2-40B4-BE49-F238E27FC236}">
                  <a16:creationId xmlns:a16="http://schemas.microsoft.com/office/drawing/2014/main" id="{DCFE85BE-81FF-40E7-BF23-5D364B9C53BA}"/>
                </a:ext>
              </a:extLst>
            </p:cNvPr>
            <p:cNvSpPr/>
            <p:nvPr/>
          </p:nvSpPr>
          <p:spPr>
            <a:xfrm>
              <a:off x="12996581" y="2710282"/>
              <a:ext cx="471683" cy="383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192" extrusionOk="0">
                  <a:moveTo>
                    <a:pt x="11840" y="3496"/>
                  </a:moveTo>
                  <a:cubicBezTo>
                    <a:pt x="11840" y="2072"/>
                    <a:pt x="11840" y="647"/>
                    <a:pt x="11358" y="173"/>
                  </a:cubicBezTo>
                  <a:cubicBezTo>
                    <a:pt x="10876" y="-302"/>
                    <a:pt x="9911" y="173"/>
                    <a:pt x="8176" y="1953"/>
                  </a:cubicBezTo>
                  <a:cubicBezTo>
                    <a:pt x="6440" y="3733"/>
                    <a:pt x="3933" y="6819"/>
                    <a:pt x="2197" y="9905"/>
                  </a:cubicBezTo>
                  <a:cubicBezTo>
                    <a:pt x="461" y="12990"/>
                    <a:pt x="-503" y="16076"/>
                    <a:pt x="268" y="18094"/>
                  </a:cubicBezTo>
                  <a:cubicBezTo>
                    <a:pt x="1040" y="20111"/>
                    <a:pt x="3547" y="21061"/>
                    <a:pt x="7308" y="21179"/>
                  </a:cubicBezTo>
                  <a:cubicBezTo>
                    <a:pt x="11068" y="21298"/>
                    <a:pt x="16083" y="20586"/>
                    <a:pt x="21097" y="19874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47" name="Line">
              <a:extLst>
                <a:ext uri="{FF2B5EF4-FFF2-40B4-BE49-F238E27FC236}">
                  <a16:creationId xmlns:a16="http://schemas.microsoft.com/office/drawing/2014/main" id="{A7AD568F-35FF-42D5-958A-29982C7BD0B8}"/>
                </a:ext>
              </a:extLst>
            </p:cNvPr>
            <p:cNvSpPr/>
            <p:nvPr/>
          </p:nvSpPr>
          <p:spPr>
            <a:xfrm>
              <a:off x="13518939" y="2695532"/>
              <a:ext cx="389819" cy="479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561" extrusionOk="0">
                  <a:moveTo>
                    <a:pt x="2082" y="3464"/>
                  </a:moveTo>
                  <a:cubicBezTo>
                    <a:pt x="895" y="2880"/>
                    <a:pt x="-292" y="2296"/>
                    <a:pt x="64" y="2004"/>
                  </a:cubicBezTo>
                  <a:cubicBezTo>
                    <a:pt x="420" y="1712"/>
                    <a:pt x="2319" y="1712"/>
                    <a:pt x="5642" y="1420"/>
                  </a:cubicBezTo>
                  <a:cubicBezTo>
                    <a:pt x="8965" y="1129"/>
                    <a:pt x="13712" y="545"/>
                    <a:pt x="16679" y="253"/>
                  </a:cubicBezTo>
                  <a:cubicBezTo>
                    <a:pt x="19646" y="-39"/>
                    <a:pt x="20833" y="-39"/>
                    <a:pt x="20715" y="58"/>
                  </a:cubicBezTo>
                  <a:cubicBezTo>
                    <a:pt x="20596" y="156"/>
                    <a:pt x="19172" y="350"/>
                    <a:pt x="18460" y="1226"/>
                  </a:cubicBezTo>
                  <a:cubicBezTo>
                    <a:pt x="17748" y="2102"/>
                    <a:pt x="17748" y="3658"/>
                    <a:pt x="18341" y="7161"/>
                  </a:cubicBezTo>
                  <a:cubicBezTo>
                    <a:pt x="18934" y="10664"/>
                    <a:pt x="20121" y="16112"/>
                    <a:pt x="21308" y="21561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48" name="Line">
              <a:extLst>
                <a:ext uri="{FF2B5EF4-FFF2-40B4-BE49-F238E27FC236}">
                  <a16:creationId xmlns:a16="http://schemas.microsoft.com/office/drawing/2014/main" id="{96C97658-ABB9-4292-B1AF-CA0AEBE982D7}"/>
                </a:ext>
              </a:extLst>
            </p:cNvPr>
            <p:cNvSpPr/>
            <p:nvPr/>
          </p:nvSpPr>
          <p:spPr>
            <a:xfrm>
              <a:off x="14310274" y="2618094"/>
              <a:ext cx="518459" cy="490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8" h="21600" extrusionOk="0">
                  <a:moveTo>
                    <a:pt x="5698" y="1705"/>
                  </a:moveTo>
                  <a:cubicBezTo>
                    <a:pt x="4820" y="1137"/>
                    <a:pt x="3942" y="568"/>
                    <a:pt x="4029" y="284"/>
                  </a:cubicBezTo>
                  <a:cubicBezTo>
                    <a:pt x="4117" y="0"/>
                    <a:pt x="5171" y="0"/>
                    <a:pt x="7542" y="0"/>
                  </a:cubicBezTo>
                  <a:cubicBezTo>
                    <a:pt x="9912" y="0"/>
                    <a:pt x="13600" y="0"/>
                    <a:pt x="15883" y="0"/>
                  </a:cubicBezTo>
                  <a:cubicBezTo>
                    <a:pt x="18166" y="0"/>
                    <a:pt x="19044" y="0"/>
                    <a:pt x="19834" y="284"/>
                  </a:cubicBezTo>
                  <a:cubicBezTo>
                    <a:pt x="20625" y="568"/>
                    <a:pt x="21327" y="1137"/>
                    <a:pt x="20976" y="2084"/>
                  </a:cubicBezTo>
                  <a:cubicBezTo>
                    <a:pt x="20625" y="3032"/>
                    <a:pt x="19220" y="4358"/>
                    <a:pt x="16146" y="6537"/>
                  </a:cubicBezTo>
                  <a:cubicBezTo>
                    <a:pt x="13073" y="8716"/>
                    <a:pt x="8332" y="11747"/>
                    <a:pt x="5434" y="13737"/>
                  </a:cubicBezTo>
                  <a:cubicBezTo>
                    <a:pt x="2537" y="15726"/>
                    <a:pt x="1483" y="16674"/>
                    <a:pt x="781" y="17621"/>
                  </a:cubicBezTo>
                  <a:cubicBezTo>
                    <a:pt x="78" y="18568"/>
                    <a:pt x="-273" y="19516"/>
                    <a:pt x="254" y="20179"/>
                  </a:cubicBezTo>
                  <a:cubicBezTo>
                    <a:pt x="781" y="20842"/>
                    <a:pt x="2186" y="21221"/>
                    <a:pt x="3590" y="21600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49" name="Line">
              <a:extLst>
                <a:ext uri="{FF2B5EF4-FFF2-40B4-BE49-F238E27FC236}">
                  <a16:creationId xmlns:a16="http://schemas.microsoft.com/office/drawing/2014/main" id="{01321DFE-CC52-4863-8B2C-48A8B9B4EB7D}"/>
                </a:ext>
              </a:extLst>
            </p:cNvPr>
            <p:cNvSpPr/>
            <p:nvPr/>
          </p:nvSpPr>
          <p:spPr>
            <a:xfrm>
              <a:off x="14750769" y="2798781"/>
              <a:ext cx="374227" cy="350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117" y="1867"/>
                    <a:pt x="16635" y="3733"/>
                    <a:pt x="13407" y="7200"/>
                  </a:cubicBezTo>
                  <a:cubicBezTo>
                    <a:pt x="10179" y="10667"/>
                    <a:pt x="6207" y="15733"/>
                    <a:pt x="3848" y="18400"/>
                  </a:cubicBezTo>
                  <a:cubicBezTo>
                    <a:pt x="1490" y="21067"/>
                    <a:pt x="745" y="2133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50" name="Line">
              <a:extLst>
                <a:ext uri="{FF2B5EF4-FFF2-40B4-BE49-F238E27FC236}">
                  <a16:creationId xmlns:a16="http://schemas.microsoft.com/office/drawing/2014/main" id="{BE59BE3E-6EFD-4B08-90E0-3F9E863D4F80}"/>
                </a:ext>
              </a:extLst>
            </p:cNvPr>
            <p:cNvSpPr/>
            <p:nvPr/>
          </p:nvSpPr>
          <p:spPr>
            <a:xfrm>
              <a:off x="13741138" y="2684468"/>
              <a:ext cx="284567" cy="88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51" name="Line">
              <a:extLst>
                <a:ext uri="{FF2B5EF4-FFF2-40B4-BE49-F238E27FC236}">
                  <a16:creationId xmlns:a16="http://schemas.microsoft.com/office/drawing/2014/main" id="{3717471B-4ED5-4BEA-9DB8-728A98BA83FD}"/>
                </a:ext>
              </a:extLst>
            </p:cNvPr>
            <p:cNvSpPr/>
            <p:nvPr/>
          </p:nvSpPr>
          <p:spPr>
            <a:xfrm>
              <a:off x="15421258" y="2426346"/>
              <a:ext cx="350838" cy="424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424" extrusionOk="0">
                  <a:moveTo>
                    <a:pt x="1733" y="5060"/>
                  </a:moveTo>
                  <a:cubicBezTo>
                    <a:pt x="943" y="4188"/>
                    <a:pt x="152" y="3315"/>
                    <a:pt x="21" y="3533"/>
                  </a:cubicBezTo>
                  <a:cubicBezTo>
                    <a:pt x="-111" y="3751"/>
                    <a:pt x="416" y="5060"/>
                    <a:pt x="1074" y="7133"/>
                  </a:cubicBezTo>
                  <a:cubicBezTo>
                    <a:pt x="1733" y="9206"/>
                    <a:pt x="2523" y="12042"/>
                    <a:pt x="2918" y="14006"/>
                  </a:cubicBezTo>
                  <a:cubicBezTo>
                    <a:pt x="3313" y="15969"/>
                    <a:pt x="3313" y="17060"/>
                    <a:pt x="3313" y="17060"/>
                  </a:cubicBezTo>
                  <a:cubicBezTo>
                    <a:pt x="3313" y="17060"/>
                    <a:pt x="3313" y="15969"/>
                    <a:pt x="3313" y="13788"/>
                  </a:cubicBezTo>
                  <a:cubicBezTo>
                    <a:pt x="3313" y="11606"/>
                    <a:pt x="3313" y="8333"/>
                    <a:pt x="3445" y="6042"/>
                  </a:cubicBezTo>
                  <a:cubicBezTo>
                    <a:pt x="3577" y="3751"/>
                    <a:pt x="3840" y="2442"/>
                    <a:pt x="4499" y="1460"/>
                  </a:cubicBezTo>
                  <a:cubicBezTo>
                    <a:pt x="5157" y="479"/>
                    <a:pt x="6211" y="-176"/>
                    <a:pt x="7133" y="42"/>
                  </a:cubicBezTo>
                  <a:cubicBezTo>
                    <a:pt x="8055" y="260"/>
                    <a:pt x="8845" y="1351"/>
                    <a:pt x="9504" y="3315"/>
                  </a:cubicBezTo>
                  <a:cubicBezTo>
                    <a:pt x="10162" y="5279"/>
                    <a:pt x="10689" y="8115"/>
                    <a:pt x="10952" y="10188"/>
                  </a:cubicBezTo>
                  <a:cubicBezTo>
                    <a:pt x="11216" y="12260"/>
                    <a:pt x="11216" y="13569"/>
                    <a:pt x="11348" y="13569"/>
                  </a:cubicBezTo>
                  <a:cubicBezTo>
                    <a:pt x="11479" y="13569"/>
                    <a:pt x="11743" y="12260"/>
                    <a:pt x="12138" y="10951"/>
                  </a:cubicBezTo>
                  <a:cubicBezTo>
                    <a:pt x="12533" y="9642"/>
                    <a:pt x="13060" y="8333"/>
                    <a:pt x="13718" y="6915"/>
                  </a:cubicBezTo>
                  <a:cubicBezTo>
                    <a:pt x="14377" y="5497"/>
                    <a:pt x="15167" y="3969"/>
                    <a:pt x="15957" y="3969"/>
                  </a:cubicBezTo>
                  <a:cubicBezTo>
                    <a:pt x="16748" y="3969"/>
                    <a:pt x="17538" y="5497"/>
                    <a:pt x="18460" y="8660"/>
                  </a:cubicBezTo>
                  <a:cubicBezTo>
                    <a:pt x="19382" y="11824"/>
                    <a:pt x="20435" y="16624"/>
                    <a:pt x="21489" y="21424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52" name="Line">
              <a:extLst>
                <a:ext uri="{FF2B5EF4-FFF2-40B4-BE49-F238E27FC236}">
                  <a16:creationId xmlns:a16="http://schemas.microsoft.com/office/drawing/2014/main" id="{B7F913E3-50C3-4472-8A4F-FCFE23678EC6}"/>
                </a:ext>
              </a:extLst>
            </p:cNvPr>
            <p:cNvSpPr/>
            <p:nvPr/>
          </p:nvSpPr>
          <p:spPr>
            <a:xfrm>
              <a:off x="15850060" y="2404222"/>
              <a:ext cx="323551" cy="368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1" extrusionOk="0">
                  <a:moveTo>
                    <a:pt x="11232" y="3475"/>
                  </a:moveTo>
                  <a:cubicBezTo>
                    <a:pt x="10944" y="2234"/>
                    <a:pt x="10656" y="992"/>
                    <a:pt x="9792" y="372"/>
                  </a:cubicBezTo>
                  <a:cubicBezTo>
                    <a:pt x="8928" y="-249"/>
                    <a:pt x="7488" y="-249"/>
                    <a:pt x="5760" y="1613"/>
                  </a:cubicBezTo>
                  <a:cubicBezTo>
                    <a:pt x="4032" y="3475"/>
                    <a:pt x="2016" y="7199"/>
                    <a:pt x="1008" y="9682"/>
                  </a:cubicBezTo>
                  <a:cubicBezTo>
                    <a:pt x="0" y="12165"/>
                    <a:pt x="0" y="13406"/>
                    <a:pt x="0" y="14648"/>
                  </a:cubicBezTo>
                  <a:cubicBezTo>
                    <a:pt x="0" y="15889"/>
                    <a:pt x="0" y="17130"/>
                    <a:pt x="720" y="17503"/>
                  </a:cubicBezTo>
                  <a:cubicBezTo>
                    <a:pt x="1440" y="17875"/>
                    <a:pt x="2880" y="17379"/>
                    <a:pt x="4032" y="16634"/>
                  </a:cubicBezTo>
                  <a:cubicBezTo>
                    <a:pt x="5184" y="15889"/>
                    <a:pt x="6048" y="14896"/>
                    <a:pt x="7056" y="13282"/>
                  </a:cubicBezTo>
                  <a:cubicBezTo>
                    <a:pt x="8064" y="11668"/>
                    <a:pt x="9216" y="9434"/>
                    <a:pt x="9936" y="9061"/>
                  </a:cubicBezTo>
                  <a:cubicBezTo>
                    <a:pt x="10656" y="8689"/>
                    <a:pt x="10944" y="10179"/>
                    <a:pt x="11952" y="12165"/>
                  </a:cubicBezTo>
                  <a:cubicBezTo>
                    <a:pt x="12960" y="14151"/>
                    <a:pt x="14688" y="16634"/>
                    <a:pt x="16128" y="18248"/>
                  </a:cubicBezTo>
                  <a:cubicBezTo>
                    <a:pt x="17568" y="19861"/>
                    <a:pt x="18720" y="20606"/>
                    <a:pt x="19584" y="20979"/>
                  </a:cubicBezTo>
                  <a:cubicBezTo>
                    <a:pt x="20448" y="21351"/>
                    <a:pt x="21024" y="21351"/>
                    <a:pt x="21600" y="21351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53" name="Line">
              <a:extLst>
                <a:ext uri="{FF2B5EF4-FFF2-40B4-BE49-F238E27FC236}">
                  <a16:creationId xmlns:a16="http://schemas.microsoft.com/office/drawing/2014/main" id="{DEA63162-8D0C-4BDD-963E-2601FE872FC8}"/>
                </a:ext>
              </a:extLst>
            </p:cNvPr>
            <p:cNvSpPr/>
            <p:nvPr/>
          </p:nvSpPr>
          <p:spPr>
            <a:xfrm>
              <a:off x="16200897" y="2396847"/>
              <a:ext cx="257281" cy="298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240" y="5009"/>
                    <a:pt x="6480" y="10017"/>
                    <a:pt x="10080" y="13617"/>
                  </a:cubicBezTo>
                  <a:cubicBezTo>
                    <a:pt x="13680" y="17217"/>
                    <a:pt x="17640" y="1940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54" name="Line">
              <a:extLst>
                <a:ext uri="{FF2B5EF4-FFF2-40B4-BE49-F238E27FC236}">
                  <a16:creationId xmlns:a16="http://schemas.microsoft.com/office/drawing/2014/main" id="{39B8DEE8-CBB1-4FC3-A0F4-8D6544B3CD8B}"/>
                </a:ext>
              </a:extLst>
            </p:cNvPr>
            <p:cNvSpPr/>
            <p:nvPr/>
          </p:nvSpPr>
          <p:spPr>
            <a:xfrm>
              <a:off x="16185305" y="2374722"/>
              <a:ext cx="245587" cy="438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extrusionOk="0">
                  <a:moveTo>
                    <a:pt x="21600" y="2368"/>
                  </a:moveTo>
                  <a:cubicBezTo>
                    <a:pt x="20842" y="1309"/>
                    <a:pt x="20084" y="251"/>
                    <a:pt x="18947" y="39"/>
                  </a:cubicBezTo>
                  <a:cubicBezTo>
                    <a:pt x="17810" y="-173"/>
                    <a:pt x="16295" y="462"/>
                    <a:pt x="13832" y="2686"/>
                  </a:cubicBezTo>
                  <a:cubicBezTo>
                    <a:pt x="11368" y="4909"/>
                    <a:pt x="7958" y="8721"/>
                    <a:pt x="5495" y="12109"/>
                  </a:cubicBezTo>
                  <a:cubicBezTo>
                    <a:pt x="3032" y="15498"/>
                    <a:pt x="1516" y="18462"/>
                    <a:pt x="0" y="21427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55" name="Line">
              <a:extLst>
                <a:ext uri="{FF2B5EF4-FFF2-40B4-BE49-F238E27FC236}">
                  <a16:creationId xmlns:a16="http://schemas.microsoft.com/office/drawing/2014/main" id="{39C3DAD7-D1AD-4184-837B-70D57B8E6CD2}"/>
                </a:ext>
              </a:extLst>
            </p:cNvPr>
            <p:cNvSpPr/>
            <p:nvPr/>
          </p:nvSpPr>
          <p:spPr>
            <a:xfrm>
              <a:off x="16770034" y="2190349"/>
              <a:ext cx="38982" cy="25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56" name="Line">
              <a:extLst>
                <a:ext uri="{FF2B5EF4-FFF2-40B4-BE49-F238E27FC236}">
                  <a16:creationId xmlns:a16="http://schemas.microsoft.com/office/drawing/2014/main" id="{54B58D37-E2AF-4EDE-82D3-67FFDB856B26}"/>
                </a:ext>
              </a:extLst>
            </p:cNvPr>
            <p:cNvSpPr/>
            <p:nvPr/>
          </p:nvSpPr>
          <p:spPr>
            <a:xfrm>
              <a:off x="16832405" y="2072351"/>
              <a:ext cx="202706" cy="851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460" extrusionOk="0">
                  <a:moveTo>
                    <a:pt x="0" y="2663"/>
                  </a:moveTo>
                  <a:cubicBezTo>
                    <a:pt x="0" y="2120"/>
                    <a:pt x="0" y="1577"/>
                    <a:pt x="230" y="1034"/>
                  </a:cubicBezTo>
                  <a:cubicBezTo>
                    <a:pt x="460" y="492"/>
                    <a:pt x="919" y="-51"/>
                    <a:pt x="1379" y="3"/>
                  </a:cubicBezTo>
                  <a:cubicBezTo>
                    <a:pt x="1838" y="58"/>
                    <a:pt x="2298" y="709"/>
                    <a:pt x="2757" y="2825"/>
                  </a:cubicBezTo>
                  <a:cubicBezTo>
                    <a:pt x="3217" y="4942"/>
                    <a:pt x="3677" y="8524"/>
                    <a:pt x="4596" y="11400"/>
                  </a:cubicBezTo>
                  <a:cubicBezTo>
                    <a:pt x="5515" y="14277"/>
                    <a:pt x="6894" y="16447"/>
                    <a:pt x="8043" y="17804"/>
                  </a:cubicBezTo>
                  <a:cubicBezTo>
                    <a:pt x="9191" y="19161"/>
                    <a:pt x="10111" y="19704"/>
                    <a:pt x="10800" y="20246"/>
                  </a:cubicBezTo>
                  <a:cubicBezTo>
                    <a:pt x="11489" y="20789"/>
                    <a:pt x="11949" y="21332"/>
                    <a:pt x="11260" y="21440"/>
                  </a:cubicBezTo>
                  <a:cubicBezTo>
                    <a:pt x="10570" y="21549"/>
                    <a:pt x="8732" y="21223"/>
                    <a:pt x="6664" y="19921"/>
                  </a:cubicBezTo>
                  <a:cubicBezTo>
                    <a:pt x="4596" y="18618"/>
                    <a:pt x="2298" y="16339"/>
                    <a:pt x="1149" y="14114"/>
                  </a:cubicBezTo>
                  <a:cubicBezTo>
                    <a:pt x="0" y="11889"/>
                    <a:pt x="0" y="9718"/>
                    <a:pt x="1379" y="8144"/>
                  </a:cubicBezTo>
                  <a:cubicBezTo>
                    <a:pt x="2757" y="6570"/>
                    <a:pt x="5515" y="5593"/>
                    <a:pt x="8043" y="5105"/>
                  </a:cubicBezTo>
                  <a:cubicBezTo>
                    <a:pt x="10570" y="4616"/>
                    <a:pt x="12868" y="4616"/>
                    <a:pt x="14936" y="4996"/>
                  </a:cubicBezTo>
                  <a:cubicBezTo>
                    <a:pt x="17004" y="5376"/>
                    <a:pt x="18842" y="6136"/>
                    <a:pt x="19991" y="7276"/>
                  </a:cubicBezTo>
                  <a:cubicBezTo>
                    <a:pt x="21140" y="8415"/>
                    <a:pt x="21600" y="9935"/>
                    <a:pt x="21140" y="10912"/>
                  </a:cubicBezTo>
                  <a:cubicBezTo>
                    <a:pt x="20681" y="11889"/>
                    <a:pt x="19302" y="12323"/>
                    <a:pt x="17234" y="12703"/>
                  </a:cubicBezTo>
                  <a:cubicBezTo>
                    <a:pt x="15166" y="13083"/>
                    <a:pt x="12408" y="13408"/>
                    <a:pt x="10111" y="13408"/>
                  </a:cubicBezTo>
                  <a:cubicBezTo>
                    <a:pt x="7813" y="13408"/>
                    <a:pt x="5974" y="13083"/>
                    <a:pt x="4136" y="12757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57" name="Line">
              <a:extLst>
                <a:ext uri="{FF2B5EF4-FFF2-40B4-BE49-F238E27FC236}">
                  <a16:creationId xmlns:a16="http://schemas.microsoft.com/office/drawing/2014/main" id="{95F200BD-D765-43D3-B053-31E9FB23C596}"/>
                </a:ext>
              </a:extLst>
            </p:cNvPr>
            <p:cNvSpPr/>
            <p:nvPr/>
          </p:nvSpPr>
          <p:spPr>
            <a:xfrm>
              <a:off x="17194938" y="2297287"/>
              <a:ext cx="206603" cy="217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258" extrusionOk="0">
                  <a:moveTo>
                    <a:pt x="11913" y="4740"/>
                  </a:moveTo>
                  <a:cubicBezTo>
                    <a:pt x="11031" y="2623"/>
                    <a:pt x="10150" y="505"/>
                    <a:pt x="8827" y="82"/>
                  </a:cubicBezTo>
                  <a:cubicBezTo>
                    <a:pt x="7505" y="-342"/>
                    <a:pt x="5741" y="929"/>
                    <a:pt x="4419" y="2834"/>
                  </a:cubicBezTo>
                  <a:cubicBezTo>
                    <a:pt x="3096" y="4740"/>
                    <a:pt x="2215" y="7282"/>
                    <a:pt x="1333" y="10246"/>
                  </a:cubicBezTo>
                  <a:cubicBezTo>
                    <a:pt x="452" y="13211"/>
                    <a:pt x="-430" y="16599"/>
                    <a:pt x="231" y="17870"/>
                  </a:cubicBezTo>
                  <a:cubicBezTo>
                    <a:pt x="892" y="19140"/>
                    <a:pt x="3096" y="18293"/>
                    <a:pt x="4860" y="16811"/>
                  </a:cubicBezTo>
                  <a:cubicBezTo>
                    <a:pt x="6623" y="15329"/>
                    <a:pt x="7945" y="13211"/>
                    <a:pt x="9268" y="11305"/>
                  </a:cubicBezTo>
                  <a:cubicBezTo>
                    <a:pt x="10590" y="9399"/>
                    <a:pt x="11913" y="7705"/>
                    <a:pt x="13456" y="7705"/>
                  </a:cubicBezTo>
                  <a:cubicBezTo>
                    <a:pt x="14999" y="7705"/>
                    <a:pt x="16762" y="9399"/>
                    <a:pt x="18084" y="11940"/>
                  </a:cubicBezTo>
                  <a:cubicBezTo>
                    <a:pt x="19407" y="14482"/>
                    <a:pt x="20288" y="17870"/>
                    <a:pt x="21170" y="21258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58" name="Line">
              <a:extLst>
                <a:ext uri="{FF2B5EF4-FFF2-40B4-BE49-F238E27FC236}">
                  <a16:creationId xmlns:a16="http://schemas.microsoft.com/office/drawing/2014/main" id="{C05E23E1-3251-45C9-9E13-1387B3CE8E01}"/>
                </a:ext>
              </a:extLst>
            </p:cNvPr>
            <p:cNvSpPr/>
            <p:nvPr/>
          </p:nvSpPr>
          <p:spPr>
            <a:xfrm>
              <a:off x="17440523" y="2112914"/>
              <a:ext cx="77964" cy="449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6" extrusionOk="0">
                  <a:moveTo>
                    <a:pt x="0" y="0"/>
                  </a:moveTo>
                  <a:cubicBezTo>
                    <a:pt x="1200" y="2263"/>
                    <a:pt x="2400" y="4526"/>
                    <a:pt x="4200" y="7714"/>
                  </a:cubicBezTo>
                  <a:cubicBezTo>
                    <a:pt x="6000" y="10903"/>
                    <a:pt x="8400" y="15017"/>
                    <a:pt x="9600" y="17691"/>
                  </a:cubicBezTo>
                  <a:cubicBezTo>
                    <a:pt x="10800" y="20366"/>
                    <a:pt x="10800" y="21600"/>
                    <a:pt x="12600" y="21394"/>
                  </a:cubicBezTo>
                  <a:cubicBezTo>
                    <a:pt x="14400" y="21189"/>
                    <a:pt x="18000" y="19543"/>
                    <a:pt x="21600" y="17897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59" name="Line">
              <a:extLst>
                <a:ext uri="{FF2B5EF4-FFF2-40B4-BE49-F238E27FC236}">
                  <a16:creationId xmlns:a16="http://schemas.microsoft.com/office/drawing/2014/main" id="{8E14BB24-6EFC-4A30-B2AB-E11ACE7097E9}"/>
                </a:ext>
              </a:extLst>
            </p:cNvPr>
            <p:cNvSpPr/>
            <p:nvPr/>
          </p:nvSpPr>
          <p:spPr>
            <a:xfrm>
              <a:off x="17600351" y="1902728"/>
              <a:ext cx="257281" cy="652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6" h="21254" extrusionOk="0">
                  <a:moveTo>
                    <a:pt x="2046" y="1769"/>
                  </a:moveTo>
                  <a:cubicBezTo>
                    <a:pt x="1691" y="922"/>
                    <a:pt x="1337" y="75"/>
                    <a:pt x="983" y="5"/>
                  </a:cubicBezTo>
                  <a:cubicBezTo>
                    <a:pt x="629" y="-66"/>
                    <a:pt x="275" y="640"/>
                    <a:pt x="98" y="2899"/>
                  </a:cubicBezTo>
                  <a:cubicBezTo>
                    <a:pt x="-79" y="5158"/>
                    <a:pt x="-79" y="8969"/>
                    <a:pt x="629" y="11652"/>
                  </a:cubicBezTo>
                  <a:cubicBezTo>
                    <a:pt x="1337" y="14334"/>
                    <a:pt x="2754" y="15887"/>
                    <a:pt x="3993" y="16946"/>
                  </a:cubicBezTo>
                  <a:cubicBezTo>
                    <a:pt x="5232" y="18005"/>
                    <a:pt x="6295" y="18569"/>
                    <a:pt x="7357" y="18569"/>
                  </a:cubicBezTo>
                  <a:cubicBezTo>
                    <a:pt x="8419" y="18569"/>
                    <a:pt x="9482" y="18005"/>
                    <a:pt x="10367" y="17299"/>
                  </a:cubicBezTo>
                  <a:cubicBezTo>
                    <a:pt x="11252" y="16593"/>
                    <a:pt x="11960" y="15746"/>
                    <a:pt x="13200" y="15322"/>
                  </a:cubicBezTo>
                  <a:cubicBezTo>
                    <a:pt x="14439" y="14899"/>
                    <a:pt x="16210" y="14899"/>
                    <a:pt x="17449" y="15322"/>
                  </a:cubicBezTo>
                  <a:cubicBezTo>
                    <a:pt x="18688" y="15746"/>
                    <a:pt x="19396" y="16593"/>
                    <a:pt x="20105" y="17863"/>
                  </a:cubicBezTo>
                  <a:cubicBezTo>
                    <a:pt x="20813" y="19134"/>
                    <a:pt x="21521" y="20828"/>
                    <a:pt x="20990" y="21181"/>
                  </a:cubicBezTo>
                  <a:cubicBezTo>
                    <a:pt x="20459" y="21534"/>
                    <a:pt x="18688" y="20546"/>
                    <a:pt x="16918" y="19558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60" name="Line">
              <a:extLst>
                <a:ext uri="{FF2B5EF4-FFF2-40B4-BE49-F238E27FC236}">
                  <a16:creationId xmlns:a16="http://schemas.microsoft.com/office/drawing/2014/main" id="{8476A2DF-C2B8-4B91-985A-22138FF1FE7C}"/>
                </a:ext>
              </a:extLst>
            </p:cNvPr>
            <p:cNvSpPr/>
            <p:nvPr/>
          </p:nvSpPr>
          <p:spPr>
            <a:xfrm>
              <a:off x="17697804" y="2031790"/>
              <a:ext cx="159827" cy="106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9" h="21064" extrusionOk="0">
                  <a:moveTo>
                    <a:pt x="536" y="21064"/>
                  </a:moveTo>
                  <a:cubicBezTo>
                    <a:pt x="-33" y="14418"/>
                    <a:pt x="-601" y="7772"/>
                    <a:pt x="1389" y="4033"/>
                  </a:cubicBezTo>
                  <a:cubicBezTo>
                    <a:pt x="3378" y="295"/>
                    <a:pt x="7925" y="-536"/>
                    <a:pt x="11620" y="295"/>
                  </a:cubicBezTo>
                  <a:cubicBezTo>
                    <a:pt x="15315" y="1126"/>
                    <a:pt x="18157" y="3618"/>
                    <a:pt x="19578" y="6941"/>
                  </a:cubicBezTo>
                  <a:cubicBezTo>
                    <a:pt x="20999" y="10264"/>
                    <a:pt x="20999" y="14418"/>
                    <a:pt x="20999" y="18572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61" name="Line">
              <a:extLst>
                <a:ext uri="{FF2B5EF4-FFF2-40B4-BE49-F238E27FC236}">
                  <a16:creationId xmlns:a16="http://schemas.microsoft.com/office/drawing/2014/main" id="{AAF6FB59-BECD-4631-9CE2-037AF1AD24B6}"/>
                </a:ext>
              </a:extLst>
            </p:cNvPr>
            <p:cNvSpPr/>
            <p:nvPr/>
          </p:nvSpPr>
          <p:spPr>
            <a:xfrm>
              <a:off x="16602413" y="2721343"/>
              <a:ext cx="11693" cy="14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62" name="Line">
              <a:extLst>
                <a:ext uri="{FF2B5EF4-FFF2-40B4-BE49-F238E27FC236}">
                  <a16:creationId xmlns:a16="http://schemas.microsoft.com/office/drawing/2014/main" id="{D5B16A6D-AA8F-4AAE-9B1C-DFBCD917D369}"/>
                </a:ext>
              </a:extLst>
            </p:cNvPr>
            <p:cNvSpPr/>
            <p:nvPr/>
          </p:nvSpPr>
          <p:spPr>
            <a:xfrm>
              <a:off x="18095420" y="2227224"/>
              <a:ext cx="241688" cy="210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0761" extrusionOk="0">
                  <a:moveTo>
                    <a:pt x="10937" y="5523"/>
                  </a:moveTo>
                  <a:cubicBezTo>
                    <a:pt x="10165" y="3406"/>
                    <a:pt x="9394" y="1288"/>
                    <a:pt x="8044" y="441"/>
                  </a:cubicBezTo>
                  <a:cubicBezTo>
                    <a:pt x="6694" y="-406"/>
                    <a:pt x="4765" y="18"/>
                    <a:pt x="3222" y="1288"/>
                  </a:cubicBezTo>
                  <a:cubicBezTo>
                    <a:pt x="1680" y="2559"/>
                    <a:pt x="522" y="4676"/>
                    <a:pt x="137" y="7853"/>
                  </a:cubicBezTo>
                  <a:cubicBezTo>
                    <a:pt x="-249" y="11029"/>
                    <a:pt x="137" y="15265"/>
                    <a:pt x="1872" y="17806"/>
                  </a:cubicBezTo>
                  <a:cubicBezTo>
                    <a:pt x="3608" y="20347"/>
                    <a:pt x="6694" y="21194"/>
                    <a:pt x="10165" y="20559"/>
                  </a:cubicBezTo>
                  <a:cubicBezTo>
                    <a:pt x="13637" y="19923"/>
                    <a:pt x="17494" y="17806"/>
                    <a:pt x="21351" y="15688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63" name="Line">
              <a:extLst>
                <a:ext uri="{FF2B5EF4-FFF2-40B4-BE49-F238E27FC236}">
                  <a16:creationId xmlns:a16="http://schemas.microsoft.com/office/drawing/2014/main" id="{C7CD6FF9-6BE8-48B8-A33F-C3C85956CCE3}"/>
                </a:ext>
              </a:extLst>
            </p:cNvPr>
            <p:cNvSpPr/>
            <p:nvPr/>
          </p:nvSpPr>
          <p:spPr>
            <a:xfrm>
              <a:off x="18231858" y="1932227"/>
              <a:ext cx="77964" cy="608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6" h="21600" extrusionOk="0">
                  <a:moveTo>
                    <a:pt x="10525" y="0"/>
                  </a:moveTo>
                  <a:cubicBezTo>
                    <a:pt x="5977" y="2145"/>
                    <a:pt x="1430" y="4289"/>
                    <a:pt x="293" y="6970"/>
                  </a:cubicBezTo>
                  <a:cubicBezTo>
                    <a:pt x="-844" y="9651"/>
                    <a:pt x="1430" y="12868"/>
                    <a:pt x="5409" y="15396"/>
                  </a:cubicBezTo>
                  <a:cubicBezTo>
                    <a:pt x="9388" y="17923"/>
                    <a:pt x="15072" y="19762"/>
                    <a:pt x="20756" y="21600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64" name="Line">
              <a:extLst>
                <a:ext uri="{FF2B5EF4-FFF2-40B4-BE49-F238E27FC236}">
                  <a16:creationId xmlns:a16="http://schemas.microsoft.com/office/drawing/2014/main" id="{81EFAD7D-6B37-4C38-A211-5ECF1ACB1FD8}"/>
                </a:ext>
              </a:extLst>
            </p:cNvPr>
            <p:cNvSpPr/>
            <p:nvPr/>
          </p:nvSpPr>
          <p:spPr>
            <a:xfrm>
              <a:off x="18376090" y="2153475"/>
              <a:ext cx="152031" cy="309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466" extrusionOk="0">
                  <a:moveTo>
                    <a:pt x="0" y="9766"/>
                  </a:moveTo>
                  <a:cubicBezTo>
                    <a:pt x="2400" y="10666"/>
                    <a:pt x="4800" y="11566"/>
                    <a:pt x="7500" y="11716"/>
                  </a:cubicBezTo>
                  <a:cubicBezTo>
                    <a:pt x="10200" y="11866"/>
                    <a:pt x="13200" y="11266"/>
                    <a:pt x="15600" y="10216"/>
                  </a:cubicBezTo>
                  <a:cubicBezTo>
                    <a:pt x="18000" y="9166"/>
                    <a:pt x="19800" y="7666"/>
                    <a:pt x="20700" y="6166"/>
                  </a:cubicBezTo>
                  <a:cubicBezTo>
                    <a:pt x="21600" y="4666"/>
                    <a:pt x="21600" y="3166"/>
                    <a:pt x="20400" y="1966"/>
                  </a:cubicBezTo>
                  <a:cubicBezTo>
                    <a:pt x="19200" y="766"/>
                    <a:pt x="16800" y="-134"/>
                    <a:pt x="14700" y="16"/>
                  </a:cubicBezTo>
                  <a:cubicBezTo>
                    <a:pt x="12600" y="166"/>
                    <a:pt x="10800" y="1366"/>
                    <a:pt x="9600" y="3916"/>
                  </a:cubicBezTo>
                  <a:cubicBezTo>
                    <a:pt x="8400" y="6466"/>
                    <a:pt x="7800" y="10366"/>
                    <a:pt x="7500" y="13066"/>
                  </a:cubicBezTo>
                  <a:cubicBezTo>
                    <a:pt x="7200" y="15766"/>
                    <a:pt x="7200" y="17266"/>
                    <a:pt x="8400" y="18466"/>
                  </a:cubicBezTo>
                  <a:cubicBezTo>
                    <a:pt x="9600" y="19666"/>
                    <a:pt x="12000" y="20566"/>
                    <a:pt x="14400" y="21466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65" name="Line">
              <a:extLst>
                <a:ext uri="{FF2B5EF4-FFF2-40B4-BE49-F238E27FC236}">
                  <a16:creationId xmlns:a16="http://schemas.microsoft.com/office/drawing/2014/main" id="{4ADD3B50-28C0-473A-A19B-4C3264DACCF5}"/>
                </a:ext>
              </a:extLst>
            </p:cNvPr>
            <p:cNvSpPr/>
            <p:nvPr/>
          </p:nvSpPr>
          <p:spPr>
            <a:xfrm>
              <a:off x="18652863" y="1891666"/>
              <a:ext cx="46778" cy="571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extrusionOk="0">
                  <a:moveTo>
                    <a:pt x="2484" y="0"/>
                  </a:moveTo>
                  <a:cubicBezTo>
                    <a:pt x="521" y="5073"/>
                    <a:pt x="-1443" y="10145"/>
                    <a:pt x="1502" y="13745"/>
                  </a:cubicBezTo>
                  <a:cubicBezTo>
                    <a:pt x="4448" y="17345"/>
                    <a:pt x="12302" y="19473"/>
                    <a:pt x="20157" y="21600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66" name="Line">
              <a:extLst>
                <a:ext uri="{FF2B5EF4-FFF2-40B4-BE49-F238E27FC236}">
                  <a16:creationId xmlns:a16="http://schemas.microsoft.com/office/drawing/2014/main" id="{951FD47F-E770-47DA-983C-5D0456CDE946}"/>
                </a:ext>
              </a:extLst>
            </p:cNvPr>
            <p:cNvSpPr/>
            <p:nvPr/>
          </p:nvSpPr>
          <p:spPr>
            <a:xfrm>
              <a:off x="18726928" y="2168224"/>
              <a:ext cx="179317" cy="306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356" extrusionOk="0">
                  <a:moveTo>
                    <a:pt x="19792" y="3356"/>
                  </a:moveTo>
                  <a:cubicBezTo>
                    <a:pt x="18249" y="1856"/>
                    <a:pt x="16707" y="356"/>
                    <a:pt x="14907" y="56"/>
                  </a:cubicBezTo>
                  <a:cubicBezTo>
                    <a:pt x="13107" y="-244"/>
                    <a:pt x="11049" y="656"/>
                    <a:pt x="8478" y="2756"/>
                  </a:cubicBezTo>
                  <a:cubicBezTo>
                    <a:pt x="5906" y="4856"/>
                    <a:pt x="2821" y="8156"/>
                    <a:pt x="1278" y="10706"/>
                  </a:cubicBezTo>
                  <a:cubicBezTo>
                    <a:pt x="-265" y="13256"/>
                    <a:pt x="-265" y="15056"/>
                    <a:pt x="506" y="16556"/>
                  </a:cubicBezTo>
                  <a:cubicBezTo>
                    <a:pt x="1278" y="18056"/>
                    <a:pt x="2821" y="19256"/>
                    <a:pt x="4621" y="19406"/>
                  </a:cubicBezTo>
                  <a:cubicBezTo>
                    <a:pt x="6421" y="19556"/>
                    <a:pt x="8478" y="18656"/>
                    <a:pt x="10021" y="17456"/>
                  </a:cubicBezTo>
                  <a:cubicBezTo>
                    <a:pt x="11564" y="16256"/>
                    <a:pt x="12592" y="14756"/>
                    <a:pt x="13364" y="13256"/>
                  </a:cubicBezTo>
                  <a:cubicBezTo>
                    <a:pt x="14135" y="11756"/>
                    <a:pt x="14649" y="10256"/>
                    <a:pt x="15164" y="10256"/>
                  </a:cubicBezTo>
                  <a:cubicBezTo>
                    <a:pt x="15678" y="10256"/>
                    <a:pt x="16192" y="11756"/>
                    <a:pt x="17221" y="13856"/>
                  </a:cubicBezTo>
                  <a:cubicBezTo>
                    <a:pt x="18249" y="15956"/>
                    <a:pt x="19792" y="18656"/>
                    <a:pt x="21335" y="21356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67" name="Line">
              <a:extLst>
                <a:ext uri="{FF2B5EF4-FFF2-40B4-BE49-F238E27FC236}">
                  <a16:creationId xmlns:a16="http://schemas.microsoft.com/office/drawing/2014/main" id="{8B68ACA8-ADF5-40D5-B2AF-C9D4E8943982}"/>
                </a:ext>
              </a:extLst>
            </p:cNvPr>
            <p:cNvSpPr/>
            <p:nvPr/>
          </p:nvSpPr>
          <p:spPr>
            <a:xfrm>
              <a:off x="19007598" y="2238287"/>
              <a:ext cx="327448" cy="612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506" extrusionOk="0">
                  <a:moveTo>
                    <a:pt x="0" y="208"/>
                  </a:moveTo>
                  <a:cubicBezTo>
                    <a:pt x="281" y="1719"/>
                    <a:pt x="561" y="3229"/>
                    <a:pt x="982" y="4513"/>
                  </a:cubicBezTo>
                  <a:cubicBezTo>
                    <a:pt x="1403" y="5797"/>
                    <a:pt x="1964" y="6854"/>
                    <a:pt x="3086" y="7005"/>
                  </a:cubicBezTo>
                  <a:cubicBezTo>
                    <a:pt x="4208" y="7156"/>
                    <a:pt x="5891" y="6401"/>
                    <a:pt x="7714" y="5268"/>
                  </a:cubicBezTo>
                  <a:cubicBezTo>
                    <a:pt x="9538" y="4135"/>
                    <a:pt x="11501" y="2625"/>
                    <a:pt x="13044" y="1643"/>
                  </a:cubicBezTo>
                  <a:cubicBezTo>
                    <a:pt x="14587" y="661"/>
                    <a:pt x="15709" y="208"/>
                    <a:pt x="16971" y="57"/>
                  </a:cubicBezTo>
                  <a:cubicBezTo>
                    <a:pt x="18234" y="-94"/>
                    <a:pt x="19636" y="57"/>
                    <a:pt x="20478" y="510"/>
                  </a:cubicBezTo>
                  <a:cubicBezTo>
                    <a:pt x="21319" y="963"/>
                    <a:pt x="21600" y="1719"/>
                    <a:pt x="20478" y="3909"/>
                  </a:cubicBezTo>
                  <a:cubicBezTo>
                    <a:pt x="19356" y="6099"/>
                    <a:pt x="16831" y="9724"/>
                    <a:pt x="13605" y="12896"/>
                  </a:cubicBezTo>
                  <a:cubicBezTo>
                    <a:pt x="10379" y="16068"/>
                    <a:pt x="6452" y="18787"/>
                    <a:pt x="2525" y="21506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68" name="Line">
              <a:extLst>
                <a:ext uri="{FF2B5EF4-FFF2-40B4-BE49-F238E27FC236}">
                  <a16:creationId xmlns:a16="http://schemas.microsoft.com/office/drawing/2014/main" id="{F9942B76-9CCD-4D75-B8EE-DCA620D81875}"/>
                </a:ext>
              </a:extLst>
            </p:cNvPr>
            <p:cNvSpPr/>
            <p:nvPr/>
          </p:nvSpPr>
          <p:spPr>
            <a:xfrm>
              <a:off x="12353380" y="1478671"/>
              <a:ext cx="6073387" cy="1021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494" extrusionOk="0">
                  <a:moveTo>
                    <a:pt x="192" y="21494"/>
                  </a:moveTo>
                  <a:cubicBezTo>
                    <a:pt x="100" y="21403"/>
                    <a:pt x="8" y="21312"/>
                    <a:pt x="1" y="21222"/>
                  </a:cubicBezTo>
                  <a:cubicBezTo>
                    <a:pt x="-7" y="21131"/>
                    <a:pt x="70" y="21040"/>
                    <a:pt x="277" y="20768"/>
                  </a:cubicBezTo>
                  <a:cubicBezTo>
                    <a:pt x="484" y="20496"/>
                    <a:pt x="821" y="20042"/>
                    <a:pt x="1274" y="19543"/>
                  </a:cubicBezTo>
                  <a:cubicBezTo>
                    <a:pt x="1727" y="19044"/>
                    <a:pt x="2294" y="18499"/>
                    <a:pt x="2839" y="18000"/>
                  </a:cubicBezTo>
                  <a:cubicBezTo>
                    <a:pt x="3383" y="17501"/>
                    <a:pt x="3905" y="17047"/>
                    <a:pt x="4404" y="16639"/>
                  </a:cubicBezTo>
                  <a:cubicBezTo>
                    <a:pt x="4902" y="16230"/>
                    <a:pt x="5378" y="15867"/>
                    <a:pt x="5869" y="15504"/>
                  </a:cubicBezTo>
                  <a:cubicBezTo>
                    <a:pt x="6359" y="15141"/>
                    <a:pt x="6866" y="14778"/>
                    <a:pt x="7410" y="14370"/>
                  </a:cubicBezTo>
                  <a:cubicBezTo>
                    <a:pt x="7955" y="13961"/>
                    <a:pt x="8538" y="13507"/>
                    <a:pt x="9067" y="13054"/>
                  </a:cubicBezTo>
                  <a:cubicBezTo>
                    <a:pt x="9596" y="12600"/>
                    <a:pt x="10072" y="12146"/>
                    <a:pt x="10601" y="11602"/>
                  </a:cubicBezTo>
                  <a:cubicBezTo>
                    <a:pt x="11131" y="11057"/>
                    <a:pt x="11713" y="10422"/>
                    <a:pt x="12319" y="9741"/>
                  </a:cubicBezTo>
                  <a:cubicBezTo>
                    <a:pt x="12925" y="9060"/>
                    <a:pt x="13554" y="8334"/>
                    <a:pt x="14137" y="7654"/>
                  </a:cubicBezTo>
                  <a:cubicBezTo>
                    <a:pt x="14720" y="6973"/>
                    <a:pt x="15257" y="6338"/>
                    <a:pt x="15779" y="5839"/>
                  </a:cubicBezTo>
                  <a:cubicBezTo>
                    <a:pt x="16300" y="5339"/>
                    <a:pt x="16807" y="4976"/>
                    <a:pt x="17328" y="4568"/>
                  </a:cubicBezTo>
                  <a:cubicBezTo>
                    <a:pt x="17850" y="4160"/>
                    <a:pt x="18387" y="3706"/>
                    <a:pt x="18893" y="3161"/>
                  </a:cubicBezTo>
                  <a:cubicBezTo>
                    <a:pt x="19399" y="2617"/>
                    <a:pt x="19875" y="1981"/>
                    <a:pt x="20274" y="1391"/>
                  </a:cubicBezTo>
                  <a:cubicBezTo>
                    <a:pt x="20673" y="802"/>
                    <a:pt x="20995" y="257"/>
                    <a:pt x="21202" y="76"/>
                  </a:cubicBezTo>
                  <a:cubicBezTo>
                    <a:pt x="21409" y="-106"/>
                    <a:pt x="21501" y="76"/>
                    <a:pt x="21593" y="257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69" name="Line">
              <a:extLst>
                <a:ext uri="{FF2B5EF4-FFF2-40B4-BE49-F238E27FC236}">
                  <a16:creationId xmlns:a16="http://schemas.microsoft.com/office/drawing/2014/main" id="{89E35A38-EE6E-438A-959C-2DD277E5EC02}"/>
                </a:ext>
              </a:extLst>
            </p:cNvPr>
            <p:cNvSpPr/>
            <p:nvPr/>
          </p:nvSpPr>
          <p:spPr>
            <a:xfrm>
              <a:off x="11936272" y="2540659"/>
              <a:ext cx="6993361" cy="1194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567" extrusionOk="0">
                  <a:moveTo>
                    <a:pt x="1932" y="0"/>
                  </a:moveTo>
                  <a:cubicBezTo>
                    <a:pt x="1786" y="78"/>
                    <a:pt x="1639" y="156"/>
                    <a:pt x="1386" y="546"/>
                  </a:cubicBezTo>
                  <a:cubicBezTo>
                    <a:pt x="1133" y="936"/>
                    <a:pt x="774" y="1638"/>
                    <a:pt x="554" y="2105"/>
                  </a:cubicBezTo>
                  <a:cubicBezTo>
                    <a:pt x="334" y="2573"/>
                    <a:pt x="254" y="2807"/>
                    <a:pt x="181" y="2963"/>
                  </a:cubicBezTo>
                  <a:cubicBezTo>
                    <a:pt x="108" y="3119"/>
                    <a:pt x="41" y="3197"/>
                    <a:pt x="15" y="3431"/>
                  </a:cubicBezTo>
                  <a:cubicBezTo>
                    <a:pt x="-12" y="3665"/>
                    <a:pt x="1" y="4055"/>
                    <a:pt x="35" y="4991"/>
                  </a:cubicBezTo>
                  <a:cubicBezTo>
                    <a:pt x="68" y="5926"/>
                    <a:pt x="121" y="7408"/>
                    <a:pt x="214" y="9357"/>
                  </a:cubicBezTo>
                  <a:cubicBezTo>
                    <a:pt x="308" y="11307"/>
                    <a:pt x="441" y="13724"/>
                    <a:pt x="554" y="15596"/>
                  </a:cubicBezTo>
                  <a:cubicBezTo>
                    <a:pt x="667" y="17467"/>
                    <a:pt x="760" y="18793"/>
                    <a:pt x="820" y="19651"/>
                  </a:cubicBezTo>
                  <a:cubicBezTo>
                    <a:pt x="880" y="20508"/>
                    <a:pt x="907" y="20898"/>
                    <a:pt x="953" y="21171"/>
                  </a:cubicBezTo>
                  <a:cubicBezTo>
                    <a:pt x="1000" y="21444"/>
                    <a:pt x="1067" y="21600"/>
                    <a:pt x="1286" y="21561"/>
                  </a:cubicBezTo>
                  <a:cubicBezTo>
                    <a:pt x="1506" y="21522"/>
                    <a:pt x="1879" y="21288"/>
                    <a:pt x="2318" y="21093"/>
                  </a:cubicBezTo>
                  <a:cubicBezTo>
                    <a:pt x="2758" y="20898"/>
                    <a:pt x="3264" y="20742"/>
                    <a:pt x="3730" y="20664"/>
                  </a:cubicBezTo>
                  <a:cubicBezTo>
                    <a:pt x="4196" y="20586"/>
                    <a:pt x="4622" y="20586"/>
                    <a:pt x="5068" y="20508"/>
                  </a:cubicBezTo>
                  <a:cubicBezTo>
                    <a:pt x="5515" y="20430"/>
                    <a:pt x="5981" y="20274"/>
                    <a:pt x="6380" y="20079"/>
                  </a:cubicBezTo>
                  <a:cubicBezTo>
                    <a:pt x="6780" y="19884"/>
                    <a:pt x="7113" y="19651"/>
                    <a:pt x="7499" y="19339"/>
                  </a:cubicBezTo>
                  <a:cubicBezTo>
                    <a:pt x="7885" y="19027"/>
                    <a:pt x="8324" y="18637"/>
                    <a:pt x="8784" y="18247"/>
                  </a:cubicBezTo>
                  <a:cubicBezTo>
                    <a:pt x="9243" y="17857"/>
                    <a:pt x="9723" y="17467"/>
                    <a:pt x="10215" y="17077"/>
                  </a:cubicBezTo>
                  <a:cubicBezTo>
                    <a:pt x="10708" y="16687"/>
                    <a:pt x="11214" y="16297"/>
                    <a:pt x="11700" y="15908"/>
                  </a:cubicBezTo>
                  <a:cubicBezTo>
                    <a:pt x="12186" y="15518"/>
                    <a:pt x="12652" y="15128"/>
                    <a:pt x="13079" y="14816"/>
                  </a:cubicBezTo>
                  <a:cubicBezTo>
                    <a:pt x="13505" y="14504"/>
                    <a:pt x="13891" y="14270"/>
                    <a:pt x="14304" y="14036"/>
                  </a:cubicBezTo>
                  <a:cubicBezTo>
                    <a:pt x="14716" y="13802"/>
                    <a:pt x="15156" y="13568"/>
                    <a:pt x="15589" y="13334"/>
                  </a:cubicBezTo>
                  <a:cubicBezTo>
                    <a:pt x="16022" y="13100"/>
                    <a:pt x="16448" y="12866"/>
                    <a:pt x="16860" y="12671"/>
                  </a:cubicBezTo>
                  <a:cubicBezTo>
                    <a:pt x="17273" y="12477"/>
                    <a:pt x="17673" y="12321"/>
                    <a:pt x="18106" y="12126"/>
                  </a:cubicBezTo>
                  <a:cubicBezTo>
                    <a:pt x="18538" y="11931"/>
                    <a:pt x="19005" y="11697"/>
                    <a:pt x="19411" y="11502"/>
                  </a:cubicBezTo>
                  <a:cubicBezTo>
                    <a:pt x="19817" y="11307"/>
                    <a:pt x="20163" y="11151"/>
                    <a:pt x="20516" y="11073"/>
                  </a:cubicBezTo>
                  <a:cubicBezTo>
                    <a:pt x="20869" y="10995"/>
                    <a:pt x="21228" y="10995"/>
                    <a:pt x="21588" y="10995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70" name="Line">
              <a:extLst>
                <a:ext uri="{FF2B5EF4-FFF2-40B4-BE49-F238E27FC236}">
                  <a16:creationId xmlns:a16="http://schemas.microsoft.com/office/drawing/2014/main" id="{81BFA358-A7AB-4AB4-81B4-146BF2A94FCC}"/>
                </a:ext>
              </a:extLst>
            </p:cNvPr>
            <p:cNvSpPr/>
            <p:nvPr/>
          </p:nvSpPr>
          <p:spPr>
            <a:xfrm>
              <a:off x="18282533" y="1552420"/>
              <a:ext cx="405412" cy="70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677" y="18900"/>
                    <a:pt x="7353" y="16200"/>
                    <a:pt x="10570" y="13500"/>
                  </a:cubicBezTo>
                  <a:cubicBezTo>
                    <a:pt x="13787" y="10800"/>
                    <a:pt x="16545" y="8100"/>
                    <a:pt x="18498" y="5400"/>
                  </a:cubicBezTo>
                  <a:cubicBezTo>
                    <a:pt x="20451" y="2700"/>
                    <a:pt x="21600" y="0"/>
                    <a:pt x="21600" y="0"/>
                  </a:cubicBezTo>
                  <a:cubicBezTo>
                    <a:pt x="21600" y="0"/>
                    <a:pt x="20451" y="2700"/>
                    <a:pt x="19302" y="5400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253D687-96E7-44C7-A9BA-B694A695766C}"/>
              </a:ext>
            </a:extLst>
          </p:cNvPr>
          <p:cNvSpPr/>
          <p:nvPr/>
        </p:nvSpPr>
        <p:spPr>
          <a:xfrm>
            <a:off x="6265799" y="3257412"/>
            <a:ext cx="2138385" cy="275003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0" tIns="0" rIns="0" bIns="0" spcCol="38100" anchor="ctr">
            <a:spAutoFit/>
          </a:bodyPr>
          <a:lstStyle/>
          <a:p>
            <a:pPr marL="0" marR="0" lvl="0" indent="0" algn="ctr" defTabSz="8255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cs typeface="+mn-cs"/>
              <a:sym typeface="Helvetica Neue Medium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0B100B-EFE2-4D77-BEDE-D59835E86558}"/>
              </a:ext>
            </a:extLst>
          </p:cNvPr>
          <p:cNvSpPr/>
          <p:nvPr/>
        </p:nvSpPr>
        <p:spPr>
          <a:xfrm>
            <a:off x="6488833" y="2140178"/>
            <a:ext cx="1825937" cy="933834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0" tIns="0" rIns="0" bIns="0" spcCol="38100" anchor="ctr">
            <a:spAutoFit/>
          </a:bodyPr>
          <a:lstStyle/>
          <a:p>
            <a:pPr marL="0" marR="0" lvl="0" indent="0" algn="ctr" defTabSz="8255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cs typeface="+mn-cs"/>
              <a:sym typeface="Helvetica Neue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157543-8AB6-4066-91E9-27BA5724A9F3}"/>
              </a:ext>
            </a:extLst>
          </p:cNvPr>
          <p:cNvSpPr/>
          <p:nvPr/>
        </p:nvSpPr>
        <p:spPr>
          <a:xfrm rot="21161000">
            <a:off x="5443754" y="1363981"/>
            <a:ext cx="3331010" cy="78932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0" tIns="0" rIns="0" bIns="0" spcCol="38100" anchor="ctr">
            <a:spAutoFit/>
          </a:bodyPr>
          <a:lstStyle/>
          <a:p>
            <a:pPr marL="0" marR="0" lvl="0" indent="0" algn="ctr" defTabSz="8255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cs typeface="+mn-cs"/>
              <a:sym typeface="Helvetica Neue Medium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83DA3E-8D77-47D4-BCCB-572E2829BDFE}"/>
              </a:ext>
            </a:extLst>
          </p:cNvPr>
          <p:cNvGrpSpPr>
            <a:grpSpLocks/>
          </p:cNvGrpSpPr>
          <p:nvPr/>
        </p:nvGrpSpPr>
        <p:grpSpPr bwMode="auto">
          <a:xfrm>
            <a:off x="1728788" y="3429000"/>
            <a:ext cx="3351212" cy="3133725"/>
            <a:chOff x="1728562" y="3429000"/>
            <a:chExt cx="3350934" cy="3133950"/>
          </a:xfrm>
        </p:grpSpPr>
        <p:grpSp>
          <p:nvGrpSpPr>
            <p:cNvPr id="373767" name="Group 13">
              <a:extLst>
                <a:ext uri="{FF2B5EF4-FFF2-40B4-BE49-F238E27FC236}">
                  <a16:creationId xmlns:a16="http://schemas.microsoft.com/office/drawing/2014/main" id="{DAC55C6D-4CDD-4F65-A127-916D8D414C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9770" y="3429000"/>
              <a:ext cx="2269726" cy="2958277"/>
              <a:chOff x="2809770" y="3429000"/>
              <a:chExt cx="2269726" cy="2958277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33F8731-886D-4BC5-967C-7D0112930D35}"/>
                  </a:ext>
                </a:extLst>
              </p:cNvPr>
              <p:cNvCxnSpPr/>
              <p:nvPr/>
            </p:nvCxnSpPr>
            <p:spPr>
              <a:xfrm>
                <a:off x="2809770" y="6370531"/>
                <a:ext cx="1806388" cy="0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70CC196C-1AA9-4DBC-A772-224647C388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622" y="3429000"/>
                <a:ext cx="49578" cy="2958277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23054AE-4C2A-4D10-9CC0-11E872975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2513" y="3432048"/>
                <a:ext cx="307803" cy="0"/>
              </a:xfrm>
              <a:prstGeom prst="straightConnector1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6" name="Straight Arrow Connector 305">
                <a:extLst>
                  <a:ext uri="{FF2B5EF4-FFF2-40B4-BE49-F238E27FC236}">
                    <a16:creationId xmlns:a16="http://schemas.microsoft.com/office/drawing/2014/main" id="{FD409E81-A115-4D72-82E3-0871E189A1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3673" y="4019256"/>
                <a:ext cx="445823" cy="13934"/>
              </a:xfrm>
              <a:prstGeom prst="straightConnector1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8" name="Straight Arrow Connector 307">
                <a:extLst>
                  <a:ext uri="{FF2B5EF4-FFF2-40B4-BE49-F238E27FC236}">
                    <a16:creationId xmlns:a16="http://schemas.microsoft.com/office/drawing/2014/main" id="{2E785C0B-8A81-4ED1-9DE2-5F4F58E5D6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26592" y="4942428"/>
                <a:ext cx="444697" cy="12246"/>
              </a:xfrm>
              <a:prstGeom prst="straightConnector1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C05ACE-5BE6-41EC-ADD6-F0B39320F7A2}"/>
                </a:ext>
              </a:extLst>
            </p:cNvPr>
            <p:cNvSpPr txBox="1"/>
            <p:nvPr/>
          </p:nvSpPr>
          <p:spPr>
            <a:xfrm>
              <a:off x="1728562" y="6091026"/>
              <a:ext cx="131037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50800" tIns="50800" rIns="50800" bIns="50800" spcCol="38100" anchor="ctr">
              <a:spAutoFit/>
            </a:bodyPr>
            <a:lstStyle/>
            <a:p>
              <a:pPr marL="0" marR="0" lvl="0" indent="0" algn="ctr" defTabSz="8255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644E">
                      <a:lumMod val="75000"/>
                    </a:srgbClr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clock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Footer Placeholder 3">
            <a:extLst>
              <a:ext uri="{FF2B5EF4-FFF2-40B4-BE49-F238E27FC236}">
                <a16:creationId xmlns:a16="http://schemas.microsoft.com/office/drawing/2014/main" id="{F72E5571-ABBE-412E-ABC3-495748ED57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Chapter 1 — Computer Abstractions and Technology — </a:t>
            </a:r>
            <a:fld id="{19ABBCB0-FA5D-4521-8248-2F927D11B480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4243" name="Rectangle 2">
            <a:extLst>
              <a:ext uri="{FF2B5EF4-FFF2-40B4-BE49-F238E27FC236}">
                <a16:creationId xmlns:a16="http://schemas.microsoft.com/office/drawing/2014/main" id="{318A6348-3249-4A1A-997D-84CCD9FFA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dirty="0"/>
              <a:t>Power Issues and CCT</a:t>
            </a:r>
          </a:p>
        </p:txBody>
      </p:sp>
      <p:sp>
        <p:nvSpPr>
          <p:cNvPr id="394244" name="Rectangle 3">
            <a:extLst>
              <a:ext uri="{FF2B5EF4-FFF2-40B4-BE49-F238E27FC236}">
                <a16:creationId xmlns:a16="http://schemas.microsoft.com/office/drawing/2014/main" id="{2F4F3B9A-2975-4E40-A9DA-300C531F0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4149725"/>
            <a:ext cx="8270875" cy="647700"/>
          </a:xfrm>
        </p:spPr>
        <p:txBody>
          <a:bodyPr/>
          <a:lstStyle/>
          <a:p>
            <a:pPr eaLnBrk="1" hangingPunct="1"/>
            <a:r>
              <a:rPr lang="en-US" altLang="en-US" dirty="0"/>
              <a:t>In CMOS IC technology</a:t>
            </a:r>
          </a:p>
        </p:txBody>
      </p:sp>
      <p:sp>
        <p:nvSpPr>
          <p:cNvPr id="7174" name="Text Box 4">
            <a:extLst>
              <a:ext uri="{FF2B5EF4-FFF2-40B4-BE49-F238E27FC236}">
                <a16:creationId xmlns:a16="http://schemas.microsoft.com/office/drawing/2014/main" id="{40552C56-FCA9-44E8-8EE9-E225E9103DE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04150" y="974725"/>
            <a:ext cx="2312988" cy="3698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CEAAC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§1.7 The Power Wall</a:t>
            </a:r>
          </a:p>
        </p:txBody>
      </p:sp>
      <p:graphicFrame>
        <p:nvGraphicFramePr>
          <p:cNvPr id="394246" name="Object 6">
            <a:extLst>
              <a:ext uri="{FF2B5EF4-FFF2-40B4-BE49-F238E27FC236}">
                <a16:creationId xmlns:a16="http://schemas.microsoft.com/office/drawing/2014/main" id="{EB394DE8-E37F-43AB-9605-D49489694D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941888"/>
          <a:ext cx="70818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13100" imgH="228600" progId="Equation.3">
                  <p:embed/>
                </p:oleObj>
              </mc:Choice>
              <mc:Fallback>
                <p:oleObj name="Equation" r:id="rId3" imgW="3213100" imgH="228600" progId="Equation.3">
                  <p:embed/>
                  <p:pic>
                    <p:nvPicPr>
                      <p:cNvPr id="394246" name="Object 6">
                        <a:extLst>
                          <a:ext uri="{FF2B5EF4-FFF2-40B4-BE49-F238E27FC236}">
                            <a16:creationId xmlns:a16="http://schemas.microsoft.com/office/drawing/2014/main" id="{EB394DE8-E37F-43AB-9605-D49489694D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941888"/>
                        <a:ext cx="7081837" cy="503237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AutoShape 7">
            <a:extLst>
              <a:ext uri="{FF2B5EF4-FFF2-40B4-BE49-F238E27FC236}">
                <a16:creationId xmlns:a16="http://schemas.microsoft.com/office/drawing/2014/main" id="{B7B845F1-1828-4FAE-9DF8-D37429A80D0E}"/>
              </a:ext>
            </a:extLst>
          </p:cNvPr>
          <p:cNvSpPr>
            <a:spLocks/>
          </p:cNvSpPr>
          <p:nvPr/>
        </p:nvSpPr>
        <p:spPr bwMode="auto">
          <a:xfrm>
            <a:off x="7740650" y="5805488"/>
            <a:ext cx="1003300" cy="403225"/>
          </a:xfrm>
          <a:prstGeom prst="borderCallout1">
            <a:avLst>
              <a:gd name="adj1" fmla="val 28347"/>
              <a:gd name="adj2" fmla="val -7597"/>
              <a:gd name="adj3" fmla="val -83463"/>
              <a:gd name="adj4" fmla="val -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×</a:t>
            </a: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7176" name="AutoShape 8">
            <a:extLst>
              <a:ext uri="{FF2B5EF4-FFF2-40B4-BE49-F238E27FC236}">
                <a16:creationId xmlns:a16="http://schemas.microsoft.com/office/drawing/2014/main" id="{422D48E5-AE9F-4091-8C39-547A74B41BBE}"/>
              </a:ext>
            </a:extLst>
          </p:cNvPr>
          <p:cNvSpPr>
            <a:spLocks/>
          </p:cNvSpPr>
          <p:nvPr/>
        </p:nvSpPr>
        <p:spPr bwMode="auto">
          <a:xfrm>
            <a:off x="2051050" y="5805488"/>
            <a:ext cx="1003300" cy="403225"/>
          </a:xfrm>
          <a:prstGeom prst="borderCallout1">
            <a:avLst>
              <a:gd name="adj1" fmla="val 28347"/>
              <a:gd name="adj2" fmla="val -7597"/>
              <a:gd name="adj3" fmla="val -84250"/>
              <a:gd name="adj4" fmla="val -29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~×</a:t>
            </a:r>
            <a:r>
              <a:rPr lang="en-AU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4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177" name="AutoShape 9">
            <a:extLst>
              <a:ext uri="{FF2B5EF4-FFF2-40B4-BE49-F238E27FC236}">
                <a16:creationId xmlns:a16="http://schemas.microsoft.com/office/drawing/2014/main" id="{34E722E6-F435-43E7-8DB6-A3BBEAEDFEDE}"/>
              </a:ext>
            </a:extLst>
          </p:cNvPr>
          <p:cNvSpPr>
            <a:spLocks/>
          </p:cNvSpPr>
          <p:nvPr/>
        </p:nvSpPr>
        <p:spPr bwMode="auto">
          <a:xfrm>
            <a:off x="5867400" y="5805488"/>
            <a:ext cx="1223963" cy="403225"/>
          </a:xfrm>
          <a:prstGeom prst="borderCallout1">
            <a:avLst>
              <a:gd name="adj1" fmla="val 28347"/>
              <a:gd name="adj2" fmla="val -6227"/>
              <a:gd name="adj3" fmla="val -81495"/>
              <a:gd name="adj4" fmla="val -277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5V → 1V</a:t>
            </a: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94250" name="Picture 11">
            <a:extLst>
              <a:ext uri="{FF2B5EF4-FFF2-40B4-BE49-F238E27FC236}">
                <a16:creationId xmlns:a16="http://schemas.microsoft.com/office/drawing/2014/main" id="{C593AEAA-C1FA-4F38-9C62-160DF403B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268413"/>
            <a:ext cx="69056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3046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4" grpId="0" build="p"/>
      <p:bldP spid="7175" grpId="0" animBg="1"/>
      <p:bldP spid="7176" grpId="0" animBg="1"/>
      <p:bldP spid="71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EA6DAF-A7C3-4C49-945D-C97E57638436}"/>
              </a:ext>
            </a:extLst>
          </p:cNvPr>
          <p:cNvCxnSpPr>
            <a:cxnSpLocks/>
          </p:cNvCxnSpPr>
          <p:nvPr/>
        </p:nvCxnSpPr>
        <p:spPr>
          <a:xfrm>
            <a:off x="3232150" y="3708400"/>
            <a:ext cx="1660525" cy="230188"/>
          </a:xfrm>
          <a:prstGeom prst="straightConnector1">
            <a:avLst/>
          </a:prstGeom>
          <a:noFill/>
          <a:ln w="25400" cap="flat">
            <a:solidFill>
              <a:srgbClr val="00B0F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74786" name="Drawing">
            <a:extLst>
              <a:ext uri="{FF2B5EF4-FFF2-40B4-BE49-F238E27FC236}">
                <a16:creationId xmlns:a16="http://schemas.microsoft.com/office/drawing/2014/main" id="{9B02F8EC-7BE1-446C-9E4C-A94EE544103F}"/>
              </a:ext>
            </a:extLst>
          </p:cNvPr>
          <p:cNvGrpSpPr>
            <a:grpSpLocks/>
          </p:cNvGrpSpPr>
          <p:nvPr/>
        </p:nvGrpSpPr>
        <p:grpSpPr bwMode="auto">
          <a:xfrm>
            <a:off x="2647950" y="555625"/>
            <a:ext cx="4878388" cy="400050"/>
            <a:chOff x="0" y="0"/>
            <a:chExt cx="11273006" cy="772603"/>
          </a:xfrm>
        </p:grpSpPr>
        <p:sp>
          <p:nvSpPr>
            <p:cNvPr id="1473" name="Line">
              <a:extLst>
                <a:ext uri="{FF2B5EF4-FFF2-40B4-BE49-F238E27FC236}">
                  <a16:creationId xmlns:a16="http://schemas.microsoft.com/office/drawing/2014/main" id="{147D2923-AC09-4218-AAD4-6CD4979CF258}"/>
                </a:ext>
              </a:extLst>
            </p:cNvPr>
            <p:cNvSpPr/>
            <p:nvPr/>
          </p:nvSpPr>
          <p:spPr>
            <a:xfrm>
              <a:off x="0" y="0"/>
              <a:ext cx="630965" cy="597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323" extrusionOk="0">
                  <a:moveTo>
                    <a:pt x="20641" y="2167"/>
                  </a:moveTo>
                  <a:cubicBezTo>
                    <a:pt x="20641" y="1396"/>
                    <a:pt x="20641" y="624"/>
                    <a:pt x="20274" y="239"/>
                  </a:cubicBezTo>
                  <a:cubicBezTo>
                    <a:pt x="19907" y="-147"/>
                    <a:pt x="19172" y="-147"/>
                    <a:pt x="17556" y="856"/>
                  </a:cubicBezTo>
                  <a:cubicBezTo>
                    <a:pt x="15939" y="1859"/>
                    <a:pt x="13441" y="3864"/>
                    <a:pt x="10503" y="6333"/>
                  </a:cubicBezTo>
                  <a:cubicBezTo>
                    <a:pt x="7564" y="8802"/>
                    <a:pt x="4184" y="11733"/>
                    <a:pt x="2347" y="13584"/>
                  </a:cubicBezTo>
                  <a:cubicBezTo>
                    <a:pt x="511" y="15436"/>
                    <a:pt x="217" y="16207"/>
                    <a:pt x="70" y="16979"/>
                  </a:cubicBezTo>
                  <a:cubicBezTo>
                    <a:pt x="-77" y="17750"/>
                    <a:pt x="-77" y="18522"/>
                    <a:pt x="952" y="19293"/>
                  </a:cubicBezTo>
                  <a:cubicBezTo>
                    <a:pt x="1980" y="20064"/>
                    <a:pt x="4037" y="20836"/>
                    <a:pt x="7637" y="21144"/>
                  </a:cubicBezTo>
                  <a:cubicBezTo>
                    <a:pt x="11237" y="21453"/>
                    <a:pt x="16380" y="21299"/>
                    <a:pt x="21523" y="2114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74" name="Line">
              <a:extLst>
                <a:ext uri="{FF2B5EF4-FFF2-40B4-BE49-F238E27FC236}">
                  <a16:creationId xmlns:a16="http://schemas.microsoft.com/office/drawing/2014/main" id="{0586DDEA-C02A-44FA-8F26-8B97FFF25135}"/>
                </a:ext>
              </a:extLst>
            </p:cNvPr>
            <p:cNvSpPr/>
            <p:nvPr/>
          </p:nvSpPr>
          <p:spPr>
            <a:xfrm>
              <a:off x="825392" y="165558"/>
              <a:ext cx="51358" cy="466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600"/>
                    <a:pt x="0" y="7200"/>
                    <a:pt x="1800" y="10600"/>
                  </a:cubicBezTo>
                  <a:cubicBezTo>
                    <a:pt x="3600" y="14000"/>
                    <a:pt x="7200" y="17200"/>
                    <a:pt x="10800" y="19000"/>
                  </a:cubicBezTo>
                  <a:cubicBezTo>
                    <a:pt x="14400" y="20800"/>
                    <a:pt x="18000" y="212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75" name="Line">
              <a:extLst>
                <a:ext uri="{FF2B5EF4-FFF2-40B4-BE49-F238E27FC236}">
                  <a16:creationId xmlns:a16="http://schemas.microsoft.com/office/drawing/2014/main" id="{A8441D97-52AF-4459-8CAF-0E3E406C4719}"/>
                </a:ext>
              </a:extLst>
            </p:cNvPr>
            <p:cNvSpPr/>
            <p:nvPr/>
          </p:nvSpPr>
          <p:spPr>
            <a:xfrm>
              <a:off x="763028" y="39857"/>
              <a:ext cx="227441" cy="459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6" h="21425" extrusionOk="0">
                  <a:moveTo>
                    <a:pt x="0" y="4025"/>
                  </a:moveTo>
                  <a:cubicBezTo>
                    <a:pt x="386" y="2625"/>
                    <a:pt x="771" y="1225"/>
                    <a:pt x="2314" y="525"/>
                  </a:cubicBezTo>
                  <a:cubicBezTo>
                    <a:pt x="3857" y="-175"/>
                    <a:pt x="6557" y="-175"/>
                    <a:pt x="9450" y="525"/>
                  </a:cubicBezTo>
                  <a:cubicBezTo>
                    <a:pt x="12343" y="1225"/>
                    <a:pt x="15429" y="2625"/>
                    <a:pt x="17743" y="4925"/>
                  </a:cubicBezTo>
                  <a:cubicBezTo>
                    <a:pt x="20057" y="7225"/>
                    <a:pt x="21600" y="10425"/>
                    <a:pt x="19479" y="13325"/>
                  </a:cubicBezTo>
                  <a:cubicBezTo>
                    <a:pt x="17357" y="16225"/>
                    <a:pt x="11571" y="18825"/>
                    <a:pt x="7714" y="20125"/>
                  </a:cubicBezTo>
                  <a:cubicBezTo>
                    <a:pt x="3857" y="21425"/>
                    <a:pt x="1929" y="21425"/>
                    <a:pt x="0" y="2142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76" name="Line">
              <a:extLst>
                <a:ext uri="{FF2B5EF4-FFF2-40B4-BE49-F238E27FC236}">
                  <a16:creationId xmlns:a16="http://schemas.microsoft.com/office/drawing/2014/main" id="{BEEAA1B3-9920-4E49-912C-2A2185B5CEDA}"/>
                </a:ext>
              </a:extLst>
            </p:cNvPr>
            <p:cNvSpPr/>
            <p:nvPr/>
          </p:nvSpPr>
          <p:spPr>
            <a:xfrm>
              <a:off x="1188563" y="116504"/>
              <a:ext cx="308146" cy="53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442" extrusionOk="0">
                  <a:moveTo>
                    <a:pt x="0" y="2439"/>
                  </a:moveTo>
                  <a:cubicBezTo>
                    <a:pt x="0" y="5226"/>
                    <a:pt x="0" y="8013"/>
                    <a:pt x="1200" y="10887"/>
                  </a:cubicBezTo>
                  <a:cubicBezTo>
                    <a:pt x="2400" y="13761"/>
                    <a:pt x="4800" y="16723"/>
                    <a:pt x="6600" y="18465"/>
                  </a:cubicBezTo>
                  <a:cubicBezTo>
                    <a:pt x="8400" y="20206"/>
                    <a:pt x="9600" y="20729"/>
                    <a:pt x="10950" y="21077"/>
                  </a:cubicBezTo>
                  <a:cubicBezTo>
                    <a:pt x="12300" y="21426"/>
                    <a:pt x="13800" y="21600"/>
                    <a:pt x="15150" y="21252"/>
                  </a:cubicBezTo>
                  <a:cubicBezTo>
                    <a:pt x="16500" y="20903"/>
                    <a:pt x="17700" y="20032"/>
                    <a:pt x="18750" y="17419"/>
                  </a:cubicBezTo>
                  <a:cubicBezTo>
                    <a:pt x="19800" y="14806"/>
                    <a:pt x="20700" y="10452"/>
                    <a:pt x="21150" y="7839"/>
                  </a:cubicBezTo>
                  <a:cubicBezTo>
                    <a:pt x="21600" y="5226"/>
                    <a:pt x="21600" y="4355"/>
                    <a:pt x="21450" y="3048"/>
                  </a:cubicBezTo>
                  <a:cubicBezTo>
                    <a:pt x="21300" y="1742"/>
                    <a:pt x="21000" y="0"/>
                    <a:pt x="20250" y="0"/>
                  </a:cubicBezTo>
                  <a:cubicBezTo>
                    <a:pt x="19500" y="0"/>
                    <a:pt x="18300" y="1742"/>
                    <a:pt x="17100" y="348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77" name="Line">
              <a:extLst>
                <a:ext uri="{FF2B5EF4-FFF2-40B4-BE49-F238E27FC236}">
                  <a16:creationId xmlns:a16="http://schemas.microsoft.com/office/drawing/2014/main" id="{6CBE5069-4C3E-4F21-8B0A-8C1DA1C95FB1}"/>
                </a:ext>
              </a:extLst>
            </p:cNvPr>
            <p:cNvSpPr/>
            <p:nvPr/>
          </p:nvSpPr>
          <p:spPr>
            <a:xfrm>
              <a:off x="1731487" y="591717"/>
              <a:ext cx="194427" cy="0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78" name="Line">
              <a:extLst>
                <a:ext uri="{FF2B5EF4-FFF2-40B4-BE49-F238E27FC236}">
                  <a16:creationId xmlns:a16="http://schemas.microsoft.com/office/drawing/2014/main" id="{B4FA11E3-C14E-45DA-B200-DEDD371B7949}"/>
                </a:ext>
              </a:extLst>
            </p:cNvPr>
            <p:cNvSpPr/>
            <p:nvPr/>
          </p:nvSpPr>
          <p:spPr>
            <a:xfrm>
              <a:off x="2186369" y="67449"/>
              <a:ext cx="36684" cy="600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7" extrusionOk="0">
                  <a:moveTo>
                    <a:pt x="0" y="2550"/>
                  </a:moveTo>
                  <a:cubicBezTo>
                    <a:pt x="0" y="1316"/>
                    <a:pt x="0" y="81"/>
                    <a:pt x="1200" y="4"/>
                  </a:cubicBezTo>
                  <a:cubicBezTo>
                    <a:pt x="2400" y="-73"/>
                    <a:pt x="4800" y="1007"/>
                    <a:pt x="8400" y="3938"/>
                  </a:cubicBezTo>
                  <a:cubicBezTo>
                    <a:pt x="12000" y="6870"/>
                    <a:pt x="16800" y="11653"/>
                    <a:pt x="19200" y="14893"/>
                  </a:cubicBezTo>
                  <a:cubicBezTo>
                    <a:pt x="21600" y="18133"/>
                    <a:pt x="21600" y="19830"/>
                    <a:pt x="21600" y="2152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79" name="Line">
              <a:extLst>
                <a:ext uri="{FF2B5EF4-FFF2-40B4-BE49-F238E27FC236}">
                  <a16:creationId xmlns:a16="http://schemas.microsoft.com/office/drawing/2014/main" id="{C157FEF6-22FB-4D6F-863A-CF0C6BBA9FFC}"/>
                </a:ext>
              </a:extLst>
            </p:cNvPr>
            <p:cNvSpPr/>
            <p:nvPr/>
          </p:nvSpPr>
          <p:spPr>
            <a:xfrm>
              <a:off x="2120337" y="398565"/>
              <a:ext cx="414531" cy="309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extrusionOk="0">
                  <a:moveTo>
                    <a:pt x="0" y="6228"/>
                  </a:moveTo>
                  <a:cubicBezTo>
                    <a:pt x="2025" y="4428"/>
                    <a:pt x="4050" y="2628"/>
                    <a:pt x="6862" y="1578"/>
                  </a:cubicBezTo>
                  <a:cubicBezTo>
                    <a:pt x="9675" y="528"/>
                    <a:pt x="13275" y="228"/>
                    <a:pt x="15862" y="78"/>
                  </a:cubicBezTo>
                  <a:cubicBezTo>
                    <a:pt x="18450" y="-72"/>
                    <a:pt x="20025" y="-72"/>
                    <a:pt x="20587" y="678"/>
                  </a:cubicBezTo>
                  <a:cubicBezTo>
                    <a:pt x="21150" y="1428"/>
                    <a:pt x="20700" y="2928"/>
                    <a:pt x="20700" y="6528"/>
                  </a:cubicBezTo>
                  <a:cubicBezTo>
                    <a:pt x="20700" y="10128"/>
                    <a:pt x="21150" y="15828"/>
                    <a:pt x="21600" y="2152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80" name="Line">
              <a:extLst>
                <a:ext uri="{FF2B5EF4-FFF2-40B4-BE49-F238E27FC236}">
                  <a16:creationId xmlns:a16="http://schemas.microsoft.com/office/drawing/2014/main" id="{E068A720-8946-4769-921C-9BC6A7EA0CC1}"/>
                </a:ext>
              </a:extLst>
            </p:cNvPr>
            <p:cNvSpPr/>
            <p:nvPr/>
          </p:nvSpPr>
          <p:spPr>
            <a:xfrm>
              <a:off x="2575219" y="165558"/>
              <a:ext cx="0" cy="101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81" name="Line">
              <a:extLst>
                <a:ext uri="{FF2B5EF4-FFF2-40B4-BE49-F238E27FC236}">
                  <a16:creationId xmlns:a16="http://schemas.microsoft.com/office/drawing/2014/main" id="{E627BA0C-45F5-42D5-9519-2728491E42A8}"/>
                </a:ext>
              </a:extLst>
            </p:cNvPr>
            <p:cNvSpPr/>
            <p:nvPr/>
          </p:nvSpPr>
          <p:spPr>
            <a:xfrm>
              <a:off x="2776983" y="410829"/>
              <a:ext cx="359504" cy="361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600" extrusionOk="0">
                  <a:moveTo>
                    <a:pt x="1692" y="0"/>
                  </a:moveTo>
                  <a:cubicBezTo>
                    <a:pt x="921" y="1029"/>
                    <a:pt x="149" y="2057"/>
                    <a:pt x="21" y="3343"/>
                  </a:cubicBezTo>
                  <a:cubicBezTo>
                    <a:pt x="-108" y="4629"/>
                    <a:pt x="406" y="6171"/>
                    <a:pt x="792" y="8743"/>
                  </a:cubicBezTo>
                  <a:cubicBezTo>
                    <a:pt x="1178" y="11314"/>
                    <a:pt x="1435" y="14914"/>
                    <a:pt x="1692" y="15686"/>
                  </a:cubicBezTo>
                  <a:cubicBezTo>
                    <a:pt x="1949" y="16457"/>
                    <a:pt x="2206" y="14400"/>
                    <a:pt x="2721" y="11829"/>
                  </a:cubicBezTo>
                  <a:cubicBezTo>
                    <a:pt x="3235" y="9257"/>
                    <a:pt x="4006" y="6171"/>
                    <a:pt x="4649" y="3986"/>
                  </a:cubicBezTo>
                  <a:cubicBezTo>
                    <a:pt x="5292" y="1800"/>
                    <a:pt x="5806" y="514"/>
                    <a:pt x="6706" y="386"/>
                  </a:cubicBezTo>
                  <a:cubicBezTo>
                    <a:pt x="7606" y="257"/>
                    <a:pt x="8892" y="1286"/>
                    <a:pt x="9792" y="3857"/>
                  </a:cubicBezTo>
                  <a:cubicBezTo>
                    <a:pt x="10692" y="6429"/>
                    <a:pt x="11206" y="10543"/>
                    <a:pt x="11463" y="13243"/>
                  </a:cubicBezTo>
                  <a:cubicBezTo>
                    <a:pt x="11721" y="15943"/>
                    <a:pt x="11721" y="17229"/>
                    <a:pt x="11849" y="16843"/>
                  </a:cubicBezTo>
                  <a:cubicBezTo>
                    <a:pt x="11978" y="16457"/>
                    <a:pt x="12235" y="14400"/>
                    <a:pt x="13006" y="12086"/>
                  </a:cubicBezTo>
                  <a:cubicBezTo>
                    <a:pt x="13778" y="9771"/>
                    <a:pt x="15063" y="7200"/>
                    <a:pt x="16349" y="5143"/>
                  </a:cubicBezTo>
                  <a:cubicBezTo>
                    <a:pt x="17635" y="3086"/>
                    <a:pt x="18921" y="1543"/>
                    <a:pt x="19821" y="1414"/>
                  </a:cubicBezTo>
                  <a:cubicBezTo>
                    <a:pt x="20721" y="1286"/>
                    <a:pt x="21235" y="2571"/>
                    <a:pt x="21363" y="6171"/>
                  </a:cubicBezTo>
                  <a:cubicBezTo>
                    <a:pt x="21492" y="9771"/>
                    <a:pt x="21235" y="15686"/>
                    <a:pt x="20978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82" name="Line">
              <a:extLst>
                <a:ext uri="{FF2B5EF4-FFF2-40B4-BE49-F238E27FC236}">
                  <a16:creationId xmlns:a16="http://schemas.microsoft.com/office/drawing/2014/main" id="{475A320D-54A1-4E53-A45C-178DB5BA5A36}"/>
                </a:ext>
              </a:extLst>
            </p:cNvPr>
            <p:cNvSpPr/>
            <p:nvPr/>
          </p:nvSpPr>
          <p:spPr>
            <a:xfrm>
              <a:off x="3363927" y="349511"/>
              <a:ext cx="286135" cy="416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181" extrusionOk="0">
                  <a:moveTo>
                    <a:pt x="2942" y="13566"/>
                  </a:moveTo>
                  <a:cubicBezTo>
                    <a:pt x="5801" y="12257"/>
                    <a:pt x="8660" y="10948"/>
                    <a:pt x="10407" y="9203"/>
                  </a:cubicBezTo>
                  <a:cubicBezTo>
                    <a:pt x="12154" y="7457"/>
                    <a:pt x="12789" y="5276"/>
                    <a:pt x="13107" y="3639"/>
                  </a:cubicBezTo>
                  <a:cubicBezTo>
                    <a:pt x="13424" y="2003"/>
                    <a:pt x="13424" y="912"/>
                    <a:pt x="12630" y="366"/>
                  </a:cubicBezTo>
                  <a:cubicBezTo>
                    <a:pt x="11836" y="-179"/>
                    <a:pt x="10248" y="-179"/>
                    <a:pt x="8342" y="803"/>
                  </a:cubicBezTo>
                  <a:cubicBezTo>
                    <a:pt x="6436" y="1785"/>
                    <a:pt x="4213" y="3748"/>
                    <a:pt x="2466" y="6803"/>
                  </a:cubicBezTo>
                  <a:cubicBezTo>
                    <a:pt x="719" y="9857"/>
                    <a:pt x="-552" y="14003"/>
                    <a:pt x="242" y="16730"/>
                  </a:cubicBezTo>
                  <a:cubicBezTo>
                    <a:pt x="1036" y="19457"/>
                    <a:pt x="3895" y="20766"/>
                    <a:pt x="7707" y="21094"/>
                  </a:cubicBezTo>
                  <a:cubicBezTo>
                    <a:pt x="11519" y="21421"/>
                    <a:pt x="16283" y="20766"/>
                    <a:pt x="21048" y="2011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83" name="Line">
              <a:extLst>
                <a:ext uri="{FF2B5EF4-FFF2-40B4-BE49-F238E27FC236}">
                  <a16:creationId xmlns:a16="http://schemas.microsoft.com/office/drawing/2014/main" id="{44B22111-227B-422E-84BA-BEEAF46F5563}"/>
                </a:ext>
              </a:extLst>
            </p:cNvPr>
            <p:cNvSpPr/>
            <p:nvPr/>
          </p:nvSpPr>
          <p:spPr>
            <a:xfrm>
              <a:off x="4086602" y="398565"/>
              <a:ext cx="253121" cy="64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0914" extrusionOk="0">
                  <a:moveTo>
                    <a:pt x="0" y="12274"/>
                  </a:moveTo>
                  <a:cubicBezTo>
                    <a:pt x="5125" y="7954"/>
                    <a:pt x="10251" y="3634"/>
                    <a:pt x="13912" y="1474"/>
                  </a:cubicBezTo>
                  <a:cubicBezTo>
                    <a:pt x="17573" y="-686"/>
                    <a:pt x="19770" y="-686"/>
                    <a:pt x="20685" y="2914"/>
                  </a:cubicBezTo>
                  <a:cubicBezTo>
                    <a:pt x="21600" y="6514"/>
                    <a:pt x="21234" y="13714"/>
                    <a:pt x="20868" y="2091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84" name="Line">
              <a:extLst>
                <a:ext uri="{FF2B5EF4-FFF2-40B4-BE49-F238E27FC236}">
                  <a16:creationId xmlns:a16="http://schemas.microsoft.com/office/drawing/2014/main" id="{E1A6BE10-29AE-4837-ABED-87E6B7EC7680}"/>
                </a:ext>
              </a:extLst>
            </p:cNvPr>
            <p:cNvSpPr/>
            <p:nvPr/>
          </p:nvSpPr>
          <p:spPr>
            <a:xfrm>
              <a:off x="3998560" y="680626"/>
              <a:ext cx="271462" cy="27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85" name="Line">
              <a:extLst>
                <a:ext uri="{FF2B5EF4-FFF2-40B4-BE49-F238E27FC236}">
                  <a16:creationId xmlns:a16="http://schemas.microsoft.com/office/drawing/2014/main" id="{E0AE112A-3648-4FF8-B1EF-8BEE29D17150}"/>
                </a:ext>
              </a:extLst>
            </p:cNvPr>
            <p:cNvSpPr/>
            <p:nvPr/>
          </p:nvSpPr>
          <p:spPr>
            <a:xfrm>
              <a:off x="5110088" y="73581"/>
              <a:ext cx="77035" cy="62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750"/>
                  </a:moveTo>
                  <a:cubicBezTo>
                    <a:pt x="3600" y="5100"/>
                    <a:pt x="7200" y="3450"/>
                    <a:pt x="10800" y="2175"/>
                  </a:cubicBezTo>
                  <a:cubicBezTo>
                    <a:pt x="14400" y="900"/>
                    <a:pt x="18000" y="0"/>
                    <a:pt x="19800" y="0"/>
                  </a:cubicBezTo>
                  <a:cubicBezTo>
                    <a:pt x="21600" y="0"/>
                    <a:pt x="21600" y="900"/>
                    <a:pt x="21600" y="4650"/>
                  </a:cubicBezTo>
                  <a:cubicBezTo>
                    <a:pt x="21600" y="8400"/>
                    <a:pt x="21600" y="150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86" name="Line">
              <a:extLst>
                <a:ext uri="{FF2B5EF4-FFF2-40B4-BE49-F238E27FC236}">
                  <a16:creationId xmlns:a16="http://schemas.microsoft.com/office/drawing/2014/main" id="{E4262279-B73B-4EC9-AE92-79BBCC576EA5}"/>
                </a:ext>
              </a:extLst>
            </p:cNvPr>
            <p:cNvSpPr/>
            <p:nvPr/>
          </p:nvSpPr>
          <p:spPr>
            <a:xfrm>
              <a:off x="4952345" y="695957"/>
              <a:ext cx="454882" cy="24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8" y="21600"/>
                  </a:moveTo>
                  <a:cubicBezTo>
                    <a:pt x="1019" y="21600"/>
                    <a:pt x="0" y="21600"/>
                    <a:pt x="0" y="19800"/>
                  </a:cubicBezTo>
                  <a:cubicBezTo>
                    <a:pt x="0" y="18000"/>
                    <a:pt x="1019" y="14400"/>
                    <a:pt x="4789" y="10800"/>
                  </a:cubicBezTo>
                  <a:cubicBezTo>
                    <a:pt x="8558" y="7200"/>
                    <a:pt x="15079" y="3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87" name="Line">
              <a:extLst>
                <a:ext uri="{FF2B5EF4-FFF2-40B4-BE49-F238E27FC236}">
                  <a16:creationId xmlns:a16="http://schemas.microsoft.com/office/drawing/2014/main" id="{02865CDF-0A6D-4E2D-9051-FFA23FA23A03}"/>
                </a:ext>
              </a:extLst>
            </p:cNvPr>
            <p:cNvSpPr/>
            <p:nvPr/>
          </p:nvSpPr>
          <p:spPr>
            <a:xfrm>
              <a:off x="4996366" y="67449"/>
              <a:ext cx="333826" cy="82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4" extrusionOk="0">
                  <a:moveTo>
                    <a:pt x="0" y="21204"/>
                  </a:moveTo>
                  <a:cubicBezTo>
                    <a:pt x="277" y="15804"/>
                    <a:pt x="554" y="10404"/>
                    <a:pt x="3323" y="6624"/>
                  </a:cubicBezTo>
                  <a:cubicBezTo>
                    <a:pt x="6092" y="2844"/>
                    <a:pt x="11354" y="684"/>
                    <a:pt x="14815" y="144"/>
                  </a:cubicBezTo>
                  <a:cubicBezTo>
                    <a:pt x="18277" y="-396"/>
                    <a:pt x="19938" y="684"/>
                    <a:pt x="21600" y="176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88" name="Line">
              <a:extLst>
                <a:ext uri="{FF2B5EF4-FFF2-40B4-BE49-F238E27FC236}">
                  <a16:creationId xmlns:a16="http://schemas.microsoft.com/office/drawing/2014/main" id="{418F7B17-D806-4BAB-B07B-759478618527}"/>
                </a:ext>
              </a:extLst>
            </p:cNvPr>
            <p:cNvSpPr/>
            <p:nvPr/>
          </p:nvSpPr>
          <p:spPr>
            <a:xfrm>
              <a:off x="5686026" y="153294"/>
              <a:ext cx="275131" cy="551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296" extrusionOk="0">
                  <a:moveTo>
                    <a:pt x="16615" y="7413"/>
                  </a:moveTo>
                  <a:cubicBezTo>
                    <a:pt x="18277" y="5918"/>
                    <a:pt x="19938" y="4422"/>
                    <a:pt x="20769" y="3259"/>
                  </a:cubicBezTo>
                  <a:cubicBezTo>
                    <a:pt x="21600" y="2096"/>
                    <a:pt x="21600" y="1265"/>
                    <a:pt x="20769" y="684"/>
                  </a:cubicBezTo>
                  <a:cubicBezTo>
                    <a:pt x="19938" y="102"/>
                    <a:pt x="18277" y="-230"/>
                    <a:pt x="15120" y="185"/>
                  </a:cubicBezTo>
                  <a:cubicBezTo>
                    <a:pt x="11963" y="601"/>
                    <a:pt x="7311" y="1764"/>
                    <a:pt x="4320" y="4339"/>
                  </a:cubicBezTo>
                  <a:cubicBezTo>
                    <a:pt x="1329" y="6915"/>
                    <a:pt x="0" y="10902"/>
                    <a:pt x="0" y="13727"/>
                  </a:cubicBezTo>
                  <a:cubicBezTo>
                    <a:pt x="0" y="16552"/>
                    <a:pt x="1329" y="18213"/>
                    <a:pt x="3655" y="19376"/>
                  </a:cubicBezTo>
                  <a:cubicBezTo>
                    <a:pt x="5981" y="20539"/>
                    <a:pt x="9305" y="21204"/>
                    <a:pt x="11631" y="21287"/>
                  </a:cubicBezTo>
                  <a:cubicBezTo>
                    <a:pt x="13957" y="21370"/>
                    <a:pt x="15286" y="20872"/>
                    <a:pt x="16615" y="2037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89" name="Line">
              <a:extLst>
                <a:ext uri="{FF2B5EF4-FFF2-40B4-BE49-F238E27FC236}">
                  <a16:creationId xmlns:a16="http://schemas.microsoft.com/office/drawing/2014/main" id="{ED923213-27B6-4B79-97E8-92D9493ACC06}"/>
                </a:ext>
              </a:extLst>
            </p:cNvPr>
            <p:cNvSpPr/>
            <p:nvPr/>
          </p:nvSpPr>
          <p:spPr>
            <a:xfrm>
              <a:off x="6456391" y="226875"/>
              <a:ext cx="183420" cy="469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9" extrusionOk="0">
                  <a:moveTo>
                    <a:pt x="21600" y="1340"/>
                  </a:moveTo>
                  <a:cubicBezTo>
                    <a:pt x="20057" y="554"/>
                    <a:pt x="18514" y="-231"/>
                    <a:pt x="16971" y="64"/>
                  </a:cubicBezTo>
                  <a:cubicBezTo>
                    <a:pt x="15429" y="358"/>
                    <a:pt x="13886" y="1733"/>
                    <a:pt x="12086" y="4482"/>
                  </a:cubicBezTo>
                  <a:cubicBezTo>
                    <a:pt x="10286" y="7231"/>
                    <a:pt x="8229" y="11354"/>
                    <a:pt x="6171" y="14398"/>
                  </a:cubicBezTo>
                  <a:cubicBezTo>
                    <a:pt x="4114" y="17442"/>
                    <a:pt x="2057" y="19405"/>
                    <a:pt x="0" y="2136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90" name="Line">
              <a:extLst>
                <a:ext uri="{FF2B5EF4-FFF2-40B4-BE49-F238E27FC236}">
                  <a16:creationId xmlns:a16="http://schemas.microsoft.com/office/drawing/2014/main" id="{9FAFACF6-1C76-491E-A916-357E0B9327C4}"/>
                </a:ext>
              </a:extLst>
            </p:cNvPr>
            <p:cNvSpPr/>
            <p:nvPr/>
          </p:nvSpPr>
          <p:spPr>
            <a:xfrm>
              <a:off x="6430713" y="306588"/>
              <a:ext cx="194424" cy="453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760" y="6171"/>
                    <a:pt x="11520" y="12343"/>
                    <a:pt x="15120" y="15943"/>
                  </a:cubicBezTo>
                  <a:cubicBezTo>
                    <a:pt x="18720" y="19543"/>
                    <a:pt x="20160" y="2057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91" name="Line">
              <a:extLst>
                <a:ext uri="{FF2B5EF4-FFF2-40B4-BE49-F238E27FC236}">
                  <a16:creationId xmlns:a16="http://schemas.microsoft.com/office/drawing/2014/main" id="{C64A0C7D-F9F8-4BA9-BED1-F22873ED7972}"/>
                </a:ext>
              </a:extLst>
            </p:cNvPr>
            <p:cNvSpPr/>
            <p:nvPr/>
          </p:nvSpPr>
          <p:spPr>
            <a:xfrm>
              <a:off x="6353675" y="515069"/>
              <a:ext cx="363173" cy="76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600" extrusionOk="0">
                  <a:moveTo>
                    <a:pt x="1519" y="21600"/>
                  </a:moveTo>
                  <a:cubicBezTo>
                    <a:pt x="515" y="18000"/>
                    <a:pt x="-490" y="14400"/>
                    <a:pt x="263" y="11400"/>
                  </a:cubicBezTo>
                  <a:cubicBezTo>
                    <a:pt x="1017" y="8400"/>
                    <a:pt x="3529" y="6000"/>
                    <a:pt x="7296" y="4200"/>
                  </a:cubicBezTo>
                  <a:cubicBezTo>
                    <a:pt x="11063" y="2400"/>
                    <a:pt x="16087" y="1200"/>
                    <a:pt x="2111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92" name="Line">
              <a:extLst>
                <a:ext uri="{FF2B5EF4-FFF2-40B4-BE49-F238E27FC236}">
                  <a16:creationId xmlns:a16="http://schemas.microsoft.com/office/drawing/2014/main" id="{C150AEC8-3D89-4502-B48E-099F16266EEF}"/>
                </a:ext>
              </a:extLst>
            </p:cNvPr>
            <p:cNvSpPr/>
            <p:nvPr/>
          </p:nvSpPr>
          <p:spPr>
            <a:xfrm>
              <a:off x="7054342" y="156361"/>
              <a:ext cx="476892" cy="475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9" extrusionOk="0">
                  <a:moveTo>
                    <a:pt x="13427" y="7328"/>
                  </a:moveTo>
                  <a:cubicBezTo>
                    <a:pt x="14011" y="6550"/>
                    <a:pt x="14595" y="5771"/>
                    <a:pt x="15081" y="4507"/>
                  </a:cubicBezTo>
                  <a:cubicBezTo>
                    <a:pt x="15568" y="3242"/>
                    <a:pt x="15957" y="1490"/>
                    <a:pt x="15568" y="615"/>
                  </a:cubicBezTo>
                  <a:cubicBezTo>
                    <a:pt x="15178" y="-261"/>
                    <a:pt x="14011" y="-261"/>
                    <a:pt x="11676" y="1004"/>
                  </a:cubicBezTo>
                  <a:cubicBezTo>
                    <a:pt x="9341" y="2269"/>
                    <a:pt x="5838" y="4798"/>
                    <a:pt x="3503" y="7036"/>
                  </a:cubicBezTo>
                  <a:cubicBezTo>
                    <a:pt x="1168" y="9274"/>
                    <a:pt x="0" y="11220"/>
                    <a:pt x="0" y="13263"/>
                  </a:cubicBezTo>
                  <a:cubicBezTo>
                    <a:pt x="0" y="15307"/>
                    <a:pt x="1168" y="17447"/>
                    <a:pt x="4962" y="18809"/>
                  </a:cubicBezTo>
                  <a:cubicBezTo>
                    <a:pt x="8757" y="20171"/>
                    <a:pt x="15178" y="20755"/>
                    <a:pt x="21600" y="2133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93" name="Line">
              <a:extLst>
                <a:ext uri="{FF2B5EF4-FFF2-40B4-BE49-F238E27FC236}">
                  <a16:creationId xmlns:a16="http://schemas.microsoft.com/office/drawing/2014/main" id="{F2B71F3E-3BC2-4559-9995-02A4E1F767A8}"/>
                </a:ext>
              </a:extLst>
            </p:cNvPr>
            <p:cNvSpPr/>
            <p:nvPr/>
          </p:nvSpPr>
          <p:spPr>
            <a:xfrm>
              <a:off x="7666964" y="214612"/>
              <a:ext cx="33017" cy="481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extrusionOk="0">
                  <a:moveTo>
                    <a:pt x="12501" y="0"/>
                  </a:moveTo>
                  <a:cubicBezTo>
                    <a:pt x="7101" y="4670"/>
                    <a:pt x="1701" y="9341"/>
                    <a:pt x="351" y="12746"/>
                  </a:cubicBezTo>
                  <a:cubicBezTo>
                    <a:pt x="-999" y="16151"/>
                    <a:pt x="1701" y="18292"/>
                    <a:pt x="5751" y="19557"/>
                  </a:cubicBezTo>
                  <a:cubicBezTo>
                    <a:pt x="9801" y="20822"/>
                    <a:pt x="15201" y="21211"/>
                    <a:pt x="20601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94" name="Line">
              <a:extLst>
                <a:ext uri="{FF2B5EF4-FFF2-40B4-BE49-F238E27FC236}">
                  <a16:creationId xmlns:a16="http://schemas.microsoft.com/office/drawing/2014/main" id="{E5D2AAFF-C9AE-44B9-BEB9-871D9A9461F6}"/>
                </a:ext>
              </a:extLst>
            </p:cNvPr>
            <p:cNvSpPr/>
            <p:nvPr/>
          </p:nvSpPr>
          <p:spPr>
            <a:xfrm>
              <a:off x="7622943" y="153294"/>
              <a:ext cx="271462" cy="410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5" h="20888" extrusionOk="0">
                  <a:moveTo>
                    <a:pt x="1964" y="6445"/>
                  </a:moveTo>
                  <a:cubicBezTo>
                    <a:pt x="1964" y="4461"/>
                    <a:pt x="1964" y="2477"/>
                    <a:pt x="2782" y="1265"/>
                  </a:cubicBezTo>
                  <a:cubicBezTo>
                    <a:pt x="3600" y="53"/>
                    <a:pt x="5236" y="-388"/>
                    <a:pt x="8673" y="383"/>
                  </a:cubicBezTo>
                  <a:cubicBezTo>
                    <a:pt x="12109" y="1155"/>
                    <a:pt x="17345" y="3139"/>
                    <a:pt x="19473" y="6004"/>
                  </a:cubicBezTo>
                  <a:cubicBezTo>
                    <a:pt x="21600" y="8869"/>
                    <a:pt x="20618" y="12616"/>
                    <a:pt x="17673" y="15371"/>
                  </a:cubicBezTo>
                  <a:cubicBezTo>
                    <a:pt x="14727" y="18126"/>
                    <a:pt x="9818" y="19890"/>
                    <a:pt x="6545" y="20551"/>
                  </a:cubicBezTo>
                  <a:cubicBezTo>
                    <a:pt x="3273" y="21212"/>
                    <a:pt x="1636" y="20771"/>
                    <a:pt x="0" y="2033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95" name="Line">
              <a:extLst>
                <a:ext uri="{FF2B5EF4-FFF2-40B4-BE49-F238E27FC236}">
                  <a16:creationId xmlns:a16="http://schemas.microsoft.com/office/drawing/2014/main" id="{90AAD685-C5A7-4169-860F-B18D26CC2A5D}"/>
                </a:ext>
              </a:extLst>
            </p:cNvPr>
            <p:cNvSpPr/>
            <p:nvPr/>
          </p:nvSpPr>
          <p:spPr>
            <a:xfrm>
              <a:off x="8257578" y="220744"/>
              <a:ext cx="25678" cy="51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541"/>
                  </a:moveTo>
                  <a:cubicBezTo>
                    <a:pt x="7200" y="1271"/>
                    <a:pt x="14400" y="0"/>
                    <a:pt x="18000" y="0"/>
                  </a:cubicBezTo>
                  <a:cubicBezTo>
                    <a:pt x="21600" y="0"/>
                    <a:pt x="21600" y="1271"/>
                    <a:pt x="21600" y="4629"/>
                  </a:cubicBezTo>
                  <a:cubicBezTo>
                    <a:pt x="21600" y="7987"/>
                    <a:pt x="21600" y="13432"/>
                    <a:pt x="18000" y="16608"/>
                  </a:cubicBezTo>
                  <a:cubicBezTo>
                    <a:pt x="14400" y="19785"/>
                    <a:pt x="7200" y="2069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96" name="Line">
              <a:extLst>
                <a:ext uri="{FF2B5EF4-FFF2-40B4-BE49-F238E27FC236}">
                  <a16:creationId xmlns:a16="http://schemas.microsoft.com/office/drawing/2014/main" id="{9F4F84D3-3966-48A1-819B-339AB6793754}"/>
                </a:ext>
              </a:extLst>
            </p:cNvPr>
            <p:cNvSpPr/>
            <p:nvPr/>
          </p:nvSpPr>
          <p:spPr>
            <a:xfrm>
              <a:off x="8151193" y="708220"/>
              <a:ext cx="260458" cy="3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118" extrusionOk="0">
                  <a:moveTo>
                    <a:pt x="2276" y="21118"/>
                  </a:moveTo>
                  <a:cubicBezTo>
                    <a:pt x="883" y="13918"/>
                    <a:pt x="-511" y="6718"/>
                    <a:pt x="186" y="3118"/>
                  </a:cubicBezTo>
                  <a:cubicBezTo>
                    <a:pt x="883" y="-482"/>
                    <a:pt x="3670" y="-482"/>
                    <a:pt x="7502" y="718"/>
                  </a:cubicBezTo>
                  <a:cubicBezTo>
                    <a:pt x="11334" y="1918"/>
                    <a:pt x="16212" y="4318"/>
                    <a:pt x="21089" y="671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97" name="Line">
              <a:extLst>
                <a:ext uri="{FF2B5EF4-FFF2-40B4-BE49-F238E27FC236}">
                  <a16:creationId xmlns:a16="http://schemas.microsoft.com/office/drawing/2014/main" id="{2BAD29C3-807E-4366-9871-A043D99DEFC9}"/>
                </a:ext>
              </a:extLst>
            </p:cNvPr>
            <p:cNvSpPr/>
            <p:nvPr/>
          </p:nvSpPr>
          <p:spPr>
            <a:xfrm>
              <a:off x="8114509" y="98108"/>
              <a:ext cx="286135" cy="104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600" extrusionOk="0">
                  <a:moveTo>
                    <a:pt x="975" y="21600"/>
                  </a:moveTo>
                  <a:cubicBezTo>
                    <a:pt x="330" y="17100"/>
                    <a:pt x="-315" y="12600"/>
                    <a:pt x="169" y="9450"/>
                  </a:cubicBezTo>
                  <a:cubicBezTo>
                    <a:pt x="652" y="6300"/>
                    <a:pt x="2264" y="4500"/>
                    <a:pt x="5972" y="3150"/>
                  </a:cubicBezTo>
                  <a:cubicBezTo>
                    <a:pt x="9679" y="1800"/>
                    <a:pt x="15482" y="900"/>
                    <a:pt x="21285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98" name="Line">
              <a:extLst>
                <a:ext uri="{FF2B5EF4-FFF2-40B4-BE49-F238E27FC236}">
                  <a16:creationId xmlns:a16="http://schemas.microsoft.com/office/drawing/2014/main" id="{E27CBAFE-17E9-4EB9-BEDB-B500B369D67B}"/>
                </a:ext>
              </a:extLst>
            </p:cNvPr>
            <p:cNvSpPr/>
            <p:nvPr/>
          </p:nvSpPr>
          <p:spPr>
            <a:xfrm>
              <a:off x="8866533" y="294325"/>
              <a:ext cx="256788" cy="413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000" y="4050"/>
                    <a:pt x="14400" y="8100"/>
                    <a:pt x="10800" y="11700"/>
                  </a:cubicBezTo>
                  <a:cubicBezTo>
                    <a:pt x="7200" y="15300"/>
                    <a:pt x="3600" y="1845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99" name="Line">
              <a:extLst>
                <a:ext uri="{FF2B5EF4-FFF2-40B4-BE49-F238E27FC236}">
                  <a16:creationId xmlns:a16="http://schemas.microsoft.com/office/drawing/2014/main" id="{5E267981-D138-4A15-8EAA-9FEB3276B933}"/>
                </a:ext>
              </a:extLst>
            </p:cNvPr>
            <p:cNvSpPr/>
            <p:nvPr/>
          </p:nvSpPr>
          <p:spPr>
            <a:xfrm>
              <a:off x="8877537" y="321919"/>
              <a:ext cx="311815" cy="438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6" extrusionOk="0">
                  <a:moveTo>
                    <a:pt x="0" y="2367"/>
                  </a:moveTo>
                  <a:cubicBezTo>
                    <a:pt x="300" y="1308"/>
                    <a:pt x="600" y="250"/>
                    <a:pt x="1800" y="38"/>
                  </a:cubicBezTo>
                  <a:cubicBezTo>
                    <a:pt x="3000" y="-174"/>
                    <a:pt x="5100" y="461"/>
                    <a:pt x="7650" y="3108"/>
                  </a:cubicBezTo>
                  <a:cubicBezTo>
                    <a:pt x="10200" y="5755"/>
                    <a:pt x="13200" y="10414"/>
                    <a:pt x="15600" y="13802"/>
                  </a:cubicBezTo>
                  <a:cubicBezTo>
                    <a:pt x="18000" y="17191"/>
                    <a:pt x="19800" y="19308"/>
                    <a:pt x="21600" y="2142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00" name="Line">
              <a:extLst>
                <a:ext uri="{FF2B5EF4-FFF2-40B4-BE49-F238E27FC236}">
                  <a16:creationId xmlns:a16="http://schemas.microsoft.com/office/drawing/2014/main" id="{74EF4754-304D-4EDD-8938-AA8453E81A90}"/>
                </a:ext>
              </a:extLst>
            </p:cNvPr>
            <p:cNvSpPr/>
            <p:nvPr/>
          </p:nvSpPr>
          <p:spPr>
            <a:xfrm>
              <a:off x="8833516" y="527332"/>
              <a:ext cx="315483" cy="52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600" extrusionOk="0">
                  <a:moveTo>
                    <a:pt x="2088" y="21600"/>
                  </a:moveTo>
                  <a:cubicBezTo>
                    <a:pt x="921" y="16200"/>
                    <a:pt x="-247" y="10800"/>
                    <a:pt x="45" y="8100"/>
                  </a:cubicBezTo>
                  <a:cubicBezTo>
                    <a:pt x="337" y="5400"/>
                    <a:pt x="2088" y="5400"/>
                    <a:pt x="5883" y="4500"/>
                  </a:cubicBezTo>
                  <a:cubicBezTo>
                    <a:pt x="9677" y="3600"/>
                    <a:pt x="15515" y="1800"/>
                    <a:pt x="21353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01" name="Line">
              <a:extLst>
                <a:ext uri="{FF2B5EF4-FFF2-40B4-BE49-F238E27FC236}">
                  <a16:creationId xmlns:a16="http://schemas.microsoft.com/office/drawing/2014/main" id="{1DE57969-EC0B-4931-A2EE-116867B4C2FB}"/>
                </a:ext>
              </a:extLst>
            </p:cNvPr>
            <p:cNvSpPr/>
            <p:nvPr/>
          </p:nvSpPr>
          <p:spPr>
            <a:xfrm>
              <a:off x="9647902" y="156361"/>
              <a:ext cx="407194" cy="472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190" extrusionOk="0">
                  <a:moveTo>
                    <a:pt x="21004" y="2130"/>
                  </a:moveTo>
                  <a:cubicBezTo>
                    <a:pt x="20336" y="1359"/>
                    <a:pt x="19668" y="587"/>
                    <a:pt x="18443" y="202"/>
                  </a:cubicBezTo>
                  <a:cubicBezTo>
                    <a:pt x="17218" y="-184"/>
                    <a:pt x="15437" y="-184"/>
                    <a:pt x="12319" y="1745"/>
                  </a:cubicBezTo>
                  <a:cubicBezTo>
                    <a:pt x="9202" y="3673"/>
                    <a:pt x="4748" y="7530"/>
                    <a:pt x="2299" y="10616"/>
                  </a:cubicBezTo>
                  <a:cubicBezTo>
                    <a:pt x="-151" y="13702"/>
                    <a:pt x="-596" y="16016"/>
                    <a:pt x="740" y="17752"/>
                  </a:cubicBezTo>
                  <a:cubicBezTo>
                    <a:pt x="2076" y="19487"/>
                    <a:pt x="5194" y="20645"/>
                    <a:pt x="8868" y="21030"/>
                  </a:cubicBezTo>
                  <a:cubicBezTo>
                    <a:pt x="12542" y="21416"/>
                    <a:pt x="16773" y="21030"/>
                    <a:pt x="21004" y="2064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02" name="Line">
              <a:extLst>
                <a:ext uri="{FF2B5EF4-FFF2-40B4-BE49-F238E27FC236}">
                  <a16:creationId xmlns:a16="http://schemas.microsoft.com/office/drawing/2014/main" id="{92FB9835-4BF7-415A-B956-71F689E3C8D0}"/>
                </a:ext>
              </a:extLst>
            </p:cNvPr>
            <p:cNvSpPr/>
            <p:nvPr/>
          </p:nvSpPr>
          <p:spPr>
            <a:xfrm>
              <a:off x="10234847" y="150229"/>
              <a:ext cx="392520" cy="429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8" h="21279" extrusionOk="0">
                  <a:moveTo>
                    <a:pt x="13964" y="3315"/>
                  </a:moveTo>
                  <a:cubicBezTo>
                    <a:pt x="14424" y="2245"/>
                    <a:pt x="14884" y="1176"/>
                    <a:pt x="14539" y="534"/>
                  </a:cubicBezTo>
                  <a:cubicBezTo>
                    <a:pt x="14194" y="-107"/>
                    <a:pt x="13045" y="-321"/>
                    <a:pt x="10747" y="748"/>
                  </a:cubicBezTo>
                  <a:cubicBezTo>
                    <a:pt x="8449" y="1818"/>
                    <a:pt x="5003" y="4170"/>
                    <a:pt x="2705" y="6523"/>
                  </a:cubicBezTo>
                  <a:cubicBezTo>
                    <a:pt x="407" y="8875"/>
                    <a:pt x="-742" y="11228"/>
                    <a:pt x="522" y="13687"/>
                  </a:cubicBezTo>
                  <a:cubicBezTo>
                    <a:pt x="1786" y="16146"/>
                    <a:pt x="5462" y="18713"/>
                    <a:pt x="9254" y="19996"/>
                  </a:cubicBezTo>
                  <a:cubicBezTo>
                    <a:pt x="13045" y="21279"/>
                    <a:pt x="16952" y="21279"/>
                    <a:pt x="20858" y="2127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03" name="Line">
              <a:extLst>
                <a:ext uri="{FF2B5EF4-FFF2-40B4-BE49-F238E27FC236}">
                  <a16:creationId xmlns:a16="http://schemas.microsoft.com/office/drawing/2014/main" id="{55F9BD48-CC24-4F64-B713-E5DE590664FF}"/>
                </a:ext>
              </a:extLst>
            </p:cNvPr>
            <p:cNvSpPr/>
            <p:nvPr/>
          </p:nvSpPr>
          <p:spPr>
            <a:xfrm>
              <a:off x="10832798" y="113439"/>
              <a:ext cx="440208" cy="101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35" y="18000"/>
                    <a:pt x="1271" y="14400"/>
                    <a:pt x="4871" y="10800"/>
                  </a:cubicBezTo>
                  <a:cubicBezTo>
                    <a:pt x="8471" y="7200"/>
                    <a:pt x="15035" y="3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04" name="Line">
              <a:extLst>
                <a:ext uri="{FF2B5EF4-FFF2-40B4-BE49-F238E27FC236}">
                  <a16:creationId xmlns:a16="http://schemas.microsoft.com/office/drawing/2014/main" id="{FB4D98C4-F63F-4CE4-A856-AEBF17787F0F}"/>
                </a:ext>
              </a:extLst>
            </p:cNvPr>
            <p:cNvSpPr/>
            <p:nvPr/>
          </p:nvSpPr>
          <p:spPr>
            <a:xfrm>
              <a:off x="10961191" y="165558"/>
              <a:ext cx="91711" cy="582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486" y="3680"/>
                    <a:pt x="13371" y="7360"/>
                    <a:pt x="9771" y="10960"/>
                  </a:cubicBezTo>
                  <a:cubicBezTo>
                    <a:pt x="6171" y="14560"/>
                    <a:pt x="3086" y="1808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74787" name="Drawing">
            <a:extLst>
              <a:ext uri="{FF2B5EF4-FFF2-40B4-BE49-F238E27FC236}">
                <a16:creationId xmlns:a16="http://schemas.microsoft.com/office/drawing/2014/main" id="{811767FB-1E15-48CA-8807-66A35AF2084E}"/>
              </a:ext>
            </a:extLst>
          </p:cNvPr>
          <p:cNvGrpSpPr>
            <a:grpSpLocks/>
          </p:cNvGrpSpPr>
          <p:nvPr/>
        </p:nvGrpSpPr>
        <p:grpSpPr bwMode="auto">
          <a:xfrm>
            <a:off x="1251744" y="1605419"/>
            <a:ext cx="7116762" cy="4348163"/>
            <a:chOff x="0" y="0"/>
            <a:chExt cx="17504412" cy="10479370"/>
          </a:xfrm>
        </p:grpSpPr>
        <p:sp>
          <p:nvSpPr>
            <p:cNvPr id="1506" name="Line">
              <a:extLst>
                <a:ext uri="{FF2B5EF4-FFF2-40B4-BE49-F238E27FC236}">
                  <a16:creationId xmlns:a16="http://schemas.microsoft.com/office/drawing/2014/main" id="{369E7EDC-DEB7-4170-B932-73BB1DAFAB18}"/>
                </a:ext>
              </a:extLst>
            </p:cNvPr>
            <p:cNvSpPr/>
            <p:nvPr/>
          </p:nvSpPr>
          <p:spPr>
            <a:xfrm>
              <a:off x="312370" y="53564"/>
              <a:ext cx="50759" cy="558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670"/>
                    <a:pt x="7200" y="1340"/>
                    <a:pt x="4500" y="3433"/>
                  </a:cubicBezTo>
                  <a:cubicBezTo>
                    <a:pt x="1800" y="5526"/>
                    <a:pt x="3600" y="9042"/>
                    <a:pt x="3600" y="12307"/>
                  </a:cubicBezTo>
                  <a:cubicBezTo>
                    <a:pt x="3600" y="15572"/>
                    <a:pt x="1800" y="1858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07" name="Line">
              <a:extLst>
                <a:ext uri="{FF2B5EF4-FFF2-40B4-BE49-F238E27FC236}">
                  <a16:creationId xmlns:a16="http://schemas.microsoft.com/office/drawing/2014/main" id="{8438204A-F44D-4CD2-8C2B-490DACADEFF8}"/>
                </a:ext>
              </a:extLst>
            </p:cNvPr>
            <p:cNvSpPr/>
            <p:nvPr/>
          </p:nvSpPr>
          <p:spPr>
            <a:xfrm>
              <a:off x="66377" y="635113"/>
              <a:ext cx="464651" cy="53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600" y="18000"/>
                    <a:pt x="9200" y="14400"/>
                    <a:pt x="12600" y="11700"/>
                  </a:cubicBezTo>
                  <a:cubicBezTo>
                    <a:pt x="16000" y="9000"/>
                    <a:pt x="18200" y="7200"/>
                    <a:pt x="19500" y="5400"/>
                  </a:cubicBezTo>
                  <a:cubicBezTo>
                    <a:pt x="20800" y="3600"/>
                    <a:pt x="21200" y="18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08" name="Line">
              <a:extLst>
                <a:ext uri="{FF2B5EF4-FFF2-40B4-BE49-F238E27FC236}">
                  <a16:creationId xmlns:a16="http://schemas.microsoft.com/office/drawing/2014/main" id="{682BD03E-9596-41F0-BAAA-29FB6AB1CB94}"/>
                </a:ext>
              </a:extLst>
            </p:cNvPr>
            <p:cNvSpPr/>
            <p:nvPr/>
          </p:nvSpPr>
          <p:spPr>
            <a:xfrm>
              <a:off x="0" y="22956"/>
              <a:ext cx="531028" cy="68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81" extrusionOk="0">
                  <a:moveTo>
                    <a:pt x="0" y="20381"/>
                  </a:moveTo>
                  <a:cubicBezTo>
                    <a:pt x="1580" y="14028"/>
                    <a:pt x="3161" y="7675"/>
                    <a:pt x="5883" y="3863"/>
                  </a:cubicBezTo>
                  <a:cubicBezTo>
                    <a:pt x="8605" y="52"/>
                    <a:pt x="12468" y="-1219"/>
                    <a:pt x="15278" y="1322"/>
                  </a:cubicBezTo>
                  <a:cubicBezTo>
                    <a:pt x="18088" y="3863"/>
                    <a:pt x="19844" y="10216"/>
                    <a:pt x="21600" y="1656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09" name="Line">
              <a:extLst>
                <a:ext uri="{FF2B5EF4-FFF2-40B4-BE49-F238E27FC236}">
                  <a16:creationId xmlns:a16="http://schemas.microsoft.com/office/drawing/2014/main" id="{0C2567CF-7C7D-43FE-9023-0B0F4F3BE1AD}"/>
                </a:ext>
              </a:extLst>
            </p:cNvPr>
            <p:cNvSpPr/>
            <p:nvPr/>
          </p:nvSpPr>
          <p:spPr>
            <a:xfrm>
              <a:off x="648167" y="340514"/>
              <a:ext cx="269418" cy="336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86" y="4708"/>
                    <a:pt x="1371" y="9415"/>
                    <a:pt x="1886" y="12462"/>
                  </a:cubicBezTo>
                  <a:cubicBezTo>
                    <a:pt x="2400" y="15508"/>
                    <a:pt x="2743" y="16892"/>
                    <a:pt x="3600" y="17031"/>
                  </a:cubicBezTo>
                  <a:cubicBezTo>
                    <a:pt x="4457" y="17169"/>
                    <a:pt x="5829" y="16062"/>
                    <a:pt x="7029" y="13846"/>
                  </a:cubicBezTo>
                  <a:cubicBezTo>
                    <a:pt x="8229" y="11631"/>
                    <a:pt x="9257" y="8308"/>
                    <a:pt x="10800" y="5954"/>
                  </a:cubicBezTo>
                  <a:cubicBezTo>
                    <a:pt x="12343" y="3600"/>
                    <a:pt x="14400" y="2215"/>
                    <a:pt x="15943" y="2215"/>
                  </a:cubicBezTo>
                  <a:cubicBezTo>
                    <a:pt x="17486" y="2215"/>
                    <a:pt x="18514" y="3600"/>
                    <a:pt x="19371" y="7062"/>
                  </a:cubicBezTo>
                  <a:cubicBezTo>
                    <a:pt x="20229" y="10523"/>
                    <a:pt x="20914" y="1606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10" name="Line">
              <a:extLst>
                <a:ext uri="{FF2B5EF4-FFF2-40B4-BE49-F238E27FC236}">
                  <a16:creationId xmlns:a16="http://schemas.microsoft.com/office/drawing/2014/main" id="{75675CEE-C5DE-41BE-8FF0-8516435E0223}"/>
                </a:ext>
              </a:extLst>
            </p:cNvPr>
            <p:cNvSpPr/>
            <p:nvPr/>
          </p:nvSpPr>
          <p:spPr>
            <a:xfrm>
              <a:off x="1062057" y="294602"/>
              <a:ext cx="218659" cy="367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extrusionOk="0">
                  <a:moveTo>
                    <a:pt x="21600" y="1844"/>
                  </a:moveTo>
                  <a:cubicBezTo>
                    <a:pt x="19906" y="1091"/>
                    <a:pt x="18212" y="337"/>
                    <a:pt x="16306" y="86"/>
                  </a:cubicBezTo>
                  <a:cubicBezTo>
                    <a:pt x="14400" y="-165"/>
                    <a:pt x="12282" y="86"/>
                    <a:pt x="10165" y="1468"/>
                  </a:cubicBezTo>
                  <a:cubicBezTo>
                    <a:pt x="8047" y="2849"/>
                    <a:pt x="5929" y="5361"/>
                    <a:pt x="5929" y="7621"/>
                  </a:cubicBezTo>
                  <a:cubicBezTo>
                    <a:pt x="5929" y="9882"/>
                    <a:pt x="8047" y="11891"/>
                    <a:pt x="9953" y="13272"/>
                  </a:cubicBezTo>
                  <a:cubicBezTo>
                    <a:pt x="11859" y="14654"/>
                    <a:pt x="13553" y="15407"/>
                    <a:pt x="15247" y="16161"/>
                  </a:cubicBezTo>
                  <a:cubicBezTo>
                    <a:pt x="16941" y="16914"/>
                    <a:pt x="18635" y="17668"/>
                    <a:pt x="18635" y="18421"/>
                  </a:cubicBezTo>
                  <a:cubicBezTo>
                    <a:pt x="18635" y="19175"/>
                    <a:pt x="16941" y="19928"/>
                    <a:pt x="13553" y="20430"/>
                  </a:cubicBezTo>
                  <a:cubicBezTo>
                    <a:pt x="10165" y="20933"/>
                    <a:pt x="5082" y="21184"/>
                    <a:pt x="0" y="2143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11" name="Line">
              <a:extLst>
                <a:ext uri="{FF2B5EF4-FFF2-40B4-BE49-F238E27FC236}">
                  <a16:creationId xmlns:a16="http://schemas.microsoft.com/office/drawing/2014/main" id="{7113C09A-CCE1-4B10-9F83-FAFDA9E0FB7C}"/>
                </a:ext>
              </a:extLst>
            </p:cNvPr>
            <p:cNvSpPr/>
            <p:nvPr/>
          </p:nvSpPr>
          <p:spPr>
            <a:xfrm>
              <a:off x="1495468" y="0"/>
              <a:ext cx="58571" cy="715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0" extrusionOk="0">
                  <a:moveTo>
                    <a:pt x="21600" y="845"/>
                  </a:moveTo>
                  <a:cubicBezTo>
                    <a:pt x="16615" y="327"/>
                    <a:pt x="11631" y="-190"/>
                    <a:pt x="7477" y="69"/>
                  </a:cubicBezTo>
                  <a:cubicBezTo>
                    <a:pt x="3323" y="327"/>
                    <a:pt x="0" y="1362"/>
                    <a:pt x="0" y="3820"/>
                  </a:cubicBezTo>
                  <a:cubicBezTo>
                    <a:pt x="0" y="6277"/>
                    <a:pt x="3323" y="10157"/>
                    <a:pt x="5815" y="13326"/>
                  </a:cubicBezTo>
                  <a:cubicBezTo>
                    <a:pt x="8308" y="16495"/>
                    <a:pt x="9969" y="18953"/>
                    <a:pt x="11631" y="2141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12" name="Line">
              <a:extLst>
                <a:ext uri="{FF2B5EF4-FFF2-40B4-BE49-F238E27FC236}">
                  <a16:creationId xmlns:a16="http://schemas.microsoft.com/office/drawing/2014/main" id="{354C3B8E-2A83-4DCF-84BC-86D480232E3C}"/>
                </a:ext>
              </a:extLst>
            </p:cNvPr>
            <p:cNvSpPr/>
            <p:nvPr/>
          </p:nvSpPr>
          <p:spPr>
            <a:xfrm>
              <a:off x="1397854" y="417033"/>
              <a:ext cx="234277" cy="26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13" name="Line">
              <a:extLst>
                <a:ext uri="{FF2B5EF4-FFF2-40B4-BE49-F238E27FC236}">
                  <a16:creationId xmlns:a16="http://schemas.microsoft.com/office/drawing/2014/main" id="{CF35D4EC-055B-46C2-A1A8-BAB0A06ACBB6}"/>
                </a:ext>
              </a:extLst>
            </p:cNvPr>
            <p:cNvSpPr/>
            <p:nvPr/>
          </p:nvSpPr>
          <p:spPr>
            <a:xfrm>
              <a:off x="1694605" y="394078"/>
              <a:ext cx="300655" cy="32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2" extrusionOk="0">
                  <a:moveTo>
                    <a:pt x="0" y="3963"/>
                  </a:moveTo>
                  <a:cubicBezTo>
                    <a:pt x="1565" y="3963"/>
                    <a:pt x="3130" y="3963"/>
                    <a:pt x="4696" y="5347"/>
                  </a:cubicBezTo>
                  <a:cubicBezTo>
                    <a:pt x="6261" y="6732"/>
                    <a:pt x="7826" y="9501"/>
                    <a:pt x="8922" y="11578"/>
                  </a:cubicBezTo>
                  <a:cubicBezTo>
                    <a:pt x="10017" y="13655"/>
                    <a:pt x="10643" y="15040"/>
                    <a:pt x="10800" y="16701"/>
                  </a:cubicBezTo>
                  <a:cubicBezTo>
                    <a:pt x="10957" y="18363"/>
                    <a:pt x="10643" y="20301"/>
                    <a:pt x="9861" y="20717"/>
                  </a:cubicBezTo>
                  <a:cubicBezTo>
                    <a:pt x="9078" y="21132"/>
                    <a:pt x="7826" y="20024"/>
                    <a:pt x="7200" y="17532"/>
                  </a:cubicBezTo>
                  <a:cubicBezTo>
                    <a:pt x="6574" y="15040"/>
                    <a:pt x="6574" y="11163"/>
                    <a:pt x="8296" y="7840"/>
                  </a:cubicBezTo>
                  <a:cubicBezTo>
                    <a:pt x="10017" y="4517"/>
                    <a:pt x="13461" y="1747"/>
                    <a:pt x="15965" y="640"/>
                  </a:cubicBezTo>
                  <a:cubicBezTo>
                    <a:pt x="18470" y="-468"/>
                    <a:pt x="20035" y="86"/>
                    <a:pt x="21600" y="64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14" name="Line">
              <a:extLst>
                <a:ext uri="{FF2B5EF4-FFF2-40B4-BE49-F238E27FC236}">
                  <a16:creationId xmlns:a16="http://schemas.microsoft.com/office/drawing/2014/main" id="{1F229DA1-E3A6-42D9-944C-52CAA196161E}"/>
                </a:ext>
              </a:extLst>
            </p:cNvPr>
            <p:cNvSpPr/>
            <p:nvPr/>
          </p:nvSpPr>
          <p:spPr>
            <a:xfrm>
              <a:off x="2057734" y="455293"/>
              <a:ext cx="351416" cy="244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9" extrusionOk="0">
                  <a:moveTo>
                    <a:pt x="0" y="1011"/>
                  </a:moveTo>
                  <a:cubicBezTo>
                    <a:pt x="800" y="5039"/>
                    <a:pt x="1600" y="9066"/>
                    <a:pt x="2000" y="12544"/>
                  </a:cubicBezTo>
                  <a:cubicBezTo>
                    <a:pt x="2400" y="16022"/>
                    <a:pt x="2400" y="18950"/>
                    <a:pt x="3067" y="20049"/>
                  </a:cubicBezTo>
                  <a:cubicBezTo>
                    <a:pt x="3733" y="21147"/>
                    <a:pt x="5067" y="20415"/>
                    <a:pt x="6800" y="17303"/>
                  </a:cubicBezTo>
                  <a:cubicBezTo>
                    <a:pt x="8533" y="14191"/>
                    <a:pt x="10667" y="8700"/>
                    <a:pt x="11867" y="5039"/>
                  </a:cubicBezTo>
                  <a:cubicBezTo>
                    <a:pt x="13067" y="1378"/>
                    <a:pt x="13333" y="-453"/>
                    <a:pt x="13467" y="96"/>
                  </a:cubicBezTo>
                  <a:cubicBezTo>
                    <a:pt x="13600" y="645"/>
                    <a:pt x="13600" y="3574"/>
                    <a:pt x="13733" y="6137"/>
                  </a:cubicBezTo>
                  <a:cubicBezTo>
                    <a:pt x="13867" y="8700"/>
                    <a:pt x="14133" y="10896"/>
                    <a:pt x="15467" y="12910"/>
                  </a:cubicBezTo>
                  <a:cubicBezTo>
                    <a:pt x="16800" y="14923"/>
                    <a:pt x="19200" y="16754"/>
                    <a:pt x="21600" y="1858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15" name="Line">
              <a:extLst>
                <a:ext uri="{FF2B5EF4-FFF2-40B4-BE49-F238E27FC236}">
                  <a16:creationId xmlns:a16="http://schemas.microsoft.com/office/drawing/2014/main" id="{2A3F80B3-42A9-480A-AD32-63D272E95E25}"/>
                </a:ext>
              </a:extLst>
            </p:cNvPr>
            <p:cNvSpPr/>
            <p:nvPr/>
          </p:nvSpPr>
          <p:spPr>
            <a:xfrm>
              <a:off x="2471623" y="409381"/>
              <a:ext cx="206946" cy="252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7" extrusionOk="0">
                  <a:moveTo>
                    <a:pt x="14850" y="5047"/>
                  </a:moveTo>
                  <a:cubicBezTo>
                    <a:pt x="13950" y="3247"/>
                    <a:pt x="13050" y="1447"/>
                    <a:pt x="11025" y="547"/>
                  </a:cubicBezTo>
                  <a:cubicBezTo>
                    <a:pt x="9000" y="-353"/>
                    <a:pt x="5850" y="-353"/>
                    <a:pt x="3600" y="2167"/>
                  </a:cubicBezTo>
                  <a:cubicBezTo>
                    <a:pt x="1350" y="4687"/>
                    <a:pt x="0" y="9727"/>
                    <a:pt x="0" y="13147"/>
                  </a:cubicBezTo>
                  <a:cubicBezTo>
                    <a:pt x="0" y="16567"/>
                    <a:pt x="1350" y="18367"/>
                    <a:pt x="5175" y="19447"/>
                  </a:cubicBezTo>
                  <a:cubicBezTo>
                    <a:pt x="9000" y="20527"/>
                    <a:pt x="15300" y="20887"/>
                    <a:pt x="21600" y="2124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16" name="Line">
              <a:extLst>
                <a:ext uri="{FF2B5EF4-FFF2-40B4-BE49-F238E27FC236}">
                  <a16:creationId xmlns:a16="http://schemas.microsoft.com/office/drawing/2014/main" id="{A3CF3672-A900-41D4-A30C-B71AA604E058}"/>
                </a:ext>
              </a:extLst>
            </p:cNvPr>
            <p:cNvSpPr/>
            <p:nvPr/>
          </p:nvSpPr>
          <p:spPr>
            <a:xfrm>
              <a:off x="2768375" y="107128"/>
              <a:ext cx="27334" cy="554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0800" y="4186"/>
                    <a:pt x="0" y="8372"/>
                    <a:pt x="0" y="11972"/>
                  </a:cubicBezTo>
                  <a:cubicBezTo>
                    <a:pt x="0" y="15572"/>
                    <a:pt x="10800" y="1858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17" name="Line">
              <a:extLst>
                <a:ext uri="{FF2B5EF4-FFF2-40B4-BE49-F238E27FC236}">
                  <a16:creationId xmlns:a16="http://schemas.microsoft.com/office/drawing/2014/main" id="{6CCCF41D-7C43-4B28-ADAD-ADD0BBC4ADA2}"/>
                </a:ext>
              </a:extLst>
            </p:cNvPr>
            <p:cNvSpPr/>
            <p:nvPr/>
          </p:nvSpPr>
          <p:spPr>
            <a:xfrm>
              <a:off x="2717616" y="443814"/>
              <a:ext cx="363128" cy="256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480"/>
                  </a:moveTo>
                  <a:cubicBezTo>
                    <a:pt x="2057" y="4320"/>
                    <a:pt x="4114" y="2160"/>
                    <a:pt x="5786" y="1080"/>
                  </a:cubicBezTo>
                  <a:cubicBezTo>
                    <a:pt x="7457" y="0"/>
                    <a:pt x="8743" y="0"/>
                    <a:pt x="10543" y="0"/>
                  </a:cubicBezTo>
                  <a:cubicBezTo>
                    <a:pt x="12343" y="0"/>
                    <a:pt x="14657" y="0"/>
                    <a:pt x="15943" y="1800"/>
                  </a:cubicBezTo>
                  <a:cubicBezTo>
                    <a:pt x="17229" y="3600"/>
                    <a:pt x="17486" y="7200"/>
                    <a:pt x="17614" y="10620"/>
                  </a:cubicBezTo>
                  <a:cubicBezTo>
                    <a:pt x="17743" y="14040"/>
                    <a:pt x="17743" y="17280"/>
                    <a:pt x="18386" y="19080"/>
                  </a:cubicBezTo>
                  <a:cubicBezTo>
                    <a:pt x="19029" y="20880"/>
                    <a:pt x="20314" y="2124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18" name="Line">
              <a:extLst>
                <a:ext uri="{FF2B5EF4-FFF2-40B4-BE49-F238E27FC236}">
                  <a16:creationId xmlns:a16="http://schemas.microsoft.com/office/drawing/2014/main" id="{847C4177-7A04-4980-AA52-0469D529A01D}"/>
                </a:ext>
              </a:extLst>
            </p:cNvPr>
            <p:cNvSpPr/>
            <p:nvPr/>
          </p:nvSpPr>
          <p:spPr>
            <a:xfrm>
              <a:off x="3069032" y="252515"/>
              <a:ext cx="50759" cy="87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0080" extrusionOk="0">
                  <a:moveTo>
                    <a:pt x="5024" y="8298"/>
                  </a:moveTo>
                  <a:cubicBezTo>
                    <a:pt x="1701" y="3389"/>
                    <a:pt x="-1622" y="-1520"/>
                    <a:pt x="870" y="444"/>
                  </a:cubicBezTo>
                  <a:cubicBezTo>
                    <a:pt x="3363" y="2407"/>
                    <a:pt x="11670" y="11244"/>
                    <a:pt x="19978" y="2008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19" name="Line">
              <a:extLst>
                <a:ext uri="{FF2B5EF4-FFF2-40B4-BE49-F238E27FC236}">
                  <a16:creationId xmlns:a16="http://schemas.microsoft.com/office/drawing/2014/main" id="{4258FD9A-64E0-40FE-AB65-55ACC538ABDD}"/>
                </a:ext>
              </a:extLst>
            </p:cNvPr>
            <p:cNvSpPr/>
            <p:nvPr/>
          </p:nvSpPr>
          <p:spPr>
            <a:xfrm>
              <a:off x="3236929" y="401729"/>
              <a:ext cx="581790" cy="363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293" extrusionOk="0">
                  <a:moveTo>
                    <a:pt x="2423" y="3209"/>
                  </a:moveTo>
                  <a:cubicBezTo>
                    <a:pt x="1788" y="3963"/>
                    <a:pt x="1153" y="4716"/>
                    <a:pt x="676" y="6600"/>
                  </a:cubicBezTo>
                  <a:cubicBezTo>
                    <a:pt x="200" y="8484"/>
                    <a:pt x="-118" y="11498"/>
                    <a:pt x="41" y="13381"/>
                  </a:cubicBezTo>
                  <a:cubicBezTo>
                    <a:pt x="200" y="15265"/>
                    <a:pt x="835" y="16019"/>
                    <a:pt x="1550" y="16395"/>
                  </a:cubicBezTo>
                  <a:cubicBezTo>
                    <a:pt x="2264" y="16772"/>
                    <a:pt x="3058" y="16772"/>
                    <a:pt x="3853" y="16646"/>
                  </a:cubicBezTo>
                  <a:cubicBezTo>
                    <a:pt x="4647" y="16521"/>
                    <a:pt x="5441" y="16270"/>
                    <a:pt x="5838" y="14888"/>
                  </a:cubicBezTo>
                  <a:cubicBezTo>
                    <a:pt x="6235" y="13507"/>
                    <a:pt x="6235" y="10995"/>
                    <a:pt x="6156" y="9112"/>
                  </a:cubicBezTo>
                  <a:cubicBezTo>
                    <a:pt x="6076" y="7228"/>
                    <a:pt x="5917" y="5972"/>
                    <a:pt x="5917" y="4465"/>
                  </a:cubicBezTo>
                  <a:cubicBezTo>
                    <a:pt x="5917" y="2958"/>
                    <a:pt x="6076" y="1200"/>
                    <a:pt x="6553" y="446"/>
                  </a:cubicBezTo>
                  <a:cubicBezTo>
                    <a:pt x="7029" y="-307"/>
                    <a:pt x="7823" y="-56"/>
                    <a:pt x="8379" y="823"/>
                  </a:cubicBezTo>
                  <a:cubicBezTo>
                    <a:pt x="8935" y="1702"/>
                    <a:pt x="9253" y="3209"/>
                    <a:pt x="9650" y="5470"/>
                  </a:cubicBezTo>
                  <a:cubicBezTo>
                    <a:pt x="10047" y="7730"/>
                    <a:pt x="10523" y="10744"/>
                    <a:pt x="10841" y="12879"/>
                  </a:cubicBezTo>
                  <a:cubicBezTo>
                    <a:pt x="11158" y="15014"/>
                    <a:pt x="11317" y="16270"/>
                    <a:pt x="11794" y="15642"/>
                  </a:cubicBezTo>
                  <a:cubicBezTo>
                    <a:pt x="12270" y="15014"/>
                    <a:pt x="13064" y="12502"/>
                    <a:pt x="13700" y="10493"/>
                  </a:cubicBezTo>
                  <a:cubicBezTo>
                    <a:pt x="14335" y="8484"/>
                    <a:pt x="14811" y="6977"/>
                    <a:pt x="15447" y="5972"/>
                  </a:cubicBezTo>
                  <a:cubicBezTo>
                    <a:pt x="16082" y="4967"/>
                    <a:pt x="16876" y="4465"/>
                    <a:pt x="17432" y="4842"/>
                  </a:cubicBezTo>
                  <a:cubicBezTo>
                    <a:pt x="17988" y="5219"/>
                    <a:pt x="18306" y="6474"/>
                    <a:pt x="18941" y="9363"/>
                  </a:cubicBezTo>
                  <a:cubicBezTo>
                    <a:pt x="19576" y="12251"/>
                    <a:pt x="20529" y="16772"/>
                    <a:pt x="21482" y="2129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20" name="Line">
              <a:extLst>
                <a:ext uri="{FF2B5EF4-FFF2-40B4-BE49-F238E27FC236}">
                  <a16:creationId xmlns:a16="http://schemas.microsoft.com/office/drawing/2014/main" id="{23697D48-20D5-45E0-A04F-0430A6D36AC4}"/>
                </a:ext>
              </a:extLst>
            </p:cNvPr>
            <p:cNvSpPr/>
            <p:nvPr/>
          </p:nvSpPr>
          <p:spPr>
            <a:xfrm>
              <a:off x="4779255" y="355818"/>
              <a:ext cx="773115" cy="63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413" extrusionOk="0">
                  <a:moveTo>
                    <a:pt x="7078" y="2064"/>
                  </a:moveTo>
                  <a:cubicBezTo>
                    <a:pt x="6841" y="1334"/>
                    <a:pt x="6604" y="605"/>
                    <a:pt x="5951" y="240"/>
                  </a:cubicBezTo>
                  <a:cubicBezTo>
                    <a:pt x="5298" y="-125"/>
                    <a:pt x="4230" y="-125"/>
                    <a:pt x="3162" y="605"/>
                  </a:cubicBezTo>
                  <a:cubicBezTo>
                    <a:pt x="2094" y="1334"/>
                    <a:pt x="1025" y="2794"/>
                    <a:pt x="432" y="3889"/>
                  </a:cubicBezTo>
                  <a:cubicBezTo>
                    <a:pt x="-161" y="4983"/>
                    <a:pt x="-280" y="5713"/>
                    <a:pt x="966" y="6589"/>
                  </a:cubicBezTo>
                  <a:cubicBezTo>
                    <a:pt x="2212" y="7464"/>
                    <a:pt x="4823" y="8486"/>
                    <a:pt x="6900" y="8194"/>
                  </a:cubicBezTo>
                  <a:cubicBezTo>
                    <a:pt x="8977" y="7902"/>
                    <a:pt x="10520" y="6297"/>
                    <a:pt x="11351" y="5129"/>
                  </a:cubicBezTo>
                  <a:cubicBezTo>
                    <a:pt x="12182" y="3961"/>
                    <a:pt x="12300" y="3232"/>
                    <a:pt x="12360" y="2502"/>
                  </a:cubicBezTo>
                  <a:cubicBezTo>
                    <a:pt x="12419" y="1772"/>
                    <a:pt x="12419" y="1043"/>
                    <a:pt x="12478" y="1043"/>
                  </a:cubicBezTo>
                  <a:cubicBezTo>
                    <a:pt x="12538" y="1043"/>
                    <a:pt x="12656" y="1772"/>
                    <a:pt x="13072" y="2721"/>
                  </a:cubicBezTo>
                  <a:cubicBezTo>
                    <a:pt x="13487" y="3670"/>
                    <a:pt x="14199" y="4837"/>
                    <a:pt x="14911" y="5494"/>
                  </a:cubicBezTo>
                  <a:cubicBezTo>
                    <a:pt x="15623" y="6151"/>
                    <a:pt x="16335" y="6297"/>
                    <a:pt x="16929" y="6078"/>
                  </a:cubicBezTo>
                  <a:cubicBezTo>
                    <a:pt x="17522" y="5859"/>
                    <a:pt x="17997" y="5275"/>
                    <a:pt x="18472" y="4691"/>
                  </a:cubicBezTo>
                  <a:cubicBezTo>
                    <a:pt x="18946" y="4107"/>
                    <a:pt x="19421" y="3524"/>
                    <a:pt x="19777" y="2794"/>
                  </a:cubicBezTo>
                  <a:cubicBezTo>
                    <a:pt x="20133" y="2064"/>
                    <a:pt x="20371" y="1189"/>
                    <a:pt x="20608" y="1407"/>
                  </a:cubicBezTo>
                  <a:cubicBezTo>
                    <a:pt x="20845" y="1626"/>
                    <a:pt x="21083" y="2940"/>
                    <a:pt x="21201" y="5640"/>
                  </a:cubicBezTo>
                  <a:cubicBezTo>
                    <a:pt x="21320" y="8340"/>
                    <a:pt x="21320" y="12426"/>
                    <a:pt x="21023" y="15199"/>
                  </a:cubicBezTo>
                  <a:cubicBezTo>
                    <a:pt x="20727" y="17972"/>
                    <a:pt x="20133" y="19432"/>
                    <a:pt x="19065" y="20307"/>
                  </a:cubicBezTo>
                  <a:cubicBezTo>
                    <a:pt x="17997" y="21183"/>
                    <a:pt x="16454" y="21475"/>
                    <a:pt x="15386" y="21402"/>
                  </a:cubicBezTo>
                  <a:cubicBezTo>
                    <a:pt x="14318" y="21329"/>
                    <a:pt x="13724" y="20891"/>
                    <a:pt x="13190" y="20453"/>
                  </a:cubicBezTo>
                  <a:cubicBezTo>
                    <a:pt x="12656" y="20016"/>
                    <a:pt x="12182" y="19578"/>
                    <a:pt x="12300" y="18775"/>
                  </a:cubicBezTo>
                  <a:cubicBezTo>
                    <a:pt x="12419" y="17972"/>
                    <a:pt x="13131" y="16805"/>
                    <a:pt x="13843" y="1563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21" name="Line">
              <a:extLst>
                <a:ext uri="{FF2B5EF4-FFF2-40B4-BE49-F238E27FC236}">
                  <a16:creationId xmlns:a16="http://schemas.microsoft.com/office/drawing/2014/main" id="{C8FA1949-EB81-4E7A-B947-0FB91A47039E}"/>
                </a:ext>
              </a:extLst>
            </p:cNvPr>
            <p:cNvSpPr/>
            <p:nvPr/>
          </p:nvSpPr>
          <p:spPr>
            <a:xfrm>
              <a:off x="5864740" y="394078"/>
              <a:ext cx="296751" cy="263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180" extrusionOk="0">
                  <a:moveTo>
                    <a:pt x="11968" y="7027"/>
                  </a:moveTo>
                  <a:cubicBezTo>
                    <a:pt x="11659" y="5313"/>
                    <a:pt x="11351" y="3598"/>
                    <a:pt x="10425" y="2398"/>
                  </a:cubicBezTo>
                  <a:cubicBezTo>
                    <a:pt x="9499" y="1198"/>
                    <a:pt x="7956" y="513"/>
                    <a:pt x="6259" y="170"/>
                  </a:cubicBezTo>
                  <a:cubicBezTo>
                    <a:pt x="4562" y="-173"/>
                    <a:pt x="2711" y="-173"/>
                    <a:pt x="1476" y="1884"/>
                  </a:cubicBezTo>
                  <a:cubicBezTo>
                    <a:pt x="242" y="3941"/>
                    <a:pt x="-375" y="8056"/>
                    <a:pt x="242" y="11656"/>
                  </a:cubicBezTo>
                  <a:cubicBezTo>
                    <a:pt x="859" y="15256"/>
                    <a:pt x="2711" y="18341"/>
                    <a:pt x="5796" y="19884"/>
                  </a:cubicBezTo>
                  <a:cubicBezTo>
                    <a:pt x="8882" y="21427"/>
                    <a:pt x="13202" y="21427"/>
                    <a:pt x="15979" y="20741"/>
                  </a:cubicBezTo>
                  <a:cubicBezTo>
                    <a:pt x="18756" y="20056"/>
                    <a:pt x="19991" y="18684"/>
                    <a:pt x="21225" y="1731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22" name="Line">
              <a:extLst>
                <a:ext uri="{FF2B5EF4-FFF2-40B4-BE49-F238E27FC236}">
                  <a16:creationId xmlns:a16="http://schemas.microsoft.com/office/drawing/2014/main" id="{4C8571A8-EA93-478E-BCD1-480477D5E094}"/>
                </a:ext>
              </a:extLst>
            </p:cNvPr>
            <p:cNvSpPr/>
            <p:nvPr/>
          </p:nvSpPr>
          <p:spPr>
            <a:xfrm>
              <a:off x="6212250" y="107128"/>
              <a:ext cx="66380" cy="581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4" h="21600" extrusionOk="0">
                  <a:moveTo>
                    <a:pt x="16214" y="0"/>
                  </a:moveTo>
                  <a:cubicBezTo>
                    <a:pt x="9464" y="1440"/>
                    <a:pt x="2714" y="2880"/>
                    <a:pt x="689" y="5840"/>
                  </a:cubicBezTo>
                  <a:cubicBezTo>
                    <a:pt x="-1336" y="8800"/>
                    <a:pt x="1364" y="13280"/>
                    <a:pt x="5414" y="16160"/>
                  </a:cubicBezTo>
                  <a:cubicBezTo>
                    <a:pt x="9464" y="19040"/>
                    <a:pt x="14864" y="20320"/>
                    <a:pt x="20264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23" name="Line">
              <a:extLst>
                <a:ext uri="{FF2B5EF4-FFF2-40B4-BE49-F238E27FC236}">
                  <a16:creationId xmlns:a16="http://schemas.microsoft.com/office/drawing/2014/main" id="{AD001FCE-E1D6-43AC-AA4F-2A820E761FA1}"/>
                </a:ext>
              </a:extLst>
            </p:cNvPr>
            <p:cNvSpPr/>
            <p:nvPr/>
          </p:nvSpPr>
          <p:spPr>
            <a:xfrm>
              <a:off x="6473861" y="348166"/>
              <a:ext cx="214753" cy="313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9" h="21600" extrusionOk="0">
                  <a:moveTo>
                    <a:pt x="0" y="10948"/>
                  </a:moveTo>
                  <a:cubicBezTo>
                    <a:pt x="2038" y="11836"/>
                    <a:pt x="4076" y="12723"/>
                    <a:pt x="7540" y="11984"/>
                  </a:cubicBezTo>
                  <a:cubicBezTo>
                    <a:pt x="11004" y="11244"/>
                    <a:pt x="15894" y="8877"/>
                    <a:pt x="18340" y="6805"/>
                  </a:cubicBezTo>
                  <a:cubicBezTo>
                    <a:pt x="20785" y="4734"/>
                    <a:pt x="20785" y="2959"/>
                    <a:pt x="19766" y="1775"/>
                  </a:cubicBezTo>
                  <a:cubicBezTo>
                    <a:pt x="18747" y="592"/>
                    <a:pt x="16710" y="0"/>
                    <a:pt x="13653" y="0"/>
                  </a:cubicBezTo>
                  <a:cubicBezTo>
                    <a:pt x="10596" y="0"/>
                    <a:pt x="6521" y="592"/>
                    <a:pt x="3668" y="2663"/>
                  </a:cubicBezTo>
                  <a:cubicBezTo>
                    <a:pt x="815" y="4734"/>
                    <a:pt x="-815" y="8285"/>
                    <a:pt x="1019" y="11688"/>
                  </a:cubicBezTo>
                  <a:cubicBezTo>
                    <a:pt x="2853" y="15090"/>
                    <a:pt x="8151" y="18345"/>
                    <a:pt x="13449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24" name="Line">
              <a:extLst>
                <a:ext uri="{FF2B5EF4-FFF2-40B4-BE49-F238E27FC236}">
                  <a16:creationId xmlns:a16="http://schemas.microsoft.com/office/drawing/2014/main" id="{6B6150D3-C234-4B11-AEFB-F1C6469E1BBB}"/>
                </a:ext>
              </a:extLst>
            </p:cNvPr>
            <p:cNvSpPr/>
            <p:nvPr/>
          </p:nvSpPr>
          <p:spPr>
            <a:xfrm>
              <a:off x="1202623" y="2203766"/>
              <a:ext cx="1253382" cy="424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518" extrusionOk="0">
                  <a:moveTo>
                    <a:pt x="0" y="4500"/>
                  </a:moveTo>
                  <a:cubicBezTo>
                    <a:pt x="1856" y="4936"/>
                    <a:pt x="3711" y="5373"/>
                    <a:pt x="5790" y="5809"/>
                  </a:cubicBezTo>
                  <a:cubicBezTo>
                    <a:pt x="7868" y="6245"/>
                    <a:pt x="10169" y="6682"/>
                    <a:pt x="12136" y="7009"/>
                  </a:cubicBezTo>
                  <a:cubicBezTo>
                    <a:pt x="14103" y="7336"/>
                    <a:pt x="15736" y="7554"/>
                    <a:pt x="16738" y="7663"/>
                  </a:cubicBezTo>
                  <a:cubicBezTo>
                    <a:pt x="17740" y="7773"/>
                    <a:pt x="18111" y="7773"/>
                    <a:pt x="18223" y="7227"/>
                  </a:cubicBezTo>
                  <a:cubicBezTo>
                    <a:pt x="18334" y="6682"/>
                    <a:pt x="18186" y="5591"/>
                    <a:pt x="17926" y="4827"/>
                  </a:cubicBezTo>
                  <a:cubicBezTo>
                    <a:pt x="17666" y="4063"/>
                    <a:pt x="17295" y="3627"/>
                    <a:pt x="16812" y="2863"/>
                  </a:cubicBezTo>
                  <a:cubicBezTo>
                    <a:pt x="16330" y="2100"/>
                    <a:pt x="15736" y="1009"/>
                    <a:pt x="15625" y="463"/>
                  </a:cubicBezTo>
                  <a:cubicBezTo>
                    <a:pt x="15513" y="-82"/>
                    <a:pt x="15885" y="-82"/>
                    <a:pt x="16701" y="136"/>
                  </a:cubicBezTo>
                  <a:cubicBezTo>
                    <a:pt x="17518" y="354"/>
                    <a:pt x="18779" y="791"/>
                    <a:pt x="19596" y="1227"/>
                  </a:cubicBezTo>
                  <a:cubicBezTo>
                    <a:pt x="20412" y="1663"/>
                    <a:pt x="20784" y="2100"/>
                    <a:pt x="21043" y="2863"/>
                  </a:cubicBezTo>
                  <a:cubicBezTo>
                    <a:pt x="21303" y="3627"/>
                    <a:pt x="21452" y="4718"/>
                    <a:pt x="21526" y="5809"/>
                  </a:cubicBezTo>
                  <a:cubicBezTo>
                    <a:pt x="21600" y="6900"/>
                    <a:pt x="21600" y="7991"/>
                    <a:pt x="21303" y="9300"/>
                  </a:cubicBezTo>
                  <a:cubicBezTo>
                    <a:pt x="21006" y="10609"/>
                    <a:pt x="20412" y="12136"/>
                    <a:pt x="19410" y="14209"/>
                  </a:cubicBezTo>
                  <a:cubicBezTo>
                    <a:pt x="18408" y="16282"/>
                    <a:pt x="16998" y="18900"/>
                    <a:pt x="15588" y="2151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25" name="Line">
              <a:extLst>
                <a:ext uri="{FF2B5EF4-FFF2-40B4-BE49-F238E27FC236}">
                  <a16:creationId xmlns:a16="http://schemas.microsoft.com/office/drawing/2014/main" id="{9D273B8B-8EF9-4032-BCD8-83D7D8201F77}"/>
                </a:ext>
              </a:extLst>
            </p:cNvPr>
            <p:cNvSpPr/>
            <p:nvPr/>
          </p:nvSpPr>
          <p:spPr>
            <a:xfrm>
              <a:off x="2729328" y="1981859"/>
              <a:ext cx="39046" cy="1128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8" h="21562" extrusionOk="0">
                  <a:moveTo>
                    <a:pt x="20688" y="2023"/>
                  </a:moveTo>
                  <a:cubicBezTo>
                    <a:pt x="20688" y="1611"/>
                    <a:pt x="20688" y="1199"/>
                    <a:pt x="18528" y="786"/>
                  </a:cubicBezTo>
                  <a:cubicBezTo>
                    <a:pt x="16368" y="374"/>
                    <a:pt x="12048" y="-38"/>
                    <a:pt x="7728" y="3"/>
                  </a:cubicBezTo>
                  <a:cubicBezTo>
                    <a:pt x="3408" y="44"/>
                    <a:pt x="-912" y="539"/>
                    <a:pt x="168" y="2147"/>
                  </a:cubicBezTo>
                  <a:cubicBezTo>
                    <a:pt x="1248" y="3754"/>
                    <a:pt x="7728" y="6475"/>
                    <a:pt x="12048" y="9278"/>
                  </a:cubicBezTo>
                  <a:cubicBezTo>
                    <a:pt x="16368" y="12081"/>
                    <a:pt x="18528" y="14967"/>
                    <a:pt x="17448" y="17028"/>
                  </a:cubicBezTo>
                  <a:cubicBezTo>
                    <a:pt x="16368" y="19089"/>
                    <a:pt x="12048" y="20325"/>
                    <a:pt x="7728" y="2156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26" name="Line">
              <a:extLst>
                <a:ext uri="{FF2B5EF4-FFF2-40B4-BE49-F238E27FC236}">
                  <a16:creationId xmlns:a16="http://schemas.microsoft.com/office/drawing/2014/main" id="{A17AF0B9-B018-4250-96B3-5DB10A2D33E1}"/>
                </a:ext>
              </a:extLst>
            </p:cNvPr>
            <p:cNvSpPr/>
            <p:nvPr/>
          </p:nvSpPr>
          <p:spPr>
            <a:xfrm>
              <a:off x="2733234" y="1874732"/>
              <a:ext cx="2276392" cy="1316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500" extrusionOk="0">
                  <a:moveTo>
                    <a:pt x="1072" y="1998"/>
                  </a:moveTo>
                  <a:cubicBezTo>
                    <a:pt x="1072" y="1647"/>
                    <a:pt x="1072" y="1295"/>
                    <a:pt x="1256" y="1119"/>
                  </a:cubicBezTo>
                  <a:cubicBezTo>
                    <a:pt x="1440" y="943"/>
                    <a:pt x="1808" y="943"/>
                    <a:pt x="2728" y="873"/>
                  </a:cubicBezTo>
                  <a:cubicBezTo>
                    <a:pt x="3649" y="802"/>
                    <a:pt x="5122" y="662"/>
                    <a:pt x="6615" y="521"/>
                  </a:cubicBezTo>
                  <a:cubicBezTo>
                    <a:pt x="8108" y="380"/>
                    <a:pt x="9622" y="239"/>
                    <a:pt x="11176" y="134"/>
                  </a:cubicBezTo>
                  <a:cubicBezTo>
                    <a:pt x="12731" y="28"/>
                    <a:pt x="14326" y="-42"/>
                    <a:pt x="15778" y="28"/>
                  </a:cubicBezTo>
                  <a:cubicBezTo>
                    <a:pt x="17231" y="99"/>
                    <a:pt x="18540" y="310"/>
                    <a:pt x="19317" y="451"/>
                  </a:cubicBezTo>
                  <a:cubicBezTo>
                    <a:pt x="20094" y="591"/>
                    <a:pt x="20340" y="662"/>
                    <a:pt x="20565" y="767"/>
                  </a:cubicBezTo>
                  <a:cubicBezTo>
                    <a:pt x="20790" y="873"/>
                    <a:pt x="20994" y="1013"/>
                    <a:pt x="21076" y="1260"/>
                  </a:cubicBezTo>
                  <a:cubicBezTo>
                    <a:pt x="21158" y="1506"/>
                    <a:pt x="21117" y="1858"/>
                    <a:pt x="21117" y="3054"/>
                  </a:cubicBezTo>
                  <a:cubicBezTo>
                    <a:pt x="21117" y="4250"/>
                    <a:pt x="21158" y="6290"/>
                    <a:pt x="21240" y="8507"/>
                  </a:cubicBezTo>
                  <a:cubicBezTo>
                    <a:pt x="21322" y="10723"/>
                    <a:pt x="21444" y="13115"/>
                    <a:pt x="21506" y="14944"/>
                  </a:cubicBezTo>
                  <a:cubicBezTo>
                    <a:pt x="21567" y="16774"/>
                    <a:pt x="21567" y="18040"/>
                    <a:pt x="21567" y="18920"/>
                  </a:cubicBezTo>
                  <a:cubicBezTo>
                    <a:pt x="21567" y="19799"/>
                    <a:pt x="21567" y="20292"/>
                    <a:pt x="21506" y="20679"/>
                  </a:cubicBezTo>
                  <a:cubicBezTo>
                    <a:pt x="21444" y="21065"/>
                    <a:pt x="21322" y="21347"/>
                    <a:pt x="21158" y="21452"/>
                  </a:cubicBezTo>
                  <a:cubicBezTo>
                    <a:pt x="20994" y="21558"/>
                    <a:pt x="20790" y="21488"/>
                    <a:pt x="19951" y="21241"/>
                  </a:cubicBezTo>
                  <a:cubicBezTo>
                    <a:pt x="19112" y="20995"/>
                    <a:pt x="17640" y="20573"/>
                    <a:pt x="16208" y="20292"/>
                  </a:cubicBezTo>
                  <a:cubicBezTo>
                    <a:pt x="14776" y="20010"/>
                    <a:pt x="13385" y="19869"/>
                    <a:pt x="11933" y="19799"/>
                  </a:cubicBezTo>
                  <a:cubicBezTo>
                    <a:pt x="10481" y="19729"/>
                    <a:pt x="8967" y="19729"/>
                    <a:pt x="7781" y="19799"/>
                  </a:cubicBezTo>
                  <a:cubicBezTo>
                    <a:pt x="6594" y="19869"/>
                    <a:pt x="5735" y="20010"/>
                    <a:pt x="4774" y="20151"/>
                  </a:cubicBezTo>
                  <a:cubicBezTo>
                    <a:pt x="3812" y="20292"/>
                    <a:pt x="2749" y="20432"/>
                    <a:pt x="2012" y="20503"/>
                  </a:cubicBezTo>
                  <a:cubicBezTo>
                    <a:pt x="1276" y="20573"/>
                    <a:pt x="867" y="20573"/>
                    <a:pt x="560" y="20573"/>
                  </a:cubicBezTo>
                  <a:cubicBezTo>
                    <a:pt x="253" y="20573"/>
                    <a:pt x="49" y="20573"/>
                    <a:pt x="8" y="20679"/>
                  </a:cubicBezTo>
                  <a:cubicBezTo>
                    <a:pt x="-33" y="20784"/>
                    <a:pt x="90" y="20995"/>
                    <a:pt x="212" y="2120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27" name="Line">
              <a:extLst>
                <a:ext uri="{FF2B5EF4-FFF2-40B4-BE49-F238E27FC236}">
                  <a16:creationId xmlns:a16="http://schemas.microsoft.com/office/drawing/2014/main" id="{D73F5D0D-0186-4F41-B963-FD8ECC302902}"/>
                </a:ext>
              </a:extLst>
            </p:cNvPr>
            <p:cNvSpPr/>
            <p:nvPr/>
          </p:nvSpPr>
          <p:spPr>
            <a:xfrm>
              <a:off x="3404829" y="2291765"/>
              <a:ext cx="31237" cy="443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502" extrusionOk="0">
                  <a:moveTo>
                    <a:pt x="0" y="5774"/>
                  </a:moveTo>
                  <a:cubicBezTo>
                    <a:pt x="5400" y="4725"/>
                    <a:pt x="10800" y="3677"/>
                    <a:pt x="14850" y="2523"/>
                  </a:cubicBezTo>
                  <a:cubicBezTo>
                    <a:pt x="18900" y="1370"/>
                    <a:pt x="21600" y="112"/>
                    <a:pt x="20250" y="7"/>
                  </a:cubicBezTo>
                  <a:cubicBezTo>
                    <a:pt x="18900" y="-98"/>
                    <a:pt x="13500" y="951"/>
                    <a:pt x="9450" y="4201"/>
                  </a:cubicBezTo>
                  <a:cubicBezTo>
                    <a:pt x="5400" y="7452"/>
                    <a:pt x="2700" y="12904"/>
                    <a:pt x="4050" y="16154"/>
                  </a:cubicBezTo>
                  <a:cubicBezTo>
                    <a:pt x="5400" y="19405"/>
                    <a:pt x="10800" y="20453"/>
                    <a:pt x="16200" y="2150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28" name="Line">
              <a:extLst>
                <a:ext uri="{FF2B5EF4-FFF2-40B4-BE49-F238E27FC236}">
                  <a16:creationId xmlns:a16="http://schemas.microsoft.com/office/drawing/2014/main" id="{CAB23615-18D3-4BB4-A69A-76710DCDB123}"/>
                </a:ext>
              </a:extLst>
            </p:cNvPr>
            <p:cNvSpPr/>
            <p:nvPr/>
          </p:nvSpPr>
          <p:spPr>
            <a:xfrm>
              <a:off x="3287690" y="2701144"/>
              <a:ext cx="273323" cy="57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48" extrusionOk="0">
                  <a:moveTo>
                    <a:pt x="0" y="20648"/>
                  </a:moveTo>
                  <a:cubicBezTo>
                    <a:pt x="1029" y="14477"/>
                    <a:pt x="2057" y="8305"/>
                    <a:pt x="4971" y="4448"/>
                  </a:cubicBezTo>
                  <a:cubicBezTo>
                    <a:pt x="7886" y="591"/>
                    <a:pt x="12686" y="-952"/>
                    <a:pt x="15771" y="591"/>
                  </a:cubicBezTo>
                  <a:cubicBezTo>
                    <a:pt x="18857" y="2134"/>
                    <a:pt x="20229" y="6762"/>
                    <a:pt x="21600" y="1139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29" name="Line">
              <a:extLst>
                <a:ext uri="{FF2B5EF4-FFF2-40B4-BE49-F238E27FC236}">
                  <a16:creationId xmlns:a16="http://schemas.microsoft.com/office/drawing/2014/main" id="{249E6A0D-0DFF-4815-8F51-828EF1C344D8}"/>
                </a:ext>
              </a:extLst>
            </p:cNvPr>
            <p:cNvSpPr/>
            <p:nvPr/>
          </p:nvSpPr>
          <p:spPr>
            <a:xfrm>
              <a:off x="3299403" y="2257330"/>
              <a:ext cx="285039" cy="87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0845" extrusionOk="0">
                  <a:moveTo>
                    <a:pt x="975" y="20845"/>
                  </a:moveTo>
                  <a:cubicBezTo>
                    <a:pt x="330" y="13645"/>
                    <a:pt x="-315" y="6445"/>
                    <a:pt x="169" y="2845"/>
                  </a:cubicBezTo>
                  <a:cubicBezTo>
                    <a:pt x="652" y="-755"/>
                    <a:pt x="2264" y="-755"/>
                    <a:pt x="5972" y="1816"/>
                  </a:cubicBezTo>
                  <a:cubicBezTo>
                    <a:pt x="9679" y="4388"/>
                    <a:pt x="15482" y="9531"/>
                    <a:pt x="21285" y="1467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30" name="Line">
              <a:extLst>
                <a:ext uri="{FF2B5EF4-FFF2-40B4-BE49-F238E27FC236}">
                  <a16:creationId xmlns:a16="http://schemas.microsoft.com/office/drawing/2014/main" id="{1DFEF5E1-6810-40C4-9014-628C646FB362}"/>
                </a:ext>
              </a:extLst>
            </p:cNvPr>
            <p:cNvSpPr/>
            <p:nvPr/>
          </p:nvSpPr>
          <p:spPr>
            <a:xfrm>
              <a:off x="3908524" y="2307069"/>
              <a:ext cx="78092" cy="505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800" y="554"/>
                    <a:pt x="12000" y="1108"/>
                    <a:pt x="9600" y="3415"/>
                  </a:cubicBezTo>
                  <a:cubicBezTo>
                    <a:pt x="7200" y="5723"/>
                    <a:pt x="7200" y="9785"/>
                    <a:pt x="6000" y="13108"/>
                  </a:cubicBezTo>
                  <a:cubicBezTo>
                    <a:pt x="4800" y="16431"/>
                    <a:pt x="2400" y="1901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31" name="Line">
              <a:extLst>
                <a:ext uri="{FF2B5EF4-FFF2-40B4-BE49-F238E27FC236}">
                  <a16:creationId xmlns:a16="http://schemas.microsoft.com/office/drawing/2014/main" id="{6B873A81-0A93-415B-8EBD-3E5242E01390}"/>
                </a:ext>
              </a:extLst>
            </p:cNvPr>
            <p:cNvSpPr/>
            <p:nvPr/>
          </p:nvSpPr>
          <p:spPr>
            <a:xfrm>
              <a:off x="3896811" y="2322373"/>
              <a:ext cx="285036" cy="99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extrusionOk="0">
                  <a:moveTo>
                    <a:pt x="0" y="15954"/>
                  </a:moveTo>
                  <a:cubicBezTo>
                    <a:pt x="327" y="11454"/>
                    <a:pt x="655" y="6954"/>
                    <a:pt x="1800" y="4254"/>
                  </a:cubicBezTo>
                  <a:cubicBezTo>
                    <a:pt x="2945" y="1554"/>
                    <a:pt x="4909" y="654"/>
                    <a:pt x="7364" y="204"/>
                  </a:cubicBezTo>
                  <a:cubicBezTo>
                    <a:pt x="9818" y="-246"/>
                    <a:pt x="12764" y="-246"/>
                    <a:pt x="15218" y="3354"/>
                  </a:cubicBezTo>
                  <a:cubicBezTo>
                    <a:pt x="17673" y="6954"/>
                    <a:pt x="19636" y="14154"/>
                    <a:pt x="21600" y="2135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32" name="Line">
              <a:extLst>
                <a:ext uri="{FF2B5EF4-FFF2-40B4-BE49-F238E27FC236}">
                  <a16:creationId xmlns:a16="http://schemas.microsoft.com/office/drawing/2014/main" id="{5E932342-D777-4BE5-99BC-0E6C1B651826}"/>
                </a:ext>
              </a:extLst>
            </p:cNvPr>
            <p:cNvSpPr/>
            <p:nvPr/>
          </p:nvSpPr>
          <p:spPr>
            <a:xfrm>
              <a:off x="3924142" y="2578713"/>
              <a:ext cx="269420" cy="26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33" name="Line">
              <a:extLst>
                <a:ext uri="{FF2B5EF4-FFF2-40B4-BE49-F238E27FC236}">
                  <a16:creationId xmlns:a16="http://schemas.microsoft.com/office/drawing/2014/main" id="{0B57469A-BD1B-42A2-9258-20F658BD659C}"/>
                </a:ext>
              </a:extLst>
            </p:cNvPr>
            <p:cNvSpPr/>
            <p:nvPr/>
          </p:nvSpPr>
          <p:spPr>
            <a:xfrm>
              <a:off x="5099434" y="2230550"/>
              <a:ext cx="991774" cy="386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476" extrusionOk="0">
                  <a:moveTo>
                    <a:pt x="2294" y="9236"/>
                  </a:moveTo>
                  <a:cubicBezTo>
                    <a:pt x="1826" y="8996"/>
                    <a:pt x="1359" y="8756"/>
                    <a:pt x="891" y="8876"/>
                  </a:cubicBezTo>
                  <a:cubicBezTo>
                    <a:pt x="424" y="8996"/>
                    <a:pt x="-44" y="9476"/>
                    <a:pt x="3" y="9716"/>
                  </a:cubicBezTo>
                  <a:cubicBezTo>
                    <a:pt x="50" y="9956"/>
                    <a:pt x="611" y="9956"/>
                    <a:pt x="2948" y="9956"/>
                  </a:cubicBezTo>
                  <a:cubicBezTo>
                    <a:pt x="5286" y="9956"/>
                    <a:pt x="9400" y="9956"/>
                    <a:pt x="12579" y="10076"/>
                  </a:cubicBezTo>
                  <a:cubicBezTo>
                    <a:pt x="15759" y="10196"/>
                    <a:pt x="18003" y="10436"/>
                    <a:pt x="19359" y="10556"/>
                  </a:cubicBezTo>
                  <a:cubicBezTo>
                    <a:pt x="20714" y="10676"/>
                    <a:pt x="21182" y="10676"/>
                    <a:pt x="21182" y="10556"/>
                  </a:cubicBezTo>
                  <a:cubicBezTo>
                    <a:pt x="21182" y="10436"/>
                    <a:pt x="20714" y="10196"/>
                    <a:pt x="20153" y="9116"/>
                  </a:cubicBezTo>
                  <a:cubicBezTo>
                    <a:pt x="19592" y="8036"/>
                    <a:pt x="18938" y="6116"/>
                    <a:pt x="18283" y="4436"/>
                  </a:cubicBezTo>
                  <a:cubicBezTo>
                    <a:pt x="17629" y="2756"/>
                    <a:pt x="16974" y="1316"/>
                    <a:pt x="16881" y="596"/>
                  </a:cubicBezTo>
                  <a:cubicBezTo>
                    <a:pt x="16787" y="-124"/>
                    <a:pt x="17255" y="-124"/>
                    <a:pt x="17956" y="236"/>
                  </a:cubicBezTo>
                  <a:cubicBezTo>
                    <a:pt x="18657" y="596"/>
                    <a:pt x="19592" y="1316"/>
                    <a:pt x="20294" y="2156"/>
                  </a:cubicBezTo>
                  <a:cubicBezTo>
                    <a:pt x="20995" y="2996"/>
                    <a:pt x="21462" y="3956"/>
                    <a:pt x="21509" y="5156"/>
                  </a:cubicBezTo>
                  <a:cubicBezTo>
                    <a:pt x="21556" y="6356"/>
                    <a:pt x="21182" y="7796"/>
                    <a:pt x="20387" y="9716"/>
                  </a:cubicBezTo>
                  <a:cubicBezTo>
                    <a:pt x="19592" y="11636"/>
                    <a:pt x="18377" y="14036"/>
                    <a:pt x="17535" y="16076"/>
                  </a:cubicBezTo>
                  <a:cubicBezTo>
                    <a:pt x="16694" y="18116"/>
                    <a:pt x="16226" y="19796"/>
                    <a:pt x="15759" y="2147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34" name="Line">
              <a:extLst>
                <a:ext uri="{FF2B5EF4-FFF2-40B4-BE49-F238E27FC236}">
                  <a16:creationId xmlns:a16="http://schemas.microsoft.com/office/drawing/2014/main" id="{270C3B87-1CE3-4BE1-801A-6DDEF4528048}"/>
                </a:ext>
              </a:extLst>
            </p:cNvPr>
            <p:cNvSpPr/>
            <p:nvPr/>
          </p:nvSpPr>
          <p:spPr>
            <a:xfrm>
              <a:off x="6251296" y="2008643"/>
              <a:ext cx="27334" cy="102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823"/>
                    <a:pt x="0" y="3646"/>
                    <a:pt x="1800" y="6243"/>
                  </a:cubicBezTo>
                  <a:cubicBezTo>
                    <a:pt x="3600" y="8841"/>
                    <a:pt x="7200" y="12213"/>
                    <a:pt x="10800" y="14901"/>
                  </a:cubicBezTo>
                  <a:cubicBezTo>
                    <a:pt x="14400" y="17590"/>
                    <a:pt x="18000" y="1959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35" name="Line">
              <a:extLst>
                <a:ext uri="{FF2B5EF4-FFF2-40B4-BE49-F238E27FC236}">
                  <a16:creationId xmlns:a16="http://schemas.microsoft.com/office/drawing/2014/main" id="{C07FB03F-AA1E-4F00-A89F-D23027644599}"/>
                </a:ext>
              </a:extLst>
            </p:cNvPr>
            <p:cNvSpPr/>
            <p:nvPr/>
          </p:nvSpPr>
          <p:spPr>
            <a:xfrm>
              <a:off x="6407481" y="1775256"/>
              <a:ext cx="2381818" cy="1549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41" extrusionOk="0">
                  <a:moveTo>
                    <a:pt x="0" y="1621"/>
                  </a:moveTo>
                  <a:cubicBezTo>
                    <a:pt x="0" y="1201"/>
                    <a:pt x="0" y="781"/>
                    <a:pt x="117" y="541"/>
                  </a:cubicBezTo>
                  <a:cubicBezTo>
                    <a:pt x="235" y="301"/>
                    <a:pt x="470" y="241"/>
                    <a:pt x="1233" y="181"/>
                  </a:cubicBezTo>
                  <a:cubicBezTo>
                    <a:pt x="1996" y="121"/>
                    <a:pt x="3287" y="61"/>
                    <a:pt x="4735" y="31"/>
                  </a:cubicBezTo>
                  <a:cubicBezTo>
                    <a:pt x="6183" y="1"/>
                    <a:pt x="7787" y="1"/>
                    <a:pt x="9313" y="61"/>
                  </a:cubicBezTo>
                  <a:cubicBezTo>
                    <a:pt x="10839" y="121"/>
                    <a:pt x="12287" y="241"/>
                    <a:pt x="13696" y="331"/>
                  </a:cubicBezTo>
                  <a:cubicBezTo>
                    <a:pt x="15104" y="421"/>
                    <a:pt x="16474" y="481"/>
                    <a:pt x="17570" y="451"/>
                  </a:cubicBezTo>
                  <a:cubicBezTo>
                    <a:pt x="18665" y="421"/>
                    <a:pt x="19487" y="301"/>
                    <a:pt x="19996" y="181"/>
                  </a:cubicBezTo>
                  <a:cubicBezTo>
                    <a:pt x="20504" y="61"/>
                    <a:pt x="20700" y="-59"/>
                    <a:pt x="20817" y="31"/>
                  </a:cubicBezTo>
                  <a:cubicBezTo>
                    <a:pt x="20935" y="121"/>
                    <a:pt x="20974" y="421"/>
                    <a:pt x="21052" y="1381"/>
                  </a:cubicBezTo>
                  <a:cubicBezTo>
                    <a:pt x="21130" y="2341"/>
                    <a:pt x="21248" y="3961"/>
                    <a:pt x="21267" y="6001"/>
                  </a:cubicBezTo>
                  <a:cubicBezTo>
                    <a:pt x="21287" y="8041"/>
                    <a:pt x="21209" y="10501"/>
                    <a:pt x="21228" y="12721"/>
                  </a:cubicBezTo>
                  <a:cubicBezTo>
                    <a:pt x="21248" y="14941"/>
                    <a:pt x="21365" y="16921"/>
                    <a:pt x="21443" y="18091"/>
                  </a:cubicBezTo>
                  <a:cubicBezTo>
                    <a:pt x="21522" y="19261"/>
                    <a:pt x="21561" y="19621"/>
                    <a:pt x="21580" y="20041"/>
                  </a:cubicBezTo>
                  <a:cubicBezTo>
                    <a:pt x="21600" y="20461"/>
                    <a:pt x="21600" y="20941"/>
                    <a:pt x="21502" y="21211"/>
                  </a:cubicBezTo>
                  <a:cubicBezTo>
                    <a:pt x="21404" y="21481"/>
                    <a:pt x="21209" y="21541"/>
                    <a:pt x="20504" y="21541"/>
                  </a:cubicBezTo>
                  <a:cubicBezTo>
                    <a:pt x="19800" y="21541"/>
                    <a:pt x="18587" y="21481"/>
                    <a:pt x="17393" y="21391"/>
                  </a:cubicBezTo>
                  <a:cubicBezTo>
                    <a:pt x="16200" y="21301"/>
                    <a:pt x="15026" y="21181"/>
                    <a:pt x="13852" y="21061"/>
                  </a:cubicBezTo>
                  <a:cubicBezTo>
                    <a:pt x="12678" y="20941"/>
                    <a:pt x="11504" y="20821"/>
                    <a:pt x="10233" y="20731"/>
                  </a:cubicBezTo>
                  <a:cubicBezTo>
                    <a:pt x="8961" y="20641"/>
                    <a:pt x="7591" y="20581"/>
                    <a:pt x="6457" y="20521"/>
                  </a:cubicBezTo>
                  <a:cubicBezTo>
                    <a:pt x="5322" y="20461"/>
                    <a:pt x="4422" y="20401"/>
                    <a:pt x="3620" y="20401"/>
                  </a:cubicBezTo>
                  <a:cubicBezTo>
                    <a:pt x="2817" y="20401"/>
                    <a:pt x="2113" y="20461"/>
                    <a:pt x="1565" y="20521"/>
                  </a:cubicBezTo>
                  <a:cubicBezTo>
                    <a:pt x="1017" y="20581"/>
                    <a:pt x="626" y="20641"/>
                    <a:pt x="235" y="2070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36" name="Line">
              <a:extLst>
                <a:ext uri="{FF2B5EF4-FFF2-40B4-BE49-F238E27FC236}">
                  <a16:creationId xmlns:a16="http://schemas.microsoft.com/office/drawing/2014/main" id="{E400FDD6-B543-4687-B546-1E906335282D}"/>
                </a:ext>
              </a:extLst>
            </p:cNvPr>
            <p:cNvSpPr/>
            <p:nvPr/>
          </p:nvSpPr>
          <p:spPr>
            <a:xfrm>
              <a:off x="6770612" y="2410370"/>
              <a:ext cx="39046" cy="439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800" y="5082"/>
                    <a:pt x="12000" y="10165"/>
                    <a:pt x="8400" y="13765"/>
                  </a:cubicBezTo>
                  <a:cubicBezTo>
                    <a:pt x="4800" y="17365"/>
                    <a:pt x="2400" y="1948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37" name="Line">
              <a:extLst>
                <a:ext uri="{FF2B5EF4-FFF2-40B4-BE49-F238E27FC236}">
                  <a16:creationId xmlns:a16="http://schemas.microsoft.com/office/drawing/2014/main" id="{AC822A87-1726-4933-94FE-01AF9A9C7029}"/>
                </a:ext>
              </a:extLst>
            </p:cNvPr>
            <p:cNvSpPr/>
            <p:nvPr/>
          </p:nvSpPr>
          <p:spPr>
            <a:xfrm>
              <a:off x="6641758" y="2770012"/>
              <a:ext cx="269420" cy="42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1371" y="11375"/>
                    <a:pt x="2743" y="2735"/>
                    <a:pt x="6343" y="575"/>
                  </a:cubicBezTo>
                  <a:cubicBezTo>
                    <a:pt x="9943" y="-1585"/>
                    <a:pt x="15771" y="2735"/>
                    <a:pt x="21600" y="705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38" name="Line">
              <a:extLst>
                <a:ext uri="{FF2B5EF4-FFF2-40B4-BE49-F238E27FC236}">
                  <a16:creationId xmlns:a16="http://schemas.microsoft.com/office/drawing/2014/main" id="{E790B605-808C-4E69-8015-D2779EA4C5C3}"/>
                </a:ext>
              </a:extLst>
            </p:cNvPr>
            <p:cNvSpPr/>
            <p:nvPr/>
          </p:nvSpPr>
          <p:spPr>
            <a:xfrm>
              <a:off x="6614427" y="2406545"/>
              <a:ext cx="296751" cy="30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11040"/>
                  </a:moveTo>
                  <a:cubicBezTo>
                    <a:pt x="4383" y="4869"/>
                    <a:pt x="8765" y="-1303"/>
                    <a:pt x="12365" y="240"/>
                  </a:cubicBezTo>
                  <a:cubicBezTo>
                    <a:pt x="15965" y="1783"/>
                    <a:pt x="18783" y="11040"/>
                    <a:pt x="21600" y="2029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39" name="Line">
              <a:extLst>
                <a:ext uri="{FF2B5EF4-FFF2-40B4-BE49-F238E27FC236}">
                  <a16:creationId xmlns:a16="http://schemas.microsoft.com/office/drawing/2014/main" id="{493EA3A8-E77F-45E6-8ADF-290D2E2D23FD}"/>
                </a:ext>
              </a:extLst>
            </p:cNvPr>
            <p:cNvSpPr/>
            <p:nvPr/>
          </p:nvSpPr>
          <p:spPr>
            <a:xfrm>
              <a:off x="7379733" y="2410370"/>
              <a:ext cx="101520" cy="478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900" y="1946"/>
                    <a:pt x="16200" y="3892"/>
                    <a:pt x="13950" y="7005"/>
                  </a:cubicBezTo>
                  <a:cubicBezTo>
                    <a:pt x="11700" y="10119"/>
                    <a:pt x="9900" y="14400"/>
                    <a:pt x="7650" y="17027"/>
                  </a:cubicBezTo>
                  <a:cubicBezTo>
                    <a:pt x="5400" y="19654"/>
                    <a:pt x="2700" y="20627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40" name="Line">
              <a:extLst>
                <a:ext uri="{FF2B5EF4-FFF2-40B4-BE49-F238E27FC236}">
                  <a16:creationId xmlns:a16="http://schemas.microsoft.com/office/drawing/2014/main" id="{DAF9C9A5-78EC-4DA2-BA4A-FA73E13F63A2}"/>
                </a:ext>
              </a:extLst>
            </p:cNvPr>
            <p:cNvSpPr/>
            <p:nvPr/>
          </p:nvSpPr>
          <p:spPr>
            <a:xfrm>
              <a:off x="7301640" y="2368285"/>
              <a:ext cx="382653" cy="63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295" extrusionOk="0">
                  <a:moveTo>
                    <a:pt x="2880" y="2283"/>
                  </a:moveTo>
                  <a:cubicBezTo>
                    <a:pt x="2640" y="1407"/>
                    <a:pt x="2400" y="532"/>
                    <a:pt x="3240" y="167"/>
                  </a:cubicBezTo>
                  <a:cubicBezTo>
                    <a:pt x="4080" y="-198"/>
                    <a:pt x="6000" y="-52"/>
                    <a:pt x="9000" y="1480"/>
                  </a:cubicBezTo>
                  <a:cubicBezTo>
                    <a:pt x="12000" y="3013"/>
                    <a:pt x="16080" y="5932"/>
                    <a:pt x="18480" y="8632"/>
                  </a:cubicBezTo>
                  <a:cubicBezTo>
                    <a:pt x="20880" y="11332"/>
                    <a:pt x="21600" y="13813"/>
                    <a:pt x="21120" y="15637"/>
                  </a:cubicBezTo>
                  <a:cubicBezTo>
                    <a:pt x="20640" y="17461"/>
                    <a:pt x="18960" y="18629"/>
                    <a:pt x="15960" y="19505"/>
                  </a:cubicBezTo>
                  <a:cubicBezTo>
                    <a:pt x="12960" y="20380"/>
                    <a:pt x="8640" y="20964"/>
                    <a:pt x="5760" y="21183"/>
                  </a:cubicBezTo>
                  <a:cubicBezTo>
                    <a:pt x="2880" y="21402"/>
                    <a:pt x="1440" y="21256"/>
                    <a:pt x="0" y="2111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41" name="Line">
              <a:extLst>
                <a:ext uri="{FF2B5EF4-FFF2-40B4-BE49-F238E27FC236}">
                  <a16:creationId xmlns:a16="http://schemas.microsoft.com/office/drawing/2014/main" id="{2ACAA731-730E-4F33-BFBB-46BBF3196B14}"/>
                </a:ext>
              </a:extLst>
            </p:cNvPr>
            <p:cNvSpPr/>
            <p:nvPr/>
          </p:nvSpPr>
          <p:spPr>
            <a:xfrm>
              <a:off x="8851773" y="2249678"/>
              <a:ext cx="816067" cy="329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30" extrusionOk="0">
                  <a:moveTo>
                    <a:pt x="1137" y="13856"/>
                  </a:moveTo>
                  <a:cubicBezTo>
                    <a:pt x="568" y="13575"/>
                    <a:pt x="0" y="13295"/>
                    <a:pt x="0" y="12874"/>
                  </a:cubicBezTo>
                  <a:cubicBezTo>
                    <a:pt x="0" y="12453"/>
                    <a:pt x="568" y="11892"/>
                    <a:pt x="2672" y="11472"/>
                  </a:cubicBezTo>
                  <a:cubicBezTo>
                    <a:pt x="4775" y="11051"/>
                    <a:pt x="8413" y="10770"/>
                    <a:pt x="11141" y="10770"/>
                  </a:cubicBezTo>
                  <a:cubicBezTo>
                    <a:pt x="13869" y="10770"/>
                    <a:pt x="15688" y="11051"/>
                    <a:pt x="16939" y="11051"/>
                  </a:cubicBezTo>
                  <a:cubicBezTo>
                    <a:pt x="18189" y="11051"/>
                    <a:pt x="18872" y="10770"/>
                    <a:pt x="18985" y="10209"/>
                  </a:cubicBezTo>
                  <a:cubicBezTo>
                    <a:pt x="19099" y="9648"/>
                    <a:pt x="18644" y="8807"/>
                    <a:pt x="18019" y="7404"/>
                  </a:cubicBezTo>
                  <a:cubicBezTo>
                    <a:pt x="17394" y="6001"/>
                    <a:pt x="16598" y="4038"/>
                    <a:pt x="15916" y="2635"/>
                  </a:cubicBezTo>
                  <a:cubicBezTo>
                    <a:pt x="15234" y="1233"/>
                    <a:pt x="14665" y="391"/>
                    <a:pt x="14665" y="111"/>
                  </a:cubicBezTo>
                  <a:cubicBezTo>
                    <a:pt x="14665" y="-170"/>
                    <a:pt x="15234" y="111"/>
                    <a:pt x="16257" y="672"/>
                  </a:cubicBezTo>
                  <a:cubicBezTo>
                    <a:pt x="17280" y="1233"/>
                    <a:pt x="18758" y="2074"/>
                    <a:pt x="19724" y="2916"/>
                  </a:cubicBezTo>
                  <a:cubicBezTo>
                    <a:pt x="20691" y="3757"/>
                    <a:pt x="21145" y="4599"/>
                    <a:pt x="21373" y="5721"/>
                  </a:cubicBezTo>
                  <a:cubicBezTo>
                    <a:pt x="21600" y="6843"/>
                    <a:pt x="21600" y="8246"/>
                    <a:pt x="20691" y="10349"/>
                  </a:cubicBezTo>
                  <a:cubicBezTo>
                    <a:pt x="19781" y="12453"/>
                    <a:pt x="17962" y="15259"/>
                    <a:pt x="16768" y="17222"/>
                  </a:cubicBezTo>
                  <a:cubicBezTo>
                    <a:pt x="15575" y="19186"/>
                    <a:pt x="15006" y="20308"/>
                    <a:pt x="14438" y="2143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42" name="Line">
              <a:extLst>
                <a:ext uri="{FF2B5EF4-FFF2-40B4-BE49-F238E27FC236}">
                  <a16:creationId xmlns:a16="http://schemas.microsoft.com/office/drawing/2014/main" id="{011CF17A-C4CF-43F3-B795-77475D365A37}"/>
                </a:ext>
              </a:extLst>
            </p:cNvPr>
            <p:cNvSpPr/>
            <p:nvPr/>
          </p:nvSpPr>
          <p:spPr>
            <a:xfrm>
              <a:off x="9839643" y="1817343"/>
              <a:ext cx="62474" cy="1239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8" extrusionOk="0">
                  <a:moveTo>
                    <a:pt x="21600" y="3754"/>
                  </a:moveTo>
                  <a:cubicBezTo>
                    <a:pt x="20160" y="3009"/>
                    <a:pt x="18720" y="2264"/>
                    <a:pt x="18000" y="1557"/>
                  </a:cubicBezTo>
                  <a:cubicBezTo>
                    <a:pt x="17280" y="849"/>
                    <a:pt x="17280" y="179"/>
                    <a:pt x="16560" y="30"/>
                  </a:cubicBezTo>
                  <a:cubicBezTo>
                    <a:pt x="15840" y="-119"/>
                    <a:pt x="14400" y="253"/>
                    <a:pt x="12240" y="1855"/>
                  </a:cubicBezTo>
                  <a:cubicBezTo>
                    <a:pt x="10080" y="3456"/>
                    <a:pt x="7200" y="6287"/>
                    <a:pt x="6480" y="9042"/>
                  </a:cubicBezTo>
                  <a:cubicBezTo>
                    <a:pt x="5760" y="11798"/>
                    <a:pt x="7200" y="14480"/>
                    <a:pt x="7920" y="16379"/>
                  </a:cubicBezTo>
                  <a:cubicBezTo>
                    <a:pt x="8640" y="18278"/>
                    <a:pt x="8640" y="19395"/>
                    <a:pt x="8640" y="20140"/>
                  </a:cubicBezTo>
                  <a:cubicBezTo>
                    <a:pt x="8640" y="20885"/>
                    <a:pt x="8640" y="21258"/>
                    <a:pt x="7200" y="21369"/>
                  </a:cubicBezTo>
                  <a:cubicBezTo>
                    <a:pt x="5760" y="21481"/>
                    <a:pt x="2880" y="21332"/>
                    <a:pt x="0" y="2118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43" name="Line">
              <a:extLst>
                <a:ext uri="{FF2B5EF4-FFF2-40B4-BE49-F238E27FC236}">
                  <a16:creationId xmlns:a16="http://schemas.microsoft.com/office/drawing/2014/main" id="{0DD30734-C758-47E4-A670-546CF1E1C681}"/>
                </a:ext>
              </a:extLst>
            </p:cNvPr>
            <p:cNvSpPr/>
            <p:nvPr/>
          </p:nvSpPr>
          <p:spPr>
            <a:xfrm>
              <a:off x="9784979" y="1756128"/>
              <a:ext cx="2389628" cy="164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33" extrusionOk="0">
                  <a:moveTo>
                    <a:pt x="1638" y="1958"/>
                  </a:moveTo>
                  <a:cubicBezTo>
                    <a:pt x="1638" y="1619"/>
                    <a:pt x="1638" y="1280"/>
                    <a:pt x="1774" y="1110"/>
                  </a:cubicBezTo>
                  <a:cubicBezTo>
                    <a:pt x="1910" y="940"/>
                    <a:pt x="2183" y="940"/>
                    <a:pt x="3061" y="912"/>
                  </a:cubicBezTo>
                  <a:cubicBezTo>
                    <a:pt x="3938" y="884"/>
                    <a:pt x="5419" y="827"/>
                    <a:pt x="6862" y="714"/>
                  </a:cubicBezTo>
                  <a:cubicBezTo>
                    <a:pt x="8305" y="601"/>
                    <a:pt x="9708" y="431"/>
                    <a:pt x="11151" y="290"/>
                  </a:cubicBezTo>
                  <a:cubicBezTo>
                    <a:pt x="12594" y="149"/>
                    <a:pt x="14075" y="36"/>
                    <a:pt x="15518" y="7"/>
                  </a:cubicBezTo>
                  <a:cubicBezTo>
                    <a:pt x="16960" y="-21"/>
                    <a:pt x="18364" y="36"/>
                    <a:pt x="19261" y="64"/>
                  </a:cubicBezTo>
                  <a:cubicBezTo>
                    <a:pt x="20157" y="92"/>
                    <a:pt x="20547" y="92"/>
                    <a:pt x="20840" y="120"/>
                  </a:cubicBezTo>
                  <a:cubicBezTo>
                    <a:pt x="21132" y="149"/>
                    <a:pt x="21327" y="205"/>
                    <a:pt x="21444" y="375"/>
                  </a:cubicBezTo>
                  <a:cubicBezTo>
                    <a:pt x="21561" y="544"/>
                    <a:pt x="21600" y="827"/>
                    <a:pt x="21581" y="1788"/>
                  </a:cubicBezTo>
                  <a:cubicBezTo>
                    <a:pt x="21561" y="2750"/>
                    <a:pt x="21483" y="4389"/>
                    <a:pt x="21425" y="6397"/>
                  </a:cubicBezTo>
                  <a:cubicBezTo>
                    <a:pt x="21366" y="8404"/>
                    <a:pt x="21327" y="10779"/>
                    <a:pt x="21327" y="12984"/>
                  </a:cubicBezTo>
                  <a:cubicBezTo>
                    <a:pt x="21327" y="15189"/>
                    <a:pt x="21366" y="17225"/>
                    <a:pt x="21366" y="18526"/>
                  </a:cubicBezTo>
                  <a:cubicBezTo>
                    <a:pt x="21366" y="19826"/>
                    <a:pt x="21327" y="20392"/>
                    <a:pt x="21249" y="20787"/>
                  </a:cubicBezTo>
                  <a:cubicBezTo>
                    <a:pt x="21171" y="21183"/>
                    <a:pt x="21054" y="21409"/>
                    <a:pt x="20859" y="21494"/>
                  </a:cubicBezTo>
                  <a:cubicBezTo>
                    <a:pt x="20664" y="21579"/>
                    <a:pt x="20391" y="21522"/>
                    <a:pt x="19748" y="21325"/>
                  </a:cubicBezTo>
                  <a:cubicBezTo>
                    <a:pt x="19105" y="21127"/>
                    <a:pt x="18091" y="20787"/>
                    <a:pt x="17038" y="20505"/>
                  </a:cubicBezTo>
                  <a:cubicBezTo>
                    <a:pt x="15986" y="20222"/>
                    <a:pt x="14894" y="19996"/>
                    <a:pt x="13685" y="19798"/>
                  </a:cubicBezTo>
                  <a:cubicBezTo>
                    <a:pt x="12477" y="19600"/>
                    <a:pt x="11151" y="19430"/>
                    <a:pt x="9806" y="19317"/>
                  </a:cubicBezTo>
                  <a:cubicBezTo>
                    <a:pt x="8461" y="19204"/>
                    <a:pt x="7096" y="19148"/>
                    <a:pt x="5731" y="19119"/>
                  </a:cubicBezTo>
                  <a:cubicBezTo>
                    <a:pt x="4367" y="19091"/>
                    <a:pt x="3002" y="19091"/>
                    <a:pt x="2105" y="19034"/>
                  </a:cubicBezTo>
                  <a:cubicBezTo>
                    <a:pt x="1209" y="18978"/>
                    <a:pt x="780" y="18865"/>
                    <a:pt x="507" y="18837"/>
                  </a:cubicBezTo>
                  <a:cubicBezTo>
                    <a:pt x="234" y="18808"/>
                    <a:pt x="117" y="18865"/>
                    <a:pt x="0" y="1892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49" name="Line">
              <a:extLst>
                <a:ext uri="{FF2B5EF4-FFF2-40B4-BE49-F238E27FC236}">
                  <a16:creationId xmlns:a16="http://schemas.microsoft.com/office/drawing/2014/main" id="{B45B4CC5-FC02-4F11-8D1A-7325C42C5B70}"/>
                </a:ext>
              </a:extLst>
            </p:cNvPr>
            <p:cNvSpPr/>
            <p:nvPr/>
          </p:nvSpPr>
          <p:spPr>
            <a:xfrm>
              <a:off x="12283936" y="2299417"/>
              <a:ext cx="788733" cy="44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474" extrusionOk="0">
                  <a:moveTo>
                    <a:pt x="0" y="9012"/>
                  </a:moveTo>
                  <a:cubicBezTo>
                    <a:pt x="2715" y="8389"/>
                    <a:pt x="5430" y="7766"/>
                    <a:pt x="8557" y="7455"/>
                  </a:cubicBezTo>
                  <a:cubicBezTo>
                    <a:pt x="11685" y="7143"/>
                    <a:pt x="15226" y="7143"/>
                    <a:pt x="17528" y="7143"/>
                  </a:cubicBezTo>
                  <a:cubicBezTo>
                    <a:pt x="19830" y="7143"/>
                    <a:pt x="20892" y="7143"/>
                    <a:pt x="21128" y="7039"/>
                  </a:cubicBezTo>
                  <a:cubicBezTo>
                    <a:pt x="21364" y="6936"/>
                    <a:pt x="20774" y="6728"/>
                    <a:pt x="19948" y="5897"/>
                  </a:cubicBezTo>
                  <a:cubicBezTo>
                    <a:pt x="19121" y="5066"/>
                    <a:pt x="18059" y="3612"/>
                    <a:pt x="17292" y="2574"/>
                  </a:cubicBezTo>
                  <a:cubicBezTo>
                    <a:pt x="16525" y="1536"/>
                    <a:pt x="16052" y="912"/>
                    <a:pt x="16170" y="497"/>
                  </a:cubicBezTo>
                  <a:cubicBezTo>
                    <a:pt x="16289" y="82"/>
                    <a:pt x="16997" y="-126"/>
                    <a:pt x="17882" y="82"/>
                  </a:cubicBezTo>
                  <a:cubicBezTo>
                    <a:pt x="18767" y="289"/>
                    <a:pt x="19830" y="912"/>
                    <a:pt x="20538" y="1639"/>
                  </a:cubicBezTo>
                  <a:cubicBezTo>
                    <a:pt x="21246" y="2366"/>
                    <a:pt x="21600" y="3197"/>
                    <a:pt x="21541" y="4755"/>
                  </a:cubicBezTo>
                  <a:cubicBezTo>
                    <a:pt x="21482" y="6312"/>
                    <a:pt x="21010" y="8597"/>
                    <a:pt x="19652" y="11505"/>
                  </a:cubicBezTo>
                  <a:cubicBezTo>
                    <a:pt x="18295" y="14412"/>
                    <a:pt x="16052" y="17943"/>
                    <a:pt x="13810" y="2147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50" name="Line">
              <a:extLst>
                <a:ext uri="{FF2B5EF4-FFF2-40B4-BE49-F238E27FC236}">
                  <a16:creationId xmlns:a16="http://schemas.microsoft.com/office/drawing/2014/main" id="{512EC5BC-7AA9-4BAA-934C-C9D804564BBC}"/>
                </a:ext>
              </a:extLst>
            </p:cNvPr>
            <p:cNvSpPr/>
            <p:nvPr/>
          </p:nvSpPr>
          <p:spPr>
            <a:xfrm>
              <a:off x="13217139" y="2046902"/>
              <a:ext cx="128854" cy="1136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565" extrusionOk="0">
                  <a:moveTo>
                    <a:pt x="12960" y="0"/>
                  </a:moveTo>
                  <a:cubicBezTo>
                    <a:pt x="12240" y="1064"/>
                    <a:pt x="11520" y="2127"/>
                    <a:pt x="11520" y="4009"/>
                  </a:cubicBezTo>
                  <a:cubicBezTo>
                    <a:pt x="11520" y="5891"/>
                    <a:pt x="12240" y="8591"/>
                    <a:pt x="14040" y="11373"/>
                  </a:cubicBezTo>
                  <a:cubicBezTo>
                    <a:pt x="15840" y="14155"/>
                    <a:pt x="18720" y="17018"/>
                    <a:pt x="20160" y="18736"/>
                  </a:cubicBezTo>
                  <a:cubicBezTo>
                    <a:pt x="21600" y="20455"/>
                    <a:pt x="21600" y="21027"/>
                    <a:pt x="19800" y="21314"/>
                  </a:cubicBezTo>
                  <a:cubicBezTo>
                    <a:pt x="18000" y="21600"/>
                    <a:pt x="14400" y="21600"/>
                    <a:pt x="10800" y="21518"/>
                  </a:cubicBezTo>
                  <a:cubicBezTo>
                    <a:pt x="7200" y="21436"/>
                    <a:pt x="3600" y="21273"/>
                    <a:pt x="0" y="2110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51" name="Line">
              <a:extLst>
                <a:ext uri="{FF2B5EF4-FFF2-40B4-BE49-F238E27FC236}">
                  <a16:creationId xmlns:a16="http://schemas.microsoft.com/office/drawing/2014/main" id="{971D2F91-566B-4D00-9446-21966950B87B}"/>
                </a:ext>
              </a:extLst>
            </p:cNvPr>
            <p:cNvSpPr/>
            <p:nvPr/>
          </p:nvSpPr>
          <p:spPr>
            <a:xfrm>
              <a:off x="13256185" y="1932123"/>
              <a:ext cx="1534517" cy="1499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31" extrusionOk="0">
                  <a:moveTo>
                    <a:pt x="364" y="1663"/>
                  </a:moveTo>
                  <a:cubicBezTo>
                    <a:pt x="667" y="1292"/>
                    <a:pt x="971" y="920"/>
                    <a:pt x="1638" y="735"/>
                  </a:cubicBezTo>
                  <a:cubicBezTo>
                    <a:pt x="2306" y="549"/>
                    <a:pt x="3337" y="549"/>
                    <a:pt x="4915" y="487"/>
                  </a:cubicBezTo>
                  <a:cubicBezTo>
                    <a:pt x="6492" y="425"/>
                    <a:pt x="8616" y="301"/>
                    <a:pt x="10891" y="209"/>
                  </a:cubicBezTo>
                  <a:cubicBezTo>
                    <a:pt x="13166" y="116"/>
                    <a:pt x="15593" y="54"/>
                    <a:pt x="16958" y="23"/>
                  </a:cubicBezTo>
                  <a:cubicBezTo>
                    <a:pt x="18324" y="-8"/>
                    <a:pt x="18627" y="-8"/>
                    <a:pt x="19021" y="23"/>
                  </a:cubicBezTo>
                  <a:cubicBezTo>
                    <a:pt x="19416" y="54"/>
                    <a:pt x="19901" y="116"/>
                    <a:pt x="20053" y="332"/>
                  </a:cubicBezTo>
                  <a:cubicBezTo>
                    <a:pt x="20204" y="549"/>
                    <a:pt x="20022" y="920"/>
                    <a:pt x="19871" y="2003"/>
                  </a:cubicBezTo>
                  <a:cubicBezTo>
                    <a:pt x="19719" y="3087"/>
                    <a:pt x="19598" y="4881"/>
                    <a:pt x="19658" y="6769"/>
                  </a:cubicBezTo>
                  <a:cubicBezTo>
                    <a:pt x="19719" y="8657"/>
                    <a:pt x="19962" y="10637"/>
                    <a:pt x="20295" y="12649"/>
                  </a:cubicBezTo>
                  <a:cubicBezTo>
                    <a:pt x="20629" y="14660"/>
                    <a:pt x="21054" y="16703"/>
                    <a:pt x="21297" y="17879"/>
                  </a:cubicBezTo>
                  <a:cubicBezTo>
                    <a:pt x="21539" y="19054"/>
                    <a:pt x="21600" y="19364"/>
                    <a:pt x="21570" y="19673"/>
                  </a:cubicBezTo>
                  <a:cubicBezTo>
                    <a:pt x="21539" y="19983"/>
                    <a:pt x="21418" y="20292"/>
                    <a:pt x="21084" y="20571"/>
                  </a:cubicBezTo>
                  <a:cubicBezTo>
                    <a:pt x="20751" y="20849"/>
                    <a:pt x="20204" y="21097"/>
                    <a:pt x="19143" y="21283"/>
                  </a:cubicBezTo>
                  <a:cubicBezTo>
                    <a:pt x="18081" y="21468"/>
                    <a:pt x="16503" y="21592"/>
                    <a:pt x="15017" y="21499"/>
                  </a:cubicBezTo>
                  <a:cubicBezTo>
                    <a:pt x="13530" y="21406"/>
                    <a:pt x="12135" y="21097"/>
                    <a:pt x="10466" y="20695"/>
                  </a:cubicBezTo>
                  <a:cubicBezTo>
                    <a:pt x="8798" y="20292"/>
                    <a:pt x="6856" y="19797"/>
                    <a:pt x="5279" y="19550"/>
                  </a:cubicBezTo>
                  <a:cubicBezTo>
                    <a:pt x="3701" y="19302"/>
                    <a:pt x="2488" y="19302"/>
                    <a:pt x="1669" y="19364"/>
                  </a:cubicBezTo>
                  <a:cubicBezTo>
                    <a:pt x="849" y="19426"/>
                    <a:pt x="425" y="19550"/>
                    <a:pt x="0" y="1967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52" name="Line">
              <a:extLst>
                <a:ext uri="{FF2B5EF4-FFF2-40B4-BE49-F238E27FC236}">
                  <a16:creationId xmlns:a16="http://schemas.microsoft.com/office/drawing/2014/main" id="{1B5E64FA-BEE0-45B5-8674-4F89D1B835AA}"/>
                </a:ext>
              </a:extLst>
            </p:cNvPr>
            <p:cNvSpPr/>
            <p:nvPr/>
          </p:nvSpPr>
          <p:spPr>
            <a:xfrm>
              <a:off x="10337484" y="2283986"/>
              <a:ext cx="245990" cy="382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600" extrusionOk="0">
                  <a:moveTo>
                    <a:pt x="3175" y="0"/>
                  </a:moveTo>
                  <a:cubicBezTo>
                    <a:pt x="2057" y="5582"/>
                    <a:pt x="940" y="11164"/>
                    <a:pt x="382" y="14683"/>
                  </a:cubicBezTo>
                  <a:cubicBezTo>
                    <a:pt x="-177" y="18202"/>
                    <a:pt x="-177" y="19658"/>
                    <a:pt x="754" y="20508"/>
                  </a:cubicBezTo>
                  <a:cubicBezTo>
                    <a:pt x="1685" y="21357"/>
                    <a:pt x="3547" y="21600"/>
                    <a:pt x="6526" y="21600"/>
                  </a:cubicBezTo>
                  <a:cubicBezTo>
                    <a:pt x="9506" y="21600"/>
                    <a:pt x="13602" y="21357"/>
                    <a:pt x="16582" y="21115"/>
                  </a:cubicBezTo>
                  <a:cubicBezTo>
                    <a:pt x="19561" y="20872"/>
                    <a:pt x="21423" y="20629"/>
                    <a:pt x="21423" y="20387"/>
                  </a:cubicBezTo>
                  <a:cubicBezTo>
                    <a:pt x="21423" y="20144"/>
                    <a:pt x="19561" y="19901"/>
                    <a:pt x="17699" y="1965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53" name="Line">
              <a:extLst>
                <a:ext uri="{FF2B5EF4-FFF2-40B4-BE49-F238E27FC236}">
                  <a16:creationId xmlns:a16="http://schemas.microsoft.com/office/drawing/2014/main" id="{7F95AF3C-B3A6-4ABC-84EE-F3BBDB2A33CE}"/>
                </a:ext>
              </a:extLst>
            </p:cNvPr>
            <p:cNvSpPr/>
            <p:nvPr/>
          </p:nvSpPr>
          <p:spPr>
            <a:xfrm>
              <a:off x="10442807" y="2440267"/>
              <a:ext cx="144472" cy="65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55" y="14400"/>
                    <a:pt x="1309" y="7200"/>
                    <a:pt x="3273" y="3600"/>
                  </a:cubicBezTo>
                  <a:cubicBezTo>
                    <a:pt x="5236" y="0"/>
                    <a:pt x="8509" y="0"/>
                    <a:pt x="11782" y="0"/>
                  </a:cubicBezTo>
                  <a:cubicBezTo>
                    <a:pt x="15055" y="0"/>
                    <a:pt x="18327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54" name="Line">
              <a:extLst>
                <a:ext uri="{FF2B5EF4-FFF2-40B4-BE49-F238E27FC236}">
                  <a16:creationId xmlns:a16="http://schemas.microsoft.com/office/drawing/2014/main" id="{9D182C36-3DD5-4633-8170-F094F4418D5B}"/>
                </a:ext>
              </a:extLst>
            </p:cNvPr>
            <p:cNvSpPr/>
            <p:nvPr/>
          </p:nvSpPr>
          <p:spPr>
            <a:xfrm>
              <a:off x="10387975" y="2157177"/>
              <a:ext cx="253799" cy="141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444" extrusionOk="0">
                  <a:moveTo>
                    <a:pt x="1689" y="21444"/>
                  </a:moveTo>
                  <a:cubicBezTo>
                    <a:pt x="957" y="18171"/>
                    <a:pt x="225" y="14899"/>
                    <a:pt x="42" y="11626"/>
                  </a:cubicBezTo>
                  <a:cubicBezTo>
                    <a:pt x="-141" y="8353"/>
                    <a:pt x="225" y="5080"/>
                    <a:pt x="2239" y="3117"/>
                  </a:cubicBezTo>
                  <a:cubicBezTo>
                    <a:pt x="4252" y="1153"/>
                    <a:pt x="7913" y="499"/>
                    <a:pt x="10659" y="171"/>
                  </a:cubicBezTo>
                  <a:cubicBezTo>
                    <a:pt x="13405" y="-156"/>
                    <a:pt x="15235" y="-156"/>
                    <a:pt x="16883" y="1480"/>
                  </a:cubicBezTo>
                  <a:cubicBezTo>
                    <a:pt x="18530" y="3117"/>
                    <a:pt x="19995" y="6389"/>
                    <a:pt x="21459" y="966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55" name="Line">
              <a:extLst>
                <a:ext uri="{FF2B5EF4-FFF2-40B4-BE49-F238E27FC236}">
                  <a16:creationId xmlns:a16="http://schemas.microsoft.com/office/drawing/2014/main" id="{A9023491-1380-4A61-8182-78BA43849660}"/>
                </a:ext>
              </a:extLst>
            </p:cNvPr>
            <p:cNvSpPr/>
            <p:nvPr/>
          </p:nvSpPr>
          <p:spPr>
            <a:xfrm>
              <a:off x="10968997" y="2287871"/>
              <a:ext cx="230374" cy="386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142" extrusionOk="0">
                  <a:moveTo>
                    <a:pt x="2078" y="1420"/>
                  </a:moveTo>
                  <a:cubicBezTo>
                    <a:pt x="878" y="481"/>
                    <a:pt x="-322" y="-458"/>
                    <a:pt x="78" y="246"/>
                  </a:cubicBezTo>
                  <a:cubicBezTo>
                    <a:pt x="478" y="951"/>
                    <a:pt x="2478" y="3299"/>
                    <a:pt x="5878" y="6585"/>
                  </a:cubicBezTo>
                  <a:cubicBezTo>
                    <a:pt x="9278" y="9872"/>
                    <a:pt x="14078" y="14099"/>
                    <a:pt x="16878" y="16681"/>
                  </a:cubicBezTo>
                  <a:cubicBezTo>
                    <a:pt x="19678" y="19264"/>
                    <a:pt x="20478" y="20203"/>
                    <a:pt x="21278" y="2114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56" name="Line">
              <a:extLst>
                <a:ext uri="{FF2B5EF4-FFF2-40B4-BE49-F238E27FC236}">
                  <a16:creationId xmlns:a16="http://schemas.microsoft.com/office/drawing/2014/main" id="{D003B5CE-22D2-458D-8A0B-17773EFD45C6}"/>
                </a:ext>
              </a:extLst>
            </p:cNvPr>
            <p:cNvSpPr/>
            <p:nvPr/>
          </p:nvSpPr>
          <p:spPr>
            <a:xfrm>
              <a:off x="10932684" y="2329377"/>
              <a:ext cx="289195" cy="287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extrusionOk="0">
                  <a:moveTo>
                    <a:pt x="21600" y="2791"/>
                  </a:moveTo>
                  <a:cubicBezTo>
                    <a:pt x="21352" y="1455"/>
                    <a:pt x="21103" y="119"/>
                    <a:pt x="20483" y="7"/>
                  </a:cubicBezTo>
                  <a:cubicBezTo>
                    <a:pt x="19862" y="-104"/>
                    <a:pt x="18869" y="1009"/>
                    <a:pt x="15393" y="4795"/>
                  </a:cubicBezTo>
                  <a:cubicBezTo>
                    <a:pt x="11917" y="8581"/>
                    <a:pt x="5959" y="15038"/>
                    <a:pt x="0" y="2149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57" name="Line">
              <a:extLst>
                <a:ext uri="{FF2B5EF4-FFF2-40B4-BE49-F238E27FC236}">
                  <a16:creationId xmlns:a16="http://schemas.microsoft.com/office/drawing/2014/main" id="{84E8F077-7D31-4E29-8BF2-5FCA8F5A5C91}"/>
                </a:ext>
              </a:extLst>
            </p:cNvPr>
            <p:cNvSpPr/>
            <p:nvPr/>
          </p:nvSpPr>
          <p:spPr>
            <a:xfrm>
              <a:off x="14626708" y="2330025"/>
              <a:ext cx="636452" cy="363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413" extrusionOk="0">
                  <a:moveTo>
                    <a:pt x="0" y="12265"/>
                  </a:moveTo>
                  <a:cubicBezTo>
                    <a:pt x="435" y="10994"/>
                    <a:pt x="870" y="9724"/>
                    <a:pt x="1885" y="9088"/>
                  </a:cubicBezTo>
                  <a:cubicBezTo>
                    <a:pt x="2899" y="8453"/>
                    <a:pt x="4494" y="8453"/>
                    <a:pt x="7176" y="8453"/>
                  </a:cubicBezTo>
                  <a:cubicBezTo>
                    <a:pt x="9858" y="8453"/>
                    <a:pt x="13627" y="8453"/>
                    <a:pt x="15874" y="8580"/>
                  </a:cubicBezTo>
                  <a:cubicBezTo>
                    <a:pt x="18121" y="8707"/>
                    <a:pt x="18846" y="8961"/>
                    <a:pt x="18991" y="8453"/>
                  </a:cubicBezTo>
                  <a:cubicBezTo>
                    <a:pt x="19136" y="7945"/>
                    <a:pt x="18701" y="6674"/>
                    <a:pt x="18193" y="5531"/>
                  </a:cubicBezTo>
                  <a:cubicBezTo>
                    <a:pt x="17686" y="4387"/>
                    <a:pt x="17106" y="3371"/>
                    <a:pt x="16236" y="2354"/>
                  </a:cubicBezTo>
                  <a:cubicBezTo>
                    <a:pt x="15366" y="1338"/>
                    <a:pt x="14207" y="321"/>
                    <a:pt x="13989" y="67"/>
                  </a:cubicBezTo>
                  <a:cubicBezTo>
                    <a:pt x="13772" y="-187"/>
                    <a:pt x="14497" y="321"/>
                    <a:pt x="15584" y="957"/>
                  </a:cubicBezTo>
                  <a:cubicBezTo>
                    <a:pt x="16671" y="1592"/>
                    <a:pt x="18121" y="2354"/>
                    <a:pt x="19136" y="3117"/>
                  </a:cubicBezTo>
                  <a:cubicBezTo>
                    <a:pt x="20150" y="3879"/>
                    <a:pt x="20730" y="4641"/>
                    <a:pt x="21093" y="5912"/>
                  </a:cubicBezTo>
                  <a:cubicBezTo>
                    <a:pt x="21455" y="7182"/>
                    <a:pt x="21600" y="8961"/>
                    <a:pt x="20585" y="11629"/>
                  </a:cubicBezTo>
                  <a:cubicBezTo>
                    <a:pt x="19570" y="14298"/>
                    <a:pt x="17396" y="17855"/>
                    <a:pt x="15221" y="2141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58" name="Line">
              <a:extLst>
                <a:ext uri="{FF2B5EF4-FFF2-40B4-BE49-F238E27FC236}">
                  <a16:creationId xmlns:a16="http://schemas.microsoft.com/office/drawing/2014/main" id="{7A044D63-B883-4CAD-B12D-43312732C32A}"/>
                </a:ext>
              </a:extLst>
            </p:cNvPr>
            <p:cNvSpPr/>
            <p:nvPr/>
          </p:nvSpPr>
          <p:spPr>
            <a:xfrm>
              <a:off x="15306112" y="2058379"/>
              <a:ext cx="74187" cy="1090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7" h="21486" extrusionOk="0">
                  <a:moveTo>
                    <a:pt x="21127" y="1286"/>
                  </a:moveTo>
                  <a:cubicBezTo>
                    <a:pt x="19856" y="690"/>
                    <a:pt x="18586" y="95"/>
                    <a:pt x="17315" y="10"/>
                  </a:cubicBezTo>
                  <a:cubicBezTo>
                    <a:pt x="16045" y="-75"/>
                    <a:pt x="14774" y="350"/>
                    <a:pt x="14774" y="1966"/>
                  </a:cubicBezTo>
                  <a:cubicBezTo>
                    <a:pt x="14774" y="3582"/>
                    <a:pt x="16045" y="6388"/>
                    <a:pt x="16045" y="9152"/>
                  </a:cubicBezTo>
                  <a:cubicBezTo>
                    <a:pt x="16045" y="11916"/>
                    <a:pt x="14774" y="14637"/>
                    <a:pt x="12233" y="16508"/>
                  </a:cubicBezTo>
                  <a:cubicBezTo>
                    <a:pt x="9692" y="18379"/>
                    <a:pt x="5880" y="19399"/>
                    <a:pt x="3339" y="20164"/>
                  </a:cubicBezTo>
                  <a:cubicBezTo>
                    <a:pt x="798" y="20930"/>
                    <a:pt x="-473" y="21440"/>
                    <a:pt x="162" y="21482"/>
                  </a:cubicBezTo>
                  <a:cubicBezTo>
                    <a:pt x="798" y="21525"/>
                    <a:pt x="3339" y="21100"/>
                    <a:pt x="5245" y="20802"/>
                  </a:cubicBezTo>
                  <a:cubicBezTo>
                    <a:pt x="7151" y="20505"/>
                    <a:pt x="8421" y="20334"/>
                    <a:pt x="9692" y="2016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59" name="Line">
              <a:extLst>
                <a:ext uri="{FF2B5EF4-FFF2-40B4-BE49-F238E27FC236}">
                  <a16:creationId xmlns:a16="http://schemas.microsoft.com/office/drawing/2014/main" id="{397F9557-B2BE-424E-8209-2E6A60544AF5}"/>
                </a:ext>
              </a:extLst>
            </p:cNvPr>
            <p:cNvSpPr/>
            <p:nvPr/>
          </p:nvSpPr>
          <p:spPr>
            <a:xfrm>
              <a:off x="15235829" y="2073683"/>
              <a:ext cx="1261191" cy="1304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549" extrusionOk="0">
                  <a:moveTo>
                    <a:pt x="2408" y="1283"/>
                  </a:moveTo>
                  <a:cubicBezTo>
                    <a:pt x="2481" y="927"/>
                    <a:pt x="2555" y="570"/>
                    <a:pt x="2775" y="356"/>
                  </a:cubicBezTo>
                  <a:cubicBezTo>
                    <a:pt x="2996" y="143"/>
                    <a:pt x="3363" y="71"/>
                    <a:pt x="5126" y="36"/>
                  </a:cubicBezTo>
                  <a:cubicBezTo>
                    <a:pt x="6890" y="0"/>
                    <a:pt x="10049" y="0"/>
                    <a:pt x="12583" y="0"/>
                  </a:cubicBezTo>
                  <a:cubicBezTo>
                    <a:pt x="15118" y="0"/>
                    <a:pt x="17028" y="0"/>
                    <a:pt x="18167" y="0"/>
                  </a:cubicBezTo>
                  <a:cubicBezTo>
                    <a:pt x="19306" y="0"/>
                    <a:pt x="19673" y="0"/>
                    <a:pt x="20041" y="0"/>
                  </a:cubicBezTo>
                  <a:cubicBezTo>
                    <a:pt x="20408" y="0"/>
                    <a:pt x="20775" y="0"/>
                    <a:pt x="20886" y="250"/>
                  </a:cubicBezTo>
                  <a:cubicBezTo>
                    <a:pt x="20996" y="499"/>
                    <a:pt x="20849" y="998"/>
                    <a:pt x="20812" y="2210"/>
                  </a:cubicBezTo>
                  <a:cubicBezTo>
                    <a:pt x="20775" y="3422"/>
                    <a:pt x="20849" y="5347"/>
                    <a:pt x="20959" y="7628"/>
                  </a:cubicBezTo>
                  <a:cubicBezTo>
                    <a:pt x="21069" y="9909"/>
                    <a:pt x="21216" y="12547"/>
                    <a:pt x="21326" y="14614"/>
                  </a:cubicBezTo>
                  <a:cubicBezTo>
                    <a:pt x="21437" y="16681"/>
                    <a:pt x="21510" y="18178"/>
                    <a:pt x="21290" y="19248"/>
                  </a:cubicBezTo>
                  <a:cubicBezTo>
                    <a:pt x="21069" y="20317"/>
                    <a:pt x="20555" y="20958"/>
                    <a:pt x="19930" y="21279"/>
                  </a:cubicBezTo>
                  <a:cubicBezTo>
                    <a:pt x="19306" y="21600"/>
                    <a:pt x="18571" y="21600"/>
                    <a:pt x="17212" y="21457"/>
                  </a:cubicBezTo>
                  <a:cubicBezTo>
                    <a:pt x="15853" y="21315"/>
                    <a:pt x="13869" y="21030"/>
                    <a:pt x="11812" y="20673"/>
                  </a:cubicBezTo>
                  <a:cubicBezTo>
                    <a:pt x="9755" y="20317"/>
                    <a:pt x="7624" y="19889"/>
                    <a:pt x="5861" y="19604"/>
                  </a:cubicBezTo>
                  <a:cubicBezTo>
                    <a:pt x="4098" y="19319"/>
                    <a:pt x="2702" y="19176"/>
                    <a:pt x="1710" y="19141"/>
                  </a:cubicBezTo>
                  <a:cubicBezTo>
                    <a:pt x="718" y="19105"/>
                    <a:pt x="130" y="19176"/>
                    <a:pt x="20" y="19354"/>
                  </a:cubicBezTo>
                  <a:cubicBezTo>
                    <a:pt x="-90" y="19533"/>
                    <a:pt x="277" y="19818"/>
                    <a:pt x="645" y="2010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60" name="Line">
              <a:extLst>
                <a:ext uri="{FF2B5EF4-FFF2-40B4-BE49-F238E27FC236}">
                  <a16:creationId xmlns:a16="http://schemas.microsoft.com/office/drawing/2014/main" id="{E042745B-162A-4617-86F3-2C6002156F4E}"/>
                </a:ext>
              </a:extLst>
            </p:cNvPr>
            <p:cNvSpPr/>
            <p:nvPr/>
          </p:nvSpPr>
          <p:spPr>
            <a:xfrm>
              <a:off x="15559911" y="2360633"/>
              <a:ext cx="355322" cy="493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304" extrusionOk="0">
                  <a:moveTo>
                    <a:pt x="0" y="9387"/>
                  </a:moveTo>
                  <a:cubicBezTo>
                    <a:pt x="0" y="8456"/>
                    <a:pt x="0" y="7525"/>
                    <a:pt x="520" y="6594"/>
                  </a:cubicBezTo>
                  <a:cubicBezTo>
                    <a:pt x="1041" y="5663"/>
                    <a:pt x="2082" y="4732"/>
                    <a:pt x="2602" y="4732"/>
                  </a:cubicBezTo>
                  <a:cubicBezTo>
                    <a:pt x="3123" y="4732"/>
                    <a:pt x="3123" y="5663"/>
                    <a:pt x="2993" y="8176"/>
                  </a:cubicBezTo>
                  <a:cubicBezTo>
                    <a:pt x="2863" y="10690"/>
                    <a:pt x="2602" y="14787"/>
                    <a:pt x="2342" y="17301"/>
                  </a:cubicBezTo>
                  <a:cubicBezTo>
                    <a:pt x="2082" y="19814"/>
                    <a:pt x="1822" y="20745"/>
                    <a:pt x="2212" y="20932"/>
                  </a:cubicBezTo>
                  <a:cubicBezTo>
                    <a:pt x="2602" y="21118"/>
                    <a:pt x="3643" y="20559"/>
                    <a:pt x="4814" y="19442"/>
                  </a:cubicBezTo>
                  <a:cubicBezTo>
                    <a:pt x="5986" y="18325"/>
                    <a:pt x="7287" y="16649"/>
                    <a:pt x="8328" y="15252"/>
                  </a:cubicBezTo>
                  <a:cubicBezTo>
                    <a:pt x="9369" y="13856"/>
                    <a:pt x="10149" y="12738"/>
                    <a:pt x="10930" y="12552"/>
                  </a:cubicBezTo>
                  <a:cubicBezTo>
                    <a:pt x="11711" y="12366"/>
                    <a:pt x="12492" y="13111"/>
                    <a:pt x="13272" y="14414"/>
                  </a:cubicBezTo>
                  <a:cubicBezTo>
                    <a:pt x="14053" y="15718"/>
                    <a:pt x="14834" y="17580"/>
                    <a:pt x="15354" y="18976"/>
                  </a:cubicBezTo>
                  <a:cubicBezTo>
                    <a:pt x="15875" y="20373"/>
                    <a:pt x="16135" y="21304"/>
                    <a:pt x="16395" y="21304"/>
                  </a:cubicBezTo>
                  <a:cubicBezTo>
                    <a:pt x="16655" y="21304"/>
                    <a:pt x="16916" y="20373"/>
                    <a:pt x="17696" y="16928"/>
                  </a:cubicBezTo>
                  <a:cubicBezTo>
                    <a:pt x="18477" y="13483"/>
                    <a:pt x="19778" y="7525"/>
                    <a:pt x="20559" y="4080"/>
                  </a:cubicBezTo>
                  <a:cubicBezTo>
                    <a:pt x="21340" y="635"/>
                    <a:pt x="21600" y="-296"/>
                    <a:pt x="21470" y="76"/>
                  </a:cubicBezTo>
                  <a:cubicBezTo>
                    <a:pt x="21340" y="449"/>
                    <a:pt x="20819" y="2125"/>
                    <a:pt x="20299" y="380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61" name="Line">
              <a:extLst>
                <a:ext uri="{FF2B5EF4-FFF2-40B4-BE49-F238E27FC236}">
                  <a16:creationId xmlns:a16="http://schemas.microsoft.com/office/drawing/2014/main" id="{DAF9A4C5-886A-46AC-8B4D-3973C05E961D}"/>
                </a:ext>
              </a:extLst>
            </p:cNvPr>
            <p:cNvSpPr/>
            <p:nvPr/>
          </p:nvSpPr>
          <p:spPr>
            <a:xfrm>
              <a:off x="15985516" y="2456281"/>
              <a:ext cx="70283" cy="470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8" h="21600" extrusionOk="0">
                  <a:moveTo>
                    <a:pt x="7623" y="1982"/>
                  </a:moveTo>
                  <a:cubicBezTo>
                    <a:pt x="11435" y="991"/>
                    <a:pt x="15247" y="0"/>
                    <a:pt x="17788" y="0"/>
                  </a:cubicBezTo>
                  <a:cubicBezTo>
                    <a:pt x="20329" y="0"/>
                    <a:pt x="21600" y="991"/>
                    <a:pt x="18424" y="4756"/>
                  </a:cubicBezTo>
                  <a:cubicBezTo>
                    <a:pt x="15247" y="8521"/>
                    <a:pt x="7624" y="15061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62" name="Line">
              <a:extLst>
                <a:ext uri="{FF2B5EF4-FFF2-40B4-BE49-F238E27FC236}">
                  <a16:creationId xmlns:a16="http://schemas.microsoft.com/office/drawing/2014/main" id="{621C3DEC-0314-4FC8-8C0F-94AF39B2E5D9}"/>
                </a:ext>
              </a:extLst>
            </p:cNvPr>
            <p:cNvSpPr/>
            <p:nvPr/>
          </p:nvSpPr>
          <p:spPr>
            <a:xfrm>
              <a:off x="15856662" y="2437153"/>
              <a:ext cx="327988" cy="615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442" extrusionOk="0">
                  <a:moveTo>
                    <a:pt x="11782" y="3535"/>
                  </a:moveTo>
                  <a:cubicBezTo>
                    <a:pt x="11501" y="2785"/>
                    <a:pt x="11221" y="2035"/>
                    <a:pt x="11642" y="1435"/>
                  </a:cubicBezTo>
                  <a:cubicBezTo>
                    <a:pt x="12062" y="835"/>
                    <a:pt x="13184" y="385"/>
                    <a:pt x="14447" y="160"/>
                  </a:cubicBezTo>
                  <a:cubicBezTo>
                    <a:pt x="15709" y="-65"/>
                    <a:pt x="17112" y="-65"/>
                    <a:pt x="18234" y="235"/>
                  </a:cubicBezTo>
                  <a:cubicBezTo>
                    <a:pt x="19356" y="535"/>
                    <a:pt x="20197" y="1135"/>
                    <a:pt x="20197" y="2485"/>
                  </a:cubicBezTo>
                  <a:cubicBezTo>
                    <a:pt x="20197" y="3835"/>
                    <a:pt x="19356" y="5935"/>
                    <a:pt x="18374" y="7210"/>
                  </a:cubicBezTo>
                  <a:cubicBezTo>
                    <a:pt x="17392" y="8485"/>
                    <a:pt x="16270" y="8935"/>
                    <a:pt x="14727" y="9385"/>
                  </a:cubicBezTo>
                  <a:cubicBezTo>
                    <a:pt x="13184" y="9835"/>
                    <a:pt x="11221" y="10285"/>
                    <a:pt x="10800" y="10210"/>
                  </a:cubicBezTo>
                  <a:cubicBezTo>
                    <a:pt x="10379" y="10135"/>
                    <a:pt x="11501" y="9535"/>
                    <a:pt x="12904" y="9235"/>
                  </a:cubicBezTo>
                  <a:cubicBezTo>
                    <a:pt x="14306" y="8935"/>
                    <a:pt x="15990" y="8935"/>
                    <a:pt x="17392" y="9160"/>
                  </a:cubicBezTo>
                  <a:cubicBezTo>
                    <a:pt x="18795" y="9385"/>
                    <a:pt x="19917" y="9835"/>
                    <a:pt x="20618" y="10510"/>
                  </a:cubicBezTo>
                  <a:cubicBezTo>
                    <a:pt x="21319" y="11185"/>
                    <a:pt x="21600" y="12085"/>
                    <a:pt x="20899" y="13585"/>
                  </a:cubicBezTo>
                  <a:cubicBezTo>
                    <a:pt x="20197" y="15085"/>
                    <a:pt x="18514" y="17185"/>
                    <a:pt x="15709" y="18610"/>
                  </a:cubicBezTo>
                  <a:cubicBezTo>
                    <a:pt x="12904" y="20035"/>
                    <a:pt x="8977" y="20785"/>
                    <a:pt x="6312" y="21160"/>
                  </a:cubicBezTo>
                  <a:cubicBezTo>
                    <a:pt x="3647" y="21535"/>
                    <a:pt x="2244" y="21535"/>
                    <a:pt x="1403" y="21160"/>
                  </a:cubicBezTo>
                  <a:cubicBezTo>
                    <a:pt x="561" y="20785"/>
                    <a:pt x="281" y="20035"/>
                    <a:pt x="0" y="1928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63" name="Line">
              <a:extLst>
                <a:ext uri="{FF2B5EF4-FFF2-40B4-BE49-F238E27FC236}">
                  <a16:creationId xmlns:a16="http://schemas.microsoft.com/office/drawing/2014/main" id="{C4AB6CC9-70CB-4806-8362-796FE020DAE3}"/>
                </a:ext>
              </a:extLst>
            </p:cNvPr>
            <p:cNvSpPr/>
            <p:nvPr/>
          </p:nvSpPr>
          <p:spPr>
            <a:xfrm>
              <a:off x="16493117" y="2486889"/>
              <a:ext cx="511504" cy="428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385" extrusionOk="0">
                  <a:moveTo>
                    <a:pt x="0" y="10369"/>
                  </a:moveTo>
                  <a:cubicBezTo>
                    <a:pt x="1620" y="9505"/>
                    <a:pt x="3240" y="8641"/>
                    <a:pt x="6120" y="8209"/>
                  </a:cubicBezTo>
                  <a:cubicBezTo>
                    <a:pt x="9000" y="7777"/>
                    <a:pt x="13140" y="7777"/>
                    <a:pt x="15660" y="7777"/>
                  </a:cubicBezTo>
                  <a:cubicBezTo>
                    <a:pt x="18180" y="7777"/>
                    <a:pt x="19080" y="7777"/>
                    <a:pt x="19080" y="7777"/>
                  </a:cubicBezTo>
                  <a:cubicBezTo>
                    <a:pt x="19080" y="7777"/>
                    <a:pt x="18180" y="7777"/>
                    <a:pt x="17280" y="7777"/>
                  </a:cubicBezTo>
                  <a:cubicBezTo>
                    <a:pt x="16380" y="7777"/>
                    <a:pt x="15480" y="7777"/>
                    <a:pt x="14580" y="6913"/>
                  </a:cubicBezTo>
                  <a:cubicBezTo>
                    <a:pt x="13680" y="6049"/>
                    <a:pt x="12780" y="4321"/>
                    <a:pt x="12060" y="2917"/>
                  </a:cubicBezTo>
                  <a:cubicBezTo>
                    <a:pt x="11340" y="1513"/>
                    <a:pt x="10800" y="433"/>
                    <a:pt x="10980" y="109"/>
                  </a:cubicBezTo>
                  <a:cubicBezTo>
                    <a:pt x="11160" y="-215"/>
                    <a:pt x="12060" y="217"/>
                    <a:pt x="13410" y="973"/>
                  </a:cubicBezTo>
                  <a:cubicBezTo>
                    <a:pt x="14760" y="1729"/>
                    <a:pt x="16560" y="2809"/>
                    <a:pt x="18000" y="3889"/>
                  </a:cubicBezTo>
                  <a:cubicBezTo>
                    <a:pt x="19440" y="4969"/>
                    <a:pt x="20520" y="6049"/>
                    <a:pt x="21060" y="7129"/>
                  </a:cubicBezTo>
                  <a:cubicBezTo>
                    <a:pt x="21600" y="8209"/>
                    <a:pt x="21600" y="9289"/>
                    <a:pt x="20700" y="10693"/>
                  </a:cubicBezTo>
                  <a:cubicBezTo>
                    <a:pt x="19800" y="12097"/>
                    <a:pt x="18000" y="13825"/>
                    <a:pt x="15570" y="15661"/>
                  </a:cubicBezTo>
                  <a:cubicBezTo>
                    <a:pt x="13140" y="17497"/>
                    <a:pt x="10080" y="19441"/>
                    <a:pt x="7020" y="2138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64" name="Line">
              <a:extLst>
                <a:ext uri="{FF2B5EF4-FFF2-40B4-BE49-F238E27FC236}">
                  <a16:creationId xmlns:a16="http://schemas.microsoft.com/office/drawing/2014/main" id="{7AA94E90-8FBB-4D37-B0A3-A9477B7C948E}"/>
                </a:ext>
              </a:extLst>
            </p:cNvPr>
            <p:cNvSpPr/>
            <p:nvPr/>
          </p:nvSpPr>
          <p:spPr>
            <a:xfrm>
              <a:off x="2502860" y="390250"/>
              <a:ext cx="13763788" cy="1300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486" extrusionOk="0">
                  <a:moveTo>
                    <a:pt x="132" y="21403"/>
                  </a:moveTo>
                  <a:cubicBezTo>
                    <a:pt x="99" y="21475"/>
                    <a:pt x="65" y="21546"/>
                    <a:pt x="41" y="21403"/>
                  </a:cubicBezTo>
                  <a:cubicBezTo>
                    <a:pt x="17" y="21261"/>
                    <a:pt x="4" y="20904"/>
                    <a:pt x="0" y="20548"/>
                  </a:cubicBezTo>
                  <a:cubicBezTo>
                    <a:pt x="-3" y="20192"/>
                    <a:pt x="4" y="19835"/>
                    <a:pt x="51" y="19407"/>
                  </a:cubicBezTo>
                  <a:cubicBezTo>
                    <a:pt x="99" y="18980"/>
                    <a:pt x="187" y="18481"/>
                    <a:pt x="295" y="17946"/>
                  </a:cubicBezTo>
                  <a:cubicBezTo>
                    <a:pt x="403" y="17411"/>
                    <a:pt x="532" y="16841"/>
                    <a:pt x="671" y="16449"/>
                  </a:cubicBezTo>
                  <a:cubicBezTo>
                    <a:pt x="809" y="16057"/>
                    <a:pt x="958" y="15843"/>
                    <a:pt x="1134" y="15700"/>
                  </a:cubicBezTo>
                  <a:cubicBezTo>
                    <a:pt x="1310" y="15558"/>
                    <a:pt x="1513" y="15487"/>
                    <a:pt x="1693" y="15415"/>
                  </a:cubicBezTo>
                  <a:cubicBezTo>
                    <a:pt x="1872" y="15344"/>
                    <a:pt x="2028" y="15273"/>
                    <a:pt x="2221" y="15344"/>
                  </a:cubicBezTo>
                  <a:cubicBezTo>
                    <a:pt x="2414" y="15415"/>
                    <a:pt x="2644" y="15629"/>
                    <a:pt x="2857" y="15594"/>
                  </a:cubicBezTo>
                  <a:cubicBezTo>
                    <a:pt x="3070" y="15558"/>
                    <a:pt x="3266" y="15273"/>
                    <a:pt x="3456" y="14952"/>
                  </a:cubicBezTo>
                  <a:cubicBezTo>
                    <a:pt x="3646" y="14631"/>
                    <a:pt x="3828" y="14275"/>
                    <a:pt x="4045" y="14096"/>
                  </a:cubicBezTo>
                  <a:cubicBezTo>
                    <a:pt x="4261" y="13918"/>
                    <a:pt x="4512" y="13918"/>
                    <a:pt x="4769" y="13954"/>
                  </a:cubicBezTo>
                  <a:cubicBezTo>
                    <a:pt x="5026" y="13990"/>
                    <a:pt x="5290" y="14061"/>
                    <a:pt x="5554" y="14096"/>
                  </a:cubicBezTo>
                  <a:cubicBezTo>
                    <a:pt x="5818" y="14132"/>
                    <a:pt x="6082" y="14132"/>
                    <a:pt x="6333" y="14203"/>
                  </a:cubicBezTo>
                  <a:cubicBezTo>
                    <a:pt x="6583" y="14275"/>
                    <a:pt x="6820" y="14417"/>
                    <a:pt x="7060" y="14524"/>
                  </a:cubicBezTo>
                  <a:cubicBezTo>
                    <a:pt x="7301" y="14631"/>
                    <a:pt x="7544" y="14702"/>
                    <a:pt x="7768" y="14596"/>
                  </a:cubicBezTo>
                  <a:cubicBezTo>
                    <a:pt x="7991" y="14489"/>
                    <a:pt x="8194" y="14203"/>
                    <a:pt x="8401" y="13669"/>
                  </a:cubicBezTo>
                  <a:cubicBezTo>
                    <a:pt x="8607" y="13134"/>
                    <a:pt x="8817" y="12350"/>
                    <a:pt x="8983" y="11067"/>
                  </a:cubicBezTo>
                  <a:cubicBezTo>
                    <a:pt x="9149" y="9784"/>
                    <a:pt x="9271" y="8001"/>
                    <a:pt x="9355" y="6362"/>
                  </a:cubicBezTo>
                  <a:cubicBezTo>
                    <a:pt x="9440" y="4722"/>
                    <a:pt x="9487" y="3225"/>
                    <a:pt x="9518" y="2298"/>
                  </a:cubicBezTo>
                  <a:cubicBezTo>
                    <a:pt x="9548" y="1372"/>
                    <a:pt x="9562" y="1015"/>
                    <a:pt x="9579" y="695"/>
                  </a:cubicBezTo>
                  <a:cubicBezTo>
                    <a:pt x="9595" y="374"/>
                    <a:pt x="9616" y="89"/>
                    <a:pt x="9643" y="17"/>
                  </a:cubicBezTo>
                  <a:cubicBezTo>
                    <a:pt x="9670" y="-54"/>
                    <a:pt x="9704" y="89"/>
                    <a:pt x="9768" y="588"/>
                  </a:cubicBezTo>
                  <a:cubicBezTo>
                    <a:pt x="9832" y="1087"/>
                    <a:pt x="9927" y="1942"/>
                    <a:pt x="10042" y="2904"/>
                  </a:cubicBezTo>
                  <a:cubicBezTo>
                    <a:pt x="10157" y="3867"/>
                    <a:pt x="10293" y="4936"/>
                    <a:pt x="10452" y="5970"/>
                  </a:cubicBezTo>
                  <a:cubicBezTo>
                    <a:pt x="10611" y="7003"/>
                    <a:pt x="10794" y="8001"/>
                    <a:pt x="10980" y="8893"/>
                  </a:cubicBezTo>
                  <a:cubicBezTo>
                    <a:pt x="11166" y="9784"/>
                    <a:pt x="11355" y="10568"/>
                    <a:pt x="11596" y="11459"/>
                  </a:cubicBezTo>
                  <a:cubicBezTo>
                    <a:pt x="11836" y="12350"/>
                    <a:pt x="12127" y="13348"/>
                    <a:pt x="12391" y="14096"/>
                  </a:cubicBezTo>
                  <a:cubicBezTo>
                    <a:pt x="12655" y="14845"/>
                    <a:pt x="12892" y="15344"/>
                    <a:pt x="13122" y="15736"/>
                  </a:cubicBezTo>
                  <a:cubicBezTo>
                    <a:pt x="13352" y="16128"/>
                    <a:pt x="13576" y="16413"/>
                    <a:pt x="13819" y="16663"/>
                  </a:cubicBezTo>
                  <a:cubicBezTo>
                    <a:pt x="14063" y="16912"/>
                    <a:pt x="14327" y="17126"/>
                    <a:pt x="14588" y="17233"/>
                  </a:cubicBezTo>
                  <a:cubicBezTo>
                    <a:pt x="14848" y="17340"/>
                    <a:pt x="15105" y="17340"/>
                    <a:pt x="15366" y="17233"/>
                  </a:cubicBezTo>
                  <a:cubicBezTo>
                    <a:pt x="15627" y="17126"/>
                    <a:pt x="15891" y="16912"/>
                    <a:pt x="16151" y="16663"/>
                  </a:cubicBezTo>
                  <a:cubicBezTo>
                    <a:pt x="16412" y="16413"/>
                    <a:pt x="16669" y="16128"/>
                    <a:pt x="16913" y="15843"/>
                  </a:cubicBezTo>
                  <a:cubicBezTo>
                    <a:pt x="17157" y="15558"/>
                    <a:pt x="17387" y="15273"/>
                    <a:pt x="17610" y="15059"/>
                  </a:cubicBezTo>
                  <a:cubicBezTo>
                    <a:pt x="17833" y="14845"/>
                    <a:pt x="18050" y="14702"/>
                    <a:pt x="18287" y="14524"/>
                  </a:cubicBezTo>
                  <a:cubicBezTo>
                    <a:pt x="18524" y="14346"/>
                    <a:pt x="18781" y="14132"/>
                    <a:pt x="19032" y="13990"/>
                  </a:cubicBezTo>
                  <a:cubicBezTo>
                    <a:pt x="19282" y="13847"/>
                    <a:pt x="19526" y="13776"/>
                    <a:pt x="19773" y="13811"/>
                  </a:cubicBezTo>
                  <a:cubicBezTo>
                    <a:pt x="20020" y="13847"/>
                    <a:pt x="20270" y="13990"/>
                    <a:pt x="20490" y="14417"/>
                  </a:cubicBezTo>
                  <a:cubicBezTo>
                    <a:pt x="20710" y="14845"/>
                    <a:pt x="20900" y="15558"/>
                    <a:pt x="21055" y="16199"/>
                  </a:cubicBezTo>
                  <a:cubicBezTo>
                    <a:pt x="21211" y="16841"/>
                    <a:pt x="21333" y="17411"/>
                    <a:pt x="21411" y="17803"/>
                  </a:cubicBezTo>
                  <a:cubicBezTo>
                    <a:pt x="21489" y="18196"/>
                    <a:pt x="21523" y="18409"/>
                    <a:pt x="21550" y="18695"/>
                  </a:cubicBezTo>
                  <a:cubicBezTo>
                    <a:pt x="21577" y="18980"/>
                    <a:pt x="21597" y="19336"/>
                    <a:pt x="21583" y="19514"/>
                  </a:cubicBezTo>
                  <a:cubicBezTo>
                    <a:pt x="21570" y="19693"/>
                    <a:pt x="21523" y="19693"/>
                    <a:pt x="21482" y="19764"/>
                  </a:cubicBezTo>
                  <a:cubicBezTo>
                    <a:pt x="21441" y="19835"/>
                    <a:pt x="21407" y="19978"/>
                    <a:pt x="21374" y="2012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65" name="Line">
              <a:extLst>
                <a:ext uri="{FF2B5EF4-FFF2-40B4-BE49-F238E27FC236}">
                  <a16:creationId xmlns:a16="http://schemas.microsoft.com/office/drawing/2014/main" id="{E82BA56E-63F6-4F63-A136-5D9F7CC37D87}"/>
                </a:ext>
              </a:extLst>
            </p:cNvPr>
            <p:cNvSpPr/>
            <p:nvPr/>
          </p:nvSpPr>
          <p:spPr>
            <a:xfrm>
              <a:off x="7082981" y="451466"/>
              <a:ext cx="620833" cy="470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extrusionOk="0">
                  <a:moveTo>
                    <a:pt x="0" y="1982"/>
                  </a:moveTo>
                  <a:cubicBezTo>
                    <a:pt x="450" y="1197"/>
                    <a:pt x="900" y="411"/>
                    <a:pt x="1950" y="117"/>
                  </a:cubicBezTo>
                  <a:cubicBezTo>
                    <a:pt x="3000" y="-178"/>
                    <a:pt x="4650" y="18"/>
                    <a:pt x="6975" y="1491"/>
                  </a:cubicBezTo>
                  <a:cubicBezTo>
                    <a:pt x="9300" y="2964"/>
                    <a:pt x="12300" y="5713"/>
                    <a:pt x="14850" y="9247"/>
                  </a:cubicBezTo>
                  <a:cubicBezTo>
                    <a:pt x="17400" y="12782"/>
                    <a:pt x="19500" y="17102"/>
                    <a:pt x="21600" y="2142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66" name="Line">
              <a:extLst>
                <a:ext uri="{FF2B5EF4-FFF2-40B4-BE49-F238E27FC236}">
                  <a16:creationId xmlns:a16="http://schemas.microsoft.com/office/drawing/2014/main" id="{D939711A-F056-4CDE-9B65-D785D5DA9BDB}"/>
                </a:ext>
              </a:extLst>
            </p:cNvPr>
            <p:cNvSpPr/>
            <p:nvPr/>
          </p:nvSpPr>
          <p:spPr>
            <a:xfrm>
              <a:off x="7403160" y="998583"/>
              <a:ext cx="312370" cy="53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extrusionOk="0">
                  <a:moveTo>
                    <a:pt x="0" y="5024"/>
                  </a:moveTo>
                  <a:cubicBezTo>
                    <a:pt x="3000" y="1701"/>
                    <a:pt x="6000" y="-1622"/>
                    <a:pt x="9600" y="870"/>
                  </a:cubicBezTo>
                  <a:cubicBezTo>
                    <a:pt x="13200" y="3363"/>
                    <a:pt x="17400" y="11670"/>
                    <a:pt x="21600" y="1997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67" name="Line">
              <a:extLst>
                <a:ext uri="{FF2B5EF4-FFF2-40B4-BE49-F238E27FC236}">
                  <a16:creationId xmlns:a16="http://schemas.microsoft.com/office/drawing/2014/main" id="{D7122983-D70B-4DCA-A6B8-946A34A47482}"/>
                </a:ext>
              </a:extLst>
            </p:cNvPr>
            <p:cNvSpPr/>
            <p:nvPr/>
          </p:nvSpPr>
          <p:spPr>
            <a:xfrm>
              <a:off x="7766289" y="803457"/>
              <a:ext cx="50761" cy="336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831"/>
                    <a:pt x="7200" y="1662"/>
                    <a:pt x="3600" y="5262"/>
                  </a:cubicBezTo>
                  <a:cubicBezTo>
                    <a:pt x="0" y="8862"/>
                    <a:pt x="0" y="15231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68" name="Line">
              <a:extLst>
                <a:ext uri="{FF2B5EF4-FFF2-40B4-BE49-F238E27FC236}">
                  <a16:creationId xmlns:a16="http://schemas.microsoft.com/office/drawing/2014/main" id="{6C2864B2-FF4B-48B1-82B1-E680C3894C4D}"/>
                </a:ext>
              </a:extLst>
            </p:cNvPr>
            <p:cNvSpPr/>
            <p:nvPr/>
          </p:nvSpPr>
          <p:spPr>
            <a:xfrm>
              <a:off x="679404" y="4598832"/>
              <a:ext cx="523219" cy="374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9" extrusionOk="0">
                  <a:moveTo>
                    <a:pt x="1416" y="8827"/>
                  </a:moveTo>
                  <a:cubicBezTo>
                    <a:pt x="708" y="8082"/>
                    <a:pt x="0" y="7337"/>
                    <a:pt x="0" y="6220"/>
                  </a:cubicBezTo>
                  <a:cubicBezTo>
                    <a:pt x="0" y="5103"/>
                    <a:pt x="708" y="3613"/>
                    <a:pt x="1505" y="2868"/>
                  </a:cubicBezTo>
                  <a:cubicBezTo>
                    <a:pt x="2302" y="2123"/>
                    <a:pt x="3187" y="2123"/>
                    <a:pt x="3895" y="2744"/>
                  </a:cubicBezTo>
                  <a:cubicBezTo>
                    <a:pt x="4603" y="3365"/>
                    <a:pt x="5134" y="4606"/>
                    <a:pt x="5489" y="6592"/>
                  </a:cubicBezTo>
                  <a:cubicBezTo>
                    <a:pt x="5843" y="8579"/>
                    <a:pt x="6020" y="11310"/>
                    <a:pt x="6020" y="13420"/>
                  </a:cubicBezTo>
                  <a:cubicBezTo>
                    <a:pt x="6020" y="15530"/>
                    <a:pt x="5843" y="17020"/>
                    <a:pt x="5489" y="17268"/>
                  </a:cubicBezTo>
                  <a:cubicBezTo>
                    <a:pt x="5134" y="17517"/>
                    <a:pt x="4603" y="16524"/>
                    <a:pt x="4426" y="14413"/>
                  </a:cubicBezTo>
                  <a:cubicBezTo>
                    <a:pt x="4249" y="12303"/>
                    <a:pt x="4426" y="9075"/>
                    <a:pt x="4692" y="6717"/>
                  </a:cubicBezTo>
                  <a:cubicBezTo>
                    <a:pt x="4957" y="4358"/>
                    <a:pt x="5311" y="2868"/>
                    <a:pt x="6197" y="2496"/>
                  </a:cubicBezTo>
                  <a:cubicBezTo>
                    <a:pt x="7082" y="2123"/>
                    <a:pt x="8498" y="2868"/>
                    <a:pt x="9826" y="5103"/>
                  </a:cubicBezTo>
                  <a:cubicBezTo>
                    <a:pt x="11154" y="7337"/>
                    <a:pt x="12393" y="11061"/>
                    <a:pt x="13190" y="13544"/>
                  </a:cubicBezTo>
                  <a:cubicBezTo>
                    <a:pt x="13987" y="16027"/>
                    <a:pt x="14341" y="17268"/>
                    <a:pt x="14518" y="16772"/>
                  </a:cubicBezTo>
                  <a:cubicBezTo>
                    <a:pt x="14695" y="16275"/>
                    <a:pt x="14695" y="14041"/>
                    <a:pt x="15049" y="11186"/>
                  </a:cubicBezTo>
                  <a:cubicBezTo>
                    <a:pt x="15403" y="8330"/>
                    <a:pt x="16111" y="4855"/>
                    <a:pt x="16820" y="2744"/>
                  </a:cubicBezTo>
                  <a:cubicBezTo>
                    <a:pt x="17528" y="634"/>
                    <a:pt x="18236" y="-111"/>
                    <a:pt x="18856" y="13"/>
                  </a:cubicBezTo>
                  <a:cubicBezTo>
                    <a:pt x="19475" y="137"/>
                    <a:pt x="20007" y="1130"/>
                    <a:pt x="20449" y="4855"/>
                  </a:cubicBezTo>
                  <a:cubicBezTo>
                    <a:pt x="20892" y="8579"/>
                    <a:pt x="21246" y="15034"/>
                    <a:pt x="21600" y="21489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69" name="Line">
              <a:extLst>
                <a:ext uri="{FF2B5EF4-FFF2-40B4-BE49-F238E27FC236}">
                  <a16:creationId xmlns:a16="http://schemas.microsoft.com/office/drawing/2014/main" id="{0EE930F7-573B-4B86-AF4C-4CC1B2F95D30}"/>
                </a:ext>
              </a:extLst>
            </p:cNvPr>
            <p:cNvSpPr/>
            <p:nvPr/>
          </p:nvSpPr>
          <p:spPr>
            <a:xfrm>
              <a:off x="1425185" y="4568224"/>
              <a:ext cx="285039" cy="340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279" extrusionOk="0">
                  <a:moveTo>
                    <a:pt x="18431" y="12369"/>
                  </a:moveTo>
                  <a:cubicBezTo>
                    <a:pt x="19412" y="9669"/>
                    <a:pt x="20394" y="6969"/>
                    <a:pt x="20885" y="4944"/>
                  </a:cubicBezTo>
                  <a:cubicBezTo>
                    <a:pt x="21376" y="2919"/>
                    <a:pt x="21376" y="1569"/>
                    <a:pt x="20558" y="759"/>
                  </a:cubicBezTo>
                  <a:cubicBezTo>
                    <a:pt x="19740" y="-51"/>
                    <a:pt x="18103" y="-321"/>
                    <a:pt x="15321" y="489"/>
                  </a:cubicBezTo>
                  <a:cubicBezTo>
                    <a:pt x="12540" y="1299"/>
                    <a:pt x="8612" y="3189"/>
                    <a:pt x="5831" y="5484"/>
                  </a:cubicBezTo>
                  <a:cubicBezTo>
                    <a:pt x="3049" y="7779"/>
                    <a:pt x="1412" y="10479"/>
                    <a:pt x="594" y="12774"/>
                  </a:cubicBezTo>
                  <a:cubicBezTo>
                    <a:pt x="-224" y="15069"/>
                    <a:pt x="-224" y="16959"/>
                    <a:pt x="758" y="18039"/>
                  </a:cubicBezTo>
                  <a:cubicBezTo>
                    <a:pt x="1740" y="19119"/>
                    <a:pt x="3703" y="19389"/>
                    <a:pt x="6649" y="18174"/>
                  </a:cubicBezTo>
                  <a:cubicBezTo>
                    <a:pt x="9594" y="16959"/>
                    <a:pt x="13521" y="14259"/>
                    <a:pt x="15649" y="12234"/>
                  </a:cubicBezTo>
                  <a:cubicBezTo>
                    <a:pt x="17776" y="10209"/>
                    <a:pt x="18103" y="8859"/>
                    <a:pt x="18103" y="8994"/>
                  </a:cubicBezTo>
                  <a:cubicBezTo>
                    <a:pt x="18103" y="9129"/>
                    <a:pt x="17776" y="10749"/>
                    <a:pt x="18267" y="13044"/>
                  </a:cubicBezTo>
                  <a:cubicBezTo>
                    <a:pt x="18758" y="15339"/>
                    <a:pt x="20067" y="18309"/>
                    <a:pt x="21376" y="21279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70" name="Line">
              <a:extLst>
                <a:ext uri="{FF2B5EF4-FFF2-40B4-BE49-F238E27FC236}">
                  <a16:creationId xmlns:a16="http://schemas.microsoft.com/office/drawing/2014/main" id="{F73C23C2-26AA-4E47-9C87-8E055BCF247A}"/>
                </a:ext>
              </a:extLst>
            </p:cNvPr>
            <p:cNvSpPr/>
            <p:nvPr/>
          </p:nvSpPr>
          <p:spPr>
            <a:xfrm>
              <a:off x="1885930" y="4633267"/>
              <a:ext cx="277229" cy="221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67" extrusionOk="0">
                  <a:moveTo>
                    <a:pt x="14513" y="358"/>
                  </a:moveTo>
                  <a:cubicBezTo>
                    <a:pt x="12825" y="-42"/>
                    <a:pt x="11138" y="-442"/>
                    <a:pt x="8944" y="1158"/>
                  </a:cubicBezTo>
                  <a:cubicBezTo>
                    <a:pt x="6750" y="2758"/>
                    <a:pt x="4050" y="6358"/>
                    <a:pt x="2362" y="9158"/>
                  </a:cubicBezTo>
                  <a:cubicBezTo>
                    <a:pt x="675" y="11958"/>
                    <a:pt x="0" y="13958"/>
                    <a:pt x="0" y="15958"/>
                  </a:cubicBezTo>
                  <a:cubicBezTo>
                    <a:pt x="0" y="17958"/>
                    <a:pt x="675" y="19958"/>
                    <a:pt x="4387" y="20558"/>
                  </a:cubicBezTo>
                  <a:cubicBezTo>
                    <a:pt x="8100" y="21158"/>
                    <a:pt x="14850" y="20358"/>
                    <a:pt x="21600" y="19558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71" name="Line">
              <a:extLst>
                <a:ext uri="{FF2B5EF4-FFF2-40B4-BE49-F238E27FC236}">
                  <a16:creationId xmlns:a16="http://schemas.microsoft.com/office/drawing/2014/main" id="{F298C184-E162-453D-86C1-C19F3404853D}"/>
                </a:ext>
              </a:extLst>
            </p:cNvPr>
            <p:cNvSpPr/>
            <p:nvPr/>
          </p:nvSpPr>
          <p:spPr>
            <a:xfrm>
              <a:off x="2221728" y="4323361"/>
              <a:ext cx="327988" cy="573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334" extrusionOk="0">
                  <a:moveTo>
                    <a:pt x="397" y="1991"/>
                  </a:moveTo>
                  <a:cubicBezTo>
                    <a:pt x="117" y="862"/>
                    <a:pt x="-164" y="-266"/>
                    <a:pt x="117" y="56"/>
                  </a:cubicBezTo>
                  <a:cubicBezTo>
                    <a:pt x="397" y="379"/>
                    <a:pt x="1239" y="2152"/>
                    <a:pt x="2220" y="5215"/>
                  </a:cubicBezTo>
                  <a:cubicBezTo>
                    <a:pt x="3202" y="8277"/>
                    <a:pt x="4324" y="12630"/>
                    <a:pt x="4745" y="15209"/>
                  </a:cubicBezTo>
                  <a:cubicBezTo>
                    <a:pt x="5166" y="17788"/>
                    <a:pt x="4885" y="18594"/>
                    <a:pt x="4745" y="18594"/>
                  </a:cubicBezTo>
                  <a:cubicBezTo>
                    <a:pt x="4605" y="18594"/>
                    <a:pt x="4605" y="17788"/>
                    <a:pt x="4745" y="16982"/>
                  </a:cubicBezTo>
                  <a:cubicBezTo>
                    <a:pt x="4885" y="16176"/>
                    <a:pt x="5166" y="15370"/>
                    <a:pt x="5727" y="14644"/>
                  </a:cubicBezTo>
                  <a:cubicBezTo>
                    <a:pt x="6288" y="13919"/>
                    <a:pt x="7129" y="13274"/>
                    <a:pt x="8392" y="12871"/>
                  </a:cubicBezTo>
                  <a:cubicBezTo>
                    <a:pt x="9654" y="12468"/>
                    <a:pt x="11337" y="12307"/>
                    <a:pt x="12600" y="12630"/>
                  </a:cubicBezTo>
                  <a:cubicBezTo>
                    <a:pt x="13862" y="12952"/>
                    <a:pt x="14704" y="13758"/>
                    <a:pt x="16106" y="15289"/>
                  </a:cubicBezTo>
                  <a:cubicBezTo>
                    <a:pt x="17509" y="16821"/>
                    <a:pt x="19472" y="19077"/>
                    <a:pt x="21436" y="21334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72" name="Line">
              <a:extLst>
                <a:ext uri="{FF2B5EF4-FFF2-40B4-BE49-F238E27FC236}">
                  <a16:creationId xmlns:a16="http://schemas.microsoft.com/office/drawing/2014/main" id="{00F73402-9693-458B-9B3F-F5965D46EF31}"/>
                </a:ext>
              </a:extLst>
            </p:cNvPr>
            <p:cNvSpPr/>
            <p:nvPr/>
          </p:nvSpPr>
          <p:spPr>
            <a:xfrm>
              <a:off x="2647333" y="4598832"/>
              <a:ext cx="19522" cy="321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7055" y="0"/>
                  </a:moveTo>
                  <a:cubicBezTo>
                    <a:pt x="2735" y="5760"/>
                    <a:pt x="-1585" y="11520"/>
                    <a:pt x="575" y="15120"/>
                  </a:cubicBezTo>
                  <a:cubicBezTo>
                    <a:pt x="2735" y="18720"/>
                    <a:pt x="11375" y="20160"/>
                    <a:pt x="20015" y="2160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73" name="Line">
              <a:extLst>
                <a:ext uri="{FF2B5EF4-FFF2-40B4-BE49-F238E27FC236}">
                  <a16:creationId xmlns:a16="http://schemas.microsoft.com/office/drawing/2014/main" id="{06406B0F-74D8-4445-B82A-359DFE0F4DF9}"/>
                </a:ext>
              </a:extLst>
            </p:cNvPr>
            <p:cNvSpPr/>
            <p:nvPr/>
          </p:nvSpPr>
          <p:spPr>
            <a:xfrm>
              <a:off x="2616096" y="4430489"/>
              <a:ext cx="0" cy="114780"/>
            </a:xfrm>
            <a:prstGeom prst="ellipse">
              <a:avLst/>
            </a:pr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74" name="Line">
              <a:extLst>
                <a:ext uri="{FF2B5EF4-FFF2-40B4-BE49-F238E27FC236}">
                  <a16:creationId xmlns:a16="http://schemas.microsoft.com/office/drawing/2014/main" id="{DCFE1A9C-982E-465D-86E8-1EC9AC78762B}"/>
                </a:ext>
              </a:extLst>
            </p:cNvPr>
            <p:cNvSpPr/>
            <p:nvPr/>
          </p:nvSpPr>
          <p:spPr>
            <a:xfrm>
              <a:off x="2717616" y="4617963"/>
              <a:ext cx="636452" cy="329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extrusionOk="0">
                  <a:moveTo>
                    <a:pt x="0" y="6183"/>
                  </a:moveTo>
                  <a:cubicBezTo>
                    <a:pt x="735" y="5622"/>
                    <a:pt x="1469" y="5061"/>
                    <a:pt x="2057" y="5341"/>
                  </a:cubicBezTo>
                  <a:cubicBezTo>
                    <a:pt x="2645" y="5622"/>
                    <a:pt x="3086" y="6744"/>
                    <a:pt x="3673" y="9830"/>
                  </a:cubicBezTo>
                  <a:cubicBezTo>
                    <a:pt x="4261" y="12915"/>
                    <a:pt x="4996" y="17965"/>
                    <a:pt x="5510" y="18105"/>
                  </a:cubicBezTo>
                  <a:cubicBezTo>
                    <a:pt x="6024" y="18245"/>
                    <a:pt x="6318" y="13476"/>
                    <a:pt x="6686" y="9970"/>
                  </a:cubicBezTo>
                  <a:cubicBezTo>
                    <a:pt x="7053" y="6463"/>
                    <a:pt x="7494" y="4219"/>
                    <a:pt x="8008" y="2676"/>
                  </a:cubicBezTo>
                  <a:cubicBezTo>
                    <a:pt x="8522" y="1134"/>
                    <a:pt x="9110" y="292"/>
                    <a:pt x="9624" y="432"/>
                  </a:cubicBezTo>
                  <a:cubicBezTo>
                    <a:pt x="10139" y="573"/>
                    <a:pt x="10580" y="1695"/>
                    <a:pt x="10873" y="4219"/>
                  </a:cubicBezTo>
                  <a:cubicBezTo>
                    <a:pt x="11167" y="6744"/>
                    <a:pt x="11314" y="10671"/>
                    <a:pt x="11535" y="13336"/>
                  </a:cubicBezTo>
                  <a:cubicBezTo>
                    <a:pt x="11755" y="16001"/>
                    <a:pt x="12049" y="17404"/>
                    <a:pt x="12637" y="18105"/>
                  </a:cubicBezTo>
                  <a:cubicBezTo>
                    <a:pt x="13224" y="18806"/>
                    <a:pt x="14106" y="18806"/>
                    <a:pt x="15208" y="18105"/>
                  </a:cubicBezTo>
                  <a:cubicBezTo>
                    <a:pt x="16310" y="17404"/>
                    <a:pt x="17633" y="16001"/>
                    <a:pt x="18514" y="13617"/>
                  </a:cubicBezTo>
                  <a:cubicBezTo>
                    <a:pt x="19396" y="11232"/>
                    <a:pt x="19837" y="7866"/>
                    <a:pt x="19910" y="5482"/>
                  </a:cubicBezTo>
                  <a:cubicBezTo>
                    <a:pt x="19984" y="3097"/>
                    <a:pt x="19690" y="1695"/>
                    <a:pt x="19176" y="853"/>
                  </a:cubicBezTo>
                  <a:cubicBezTo>
                    <a:pt x="18661" y="12"/>
                    <a:pt x="17927" y="-269"/>
                    <a:pt x="17339" y="292"/>
                  </a:cubicBezTo>
                  <a:cubicBezTo>
                    <a:pt x="16751" y="853"/>
                    <a:pt x="16310" y="2256"/>
                    <a:pt x="15943" y="4500"/>
                  </a:cubicBezTo>
                  <a:cubicBezTo>
                    <a:pt x="15576" y="6744"/>
                    <a:pt x="15282" y="9830"/>
                    <a:pt x="16237" y="12775"/>
                  </a:cubicBezTo>
                  <a:cubicBezTo>
                    <a:pt x="17192" y="15721"/>
                    <a:pt x="19396" y="18526"/>
                    <a:pt x="21600" y="21331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75" name="Line">
              <a:extLst>
                <a:ext uri="{FF2B5EF4-FFF2-40B4-BE49-F238E27FC236}">
                  <a16:creationId xmlns:a16="http://schemas.microsoft.com/office/drawing/2014/main" id="{4D86D768-505C-4A54-B8F3-8841A2DAA84C}"/>
                </a:ext>
              </a:extLst>
            </p:cNvPr>
            <p:cNvSpPr/>
            <p:nvPr/>
          </p:nvSpPr>
          <p:spPr>
            <a:xfrm>
              <a:off x="3803100" y="4572051"/>
              <a:ext cx="667689" cy="54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353" extrusionOk="0">
                  <a:moveTo>
                    <a:pt x="4216" y="1444"/>
                  </a:moveTo>
                  <a:cubicBezTo>
                    <a:pt x="3798" y="769"/>
                    <a:pt x="3380" y="94"/>
                    <a:pt x="2753" y="9"/>
                  </a:cubicBezTo>
                  <a:cubicBezTo>
                    <a:pt x="2126" y="-75"/>
                    <a:pt x="1290" y="431"/>
                    <a:pt x="732" y="1106"/>
                  </a:cubicBezTo>
                  <a:cubicBezTo>
                    <a:pt x="175" y="1781"/>
                    <a:pt x="-104" y="2625"/>
                    <a:pt x="35" y="3722"/>
                  </a:cubicBezTo>
                  <a:cubicBezTo>
                    <a:pt x="175" y="4819"/>
                    <a:pt x="732" y="6169"/>
                    <a:pt x="2404" y="7013"/>
                  </a:cubicBezTo>
                  <a:cubicBezTo>
                    <a:pt x="4077" y="7856"/>
                    <a:pt x="6864" y="8194"/>
                    <a:pt x="8606" y="8194"/>
                  </a:cubicBezTo>
                  <a:cubicBezTo>
                    <a:pt x="10348" y="8194"/>
                    <a:pt x="11044" y="7856"/>
                    <a:pt x="11532" y="6928"/>
                  </a:cubicBezTo>
                  <a:cubicBezTo>
                    <a:pt x="12020" y="6000"/>
                    <a:pt x="12299" y="4481"/>
                    <a:pt x="12299" y="3300"/>
                  </a:cubicBezTo>
                  <a:cubicBezTo>
                    <a:pt x="12299" y="2119"/>
                    <a:pt x="12020" y="1275"/>
                    <a:pt x="11950" y="1275"/>
                  </a:cubicBezTo>
                  <a:cubicBezTo>
                    <a:pt x="11881" y="1275"/>
                    <a:pt x="12020" y="2119"/>
                    <a:pt x="12577" y="3131"/>
                  </a:cubicBezTo>
                  <a:cubicBezTo>
                    <a:pt x="13135" y="4144"/>
                    <a:pt x="14110" y="5325"/>
                    <a:pt x="14946" y="6084"/>
                  </a:cubicBezTo>
                  <a:cubicBezTo>
                    <a:pt x="15782" y="6844"/>
                    <a:pt x="16479" y="7181"/>
                    <a:pt x="17106" y="7097"/>
                  </a:cubicBezTo>
                  <a:cubicBezTo>
                    <a:pt x="17733" y="7013"/>
                    <a:pt x="18291" y="6506"/>
                    <a:pt x="18709" y="5663"/>
                  </a:cubicBezTo>
                  <a:cubicBezTo>
                    <a:pt x="19127" y="4819"/>
                    <a:pt x="19406" y="3638"/>
                    <a:pt x="19545" y="2625"/>
                  </a:cubicBezTo>
                  <a:cubicBezTo>
                    <a:pt x="19684" y="1613"/>
                    <a:pt x="19684" y="769"/>
                    <a:pt x="19893" y="684"/>
                  </a:cubicBezTo>
                  <a:cubicBezTo>
                    <a:pt x="20102" y="600"/>
                    <a:pt x="20521" y="1275"/>
                    <a:pt x="20869" y="3469"/>
                  </a:cubicBezTo>
                  <a:cubicBezTo>
                    <a:pt x="21217" y="5663"/>
                    <a:pt x="21496" y="9375"/>
                    <a:pt x="21496" y="12159"/>
                  </a:cubicBezTo>
                  <a:cubicBezTo>
                    <a:pt x="21496" y="14944"/>
                    <a:pt x="21217" y="16800"/>
                    <a:pt x="20102" y="18234"/>
                  </a:cubicBezTo>
                  <a:cubicBezTo>
                    <a:pt x="18988" y="19669"/>
                    <a:pt x="17037" y="20681"/>
                    <a:pt x="15295" y="21103"/>
                  </a:cubicBezTo>
                  <a:cubicBezTo>
                    <a:pt x="13553" y="21525"/>
                    <a:pt x="12020" y="21356"/>
                    <a:pt x="10975" y="21019"/>
                  </a:cubicBezTo>
                  <a:cubicBezTo>
                    <a:pt x="9930" y="20681"/>
                    <a:pt x="9372" y="20175"/>
                    <a:pt x="9302" y="19416"/>
                  </a:cubicBezTo>
                  <a:cubicBezTo>
                    <a:pt x="9233" y="18656"/>
                    <a:pt x="9651" y="17644"/>
                    <a:pt x="10069" y="16631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76" name="Line">
              <a:extLst>
                <a:ext uri="{FF2B5EF4-FFF2-40B4-BE49-F238E27FC236}">
                  <a16:creationId xmlns:a16="http://schemas.microsoft.com/office/drawing/2014/main" id="{E365AD02-4D89-4660-A5A6-0F76FE2224A0}"/>
                </a:ext>
              </a:extLst>
            </p:cNvPr>
            <p:cNvSpPr/>
            <p:nvPr/>
          </p:nvSpPr>
          <p:spPr>
            <a:xfrm>
              <a:off x="4599643" y="4610311"/>
              <a:ext cx="230371" cy="19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0885" extrusionOk="0">
                  <a:moveTo>
                    <a:pt x="12890" y="4166"/>
                  </a:moveTo>
                  <a:cubicBezTo>
                    <a:pt x="11668" y="2366"/>
                    <a:pt x="10445" y="566"/>
                    <a:pt x="8815" y="116"/>
                  </a:cubicBezTo>
                  <a:cubicBezTo>
                    <a:pt x="7185" y="-334"/>
                    <a:pt x="5147" y="566"/>
                    <a:pt x="3721" y="2141"/>
                  </a:cubicBezTo>
                  <a:cubicBezTo>
                    <a:pt x="2294" y="3716"/>
                    <a:pt x="1479" y="5966"/>
                    <a:pt x="868" y="8216"/>
                  </a:cubicBezTo>
                  <a:cubicBezTo>
                    <a:pt x="257" y="10466"/>
                    <a:pt x="-151" y="12716"/>
                    <a:pt x="53" y="14966"/>
                  </a:cubicBezTo>
                  <a:cubicBezTo>
                    <a:pt x="257" y="17216"/>
                    <a:pt x="1072" y="19466"/>
                    <a:pt x="4740" y="20366"/>
                  </a:cubicBezTo>
                  <a:cubicBezTo>
                    <a:pt x="8407" y="21266"/>
                    <a:pt x="14928" y="20816"/>
                    <a:pt x="21449" y="20366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77" name="Line">
              <a:extLst>
                <a:ext uri="{FF2B5EF4-FFF2-40B4-BE49-F238E27FC236}">
                  <a16:creationId xmlns:a16="http://schemas.microsoft.com/office/drawing/2014/main" id="{D0F96B6C-FBF5-46A2-A642-8962D72CD571}"/>
                </a:ext>
              </a:extLst>
            </p:cNvPr>
            <p:cNvSpPr/>
            <p:nvPr/>
          </p:nvSpPr>
          <p:spPr>
            <a:xfrm>
              <a:off x="4915916" y="4350144"/>
              <a:ext cx="27334" cy="493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extrusionOk="0">
                  <a:moveTo>
                    <a:pt x="11040" y="0"/>
                  </a:moveTo>
                  <a:cubicBezTo>
                    <a:pt x="4869" y="5116"/>
                    <a:pt x="-1303" y="10232"/>
                    <a:pt x="240" y="13832"/>
                  </a:cubicBezTo>
                  <a:cubicBezTo>
                    <a:pt x="1783" y="17432"/>
                    <a:pt x="11040" y="19516"/>
                    <a:pt x="20297" y="2160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78" name="Line">
              <a:extLst>
                <a:ext uri="{FF2B5EF4-FFF2-40B4-BE49-F238E27FC236}">
                  <a16:creationId xmlns:a16="http://schemas.microsoft.com/office/drawing/2014/main" id="{F99D9510-B6C7-49F8-A9F3-182ADC2B1EF6}"/>
                </a:ext>
              </a:extLst>
            </p:cNvPr>
            <p:cNvSpPr/>
            <p:nvPr/>
          </p:nvSpPr>
          <p:spPr>
            <a:xfrm>
              <a:off x="5087719" y="4549096"/>
              <a:ext cx="273323" cy="237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extrusionOk="0">
                  <a:moveTo>
                    <a:pt x="0" y="14924"/>
                  </a:moveTo>
                  <a:cubicBezTo>
                    <a:pt x="1714" y="15316"/>
                    <a:pt x="3429" y="15709"/>
                    <a:pt x="5657" y="14531"/>
                  </a:cubicBezTo>
                  <a:cubicBezTo>
                    <a:pt x="7886" y="13353"/>
                    <a:pt x="10629" y="10604"/>
                    <a:pt x="12343" y="8051"/>
                  </a:cubicBezTo>
                  <a:cubicBezTo>
                    <a:pt x="14057" y="5498"/>
                    <a:pt x="14743" y="3142"/>
                    <a:pt x="14229" y="1767"/>
                  </a:cubicBezTo>
                  <a:cubicBezTo>
                    <a:pt x="13714" y="393"/>
                    <a:pt x="12000" y="0"/>
                    <a:pt x="10286" y="0"/>
                  </a:cubicBezTo>
                  <a:cubicBezTo>
                    <a:pt x="8571" y="0"/>
                    <a:pt x="6857" y="393"/>
                    <a:pt x="5314" y="3535"/>
                  </a:cubicBezTo>
                  <a:cubicBezTo>
                    <a:pt x="3771" y="6676"/>
                    <a:pt x="2400" y="12567"/>
                    <a:pt x="2571" y="16102"/>
                  </a:cubicBezTo>
                  <a:cubicBezTo>
                    <a:pt x="2743" y="19636"/>
                    <a:pt x="4457" y="20815"/>
                    <a:pt x="7886" y="21207"/>
                  </a:cubicBezTo>
                  <a:cubicBezTo>
                    <a:pt x="11314" y="21600"/>
                    <a:pt x="16457" y="21207"/>
                    <a:pt x="21600" y="20815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79" name="Line">
              <a:extLst>
                <a:ext uri="{FF2B5EF4-FFF2-40B4-BE49-F238E27FC236}">
                  <a16:creationId xmlns:a16="http://schemas.microsoft.com/office/drawing/2014/main" id="{B32113BF-7487-4535-BCA4-C4F1EA2954A2}"/>
                </a:ext>
              </a:extLst>
            </p:cNvPr>
            <p:cNvSpPr/>
            <p:nvPr/>
          </p:nvSpPr>
          <p:spPr>
            <a:xfrm>
              <a:off x="2705901" y="3213826"/>
              <a:ext cx="2596574" cy="661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5" extrusionOk="0">
                  <a:moveTo>
                    <a:pt x="0" y="8416"/>
                  </a:moveTo>
                  <a:cubicBezTo>
                    <a:pt x="0" y="9117"/>
                    <a:pt x="0" y="9818"/>
                    <a:pt x="144" y="10590"/>
                  </a:cubicBezTo>
                  <a:cubicBezTo>
                    <a:pt x="287" y="11361"/>
                    <a:pt x="574" y="12203"/>
                    <a:pt x="1094" y="13044"/>
                  </a:cubicBezTo>
                  <a:cubicBezTo>
                    <a:pt x="1615" y="13886"/>
                    <a:pt x="2368" y="14727"/>
                    <a:pt x="3247" y="14938"/>
                  </a:cubicBezTo>
                  <a:cubicBezTo>
                    <a:pt x="4126" y="15148"/>
                    <a:pt x="5131" y="14727"/>
                    <a:pt x="6028" y="14447"/>
                  </a:cubicBezTo>
                  <a:cubicBezTo>
                    <a:pt x="6925" y="14166"/>
                    <a:pt x="7714" y="14026"/>
                    <a:pt x="8288" y="14236"/>
                  </a:cubicBezTo>
                  <a:cubicBezTo>
                    <a:pt x="8862" y="14447"/>
                    <a:pt x="9221" y="15008"/>
                    <a:pt x="9454" y="15639"/>
                  </a:cubicBezTo>
                  <a:cubicBezTo>
                    <a:pt x="9688" y="16270"/>
                    <a:pt x="9795" y="16971"/>
                    <a:pt x="9849" y="17673"/>
                  </a:cubicBezTo>
                  <a:cubicBezTo>
                    <a:pt x="9903" y="18374"/>
                    <a:pt x="9903" y="19075"/>
                    <a:pt x="9831" y="19847"/>
                  </a:cubicBezTo>
                  <a:cubicBezTo>
                    <a:pt x="9759" y="20618"/>
                    <a:pt x="9616" y="21460"/>
                    <a:pt x="9544" y="21530"/>
                  </a:cubicBezTo>
                  <a:cubicBezTo>
                    <a:pt x="9472" y="21600"/>
                    <a:pt x="9472" y="20899"/>
                    <a:pt x="9616" y="19847"/>
                  </a:cubicBezTo>
                  <a:cubicBezTo>
                    <a:pt x="9759" y="18795"/>
                    <a:pt x="10047" y="17392"/>
                    <a:pt x="10674" y="16481"/>
                  </a:cubicBezTo>
                  <a:cubicBezTo>
                    <a:pt x="11302" y="15569"/>
                    <a:pt x="12271" y="15148"/>
                    <a:pt x="13365" y="15008"/>
                  </a:cubicBezTo>
                  <a:cubicBezTo>
                    <a:pt x="14460" y="14868"/>
                    <a:pt x="15680" y="15008"/>
                    <a:pt x="16720" y="14727"/>
                  </a:cubicBezTo>
                  <a:cubicBezTo>
                    <a:pt x="17761" y="14447"/>
                    <a:pt x="18622" y="13745"/>
                    <a:pt x="19357" y="13044"/>
                  </a:cubicBezTo>
                  <a:cubicBezTo>
                    <a:pt x="20093" y="12343"/>
                    <a:pt x="20703" y="11642"/>
                    <a:pt x="21080" y="9958"/>
                  </a:cubicBezTo>
                  <a:cubicBezTo>
                    <a:pt x="21456" y="8275"/>
                    <a:pt x="21600" y="5610"/>
                    <a:pt x="21600" y="3787"/>
                  </a:cubicBezTo>
                  <a:cubicBezTo>
                    <a:pt x="21600" y="1964"/>
                    <a:pt x="21456" y="982"/>
                    <a:pt x="21313" y="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80" name="Line">
              <a:extLst>
                <a:ext uri="{FF2B5EF4-FFF2-40B4-BE49-F238E27FC236}">
                  <a16:creationId xmlns:a16="http://schemas.microsoft.com/office/drawing/2014/main" id="{3C93BFDD-BD31-4A7A-A662-A87A3956B30D}"/>
                </a:ext>
              </a:extLst>
            </p:cNvPr>
            <p:cNvSpPr/>
            <p:nvPr/>
          </p:nvSpPr>
          <p:spPr>
            <a:xfrm>
              <a:off x="3006558" y="3921634"/>
              <a:ext cx="140566" cy="351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5" h="21600" extrusionOk="0">
                  <a:moveTo>
                    <a:pt x="1646" y="21600"/>
                  </a:moveTo>
                  <a:cubicBezTo>
                    <a:pt x="411" y="20283"/>
                    <a:pt x="-823" y="18966"/>
                    <a:pt x="720" y="16332"/>
                  </a:cubicBezTo>
                  <a:cubicBezTo>
                    <a:pt x="2263" y="13698"/>
                    <a:pt x="6583" y="9746"/>
                    <a:pt x="9668" y="7244"/>
                  </a:cubicBezTo>
                  <a:cubicBezTo>
                    <a:pt x="12754" y="4741"/>
                    <a:pt x="14606" y="3688"/>
                    <a:pt x="16457" y="2502"/>
                  </a:cubicBezTo>
                  <a:cubicBezTo>
                    <a:pt x="18308" y="1317"/>
                    <a:pt x="20160" y="0"/>
                    <a:pt x="20468" y="0"/>
                  </a:cubicBezTo>
                  <a:cubicBezTo>
                    <a:pt x="20777" y="0"/>
                    <a:pt x="19543" y="1317"/>
                    <a:pt x="17383" y="2239"/>
                  </a:cubicBezTo>
                  <a:cubicBezTo>
                    <a:pt x="15223" y="3161"/>
                    <a:pt x="12137" y="3688"/>
                    <a:pt x="9051" y="4215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81" name="Line">
              <a:extLst>
                <a:ext uri="{FF2B5EF4-FFF2-40B4-BE49-F238E27FC236}">
                  <a16:creationId xmlns:a16="http://schemas.microsoft.com/office/drawing/2014/main" id="{27939974-0383-4104-8554-B85CD50034D5}"/>
                </a:ext>
              </a:extLst>
            </p:cNvPr>
            <p:cNvSpPr/>
            <p:nvPr/>
          </p:nvSpPr>
          <p:spPr>
            <a:xfrm>
              <a:off x="2963606" y="3913982"/>
              <a:ext cx="312370" cy="218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9" extrusionOk="0">
                  <a:moveTo>
                    <a:pt x="0" y="9874"/>
                  </a:moveTo>
                  <a:cubicBezTo>
                    <a:pt x="0" y="7797"/>
                    <a:pt x="0" y="5720"/>
                    <a:pt x="1200" y="3643"/>
                  </a:cubicBezTo>
                  <a:cubicBezTo>
                    <a:pt x="2400" y="1566"/>
                    <a:pt x="4800" y="-511"/>
                    <a:pt x="7200" y="112"/>
                  </a:cubicBezTo>
                  <a:cubicBezTo>
                    <a:pt x="9600" y="735"/>
                    <a:pt x="12000" y="4058"/>
                    <a:pt x="14400" y="8004"/>
                  </a:cubicBezTo>
                  <a:cubicBezTo>
                    <a:pt x="16800" y="11951"/>
                    <a:pt x="19200" y="16520"/>
                    <a:pt x="21600" y="21089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82" name="Line">
              <a:extLst>
                <a:ext uri="{FF2B5EF4-FFF2-40B4-BE49-F238E27FC236}">
                  <a16:creationId xmlns:a16="http://schemas.microsoft.com/office/drawing/2014/main" id="{E9002252-4F20-4C93-B2D2-1BE70E436402}"/>
                </a:ext>
              </a:extLst>
            </p:cNvPr>
            <p:cNvSpPr/>
            <p:nvPr/>
          </p:nvSpPr>
          <p:spPr>
            <a:xfrm>
              <a:off x="6173204" y="3661467"/>
              <a:ext cx="2940180" cy="577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465" extrusionOk="0">
                  <a:moveTo>
                    <a:pt x="589" y="185"/>
                  </a:moveTo>
                  <a:cubicBezTo>
                    <a:pt x="430" y="25"/>
                    <a:pt x="272" y="-135"/>
                    <a:pt x="161" y="185"/>
                  </a:cubicBezTo>
                  <a:cubicBezTo>
                    <a:pt x="50" y="505"/>
                    <a:pt x="-13" y="1305"/>
                    <a:pt x="3" y="2025"/>
                  </a:cubicBezTo>
                  <a:cubicBezTo>
                    <a:pt x="19" y="2745"/>
                    <a:pt x="114" y="3385"/>
                    <a:pt x="462" y="4345"/>
                  </a:cubicBezTo>
                  <a:cubicBezTo>
                    <a:pt x="810" y="5305"/>
                    <a:pt x="1412" y="6585"/>
                    <a:pt x="2109" y="7065"/>
                  </a:cubicBezTo>
                  <a:cubicBezTo>
                    <a:pt x="2806" y="7545"/>
                    <a:pt x="3598" y="7225"/>
                    <a:pt x="4484" y="6825"/>
                  </a:cubicBezTo>
                  <a:cubicBezTo>
                    <a:pt x="5371" y="6425"/>
                    <a:pt x="6353" y="5945"/>
                    <a:pt x="7176" y="6505"/>
                  </a:cubicBezTo>
                  <a:cubicBezTo>
                    <a:pt x="8000" y="7065"/>
                    <a:pt x="8665" y="8665"/>
                    <a:pt x="9203" y="11065"/>
                  </a:cubicBezTo>
                  <a:cubicBezTo>
                    <a:pt x="9742" y="13465"/>
                    <a:pt x="10154" y="16665"/>
                    <a:pt x="10391" y="18665"/>
                  </a:cubicBezTo>
                  <a:cubicBezTo>
                    <a:pt x="10629" y="20665"/>
                    <a:pt x="10692" y="21465"/>
                    <a:pt x="10708" y="21465"/>
                  </a:cubicBezTo>
                  <a:cubicBezTo>
                    <a:pt x="10724" y="21465"/>
                    <a:pt x="10692" y="20665"/>
                    <a:pt x="10739" y="19545"/>
                  </a:cubicBezTo>
                  <a:cubicBezTo>
                    <a:pt x="10787" y="18425"/>
                    <a:pt x="10914" y="16985"/>
                    <a:pt x="11325" y="15545"/>
                  </a:cubicBezTo>
                  <a:cubicBezTo>
                    <a:pt x="11737" y="14105"/>
                    <a:pt x="12434" y="12665"/>
                    <a:pt x="13273" y="12185"/>
                  </a:cubicBezTo>
                  <a:cubicBezTo>
                    <a:pt x="14113" y="11705"/>
                    <a:pt x="15094" y="12185"/>
                    <a:pt x="15981" y="13145"/>
                  </a:cubicBezTo>
                  <a:cubicBezTo>
                    <a:pt x="16868" y="14105"/>
                    <a:pt x="17660" y="15545"/>
                    <a:pt x="18277" y="16025"/>
                  </a:cubicBezTo>
                  <a:cubicBezTo>
                    <a:pt x="18895" y="16505"/>
                    <a:pt x="19338" y="16025"/>
                    <a:pt x="19861" y="14345"/>
                  </a:cubicBezTo>
                  <a:cubicBezTo>
                    <a:pt x="20383" y="12665"/>
                    <a:pt x="20985" y="9785"/>
                    <a:pt x="21587" y="6905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83" name="Line">
              <a:extLst>
                <a:ext uri="{FF2B5EF4-FFF2-40B4-BE49-F238E27FC236}">
                  <a16:creationId xmlns:a16="http://schemas.microsoft.com/office/drawing/2014/main" id="{2326199D-0589-4047-BE7D-AB4FECE00C98}"/>
                </a:ext>
              </a:extLst>
            </p:cNvPr>
            <p:cNvSpPr/>
            <p:nvPr/>
          </p:nvSpPr>
          <p:spPr>
            <a:xfrm>
              <a:off x="9835738" y="3470168"/>
              <a:ext cx="2397437" cy="654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extrusionOk="0">
                  <a:moveTo>
                    <a:pt x="369" y="0"/>
                  </a:moveTo>
                  <a:cubicBezTo>
                    <a:pt x="252" y="572"/>
                    <a:pt x="136" y="1144"/>
                    <a:pt x="58" y="2003"/>
                  </a:cubicBezTo>
                  <a:cubicBezTo>
                    <a:pt x="-19" y="2861"/>
                    <a:pt x="-58" y="4005"/>
                    <a:pt x="194" y="5221"/>
                  </a:cubicBezTo>
                  <a:cubicBezTo>
                    <a:pt x="446" y="6437"/>
                    <a:pt x="989" y="7725"/>
                    <a:pt x="1803" y="8225"/>
                  </a:cubicBezTo>
                  <a:cubicBezTo>
                    <a:pt x="2618" y="8726"/>
                    <a:pt x="3704" y="8440"/>
                    <a:pt x="4770" y="8011"/>
                  </a:cubicBezTo>
                  <a:cubicBezTo>
                    <a:pt x="5836" y="7581"/>
                    <a:pt x="6883" y="7009"/>
                    <a:pt x="7698" y="7009"/>
                  </a:cubicBezTo>
                  <a:cubicBezTo>
                    <a:pt x="8512" y="7009"/>
                    <a:pt x="9094" y="7581"/>
                    <a:pt x="9617" y="9370"/>
                  </a:cubicBezTo>
                  <a:cubicBezTo>
                    <a:pt x="10141" y="11158"/>
                    <a:pt x="10606" y="14162"/>
                    <a:pt x="10858" y="16164"/>
                  </a:cubicBezTo>
                  <a:cubicBezTo>
                    <a:pt x="11110" y="18167"/>
                    <a:pt x="11149" y="19168"/>
                    <a:pt x="11169" y="20026"/>
                  </a:cubicBezTo>
                  <a:cubicBezTo>
                    <a:pt x="11188" y="20885"/>
                    <a:pt x="11188" y="21600"/>
                    <a:pt x="11149" y="21600"/>
                  </a:cubicBezTo>
                  <a:cubicBezTo>
                    <a:pt x="11110" y="21600"/>
                    <a:pt x="11033" y="20885"/>
                    <a:pt x="10994" y="20170"/>
                  </a:cubicBezTo>
                  <a:cubicBezTo>
                    <a:pt x="10955" y="19454"/>
                    <a:pt x="10955" y="18739"/>
                    <a:pt x="11169" y="17809"/>
                  </a:cubicBezTo>
                  <a:cubicBezTo>
                    <a:pt x="11382" y="16879"/>
                    <a:pt x="11808" y="15735"/>
                    <a:pt x="12565" y="15091"/>
                  </a:cubicBezTo>
                  <a:cubicBezTo>
                    <a:pt x="13321" y="14448"/>
                    <a:pt x="14407" y="14305"/>
                    <a:pt x="15570" y="14591"/>
                  </a:cubicBezTo>
                  <a:cubicBezTo>
                    <a:pt x="16733" y="14877"/>
                    <a:pt x="17974" y="15592"/>
                    <a:pt x="18847" y="16021"/>
                  </a:cubicBezTo>
                  <a:cubicBezTo>
                    <a:pt x="19719" y="16450"/>
                    <a:pt x="20224" y="16593"/>
                    <a:pt x="20573" y="16522"/>
                  </a:cubicBezTo>
                  <a:cubicBezTo>
                    <a:pt x="20922" y="16450"/>
                    <a:pt x="21115" y="16164"/>
                    <a:pt x="21251" y="15091"/>
                  </a:cubicBezTo>
                  <a:cubicBezTo>
                    <a:pt x="21387" y="14019"/>
                    <a:pt x="21464" y="12159"/>
                    <a:pt x="21542" y="10299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84" name="Line">
              <a:extLst>
                <a:ext uri="{FF2B5EF4-FFF2-40B4-BE49-F238E27FC236}">
                  <a16:creationId xmlns:a16="http://schemas.microsoft.com/office/drawing/2014/main" id="{BFFBD713-DA06-4A7B-B976-BE4067D3B60F}"/>
                </a:ext>
              </a:extLst>
            </p:cNvPr>
            <p:cNvSpPr/>
            <p:nvPr/>
          </p:nvSpPr>
          <p:spPr>
            <a:xfrm>
              <a:off x="13088288" y="3627032"/>
              <a:ext cx="1839075" cy="309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0" extrusionOk="0">
                  <a:moveTo>
                    <a:pt x="0" y="1751"/>
                  </a:moveTo>
                  <a:cubicBezTo>
                    <a:pt x="811" y="7005"/>
                    <a:pt x="1623" y="12259"/>
                    <a:pt x="2459" y="15324"/>
                  </a:cubicBezTo>
                  <a:cubicBezTo>
                    <a:pt x="3296" y="18389"/>
                    <a:pt x="4158" y="19265"/>
                    <a:pt x="4944" y="17951"/>
                  </a:cubicBezTo>
                  <a:cubicBezTo>
                    <a:pt x="5730" y="16638"/>
                    <a:pt x="6439" y="13135"/>
                    <a:pt x="6896" y="10800"/>
                  </a:cubicBezTo>
                  <a:cubicBezTo>
                    <a:pt x="7352" y="8465"/>
                    <a:pt x="7555" y="7297"/>
                    <a:pt x="7808" y="6568"/>
                  </a:cubicBezTo>
                  <a:cubicBezTo>
                    <a:pt x="8062" y="5838"/>
                    <a:pt x="8366" y="5546"/>
                    <a:pt x="8620" y="5838"/>
                  </a:cubicBezTo>
                  <a:cubicBezTo>
                    <a:pt x="8873" y="6130"/>
                    <a:pt x="9076" y="7005"/>
                    <a:pt x="9330" y="8757"/>
                  </a:cubicBezTo>
                  <a:cubicBezTo>
                    <a:pt x="9583" y="10508"/>
                    <a:pt x="9887" y="13135"/>
                    <a:pt x="10065" y="15178"/>
                  </a:cubicBezTo>
                  <a:cubicBezTo>
                    <a:pt x="10242" y="17222"/>
                    <a:pt x="10293" y="18681"/>
                    <a:pt x="10369" y="18681"/>
                  </a:cubicBezTo>
                  <a:cubicBezTo>
                    <a:pt x="10445" y="18681"/>
                    <a:pt x="10546" y="17222"/>
                    <a:pt x="10724" y="15908"/>
                  </a:cubicBezTo>
                  <a:cubicBezTo>
                    <a:pt x="10901" y="14595"/>
                    <a:pt x="11155" y="13427"/>
                    <a:pt x="11586" y="12843"/>
                  </a:cubicBezTo>
                  <a:cubicBezTo>
                    <a:pt x="12017" y="12259"/>
                    <a:pt x="12625" y="12259"/>
                    <a:pt x="13462" y="13427"/>
                  </a:cubicBezTo>
                  <a:cubicBezTo>
                    <a:pt x="14299" y="14595"/>
                    <a:pt x="15363" y="16930"/>
                    <a:pt x="16327" y="18681"/>
                  </a:cubicBezTo>
                  <a:cubicBezTo>
                    <a:pt x="17290" y="20432"/>
                    <a:pt x="18152" y="21600"/>
                    <a:pt x="18761" y="20578"/>
                  </a:cubicBezTo>
                  <a:cubicBezTo>
                    <a:pt x="19369" y="19557"/>
                    <a:pt x="19724" y="16346"/>
                    <a:pt x="20155" y="12551"/>
                  </a:cubicBezTo>
                  <a:cubicBezTo>
                    <a:pt x="20586" y="8757"/>
                    <a:pt x="21093" y="4378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85" name="Line">
              <a:extLst>
                <a:ext uri="{FF2B5EF4-FFF2-40B4-BE49-F238E27FC236}">
                  <a16:creationId xmlns:a16="http://schemas.microsoft.com/office/drawing/2014/main" id="{D4733BC5-5C7C-48AA-B3D6-4A2E3DD141F1}"/>
                </a:ext>
              </a:extLst>
            </p:cNvPr>
            <p:cNvSpPr/>
            <p:nvPr/>
          </p:nvSpPr>
          <p:spPr>
            <a:xfrm>
              <a:off x="15364680" y="3535209"/>
              <a:ext cx="1503280" cy="397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5" extrusionOk="0">
                  <a:moveTo>
                    <a:pt x="0" y="0"/>
                  </a:moveTo>
                  <a:cubicBezTo>
                    <a:pt x="372" y="2090"/>
                    <a:pt x="745" y="4181"/>
                    <a:pt x="1490" y="5923"/>
                  </a:cubicBezTo>
                  <a:cubicBezTo>
                    <a:pt x="2234" y="7665"/>
                    <a:pt x="3352" y="9058"/>
                    <a:pt x="4562" y="9639"/>
                  </a:cubicBezTo>
                  <a:cubicBezTo>
                    <a:pt x="5772" y="10219"/>
                    <a:pt x="7076" y="9987"/>
                    <a:pt x="7976" y="9755"/>
                  </a:cubicBezTo>
                  <a:cubicBezTo>
                    <a:pt x="8876" y="9523"/>
                    <a:pt x="9372" y="9290"/>
                    <a:pt x="9652" y="9871"/>
                  </a:cubicBezTo>
                  <a:cubicBezTo>
                    <a:pt x="9931" y="10452"/>
                    <a:pt x="9993" y="11845"/>
                    <a:pt x="10055" y="13123"/>
                  </a:cubicBezTo>
                  <a:cubicBezTo>
                    <a:pt x="10117" y="14400"/>
                    <a:pt x="10179" y="15561"/>
                    <a:pt x="10241" y="17187"/>
                  </a:cubicBezTo>
                  <a:cubicBezTo>
                    <a:pt x="10303" y="18813"/>
                    <a:pt x="10366" y="20903"/>
                    <a:pt x="10366" y="21252"/>
                  </a:cubicBezTo>
                  <a:cubicBezTo>
                    <a:pt x="10366" y="21600"/>
                    <a:pt x="10303" y="20206"/>
                    <a:pt x="10334" y="17884"/>
                  </a:cubicBezTo>
                  <a:cubicBezTo>
                    <a:pt x="10366" y="15561"/>
                    <a:pt x="10490" y="12310"/>
                    <a:pt x="10707" y="10219"/>
                  </a:cubicBezTo>
                  <a:cubicBezTo>
                    <a:pt x="10924" y="8129"/>
                    <a:pt x="11234" y="7200"/>
                    <a:pt x="11700" y="6735"/>
                  </a:cubicBezTo>
                  <a:cubicBezTo>
                    <a:pt x="12166" y="6271"/>
                    <a:pt x="12786" y="6271"/>
                    <a:pt x="13717" y="7781"/>
                  </a:cubicBezTo>
                  <a:cubicBezTo>
                    <a:pt x="14648" y="9290"/>
                    <a:pt x="15890" y="12310"/>
                    <a:pt x="16945" y="14168"/>
                  </a:cubicBezTo>
                  <a:cubicBezTo>
                    <a:pt x="18000" y="16026"/>
                    <a:pt x="18869" y="16723"/>
                    <a:pt x="19521" y="15794"/>
                  </a:cubicBezTo>
                  <a:cubicBezTo>
                    <a:pt x="20172" y="14865"/>
                    <a:pt x="20607" y="12310"/>
                    <a:pt x="20917" y="9523"/>
                  </a:cubicBezTo>
                  <a:cubicBezTo>
                    <a:pt x="21228" y="6735"/>
                    <a:pt x="21414" y="3716"/>
                    <a:pt x="21600" y="697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86" name="Line">
              <a:extLst>
                <a:ext uri="{FF2B5EF4-FFF2-40B4-BE49-F238E27FC236}">
                  <a16:creationId xmlns:a16="http://schemas.microsoft.com/office/drawing/2014/main" id="{7E44E820-8A36-4C97-A76D-1E2A5D06DB42}"/>
                </a:ext>
              </a:extLst>
            </p:cNvPr>
            <p:cNvSpPr/>
            <p:nvPr/>
          </p:nvSpPr>
          <p:spPr>
            <a:xfrm>
              <a:off x="1308047" y="5360204"/>
              <a:ext cx="1007392" cy="971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569" y="2016"/>
                    <a:pt x="17538" y="4032"/>
                    <a:pt x="15554" y="6000"/>
                  </a:cubicBezTo>
                  <a:cubicBezTo>
                    <a:pt x="13569" y="7968"/>
                    <a:pt x="11631" y="9888"/>
                    <a:pt x="9508" y="12000"/>
                  </a:cubicBezTo>
                  <a:cubicBezTo>
                    <a:pt x="7385" y="14112"/>
                    <a:pt x="5077" y="16416"/>
                    <a:pt x="3646" y="17760"/>
                  </a:cubicBezTo>
                  <a:cubicBezTo>
                    <a:pt x="2215" y="19104"/>
                    <a:pt x="1662" y="19488"/>
                    <a:pt x="1108" y="19968"/>
                  </a:cubicBezTo>
                  <a:cubicBezTo>
                    <a:pt x="554" y="20448"/>
                    <a:pt x="0" y="21024"/>
                    <a:pt x="0" y="21312"/>
                  </a:cubicBezTo>
                  <a:cubicBezTo>
                    <a:pt x="0" y="21600"/>
                    <a:pt x="554" y="21600"/>
                    <a:pt x="1108" y="2160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87" name="Line">
              <a:extLst>
                <a:ext uri="{FF2B5EF4-FFF2-40B4-BE49-F238E27FC236}">
                  <a16:creationId xmlns:a16="http://schemas.microsoft.com/office/drawing/2014/main" id="{8688BA60-0FB7-41C7-9F76-0CEE1429D0DE}"/>
                </a:ext>
              </a:extLst>
            </p:cNvPr>
            <p:cNvSpPr/>
            <p:nvPr/>
          </p:nvSpPr>
          <p:spPr>
            <a:xfrm>
              <a:off x="2342772" y="5360204"/>
              <a:ext cx="1393948" cy="791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600" extrusionOk="0">
                  <a:moveTo>
                    <a:pt x="2405" y="0"/>
                  </a:moveTo>
                  <a:cubicBezTo>
                    <a:pt x="2072" y="0"/>
                    <a:pt x="1740" y="0"/>
                    <a:pt x="1275" y="118"/>
                  </a:cubicBezTo>
                  <a:cubicBezTo>
                    <a:pt x="809" y="236"/>
                    <a:pt x="211" y="472"/>
                    <a:pt x="45" y="767"/>
                  </a:cubicBezTo>
                  <a:cubicBezTo>
                    <a:pt x="-121" y="1062"/>
                    <a:pt x="145" y="1416"/>
                    <a:pt x="1275" y="2302"/>
                  </a:cubicBezTo>
                  <a:cubicBezTo>
                    <a:pt x="2405" y="3187"/>
                    <a:pt x="4398" y="4603"/>
                    <a:pt x="6592" y="6374"/>
                  </a:cubicBezTo>
                  <a:cubicBezTo>
                    <a:pt x="8785" y="8144"/>
                    <a:pt x="11177" y="10269"/>
                    <a:pt x="13337" y="12157"/>
                  </a:cubicBezTo>
                  <a:cubicBezTo>
                    <a:pt x="15497" y="14046"/>
                    <a:pt x="17425" y="15698"/>
                    <a:pt x="18621" y="16761"/>
                  </a:cubicBezTo>
                  <a:cubicBezTo>
                    <a:pt x="19817" y="17823"/>
                    <a:pt x="20283" y="18295"/>
                    <a:pt x="20681" y="18826"/>
                  </a:cubicBezTo>
                  <a:cubicBezTo>
                    <a:pt x="21080" y="19357"/>
                    <a:pt x="21413" y="19948"/>
                    <a:pt x="21446" y="20420"/>
                  </a:cubicBezTo>
                  <a:cubicBezTo>
                    <a:pt x="21479" y="20892"/>
                    <a:pt x="21213" y="21246"/>
                    <a:pt x="20981" y="21423"/>
                  </a:cubicBezTo>
                  <a:cubicBezTo>
                    <a:pt x="20748" y="21600"/>
                    <a:pt x="20549" y="21600"/>
                    <a:pt x="20349" y="2160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88" name="Line">
              <a:extLst>
                <a:ext uri="{FF2B5EF4-FFF2-40B4-BE49-F238E27FC236}">
                  <a16:creationId xmlns:a16="http://schemas.microsoft.com/office/drawing/2014/main" id="{94F51EC9-9C78-43F5-8121-40001B8CE0B1}"/>
                </a:ext>
              </a:extLst>
            </p:cNvPr>
            <p:cNvSpPr/>
            <p:nvPr/>
          </p:nvSpPr>
          <p:spPr>
            <a:xfrm>
              <a:off x="62474" y="6630431"/>
              <a:ext cx="351416" cy="329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225" extrusionOk="0">
                  <a:moveTo>
                    <a:pt x="21397" y="2556"/>
                  </a:moveTo>
                  <a:cubicBezTo>
                    <a:pt x="20607" y="1449"/>
                    <a:pt x="19817" y="341"/>
                    <a:pt x="18763" y="64"/>
                  </a:cubicBezTo>
                  <a:cubicBezTo>
                    <a:pt x="17709" y="-213"/>
                    <a:pt x="16392" y="341"/>
                    <a:pt x="13363" y="2972"/>
                  </a:cubicBezTo>
                  <a:cubicBezTo>
                    <a:pt x="10334" y="5602"/>
                    <a:pt x="5592" y="10310"/>
                    <a:pt x="2958" y="13356"/>
                  </a:cubicBezTo>
                  <a:cubicBezTo>
                    <a:pt x="324" y="16402"/>
                    <a:pt x="-203" y="17787"/>
                    <a:pt x="60" y="18895"/>
                  </a:cubicBezTo>
                  <a:cubicBezTo>
                    <a:pt x="324" y="20002"/>
                    <a:pt x="1377" y="20833"/>
                    <a:pt x="5065" y="21110"/>
                  </a:cubicBezTo>
                  <a:cubicBezTo>
                    <a:pt x="8753" y="21387"/>
                    <a:pt x="15075" y="21110"/>
                    <a:pt x="21397" y="20833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89" name="Line">
              <a:extLst>
                <a:ext uri="{FF2B5EF4-FFF2-40B4-BE49-F238E27FC236}">
                  <a16:creationId xmlns:a16="http://schemas.microsoft.com/office/drawing/2014/main" id="{1F6CDD0C-1DE9-4387-8556-1D6A6186F4E0}"/>
                </a:ext>
              </a:extLst>
            </p:cNvPr>
            <p:cNvSpPr/>
            <p:nvPr/>
          </p:nvSpPr>
          <p:spPr>
            <a:xfrm>
              <a:off x="351416" y="6473564"/>
              <a:ext cx="74187" cy="466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0" y="800"/>
                    <a:pt x="9600" y="1600"/>
                    <a:pt x="12000" y="4700"/>
                  </a:cubicBezTo>
                  <a:cubicBezTo>
                    <a:pt x="14400" y="7800"/>
                    <a:pt x="14400" y="13200"/>
                    <a:pt x="15600" y="16400"/>
                  </a:cubicBezTo>
                  <a:cubicBezTo>
                    <a:pt x="16800" y="19600"/>
                    <a:pt x="19200" y="20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90" name="Line">
              <a:extLst>
                <a:ext uri="{FF2B5EF4-FFF2-40B4-BE49-F238E27FC236}">
                  <a16:creationId xmlns:a16="http://schemas.microsoft.com/office/drawing/2014/main" id="{4800B405-0C11-40B8-80DA-3F71B8C3185D}"/>
                </a:ext>
              </a:extLst>
            </p:cNvPr>
            <p:cNvSpPr/>
            <p:nvPr/>
          </p:nvSpPr>
          <p:spPr>
            <a:xfrm>
              <a:off x="597406" y="6695471"/>
              <a:ext cx="11715" cy="26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91" name="Line">
              <a:extLst>
                <a:ext uri="{FF2B5EF4-FFF2-40B4-BE49-F238E27FC236}">
                  <a16:creationId xmlns:a16="http://schemas.microsoft.com/office/drawing/2014/main" id="{5B7E0127-7934-4CD3-BDA3-7618881FB7A4}"/>
                </a:ext>
              </a:extLst>
            </p:cNvPr>
            <p:cNvSpPr/>
            <p:nvPr/>
          </p:nvSpPr>
          <p:spPr>
            <a:xfrm>
              <a:off x="581787" y="6488868"/>
              <a:ext cx="15618" cy="87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92" name="Line">
              <a:extLst>
                <a:ext uri="{FF2B5EF4-FFF2-40B4-BE49-F238E27FC236}">
                  <a16:creationId xmlns:a16="http://schemas.microsoft.com/office/drawing/2014/main" id="{DB4FCF63-29D5-494C-9661-42CCF6BAC5F9}"/>
                </a:ext>
              </a:extLst>
            </p:cNvPr>
            <p:cNvSpPr/>
            <p:nvPr/>
          </p:nvSpPr>
          <p:spPr>
            <a:xfrm>
              <a:off x="878538" y="6542432"/>
              <a:ext cx="105426" cy="658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21600" y="1186"/>
                  </a:moveTo>
                  <a:cubicBezTo>
                    <a:pt x="18900" y="484"/>
                    <a:pt x="16200" y="-217"/>
                    <a:pt x="13500" y="64"/>
                  </a:cubicBezTo>
                  <a:cubicBezTo>
                    <a:pt x="10800" y="344"/>
                    <a:pt x="8100" y="1606"/>
                    <a:pt x="5850" y="4201"/>
                  </a:cubicBezTo>
                  <a:cubicBezTo>
                    <a:pt x="3600" y="6796"/>
                    <a:pt x="1800" y="10723"/>
                    <a:pt x="900" y="13809"/>
                  </a:cubicBezTo>
                  <a:cubicBezTo>
                    <a:pt x="0" y="16895"/>
                    <a:pt x="0" y="19139"/>
                    <a:pt x="0" y="21383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93" name="Line">
              <a:extLst>
                <a:ext uri="{FF2B5EF4-FFF2-40B4-BE49-F238E27FC236}">
                  <a16:creationId xmlns:a16="http://schemas.microsoft.com/office/drawing/2014/main" id="{199D2E1F-6294-4FBC-AF55-AEC3FD6C4272}"/>
                </a:ext>
              </a:extLst>
            </p:cNvPr>
            <p:cNvSpPr/>
            <p:nvPr/>
          </p:nvSpPr>
          <p:spPr>
            <a:xfrm>
              <a:off x="726259" y="6940334"/>
              <a:ext cx="245990" cy="103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79" y="17100"/>
                    <a:pt x="758" y="12600"/>
                    <a:pt x="4358" y="9000"/>
                  </a:cubicBezTo>
                  <a:cubicBezTo>
                    <a:pt x="7958" y="5400"/>
                    <a:pt x="14779" y="27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94" name="Line">
              <a:extLst>
                <a:ext uri="{FF2B5EF4-FFF2-40B4-BE49-F238E27FC236}">
                  <a16:creationId xmlns:a16="http://schemas.microsoft.com/office/drawing/2014/main" id="{C8E12A00-09DA-4BD1-AB22-6FD0D6A7D206}"/>
                </a:ext>
              </a:extLst>
            </p:cNvPr>
            <p:cNvSpPr/>
            <p:nvPr/>
          </p:nvSpPr>
          <p:spPr>
            <a:xfrm>
              <a:off x="1163577" y="6618951"/>
              <a:ext cx="117139" cy="631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600" y="0"/>
                    <a:pt x="13600" y="0"/>
                    <a:pt x="10400" y="1102"/>
                  </a:cubicBezTo>
                  <a:cubicBezTo>
                    <a:pt x="7200" y="2204"/>
                    <a:pt x="4800" y="4408"/>
                    <a:pt x="3600" y="7641"/>
                  </a:cubicBezTo>
                  <a:cubicBezTo>
                    <a:pt x="2400" y="10873"/>
                    <a:pt x="2400" y="15135"/>
                    <a:pt x="2000" y="17633"/>
                  </a:cubicBezTo>
                  <a:cubicBezTo>
                    <a:pt x="1600" y="20131"/>
                    <a:pt x="800" y="2086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95" name="Line">
              <a:extLst>
                <a:ext uri="{FF2B5EF4-FFF2-40B4-BE49-F238E27FC236}">
                  <a16:creationId xmlns:a16="http://schemas.microsoft.com/office/drawing/2014/main" id="{14D2CF69-79EE-4116-9022-A1A8FF9AB159}"/>
                </a:ext>
              </a:extLst>
            </p:cNvPr>
            <p:cNvSpPr/>
            <p:nvPr/>
          </p:nvSpPr>
          <p:spPr>
            <a:xfrm>
              <a:off x="1058151" y="6833207"/>
              <a:ext cx="249896" cy="133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303" extrusionOk="0">
                  <a:moveTo>
                    <a:pt x="391" y="21303"/>
                  </a:moveTo>
                  <a:cubicBezTo>
                    <a:pt x="25" y="15032"/>
                    <a:pt x="-341" y="8761"/>
                    <a:pt x="574" y="4929"/>
                  </a:cubicBezTo>
                  <a:cubicBezTo>
                    <a:pt x="1490" y="1097"/>
                    <a:pt x="3686" y="-297"/>
                    <a:pt x="7347" y="51"/>
                  </a:cubicBezTo>
                  <a:cubicBezTo>
                    <a:pt x="11008" y="400"/>
                    <a:pt x="16134" y="2490"/>
                    <a:pt x="21259" y="458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96" name="Line">
              <a:extLst>
                <a:ext uri="{FF2B5EF4-FFF2-40B4-BE49-F238E27FC236}">
                  <a16:creationId xmlns:a16="http://schemas.microsoft.com/office/drawing/2014/main" id="{1803D368-377C-433A-A9BC-36747AF441FB}"/>
                </a:ext>
              </a:extLst>
            </p:cNvPr>
            <p:cNvSpPr/>
            <p:nvPr/>
          </p:nvSpPr>
          <p:spPr>
            <a:xfrm>
              <a:off x="1393948" y="6760514"/>
              <a:ext cx="109329" cy="244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389" extrusionOk="0">
                  <a:moveTo>
                    <a:pt x="498" y="11157"/>
                  </a:moveTo>
                  <a:cubicBezTo>
                    <a:pt x="4818" y="10021"/>
                    <a:pt x="9138" y="8884"/>
                    <a:pt x="13026" y="7747"/>
                  </a:cubicBezTo>
                  <a:cubicBezTo>
                    <a:pt x="16914" y="6610"/>
                    <a:pt x="20370" y="5473"/>
                    <a:pt x="20802" y="4147"/>
                  </a:cubicBezTo>
                  <a:cubicBezTo>
                    <a:pt x="21234" y="2821"/>
                    <a:pt x="18642" y="1305"/>
                    <a:pt x="15186" y="547"/>
                  </a:cubicBezTo>
                  <a:cubicBezTo>
                    <a:pt x="11730" y="-211"/>
                    <a:pt x="7410" y="-211"/>
                    <a:pt x="4386" y="736"/>
                  </a:cubicBezTo>
                  <a:cubicBezTo>
                    <a:pt x="1362" y="1684"/>
                    <a:pt x="-366" y="3578"/>
                    <a:pt x="66" y="6421"/>
                  </a:cubicBezTo>
                  <a:cubicBezTo>
                    <a:pt x="498" y="9263"/>
                    <a:pt x="3090" y="13052"/>
                    <a:pt x="6978" y="15705"/>
                  </a:cubicBezTo>
                  <a:cubicBezTo>
                    <a:pt x="10866" y="18357"/>
                    <a:pt x="16050" y="19873"/>
                    <a:pt x="21234" y="21389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97" name="Line">
              <a:extLst>
                <a:ext uri="{FF2B5EF4-FFF2-40B4-BE49-F238E27FC236}">
                  <a16:creationId xmlns:a16="http://schemas.microsoft.com/office/drawing/2014/main" id="{8A340DD3-2517-4D1F-A956-F4B12D68ADF7}"/>
                </a:ext>
              </a:extLst>
            </p:cNvPr>
            <p:cNvSpPr/>
            <p:nvPr/>
          </p:nvSpPr>
          <p:spPr>
            <a:xfrm>
              <a:off x="1616513" y="6668690"/>
              <a:ext cx="171803" cy="32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8" extrusionOk="0">
                  <a:moveTo>
                    <a:pt x="0" y="5968"/>
                  </a:moveTo>
                  <a:cubicBezTo>
                    <a:pt x="3877" y="9947"/>
                    <a:pt x="7754" y="13926"/>
                    <a:pt x="9415" y="16768"/>
                  </a:cubicBezTo>
                  <a:cubicBezTo>
                    <a:pt x="11077" y="19611"/>
                    <a:pt x="10523" y="21316"/>
                    <a:pt x="9969" y="21458"/>
                  </a:cubicBezTo>
                  <a:cubicBezTo>
                    <a:pt x="9415" y="21600"/>
                    <a:pt x="8862" y="20179"/>
                    <a:pt x="9415" y="16768"/>
                  </a:cubicBezTo>
                  <a:cubicBezTo>
                    <a:pt x="9969" y="13358"/>
                    <a:pt x="11631" y="7958"/>
                    <a:pt x="13846" y="4832"/>
                  </a:cubicBezTo>
                  <a:cubicBezTo>
                    <a:pt x="16062" y="1705"/>
                    <a:pt x="18831" y="853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98" name="Line">
              <a:extLst>
                <a:ext uri="{FF2B5EF4-FFF2-40B4-BE49-F238E27FC236}">
                  <a16:creationId xmlns:a16="http://schemas.microsoft.com/office/drawing/2014/main" id="{2CCF3447-B860-4153-83E5-10856AA38308}"/>
                </a:ext>
              </a:extLst>
            </p:cNvPr>
            <p:cNvSpPr/>
            <p:nvPr/>
          </p:nvSpPr>
          <p:spPr>
            <a:xfrm>
              <a:off x="1878121" y="6779643"/>
              <a:ext cx="206946" cy="225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5" extrusionOk="0">
                  <a:moveTo>
                    <a:pt x="0" y="13849"/>
                  </a:moveTo>
                  <a:cubicBezTo>
                    <a:pt x="2250" y="13849"/>
                    <a:pt x="4500" y="13849"/>
                    <a:pt x="6525" y="13238"/>
                  </a:cubicBezTo>
                  <a:cubicBezTo>
                    <a:pt x="8550" y="12627"/>
                    <a:pt x="10350" y="11404"/>
                    <a:pt x="11700" y="9162"/>
                  </a:cubicBezTo>
                  <a:cubicBezTo>
                    <a:pt x="13050" y="6921"/>
                    <a:pt x="13950" y="3660"/>
                    <a:pt x="13275" y="1827"/>
                  </a:cubicBezTo>
                  <a:cubicBezTo>
                    <a:pt x="12600" y="-7"/>
                    <a:pt x="10350" y="-415"/>
                    <a:pt x="8775" y="400"/>
                  </a:cubicBezTo>
                  <a:cubicBezTo>
                    <a:pt x="7200" y="1215"/>
                    <a:pt x="6300" y="3253"/>
                    <a:pt x="5625" y="5291"/>
                  </a:cubicBezTo>
                  <a:cubicBezTo>
                    <a:pt x="4950" y="7328"/>
                    <a:pt x="4500" y="9366"/>
                    <a:pt x="7200" y="12015"/>
                  </a:cubicBezTo>
                  <a:cubicBezTo>
                    <a:pt x="9900" y="14664"/>
                    <a:pt x="15750" y="17925"/>
                    <a:pt x="21600" y="21185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99" name="Line">
              <a:extLst>
                <a:ext uri="{FF2B5EF4-FFF2-40B4-BE49-F238E27FC236}">
                  <a16:creationId xmlns:a16="http://schemas.microsoft.com/office/drawing/2014/main" id="{4D271BD8-E7BD-43B5-A896-3D3FFE95EE58}"/>
                </a:ext>
              </a:extLst>
            </p:cNvPr>
            <p:cNvSpPr/>
            <p:nvPr/>
          </p:nvSpPr>
          <p:spPr>
            <a:xfrm>
              <a:off x="2147541" y="6814078"/>
              <a:ext cx="245990" cy="202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7" extrusionOk="0">
                  <a:moveTo>
                    <a:pt x="0" y="1130"/>
                  </a:moveTo>
                  <a:cubicBezTo>
                    <a:pt x="1895" y="5098"/>
                    <a:pt x="3789" y="9065"/>
                    <a:pt x="4737" y="12151"/>
                  </a:cubicBezTo>
                  <a:cubicBezTo>
                    <a:pt x="5684" y="15236"/>
                    <a:pt x="5684" y="17440"/>
                    <a:pt x="5684" y="17440"/>
                  </a:cubicBezTo>
                  <a:cubicBezTo>
                    <a:pt x="5684" y="17440"/>
                    <a:pt x="5684" y="15236"/>
                    <a:pt x="6442" y="12151"/>
                  </a:cubicBezTo>
                  <a:cubicBezTo>
                    <a:pt x="7200" y="9065"/>
                    <a:pt x="8716" y="5098"/>
                    <a:pt x="10421" y="2673"/>
                  </a:cubicBezTo>
                  <a:cubicBezTo>
                    <a:pt x="12126" y="249"/>
                    <a:pt x="14021" y="-633"/>
                    <a:pt x="15726" y="469"/>
                  </a:cubicBezTo>
                  <a:cubicBezTo>
                    <a:pt x="17432" y="1571"/>
                    <a:pt x="18947" y="4657"/>
                    <a:pt x="19895" y="8404"/>
                  </a:cubicBezTo>
                  <a:cubicBezTo>
                    <a:pt x="20842" y="12151"/>
                    <a:pt x="21221" y="16559"/>
                    <a:pt x="21600" y="20967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00" name="Line">
              <a:extLst>
                <a:ext uri="{FF2B5EF4-FFF2-40B4-BE49-F238E27FC236}">
                  <a16:creationId xmlns:a16="http://schemas.microsoft.com/office/drawing/2014/main" id="{7A2861E0-BA75-4573-82EA-4D2445C384A4}"/>
                </a:ext>
              </a:extLst>
            </p:cNvPr>
            <p:cNvSpPr/>
            <p:nvPr/>
          </p:nvSpPr>
          <p:spPr>
            <a:xfrm>
              <a:off x="2471623" y="6523303"/>
              <a:ext cx="50761" cy="493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512" extrusionOk="0">
                  <a:moveTo>
                    <a:pt x="5175" y="2354"/>
                  </a:moveTo>
                  <a:cubicBezTo>
                    <a:pt x="3375" y="1227"/>
                    <a:pt x="1575" y="100"/>
                    <a:pt x="675" y="6"/>
                  </a:cubicBezTo>
                  <a:cubicBezTo>
                    <a:pt x="-225" y="-88"/>
                    <a:pt x="-225" y="851"/>
                    <a:pt x="675" y="4232"/>
                  </a:cubicBezTo>
                  <a:cubicBezTo>
                    <a:pt x="1575" y="7613"/>
                    <a:pt x="3375" y="13435"/>
                    <a:pt x="6975" y="16722"/>
                  </a:cubicBezTo>
                  <a:cubicBezTo>
                    <a:pt x="10575" y="20009"/>
                    <a:pt x="15975" y="20761"/>
                    <a:pt x="21375" y="21512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01" name="Line">
              <a:extLst>
                <a:ext uri="{FF2B5EF4-FFF2-40B4-BE49-F238E27FC236}">
                  <a16:creationId xmlns:a16="http://schemas.microsoft.com/office/drawing/2014/main" id="{820220A9-FB08-420F-B2AC-19952E4FCCD3}"/>
                </a:ext>
              </a:extLst>
            </p:cNvPr>
            <p:cNvSpPr/>
            <p:nvPr/>
          </p:nvSpPr>
          <p:spPr>
            <a:xfrm>
              <a:off x="2409150" y="6695471"/>
              <a:ext cx="128854" cy="0"/>
            </a:xfrm>
            <a:prstGeom prst="ellipse">
              <a:avLst/>
            </a:pr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02" name="Line">
              <a:extLst>
                <a:ext uri="{FF2B5EF4-FFF2-40B4-BE49-F238E27FC236}">
                  <a16:creationId xmlns:a16="http://schemas.microsoft.com/office/drawing/2014/main" id="{D0268F91-76C0-4DD7-93E2-4650DDABD90D}"/>
                </a:ext>
              </a:extLst>
            </p:cNvPr>
            <p:cNvSpPr/>
            <p:nvPr/>
          </p:nvSpPr>
          <p:spPr>
            <a:xfrm>
              <a:off x="3561014" y="6492695"/>
              <a:ext cx="347510" cy="374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039" extrusionOk="0">
                  <a:moveTo>
                    <a:pt x="21451" y="1128"/>
                  </a:moveTo>
                  <a:cubicBezTo>
                    <a:pt x="18518" y="400"/>
                    <a:pt x="15584" y="-328"/>
                    <a:pt x="12918" y="157"/>
                  </a:cubicBezTo>
                  <a:cubicBezTo>
                    <a:pt x="10251" y="643"/>
                    <a:pt x="7851" y="2342"/>
                    <a:pt x="6918" y="4405"/>
                  </a:cubicBezTo>
                  <a:cubicBezTo>
                    <a:pt x="5984" y="6468"/>
                    <a:pt x="6518" y="8894"/>
                    <a:pt x="7318" y="10593"/>
                  </a:cubicBezTo>
                  <a:cubicBezTo>
                    <a:pt x="8118" y="12292"/>
                    <a:pt x="9184" y="13263"/>
                    <a:pt x="9984" y="14355"/>
                  </a:cubicBezTo>
                  <a:cubicBezTo>
                    <a:pt x="10784" y="15447"/>
                    <a:pt x="11318" y="16661"/>
                    <a:pt x="10251" y="17874"/>
                  </a:cubicBezTo>
                  <a:cubicBezTo>
                    <a:pt x="9184" y="19088"/>
                    <a:pt x="6518" y="20301"/>
                    <a:pt x="4518" y="20787"/>
                  </a:cubicBezTo>
                  <a:cubicBezTo>
                    <a:pt x="2518" y="21272"/>
                    <a:pt x="1184" y="21029"/>
                    <a:pt x="518" y="20301"/>
                  </a:cubicBezTo>
                  <a:cubicBezTo>
                    <a:pt x="-149" y="19573"/>
                    <a:pt x="-149" y="18360"/>
                    <a:pt x="384" y="17268"/>
                  </a:cubicBezTo>
                  <a:cubicBezTo>
                    <a:pt x="918" y="16175"/>
                    <a:pt x="1984" y="15205"/>
                    <a:pt x="3051" y="14234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03" name="Line">
              <a:extLst>
                <a:ext uri="{FF2B5EF4-FFF2-40B4-BE49-F238E27FC236}">
                  <a16:creationId xmlns:a16="http://schemas.microsoft.com/office/drawing/2014/main" id="{1A084E20-B7F4-4A6D-8BFA-6DA69B4277CB}"/>
                </a:ext>
              </a:extLst>
            </p:cNvPr>
            <p:cNvSpPr/>
            <p:nvPr/>
          </p:nvSpPr>
          <p:spPr>
            <a:xfrm>
              <a:off x="3900715" y="6641907"/>
              <a:ext cx="292848" cy="271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025" extrusionOk="0">
                  <a:moveTo>
                    <a:pt x="17672" y="7068"/>
                  </a:moveTo>
                  <a:cubicBezTo>
                    <a:pt x="17358" y="5407"/>
                    <a:pt x="17045" y="3745"/>
                    <a:pt x="15167" y="2250"/>
                  </a:cubicBezTo>
                  <a:cubicBezTo>
                    <a:pt x="13289" y="754"/>
                    <a:pt x="9845" y="-575"/>
                    <a:pt x="7028" y="256"/>
                  </a:cubicBezTo>
                  <a:cubicBezTo>
                    <a:pt x="4211" y="1087"/>
                    <a:pt x="2019" y="4077"/>
                    <a:pt x="924" y="6403"/>
                  </a:cubicBezTo>
                  <a:cubicBezTo>
                    <a:pt x="-172" y="8730"/>
                    <a:pt x="-172" y="10391"/>
                    <a:pt x="298" y="11887"/>
                  </a:cubicBezTo>
                  <a:cubicBezTo>
                    <a:pt x="767" y="13382"/>
                    <a:pt x="1706" y="14711"/>
                    <a:pt x="3741" y="14711"/>
                  </a:cubicBezTo>
                  <a:cubicBezTo>
                    <a:pt x="5776" y="14711"/>
                    <a:pt x="8906" y="13382"/>
                    <a:pt x="10785" y="11887"/>
                  </a:cubicBezTo>
                  <a:cubicBezTo>
                    <a:pt x="12663" y="10391"/>
                    <a:pt x="13289" y="8730"/>
                    <a:pt x="13758" y="6736"/>
                  </a:cubicBezTo>
                  <a:cubicBezTo>
                    <a:pt x="14228" y="4742"/>
                    <a:pt x="14541" y="2416"/>
                    <a:pt x="14698" y="2083"/>
                  </a:cubicBezTo>
                  <a:cubicBezTo>
                    <a:pt x="14854" y="1751"/>
                    <a:pt x="14854" y="3413"/>
                    <a:pt x="15950" y="6902"/>
                  </a:cubicBezTo>
                  <a:cubicBezTo>
                    <a:pt x="17045" y="10391"/>
                    <a:pt x="19237" y="15708"/>
                    <a:pt x="21428" y="21025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04" name="Line">
              <a:extLst>
                <a:ext uri="{FF2B5EF4-FFF2-40B4-BE49-F238E27FC236}">
                  <a16:creationId xmlns:a16="http://schemas.microsoft.com/office/drawing/2014/main" id="{4C51981E-C891-4115-B8D5-4ADE10ED6269}"/>
                </a:ext>
              </a:extLst>
            </p:cNvPr>
            <p:cNvSpPr/>
            <p:nvPr/>
          </p:nvSpPr>
          <p:spPr>
            <a:xfrm>
              <a:off x="4287273" y="6599823"/>
              <a:ext cx="644261" cy="275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298" extrusionOk="0">
                  <a:moveTo>
                    <a:pt x="806" y="2356"/>
                  </a:moveTo>
                  <a:cubicBezTo>
                    <a:pt x="806" y="7341"/>
                    <a:pt x="806" y="12326"/>
                    <a:pt x="662" y="15815"/>
                  </a:cubicBezTo>
                  <a:cubicBezTo>
                    <a:pt x="518" y="19304"/>
                    <a:pt x="230" y="21298"/>
                    <a:pt x="86" y="21298"/>
                  </a:cubicBezTo>
                  <a:cubicBezTo>
                    <a:pt x="-58" y="21298"/>
                    <a:pt x="-58" y="19304"/>
                    <a:pt x="374" y="16646"/>
                  </a:cubicBezTo>
                  <a:cubicBezTo>
                    <a:pt x="806" y="13987"/>
                    <a:pt x="1670" y="10664"/>
                    <a:pt x="2390" y="8504"/>
                  </a:cubicBezTo>
                  <a:cubicBezTo>
                    <a:pt x="3110" y="6344"/>
                    <a:pt x="3686" y="5347"/>
                    <a:pt x="4046" y="5680"/>
                  </a:cubicBezTo>
                  <a:cubicBezTo>
                    <a:pt x="4406" y="6012"/>
                    <a:pt x="4550" y="7673"/>
                    <a:pt x="4622" y="9335"/>
                  </a:cubicBezTo>
                  <a:cubicBezTo>
                    <a:pt x="4694" y="10996"/>
                    <a:pt x="4694" y="12658"/>
                    <a:pt x="4622" y="14486"/>
                  </a:cubicBezTo>
                  <a:cubicBezTo>
                    <a:pt x="4550" y="16313"/>
                    <a:pt x="4406" y="18307"/>
                    <a:pt x="4550" y="18473"/>
                  </a:cubicBezTo>
                  <a:cubicBezTo>
                    <a:pt x="4694" y="18640"/>
                    <a:pt x="5126" y="16978"/>
                    <a:pt x="5630" y="14984"/>
                  </a:cubicBezTo>
                  <a:cubicBezTo>
                    <a:pt x="6134" y="12990"/>
                    <a:pt x="6710" y="10664"/>
                    <a:pt x="7214" y="8670"/>
                  </a:cubicBezTo>
                  <a:cubicBezTo>
                    <a:pt x="7718" y="6676"/>
                    <a:pt x="8150" y="5015"/>
                    <a:pt x="8654" y="5680"/>
                  </a:cubicBezTo>
                  <a:cubicBezTo>
                    <a:pt x="9158" y="6344"/>
                    <a:pt x="9734" y="9335"/>
                    <a:pt x="10238" y="11495"/>
                  </a:cubicBezTo>
                  <a:cubicBezTo>
                    <a:pt x="10742" y="13655"/>
                    <a:pt x="11174" y="14984"/>
                    <a:pt x="11750" y="15649"/>
                  </a:cubicBezTo>
                  <a:cubicBezTo>
                    <a:pt x="12326" y="16313"/>
                    <a:pt x="13046" y="16313"/>
                    <a:pt x="14126" y="15815"/>
                  </a:cubicBezTo>
                  <a:cubicBezTo>
                    <a:pt x="15206" y="15316"/>
                    <a:pt x="16646" y="14320"/>
                    <a:pt x="17582" y="12990"/>
                  </a:cubicBezTo>
                  <a:cubicBezTo>
                    <a:pt x="18518" y="11661"/>
                    <a:pt x="18950" y="10000"/>
                    <a:pt x="19238" y="8338"/>
                  </a:cubicBezTo>
                  <a:cubicBezTo>
                    <a:pt x="19526" y="6676"/>
                    <a:pt x="19670" y="5015"/>
                    <a:pt x="19454" y="3686"/>
                  </a:cubicBezTo>
                  <a:cubicBezTo>
                    <a:pt x="19238" y="2356"/>
                    <a:pt x="18662" y="1360"/>
                    <a:pt x="18014" y="695"/>
                  </a:cubicBezTo>
                  <a:cubicBezTo>
                    <a:pt x="17366" y="30"/>
                    <a:pt x="16646" y="-302"/>
                    <a:pt x="16070" y="363"/>
                  </a:cubicBezTo>
                  <a:cubicBezTo>
                    <a:pt x="15494" y="1027"/>
                    <a:pt x="15062" y="2689"/>
                    <a:pt x="14990" y="5513"/>
                  </a:cubicBezTo>
                  <a:cubicBezTo>
                    <a:pt x="14918" y="8338"/>
                    <a:pt x="15206" y="12326"/>
                    <a:pt x="16358" y="15150"/>
                  </a:cubicBezTo>
                  <a:cubicBezTo>
                    <a:pt x="17510" y="17975"/>
                    <a:pt x="19526" y="19636"/>
                    <a:pt x="21542" y="21298"/>
                  </a:cubicBezTo>
                </a:path>
              </a:pathLst>
            </a:custGeom>
            <a:noFill/>
            <a:ln w="381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05" name="Line">
              <a:extLst>
                <a:ext uri="{FF2B5EF4-FFF2-40B4-BE49-F238E27FC236}">
                  <a16:creationId xmlns:a16="http://schemas.microsoft.com/office/drawing/2014/main" id="{3C5EF77D-38CB-41C8-AB0B-6FA0DDBAD5A8}"/>
                </a:ext>
              </a:extLst>
            </p:cNvPr>
            <p:cNvSpPr/>
            <p:nvPr/>
          </p:nvSpPr>
          <p:spPr>
            <a:xfrm>
              <a:off x="6887750" y="4793959"/>
              <a:ext cx="4349747" cy="1499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5" extrusionOk="0">
                  <a:moveTo>
                    <a:pt x="0" y="21585"/>
                  </a:moveTo>
                  <a:cubicBezTo>
                    <a:pt x="86" y="21399"/>
                    <a:pt x="171" y="21213"/>
                    <a:pt x="418" y="21088"/>
                  </a:cubicBezTo>
                  <a:cubicBezTo>
                    <a:pt x="664" y="20964"/>
                    <a:pt x="1071" y="20902"/>
                    <a:pt x="1554" y="20809"/>
                  </a:cubicBezTo>
                  <a:cubicBezTo>
                    <a:pt x="2036" y="20716"/>
                    <a:pt x="2593" y="20592"/>
                    <a:pt x="3161" y="20499"/>
                  </a:cubicBezTo>
                  <a:cubicBezTo>
                    <a:pt x="3729" y="20406"/>
                    <a:pt x="4307" y="20344"/>
                    <a:pt x="4982" y="20282"/>
                  </a:cubicBezTo>
                  <a:cubicBezTo>
                    <a:pt x="5657" y="20219"/>
                    <a:pt x="6429" y="20157"/>
                    <a:pt x="7179" y="20095"/>
                  </a:cubicBezTo>
                  <a:cubicBezTo>
                    <a:pt x="7929" y="20033"/>
                    <a:pt x="8657" y="19971"/>
                    <a:pt x="9193" y="19940"/>
                  </a:cubicBezTo>
                  <a:cubicBezTo>
                    <a:pt x="9729" y="19909"/>
                    <a:pt x="10071" y="19909"/>
                    <a:pt x="10296" y="19909"/>
                  </a:cubicBezTo>
                  <a:cubicBezTo>
                    <a:pt x="10521" y="19909"/>
                    <a:pt x="10629" y="19909"/>
                    <a:pt x="10704" y="19754"/>
                  </a:cubicBezTo>
                  <a:cubicBezTo>
                    <a:pt x="10779" y="19599"/>
                    <a:pt x="10821" y="19288"/>
                    <a:pt x="10832" y="18513"/>
                  </a:cubicBezTo>
                  <a:cubicBezTo>
                    <a:pt x="10843" y="17737"/>
                    <a:pt x="10821" y="16495"/>
                    <a:pt x="10779" y="14882"/>
                  </a:cubicBezTo>
                  <a:cubicBezTo>
                    <a:pt x="10736" y="13268"/>
                    <a:pt x="10671" y="11282"/>
                    <a:pt x="10607" y="9544"/>
                  </a:cubicBezTo>
                  <a:cubicBezTo>
                    <a:pt x="10543" y="7806"/>
                    <a:pt x="10479" y="6316"/>
                    <a:pt x="10425" y="5106"/>
                  </a:cubicBezTo>
                  <a:cubicBezTo>
                    <a:pt x="10371" y="3895"/>
                    <a:pt x="10329" y="2964"/>
                    <a:pt x="10307" y="2344"/>
                  </a:cubicBezTo>
                  <a:cubicBezTo>
                    <a:pt x="10286" y="1723"/>
                    <a:pt x="10286" y="1413"/>
                    <a:pt x="10275" y="1102"/>
                  </a:cubicBezTo>
                  <a:cubicBezTo>
                    <a:pt x="10264" y="792"/>
                    <a:pt x="10243" y="482"/>
                    <a:pt x="10286" y="357"/>
                  </a:cubicBezTo>
                  <a:cubicBezTo>
                    <a:pt x="10329" y="233"/>
                    <a:pt x="10436" y="295"/>
                    <a:pt x="10789" y="295"/>
                  </a:cubicBezTo>
                  <a:cubicBezTo>
                    <a:pt x="11143" y="295"/>
                    <a:pt x="11743" y="233"/>
                    <a:pt x="12161" y="171"/>
                  </a:cubicBezTo>
                  <a:cubicBezTo>
                    <a:pt x="12579" y="109"/>
                    <a:pt x="12814" y="47"/>
                    <a:pt x="12986" y="16"/>
                  </a:cubicBezTo>
                  <a:cubicBezTo>
                    <a:pt x="13157" y="-15"/>
                    <a:pt x="13264" y="-15"/>
                    <a:pt x="13318" y="140"/>
                  </a:cubicBezTo>
                  <a:cubicBezTo>
                    <a:pt x="13371" y="295"/>
                    <a:pt x="13371" y="606"/>
                    <a:pt x="13371" y="2157"/>
                  </a:cubicBezTo>
                  <a:cubicBezTo>
                    <a:pt x="13371" y="3709"/>
                    <a:pt x="13371" y="6502"/>
                    <a:pt x="13393" y="8768"/>
                  </a:cubicBezTo>
                  <a:cubicBezTo>
                    <a:pt x="13414" y="11033"/>
                    <a:pt x="13457" y="12771"/>
                    <a:pt x="13500" y="14261"/>
                  </a:cubicBezTo>
                  <a:cubicBezTo>
                    <a:pt x="13543" y="15751"/>
                    <a:pt x="13586" y="16992"/>
                    <a:pt x="13607" y="17768"/>
                  </a:cubicBezTo>
                  <a:cubicBezTo>
                    <a:pt x="13629" y="18544"/>
                    <a:pt x="13629" y="18854"/>
                    <a:pt x="13618" y="19257"/>
                  </a:cubicBezTo>
                  <a:cubicBezTo>
                    <a:pt x="13607" y="19661"/>
                    <a:pt x="13586" y="20157"/>
                    <a:pt x="13661" y="20344"/>
                  </a:cubicBezTo>
                  <a:cubicBezTo>
                    <a:pt x="13736" y="20530"/>
                    <a:pt x="13907" y="20406"/>
                    <a:pt x="14304" y="20282"/>
                  </a:cubicBezTo>
                  <a:cubicBezTo>
                    <a:pt x="14700" y="20157"/>
                    <a:pt x="15321" y="20033"/>
                    <a:pt x="15868" y="19940"/>
                  </a:cubicBezTo>
                  <a:cubicBezTo>
                    <a:pt x="16414" y="19847"/>
                    <a:pt x="16886" y="19785"/>
                    <a:pt x="17400" y="19692"/>
                  </a:cubicBezTo>
                  <a:cubicBezTo>
                    <a:pt x="17914" y="19599"/>
                    <a:pt x="18471" y="19475"/>
                    <a:pt x="19179" y="19413"/>
                  </a:cubicBezTo>
                  <a:cubicBezTo>
                    <a:pt x="19886" y="19351"/>
                    <a:pt x="20743" y="19351"/>
                    <a:pt x="21600" y="1935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06" name="Line">
              <a:extLst>
                <a:ext uri="{FF2B5EF4-FFF2-40B4-BE49-F238E27FC236}">
                  <a16:creationId xmlns:a16="http://schemas.microsoft.com/office/drawing/2014/main" id="{07D612BE-296C-45CF-B980-9CCF5B835067}"/>
                </a:ext>
              </a:extLst>
            </p:cNvPr>
            <p:cNvSpPr/>
            <p:nvPr/>
          </p:nvSpPr>
          <p:spPr>
            <a:xfrm>
              <a:off x="11284353" y="6090966"/>
              <a:ext cx="132757" cy="45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5" h="21600" extrusionOk="0">
                  <a:moveTo>
                    <a:pt x="6750" y="21600"/>
                  </a:moveTo>
                  <a:cubicBezTo>
                    <a:pt x="3375" y="17673"/>
                    <a:pt x="0" y="13746"/>
                    <a:pt x="0" y="10800"/>
                  </a:cubicBezTo>
                  <a:cubicBezTo>
                    <a:pt x="0" y="7855"/>
                    <a:pt x="3375" y="5891"/>
                    <a:pt x="8100" y="3927"/>
                  </a:cubicBezTo>
                  <a:cubicBezTo>
                    <a:pt x="12825" y="1964"/>
                    <a:pt x="18900" y="0"/>
                    <a:pt x="20250" y="0"/>
                  </a:cubicBezTo>
                  <a:cubicBezTo>
                    <a:pt x="21600" y="0"/>
                    <a:pt x="18225" y="1964"/>
                    <a:pt x="14850" y="392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07" name="Line">
              <a:extLst>
                <a:ext uri="{FF2B5EF4-FFF2-40B4-BE49-F238E27FC236}">
                  <a16:creationId xmlns:a16="http://schemas.microsoft.com/office/drawing/2014/main" id="{A989BCC9-678B-4651-982A-250D9B62F978}"/>
                </a:ext>
              </a:extLst>
            </p:cNvPr>
            <p:cNvSpPr/>
            <p:nvPr/>
          </p:nvSpPr>
          <p:spPr>
            <a:xfrm>
              <a:off x="11108644" y="4713612"/>
              <a:ext cx="2159256" cy="1423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3" extrusionOk="0">
                  <a:moveTo>
                    <a:pt x="0" y="21543"/>
                  </a:moveTo>
                  <a:cubicBezTo>
                    <a:pt x="647" y="21412"/>
                    <a:pt x="1293" y="21282"/>
                    <a:pt x="1940" y="21249"/>
                  </a:cubicBezTo>
                  <a:cubicBezTo>
                    <a:pt x="2587" y="21217"/>
                    <a:pt x="3234" y="21282"/>
                    <a:pt x="3665" y="21315"/>
                  </a:cubicBezTo>
                  <a:cubicBezTo>
                    <a:pt x="4096" y="21347"/>
                    <a:pt x="4311" y="21347"/>
                    <a:pt x="4419" y="21119"/>
                  </a:cubicBezTo>
                  <a:cubicBezTo>
                    <a:pt x="4527" y="20890"/>
                    <a:pt x="4527" y="20434"/>
                    <a:pt x="4419" y="19455"/>
                  </a:cubicBezTo>
                  <a:cubicBezTo>
                    <a:pt x="4311" y="18476"/>
                    <a:pt x="4096" y="16975"/>
                    <a:pt x="3880" y="15311"/>
                  </a:cubicBezTo>
                  <a:cubicBezTo>
                    <a:pt x="3665" y="13647"/>
                    <a:pt x="3449" y="11820"/>
                    <a:pt x="3298" y="10221"/>
                  </a:cubicBezTo>
                  <a:cubicBezTo>
                    <a:pt x="3147" y="8622"/>
                    <a:pt x="3061" y="7252"/>
                    <a:pt x="2975" y="5751"/>
                  </a:cubicBezTo>
                  <a:cubicBezTo>
                    <a:pt x="2889" y="4250"/>
                    <a:pt x="2802" y="2619"/>
                    <a:pt x="2759" y="1574"/>
                  </a:cubicBezTo>
                  <a:cubicBezTo>
                    <a:pt x="2716" y="530"/>
                    <a:pt x="2716" y="74"/>
                    <a:pt x="2716" y="8"/>
                  </a:cubicBezTo>
                  <a:cubicBezTo>
                    <a:pt x="2716" y="-57"/>
                    <a:pt x="2716" y="269"/>
                    <a:pt x="2824" y="498"/>
                  </a:cubicBezTo>
                  <a:cubicBezTo>
                    <a:pt x="2932" y="726"/>
                    <a:pt x="3147" y="857"/>
                    <a:pt x="3772" y="922"/>
                  </a:cubicBezTo>
                  <a:cubicBezTo>
                    <a:pt x="4398" y="987"/>
                    <a:pt x="5432" y="987"/>
                    <a:pt x="6187" y="954"/>
                  </a:cubicBezTo>
                  <a:cubicBezTo>
                    <a:pt x="6941" y="922"/>
                    <a:pt x="7416" y="857"/>
                    <a:pt x="7760" y="824"/>
                  </a:cubicBezTo>
                  <a:cubicBezTo>
                    <a:pt x="8105" y="791"/>
                    <a:pt x="8321" y="791"/>
                    <a:pt x="8493" y="922"/>
                  </a:cubicBezTo>
                  <a:cubicBezTo>
                    <a:pt x="8666" y="1052"/>
                    <a:pt x="8795" y="1313"/>
                    <a:pt x="8860" y="1803"/>
                  </a:cubicBezTo>
                  <a:cubicBezTo>
                    <a:pt x="8925" y="2292"/>
                    <a:pt x="8925" y="3010"/>
                    <a:pt x="8968" y="4119"/>
                  </a:cubicBezTo>
                  <a:cubicBezTo>
                    <a:pt x="9011" y="5229"/>
                    <a:pt x="9097" y="6730"/>
                    <a:pt x="9162" y="8296"/>
                  </a:cubicBezTo>
                  <a:cubicBezTo>
                    <a:pt x="9226" y="9862"/>
                    <a:pt x="9269" y="11493"/>
                    <a:pt x="9356" y="12994"/>
                  </a:cubicBezTo>
                  <a:cubicBezTo>
                    <a:pt x="9442" y="14495"/>
                    <a:pt x="9571" y="15866"/>
                    <a:pt x="9636" y="16877"/>
                  </a:cubicBezTo>
                  <a:cubicBezTo>
                    <a:pt x="9701" y="17889"/>
                    <a:pt x="9701" y="18541"/>
                    <a:pt x="9679" y="19161"/>
                  </a:cubicBezTo>
                  <a:cubicBezTo>
                    <a:pt x="9657" y="19781"/>
                    <a:pt x="9614" y="20368"/>
                    <a:pt x="9701" y="20564"/>
                  </a:cubicBezTo>
                  <a:cubicBezTo>
                    <a:pt x="9787" y="20760"/>
                    <a:pt x="10002" y="20564"/>
                    <a:pt x="10498" y="20401"/>
                  </a:cubicBezTo>
                  <a:cubicBezTo>
                    <a:pt x="10994" y="20238"/>
                    <a:pt x="11770" y="20107"/>
                    <a:pt x="12913" y="20042"/>
                  </a:cubicBezTo>
                  <a:cubicBezTo>
                    <a:pt x="14055" y="19977"/>
                    <a:pt x="15564" y="19977"/>
                    <a:pt x="17073" y="20009"/>
                  </a:cubicBezTo>
                  <a:cubicBezTo>
                    <a:pt x="18582" y="20042"/>
                    <a:pt x="20091" y="20107"/>
                    <a:pt x="21600" y="2017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08" name="Line">
              <a:extLst>
                <a:ext uri="{FF2B5EF4-FFF2-40B4-BE49-F238E27FC236}">
                  <a16:creationId xmlns:a16="http://schemas.microsoft.com/office/drawing/2014/main" id="{97526205-69FD-46A4-B24F-0B76A0D8EEC8}"/>
                </a:ext>
              </a:extLst>
            </p:cNvPr>
            <p:cNvSpPr/>
            <p:nvPr/>
          </p:nvSpPr>
          <p:spPr>
            <a:xfrm>
              <a:off x="13267900" y="4614136"/>
              <a:ext cx="3283785" cy="1476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50" extrusionOk="0">
                  <a:moveTo>
                    <a:pt x="0" y="21109"/>
                  </a:moveTo>
                  <a:cubicBezTo>
                    <a:pt x="652" y="20983"/>
                    <a:pt x="1304" y="20857"/>
                    <a:pt x="1984" y="20889"/>
                  </a:cubicBezTo>
                  <a:cubicBezTo>
                    <a:pt x="2665" y="20920"/>
                    <a:pt x="3373" y="21109"/>
                    <a:pt x="3798" y="21235"/>
                  </a:cubicBezTo>
                  <a:cubicBezTo>
                    <a:pt x="4224" y="21361"/>
                    <a:pt x="4365" y="21424"/>
                    <a:pt x="4422" y="21298"/>
                  </a:cubicBezTo>
                  <a:cubicBezTo>
                    <a:pt x="4479" y="21172"/>
                    <a:pt x="4450" y="20857"/>
                    <a:pt x="4380" y="19913"/>
                  </a:cubicBezTo>
                  <a:cubicBezTo>
                    <a:pt x="4309" y="18968"/>
                    <a:pt x="4195" y="17394"/>
                    <a:pt x="4082" y="15630"/>
                  </a:cubicBezTo>
                  <a:cubicBezTo>
                    <a:pt x="3969" y="13867"/>
                    <a:pt x="3855" y="11915"/>
                    <a:pt x="3770" y="10309"/>
                  </a:cubicBezTo>
                  <a:cubicBezTo>
                    <a:pt x="3685" y="8703"/>
                    <a:pt x="3628" y="7444"/>
                    <a:pt x="3557" y="6058"/>
                  </a:cubicBezTo>
                  <a:cubicBezTo>
                    <a:pt x="3487" y="4673"/>
                    <a:pt x="3402" y="3162"/>
                    <a:pt x="3373" y="2249"/>
                  </a:cubicBezTo>
                  <a:cubicBezTo>
                    <a:pt x="3345" y="1335"/>
                    <a:pt x="3373" y="1021"/>
                    <a:pt x="3387" y="706"/>
                  </a:cubicBezTo>
                  <a:cubicBezTo>
                    <a:pt x="3402" y="391"/>
                    <a:pt x="3402" y="76"/>
                    <a:pt x="3458" y="13"/>
                  </a:cubicBezTo>
                  <a:cubicBezTo>
                    <a:pt x="3515" y="-50"/>
                    <a:pt x="3628" y="139"/>
                    <a:pt x="4054" y="202"/>
                  </a:cubicBezTo>
                  <a:cubicBezTo>
                    <a:pt x="4479" y="265"/>
                    <a:pt x="5216" y="202"/>
                    <a:pt x="5740" y="170"/>
                  </a:cubicBezTo>
                  <a:cubicBezTo>
                    <a:pt x="6265" y="139"/>
                    <a:pt x="6576" y="139"/>
                    <a:pt x="6803" y="139"/>
                  </a:cubicBezTo>
                  <a:cubicBezTo>
                    <a:pt x="7030" y="139"/>
                    <a:pt x="7172" y="139"/>
                    <a:pt x="7243" y="359"/>
                  </a:cubicBezTo>
                  <a:cubicBezTo>
                    <a:pt x="7313" y="580"/>
                    <a:pt x="7313" y="1021"/>
                    <a:pt x="7299" y="2154"/>
                  </a:cubicBezTo>
                  <a:cubicBezTo>
                    <a:pt x="7285" y="3288"/>
                    <a:pt x="7257" y="5114"/>
                    <a:pt x="7257" y="7129"/>
                  </a:cubicBezTo>
                  <a:cubicBezTo>
                    <a:pt x="7257" y="9144"/>
                    <a:pt x="7285" y="11348"/>
                    <a:pt x="7328" y="13363"/>
                  </a:cubicBezTo>
                  <a:cubicBezTo>
                    <a:pt x="7370" y="15379"/>
                    <a:pt x="7427" y="17205"/>
                    <a:pt x="7455" y="18275"/>
                  </a:cubicBezTo>
                  <a:cubicBezTo>
                    <a:pt x="7483" y="19346"/>
                    <a:pt x="7483" y="19661"/>
                    <a:pt x="7483" y="19976"/>
                  </a:cubicBezTo>
                  <a:cubicBezTo>
                    <a:pt x="7483" y="20291"/>
                    <a:pt x="7483" y="20605"/>
                    <a:pt x="7512" y="20920"/>
                  </a:cubicBezTo>
                  <a:cubicBezTo>
                    <a:pt x="7540" y="21235"/>
                    <a:pt x="7597" y="21550"/>
                    <a:pt x="7710" y="21550"/>
                  </a:cubicBezTo>
                  <a:cubicBezTo>
                    <a:pt x="7824" y="21550"/>
                    <a:pt x="7994" y="21235"/>
                    <a:pt x="8306" y="21015"/>
                  </a:cubicBezTo>
                  <a:cubicBezTo>
                    <a:pt x="8617" y="20794"/>
                    <a:pt x="9071" y="20668"/>
                    <a:pt x="9836" y="20479"/>
                  </a:cubicBezTo>
                  <a:cubicBezTo>
                    <a:pt x="10602" y="20291"/>
                    <a:pt x="11679" y="20039"/>
                    <a:pt x="12728" y="19850"/>
                  </a:cubicBezTo>
                  <a:cubicBezTo>
                    <a:pt x="13776" y="19661"/>
                    <a:pt x="14797" y="19535"/>
                    <a:pt x="15817" y="19472"/>
                  </a:cubicBezTo>
                  <a:cubicBezTo>
                    <a:pt x="16838" y="19409"/>
                    <a:pt x="17858" y="19409"/>
                    <a:pt x="18794" y="19377"/>
                  </a:cubicBezTo>
                  <a:cubicBezTo>
                    <a:pt x="19729" y="19346"/>
                    <a:pt x="20580" y="19283"/>
                    <a:pt x="21047" y="19126"/>
                  </a:cubicBezTo>
                  <a:cubicBezTo>
                    <a:pt x="21515" y="18968"/>
                    <a:pt x="21600" y="18716"/>
                    <a:pt x="21572" y="18559"/>
                  </a:cubicBezTo>
                  <a:cubicBezTo>
                    <a:pt x="21543" y="18401"/>
                    <a:pt x="21402" y="18338"/>
                    <a:pt x="21260" y="1827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09" name="Line">
              <a:extLst>
                <a:ext uri="{FF2B5EF4-FFF2-40B4-BE49-F238E27FC236}">
                  <a16:creationId xmlns:a16="http://schemas.microsoft.com/office/drawing/2014/main" id="{A80F70B1-488D-4C9C-88C9-787AEA217461}"/>
                </a:ext>
              </a:extLst>
            </p:cNvPr>
            <p:cNvSpPr/>
            <p:nvPr/>
          </p:nvSpPr>
          <p:spPr>
            <a:xfrm>
              <a:off x="9086050" y="5222469"/>
              <a:ext cx="2307632" cy="29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461" extrusionOk="0">
                  <a:moveTo>
                    <a:pt x="0" y="14887"/>
                  </a:moveTo>
                  <a:cubicBezTo>
                    <a:pt x="969" y="13948"/>
                    <a:pt x="1938" y="13009"/>
                    <a:pt x="3089" y="12383"/>
                  </a:cubicBezTo>
                  <a:cubicBezTo>
                    <a:pt x="4239" y="11757"/>
                    <a:pt x="5572" y="11444"/>
                    <a:pt x="6904" y="11131"/>
                  </a:cubicBezTo>
                  <a:cubicBezTo>
                    <a:pt x="8236" y="10818"/>
                    <a:pt x="9569" y="10504"/>
                    <a:pt x="11103" y="10348"/>
                  </a:cubicBezTo>
                  <a:cubicBezTo>
                    <a:pt x="12637" y="10191"/>
                    <a:pt x="14373" y="10191"/>
                    <a:pt x="15665" y="10035"/>
                  </a:cubicBezTo>
                  <a:cubicBezTo>
                    <a:pt x="16957" y="9878"/>
                    <a:pt x="17805" y="9565"/>
                    <a:pt x="18633" y="9252"/>
                  </a:cubicBezTo>
                  <a:cubicBezTo>
                    <a:pt x="19460" y="8939"/>
                    <a:pt x="20268" y="8626"/>
                    <a:pt x="20793" y="8313"/>
                  </a:cubicBezTo>
                  <a:cubicBezTo>
                    <a:pt x="21317" y="8000"/>
                    <a:pt x="21560" y="7687"/>
                    <a:pt x="21580" y="7374"/>
                  </a:cubicBezTo>
                  <a:cubicBezTo>
                    <a:pt x="21600" y="7061"/>
                    <a:pt x="21398" y="6748"/>
                    <a:pt x="20994" y="5965"/>
                  </a:cubicBezTo>
                  <a:cubicBezTo>
                    <a:pt x="20591" y="5183"/>
                    <a:pt x="19985" y="3931"/>
                    <a:pt x="19581" y="2678"/>
                  </a:cubicBezTo>
                  <a:cubicBezTo>
                    <a:pt x="19178" y="1426"/>
                    <a:pt x="18976" y="174"/>
                    <a:pt x="18996" y="18"/>
                  </a:cubicBezTo>
                  <a:cubicBezTo>
                    <a:pt x="19016" y="-139"/>
                    <a:pt x="19258" y="800"/>
                    <a:pt x="19602" y="1583"/>
                  </a:cubicBezTo>
                  <a:cubicBezTo>
                    <a:pt x="19945" y="2365"/>
                    <a:pt x="20389" y="2991"/>
                    <a:pt x="20712" y="3461"/>
                  </a:cubicBezTo>
                  <a:cubicBezTo>
                    <a:pt x="21035" y="3931"/>
                    <a:pt x="21237" y="4244"/>
                    <a:pt x="21257" y="4870"/>
                  </a:cubicBezTo>
                  <a:cubicBezTo>
                    <a:pt x="21277" y="5496"/>
                    <a:pt x="21116" y="6435"/>
                    <a:pt x="20712" y="9252"/>
                  </a:cubicBezTo>
                  <a:cubicBezTo>
                    <a:pt x="20308" y="12070"/>
                    <a:pt x="19662" y="16765"/>
                    <a:pt x="19016" y="21461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10" name="Line">
              <a:extLst>
                <a:ext uri="{FF2B5EF4-FFF2-40B4-BE49-F238E27FC236}">
                  <a16:creationId xmlns:a16="http://schemas.microsoft.com/office/drawing/2014/main" id="{2E398122-E5B1-448C-91E9-B6C77E3DF2EF}"/>
                </a:ext>
              </a:extLst>
            </p:cNvPr>
            <p:cNvSpPr/>
            <p:nvPr/>
          </p:nvSpPr>
          <p:spPr>
            <a:xfrm>
              <a:off x="9019673" y="5325769"/>
              <a:ext cx="210850" cy="283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extrusionOk="0">
                  <a:moveTo>
                    <a:pt x="13665" y="1818"/>
                  </a:moveTo>
                  <a:cubicBezTo>
                    <a:pt x="15429" y="836"/>
                    <a:pt x="17192" y="-146"/>
                    <a:pt x="17412" y="18"/>
                  </a:cubicBezTo>
                  <a:cubicBezTo>
                    <a:pt x="17633" y="181"/>
                    <a:pt x="16310" y="1490"/>
                    <a:pt x="13886" y="3290"/>
                  </a:cubicBezTo>
                  <a:cubicBezTo>
                    <a:pt x="11461" y="5090"/>
                    <a:pt x="7935" y="7381"/>
                    <a:pt x="5069" y="9509"/>
                  </a:cubicBezTo>
                  <a:cubicBezTo>
                    <a:pt x="2204" y="11636"/>
                    <a:pt x="0" y="13599"/>
                    <a:pt x="0" y="14581"/>
                  </a:cubicBezTo>
                  <a:cubicBezTo>
                    <a:pt x="0" y="15563"/>
                    <a:pt x="2204" y="15563"/>
                    <a:pt x="6171" y="16545"/>
                  </a:cubicBezTo>
                  <a:cubicBezTo>
                    <a:pt x="10139" y="17527"/>
                    <a:pt x="15869" y="19490"/>
                    <a:pt x="21600" y="21454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11" name="Line">
              <a:extLst>
                <a:ext uri="{FF2B5EF4-FFF2-40B4-BE49-F238E27FC236}">
                  <a16:creationId xmlns:a16="http://schemas.microsoft.com/office/drawing/2014/main" id="{C2CA52A1-8BED-40D5-928C-7520946FC5FC}"/>
                </a:ext>
              </a:extLst>
            </p:cNvPr>
            <p:cNvSpPr/>
            <p:nvPr/>
          </p:nvSpPr>
          <p:spPr>
            <a:xfrm>
              <a:off x="7645247" y="7009202"/>
              <a:ext cx="226468" cy="397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0" h="21429" extrusionOk="0">
                  <a:moveTo>
                    <a:pt x="15601" y="5403"/>
                  </a:moveTo>
                  <a:cubicBezTo>
                    <a:pt x="15987" y="4242"/>
                    <a:pt x="16373" y="3081"/>
                    <a:pt x="16180" y="3081"/>
                  </a:cubicBezTo>
                  <a:cubicBezTo>
                    <a:pt x="15987" y="3081"/>
                    <a:pt x="15216" y="4242"/>
                    <a:pt x="15601" y="4474"/>
                  </a:cubicBezTo>
                  <a:cubicBezTo>
                    <a:pt x="15987" y="4706"/>
                    <a:pt x="17530" y="4010"/>
                    <a:pt x="18109" y="3081"/>
                  </a:cubicBezTo>
                  <a:cubicBezTo>
                    <a:pt x="18687" y="2152"/>
                    <a:pt x="18301" y="990"/>
                    <a:pt x="17144" y="410"/>
                  </a:cubicBezTo>
                  <a:cubicBezTo>
                    <a:pt x="15987" y="-171"/>
                    <a:pt x="14059" y="-171"/>
                    <a:pt x="11359" y="642"/>
                  </a:cubicBezTo>
                  <a:cubicBezTo>
                    <a:pt x="8659" y="1455"/>
                    <a:pt x="5187" y="3081"/>
                    <a:pt x="2680" y="5752"/>
                  </a:cubicBezTo>
                  <a:cubicBezTo>
                    <a:pt x="173" y="8423"/>
                    <a:pt x="-1370" y="12139"/>
                    <a:pt x="1716" y="14926"/>
                  </a:cubicBezTo>
                  <a:cubicBezTo>
                    <a:pt x="4801" y="17713"/>
                    <a:pt x="12516" y="19571"/>
                    <a:pt x="20230" y="21429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12" name="Line">
              <a:extLst>
                <a:ext uri="{FF2B5EF4-FFF2-40B4-BE49-F238E27FC236}">
                  <a16:creationId xmlns:a16="http://schemas.microsoft.com/office/drawing/2014/main" id="{AB206A6E-E805-4D8B-8987-3B66E192A0CC}"/>
                </a:ext>
              </a:extLst>
            </p:cNvPr>
            <p:cNvSpPr/>
            <p:nvPr/>
          </p:nvSpPr>
          <p:spPr>
            <a:xfrm>
              <a:off x="8078658" y="7043637"/>
              <a:ext cx="335797" cy="298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368" extrusionOk="0">
                  <a:moveTo>
                    <a:pt x="11361" y="4705"/>
                  </a:moveTo>
                  <a:cubicBezTo>
                    <a:pt x="12728" y="4088"/>
                    <a:pt x="14095" y="3471"/>
                    <a:pt x="14369" y="2545"/>
                  </a:cubicBezTo>
                  <a:cubicBezTo>
                    <a:pt x="14642" y="1619"/>
                    <a:pt x="13822" y="385"/>
                    <a:pt x="12728" y="77"/>
                  </a:cubicBezTo>
                  <a:cubicBezTo>
                    <a:pt x="11634" y="-232"/>
                    <a:pt x="10267" y="385"/>
                    <a:pt x="8217" y="2082"/>
                  </a:cubicBezTo>
                  <a:cubicBezTo>
                    <a:pt x="6166" y="3779"/>
                    <a:pt x="3432" y="6557"/>
                    <a:pt x="1791" y="8717"/>
                  </a:cubicBezTo>
                  <a:cubicBezTo>
                    <a:pt x="151" y="10877"/>
                    <a:pt x="-396" y="12419"/>
                    <a:pt x="288" y="14425"/>
                  </a:cubicBezTo>
                  <a:cubicBezTo>
                    <a:pt x="971" y="16431"/>
                    <a:pt x="2885" y="18899"/>
                    <a:pt x="6576" y="20134"/>
                  </a:cubicBezTo>
                  <a:cubicBezTo>
                    <a:pt x="10267" y="21368"/>
                    <a:pt x="15736" y="21368"/>
                    <a:pt x="21204" y="21368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13" name="Line">
              <a:extLst>
                <a:ext uri="{FF2B5EF4-FFF2-40B4-BE49-F238E27FC236}">
                  <a16:creationId xmlns:a16="http://schemas.microsoft.com/office/drawing/2014/main" id="{2D0B04AE-E065-4CF9-ADD9-3DA39B384125}"/>
                </a:ext>
              </a:extLst>
            </p:cNvPr>
            <p:cNvSpPr/>
            <p:nvPr/>
          </p:nvSpPr>
          <p:spPr>
            <a:xfrm>
              <a:off x="8492548" y="7070418"/>
              <a:ext cx="402177" cy="65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0" extrusionOk="0">
                  <a:moveTo>
                    <a:pt x="0" y="21420"/>
                  </a:moveTo>
                  <a:cubicBezTo>
                    <a:pt x="3484" y="15660"/>
                    <a:pt x="6968" y="9900"/>
                    <a:pt x="9871" y="6300"/>
                  </a:cubicBezTo>
                  <a:cubicBezTo>
                    <a:pt x="12774" y="2700"/>
                    <a:pt x="15097" y="1260"/>
                    <a:pt x="16839" y="540"/>
                  </a:cubicBezTo>
                  <a:cubicBezTo>
                    <a:pt x="18581" y="-180"/>
                    <a:pt x="19742" y="-180"/>
                    <a:pt x="20439" y="540"/>
                  </a:cubicBezTo>
                  <a:cubicBezTo>
                    <a:pt x="21135" y="1260"/>
                    <a:pt x="21368" y="2700"/>
                    <a:pt x="21600" y="4140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14" name="Line">
              <a:extLst>
                <a:ext uri="{FF2B5EF4-FFF2-40B4-BE49-F238E27FC236}">
                  <a16:creationId xmlns:a16="http://schemas.microsoft.com/office/drawing/2014/main" id="{EC0F1587-2D5D-4102-8C74-F5CAAD34755D}"/>
                </a:ext>
              </a:extLst>
            </p:cNvPr>
            <p:cNvSpPr/>
            <p:nvPr/>
          </p:nvSpPr>
          <p:spPr>
            <a:xfrm>
              <a:off x="8711207" y="7058941"/>
              <a:ext cx="39046" cy="336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2769"/>
                    <a:pt x="7200" y="5538"/>
                    <a:pt x="3600" y="9138"/>
                  </a:cubicBezTo>
                  <a:cubicBezTo>
                    <a:pt x="0" y="12738"/>
                    <a:pt x="0" y="17169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15" name="Line">
              <a:extLst>
                <a:ext uri="{FF2B5EF4-FFF2-40B4-BE49-F238E27FC236}">
                  <a16:creationId xmlns:a16="http://schemas.microsoft.com/office/drawing/2014/main" id="{988D28DF-8636-4C1D-A402-A7B30ED8274C}"/>
                </a:ext>
              </a:extLst>
            </p:cNvPr>
            <p:cNvSpPr/>
            <p:nvPr/>
          </p:nvSpPr>
          <p:spPr>
            <a:xfrm>
              <a:off x="9437466" y="5612719"/>
              <a:ext cx="972252" cy="161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528" extrusionOk="0">
                  <a:moveTo>
                    <a:pt x="1445" y="21035"/>
                  </a:moveTo>
                  <a:cubicBezTo>
                    <a:pt x="776" y="21265"/>
                    <a:pt x="107" y="21495"/>
                    <a:pt x="12" y="21524"/>
                  </a:cubicBezTo>
                  <a:cubicBezTo>
                    <a:pt x="-84" y="21553"/>
                    <a:pt x="394" y="21380"/>
                    <a:pt x="1302" y="20948"/>
                  </a:cubicBezTo>
                  <a:cubicBezTo>
                    <a:pt x="2210" y="20516"/>
                    <a:pt x="3548" y="19825"/>
                    <a:pt x="4886" y="18587"/>
                  </a:cubicBezTo>
                  <a:cubicBezTo>
                    <a:pt x="6224" y="17348"/>
                    <a:pt x="7562" y="15563"/>
                    <a:pt x="8709" y="13863"/>
                  </a:cubicBezTo>
                  <a:cubicBezTo>
                    <a:pt x="9856" y="12164"/>
                    <a:pt x="10812" y="10551"/>
                    <a:pt x="11863" y="8996"/>
                  </a:cubicBezTo>
                  <a:cubicBezTo>
                    <a:pt x="12914" y="7441"/>
                    <a:pt x="14061" y="5943"/>
                    <a:pt x="14874" y="4676"/>
                  </a:cubicBezTo>
                  <a:cubicBezTo>
                    <a:pt x="15686" y="3409"/>
                    <a:pt x="16164" y="2372"/>
                    <a:pt x="16546" y="1681"/>
                  </a:cubicBezTo>
                  <a:cubicBezTo>
                    <a:pt x="16928" y="990"/>
                    <a:pt x="17215" y="644"/>
                    <a:pt x="17167" y="385"/>
                  </a:cubicBezTo>
                  <a:cubicBezTo>
                    <a:pt x="17120" y="126"/>
                    <a:pt x="16737" y="-47"/>
                    <a:pt x="16451" y="11"/>
                  </a:cubicBezTo>
                  <a:cubicBezTo>
                    <a:pt x="16164" y="68"/>
                    <a:pt x="15973" y="356"/>
                    <a:pt x="15495" y="903"/>
                  </a:cubicBezTo>
                  <a:cubicBezTo>
                    <a:pt x="15017" y="1451"/>
                    <a:pt x="14252" y="2257"/>
                    <a:pt x="13679" y="2775"/>
                  </a:cubicBezTo>
                  <a:cubicBezTo>
                    <a:pt x="13105" y="3294"/>
                    <a:pt x="12723" y="3524"/>
                    <a:pt x="12723" y="3524"/>
                  </a:cubicBezTo>
                  <a:cubicBezTo>
                    <a:pt x="12723" y="3524"/>
                    <a:pt x="13105" y="3294"/>
                    <a:pt x="13727" y="2833"/>
                  </a:cubicBezTo>
                  <a:cubicBezTo>
                    <a:pt x="14348" y="2372"/>
                    <a:pt x="15208" y="1681"/>
                    <a:pt x="15781" y="1220"/>
                  </a:cubicBezTo>
                  <a:cubicBezTo>
                    <a:pt x="16355" y="759"/>
                    <a:pt x="16642" y="529"/>
                    <a:pt x="17024" y="471"/>
                  </a:cubicBezTo>
                  <a:cubicBezTo>
                    <a:pt x="17406" y="414"/>
                    <a:pt x="17884" y="529"/>
                    <a:pt x="18649" y="1047"/>
                  </a:cubicBezTo>
                  <a:cubicBezTo>
                    <a:pt x="19413" y="1566"/>
                    <a:pt x="20465" y="2487"/>
                    <a:pt x="21516" y="3409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16" name="Line">
              <a:extLst>
                <a:ext uri="{FF2B5EF4-FFF2-40B4-BE49-F238E27FC236}">
                  <a16:creationId xmlns:a16="http://schemas.microsoft.com/office/drawing/2014/main" id="{38D6903F-B9EA-4D20-A8BC-B2FC36443530}"/>
                </a:ext>
              </a:extLst>
            </p:cNvPr>
            <p:cNvSpPr/>
            <p:nvPr/>
          </p:nvSpPr>
          <p:spPr>
            <a:xfrm>
              <a:off x="15274875" y="5233945"/>
              <a:ext cx="89805" cy="439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1" y="0"/>
                  </a:moveTo>
                  <a:cubicBezTo>
                    <a:pt x="4114" y="5082"/>
                    <a:pt x="2057" y="10165"/>
                    <a:pt x="1029" y="13235"/>
                  </a:cubicBezTo>
                  <a:cubicBezTo>
                    <a:pt x="0" y="16306"/>
                    <a:pt x="0" y="17365"/>
                    <a:pt x="0" y="18424"/>
                  </a:cubicBezTo>
                  <a:cubicBezTo>
                    <a:pt x="0" y="19482"/>
                    <a:pt x="0" y="20541"/>
                    <a:pt x="3600" y="21071"/>
                  </a:cubicBezTo>
                  <a:cubicBezTo>
                    <a:pt x="7200" y="21600"/>
                    <a:pt x="1440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17" name="Line">
              <a:extLst>
                <a:ext uri="{FF2B5EF4-FFF2-40B4-BE49-F238E27FC236}">
                  <a16:creationId xmlns:a16="http://schemas.microsoft.com/office/drawing/2014/main" id="{048FD9B0-28B6-47B4-9B9E-A99141399F94}"/>
                </a:ext>
              </a:extLst>
            </p:cNvPr>
            <p:cNvSpPr/>
            <p:nvPr/>
          </p:nvSpPr>
          <p:spPr>
            <a:xfrm>
              <a:off x="15157736" y="5478808"/>
              <a:ext cx="335797" cy="65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985" y="14400"/>
                    <a:pt x="9969" y="7200"/>
                    <a:pt x="13569" y="3600"/>
                  </a:cubicBezTo>
                  <a:cubicBezTo>
                    <a:pt x="17169" y="0"/>
                    <a:pt x="19385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18" name="Line">
              <a:extLst>
                <a:ext uri="{FF2B5EF4-FFF2-40B4-BE49-F238E27FC236}">
                  <a16:creationId xmlns:a16="http://schemas.microsoft.com/office/drawing/2014/main" id="{DC153DEA-38DD-4158-84F8-FA3279D43675}"/>
                </a:ext>
              </a:extLst>
            </p:cNvPr>
            <p:cNvSpPr/>
            <p:nvPr/>
          </p:nvSpPr>
          <p:spPr>
            <a:xfrm>
              <a:off x="15548198" y="5463504"/>
              <a:ext cx="62474" cy="168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19" name="Line">
              <a:extLst>
                <a:ext uri="{FF2B5EF4-FFF2-40B4-BE49-F238E27FC236}">
                  <a16:creationId xmlns:a16="http://schemas.microsoft.com/office/drawing/2014/main" id="{FEBB47A3-4C59-4BF0-842A-657C8CC00B56}"/>
                </a:ext>
              </a:extLst>
            </p:cNvPr>
            <p:cNvSpPr/>
            <p:nvPr/>
          </p:nvSpPr>
          <p:spPr>
            <a:xfrm>
              <a:off x="15610672" y="5233945"/>
              <a:ext cx="15618" cy="76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20" name="Line">
              <a:extLst>
                <a:ext uri="{FF2B5EF4-FFF2-40B4-BE49-F238E27FC236}">
                  <a16:creationId xmlns:a16="http://schemas.microsoft.com/office/drawing/2014/main" id="{1009FC7F-A128-4067-B44E-A13DEED3873E}"/>
                </a:ext>
              </a:extLst>
            </p:cNvPr>
            <p:cNvSpPr/>
            <p:nvPr/>
          </p:nvSpPr>
          <p:spPr>
            <a:xfrm>
              <a:off x="15762951" y="5421420"/>
              <a:ext cx="273323" cy="210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402" extrusionOk="0">
                  <a:moveTo>
                    <a:pt x="2221" y="666"/>
                  </a:moveTo>
                  <a:cubicBezTo>
                    <a:pt x="1883" y="3258"/>
                    <a:pt x="1546" y="5850"/>
                    <a:pt x="1039" y="8226"/>
                  </a:cubicBezTo>
                  <a:cubicBezTo>
                    <a:pt x="533" y="10602"/>
                    <a:pt x="-142" y="12762"/>
                    <a:pt x="27" y="12978"/>
                  </a:cubicBezTo>
                  <a:cubicBezTo>
                    <a:pt x="195" y="13194"/>
                    <a:pt x="1208" y="11466"/>
                    <a:pt x="2221" y="9522"/>
                  </a:cubicBezTo>
                  <a:cubicBezTo>
                    <a:pt x="3233" y="7578"/>
                    <a:pt x="4245" y="5418"/>
                    <a:pt x="5258" y="3474"/>
                  </a:cubicBezTo>
                  <a:cubicBezTo>
                    <a:pt x="6270" y="1530"/>
                    <a:pt x="7283" y="-198"/>
                    <a:pt x="7958" y="18"/>
                  </a:cubicBezTo>
                  <a:cubicBezTo>
                    <a:pt x="8633" y="234"/>
                    <a:pt x="8971" y="2394"/>
                    <a:pt x="9139" y="4554"/>
                  </a:cubicBezTo>
                  <a:cubicBezTo>
                    <a:pt x="9308" y="6714"/>
                    <a:pt x="9308" y="8874"/>
                    <a:pt x="9308" y="11034"/>
                  </a:cubicBezTo>
                  <a:cubicBezTo>
                    <a:pt x="9308" y="13194"/>
                    <a:pt x="9308" y="15354"/>
                    <a:pt x="9983" y="15786"/>
                  </a:cubicBezTo>
                  <a:cubicBezTo>
                    <a:pt x="10658" y="16218"/>
                    <a:pt x="12008" y="14922"/>
                    <a:pt x="13358" y="12546"/>
                  </a:cubicBezTo>
                  <a:cubicBezTo>
                    <a:pt x="14708" y="10170"/>
                    <a:pt x="16058" y="6714"/>
                    <a:pt x="17408" y="4338"/>
                  </a:cubicBezTo>
                  <a:cubicBezTo>
                    <a:pt x="18758" y="1962"/>
                    <a:pt x="20108" y="666"/>
                    <a:pt x="20783" y="1098"/>
                  </a:cubicBezTo>
                  <a:cubicBezTo>
                    <a:pt x="21458" y="1530"/>
                    <a:pt x="21458" y="3690"/>
                    <a:pt x="21289" y="7362"/>
                  </a:cubicBezTo>
                  <a:cubicBezTo>
                    <a:pt x="21121" y="11034"/>
                    <a:pt x="20783" y="16218"/>
                    <a:pt x="20446" y="2140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21" name="Line">
              <a:extLst>
                <a:ext uri="{FF2B5EF4-FFF2-40B4-BE49-F238E27FC236}">
                  <a16:creationId xmlns:a16="http://schemas.microsoft.com/office/drawing/2014/main" id="{9AAE6F2F-A235-40D1-8CA5-258876978129}"/>
                </a:ext>
              </a:extLst>
            </p:cNvPr>
            <p:cNvSpPr/>
            <p:nvPr/>
          </p:nvSpPr>
          <p:spPr>
            <a:xfrm>
              <a:off x="16169032" y="5371681"/>
              <a:ext cx="195231" cy="302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4" extrusionOk="0">
                  <a:moveTo>
                    <a:pt x="0" y="13020"/>
                  </a:moveTo>
                  <a:cubicBezTo>
                    <a:pt x="2400" y="13020"/>
                    <a:pt x="4800" y="13020"/>
                    <a:pt x="7440" y="11651"/>
                  </a:cubicBezTo>
                  <a:cubicBezTo>
                    <a:pt x="10080" y="10282"/>
                    <a:pt x="12960" y="7544"/>
                    <a:pt x="14640" y="5262"/>
                  </a:cubicBezTo>
                  <a:cubicBezTo>
                    <a:pt x="16320" y="2980"/>
                    <a:pt x="16800" y="1155"/>
                    <a:pt x="15840" y="395"/>
                  </a:cubicBezTo>
                  <a:cubicBezTo>
                    <a:pt x="14880" y="-366"/>
                    <a:pt x="12480" y="-62"/>
                    <a:pt x="10080" y="1611"/>
                  </a:cubicBezTo>
                  <a:cubicBezTo>
                    <a:pt x="7680" y="3285"/>
                    <a:pt x="5280" y="6327"/>
                    <a:pt x="4080" y="8609"/>
                  </a:cubicBezTo>
                  <a:cubicBezTo>
                    <a:pt x="2880" y="10890"/>
                    <a:pt x="2880" y="12411"/>
                    <a:pt x="6000" y="14389"/>
                  </a:cubicBezTo>
                  <a:cubicBezTo>
                    <a:pt x="9120" y="16366"/>
                    <a:pt x="15360" y="18800"/>
                    <a:pt x="21600" y="2123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22" name="Line">
              <a:extLst>
                <a:ext uri="{FF2B5EF4-FFF2-40B4-BE49-F238E27FC236}">
                  <a16:creationId xmlns:a16="http://schemas.microsoft.com/office/drawing/2014/main" id="{A273C17E-E497-49FE-A6AD-03FB9427B58A}"/>
                </a:ext>
              </a:extLst>
            </p:cNvPr>
            <p:cNvSpPr/>
            <p:nvPr/>
          </p:nvSpPr>
          <p:spPr>
            <a:xfrm>
              <a:off x="16555590" y="5425245"/>
              <a:ext cx="335797" cy="8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5" h="21600" extrusionOk="0">
                  <a:moveTo>
                    <a:pt x="0" y="21600"/>
                  </a:moveTo>
                  <a:cubicBezTo>
                    <a:pt x="1094" y="18000"/>
                    <a:pt x="2187" y="14400"/>
                    <a:pt x="4922" y="12000"/>
                  </a:cubicBezTo>
                  <a:cubicBezTo>
                    <a:pt x="7656" y="9600"/>
                    <a:pt x="12030" y="8400"/>
                    <a:pt x="15311" y="7800"/>
                  </a:cubicBezTo>
                  <a:cubicBezTo>
                    <a:pt x="18592" y="7200"/>
                    <a:pt x="20780" y="7200"/>
                    <a:pt x="21190" y="6600"/>
                  </a:cubicBezTo>
                  <a:cubicBezTo>
                    <a:pt x="21600" y="6000"/>
                    <a:pt x="20233" y="4800"/>
                    <a:pt x="19276" y="3600"/>
                  </a:cubicBezTo>
                  <a:cubicBezTo>
                    <a:pt x="18319" y="2400"/>
                    <a:pt x="17772" y="1200"/>
                    <a:pt x="17225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23" name="Line">
              <a:extLst>
                <a:ext uri="{FF2B5EF4-FFF2-40B4-BE49-F238E27FC236}">
                  <a16:creationId xmlns:a16="http://schemas.microsoft.com/office/drawing/2014/main" id="{A9AE7B8C-4222-4B84-9D13-D7A4506AA0E7}"/>
                </a:ext>
              </a:extLst>
            </p:cNvPr>
            <p:cNvSpPr/>
            <p:nvPr/>
          </p:nvSpPr>
          <p:spPr>
            <a:xfrm>
              <a:off x="16750821" y="5321944"/>
              <a:ext cx="242086" cy="351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extrusionOk="0">
                  <a:moveTo>
                    <a:pt x="1137" y="0"/>
                  </a:moveTo>
                  <a:cubicBezTo>
                    <a:pt x="6442" y="1067"/>
                    <a:pt x="11747" y="2133"/>
                    <a:pt x="15537" y="3200"/>
                  </a:cubicBezTo>
                  <a:cubicBezTo>
                    <a:pt x="19326" y="4267"/>
                    <a:pt x="21600" y="5333"/>
                    <a:pt x="21032" y="7600"/>
                  </a:cubicBezTo>
                  <a:cubicBezTo>
                    <a:pt x="20463" y="9867"/>
                    <a:pt x="17053" y="13333"/>
                    <a:pt x="13074" y="15867"/>
                  </a:cubicBezTo>
                  <a:cubicBezTo>
                    <a:pt x="9095" y="18400"/>
                    <a:pt x="4547" y="200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24" name="Line">
              <a:extLst>
                <a:ext uri="{FF2B5EF4-FFF2-40B4-BE49-F238E27FC236}">
                  <a16:creationId xmlns:a16="http://schemas.microsoft.com/office/drawing/2014/main" id="{AA4A4D4D-E84F-44AB-A80F-D326F1717B11}"/>
                </a:ext>
              </a:extLst>
            </p:cNvPr>
            <p:cNvSpPr/>
            <p:nvPr/>
          </p:nvSpPr>
          <p:spPr>
            <a:xfrm>
              <a:off x="11674815" y="6615127"/>
              <a:ext cx="417793" cy="918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1" extrusionOk="0">
                  <a:moveTo>
                    <a:pt x="21600" y="2150"/>
                  </a:moveTo>
                  <a:cubicBezTo>
                    <a:pt x="21150" y="1346"/>
                    <a:pt x="20700" y="542"/>
                    <a:pt x="19800" y="191"/>
                  </a:cubicBezTo>
                  <a:cubicBezTo>
                    <a:pt x="18900" y="-161"/>
                    <a:pt x="17550" y="-61"/>
                    <a:pt x="15975" y="793"/>
                  </a:cubicBezTo>
                  <a:cubicBezTo>
                    <a:pt x="14400" y="1647"/>
                    <a:pt x="12600" y="3255"/>
                    <a:pt x="11587" y="5666"/>
                  </a:cubicBezTo>
                  <a:cubicBezTo>
                    <a:pt x="10575" y="8077"/>
                    <a:pt x="10350" y="11292"/>
                    <a:pt x="10350" y="13703"/>
                  </a:cubicBezTo>
                  <a:cubicBezTo>
                    <a:pt x="10350" y="16114"/>
                    <a:pt x="10575" y="17722"/>
                    <a:pt x="10462" y="18777"/>
                  </a:cubicBezTo>
                  <a:cubicBezTo>
                    <a:pt x="10350" y="19832"/>
                    <a:pt x="9900" y="20334"/>
                    <a:pt x="9112" y="20686"/>
                  </a:cubicBezTo>
                  <a:cubicBezTo>
                    <a:pt x="8325" y="21037"/>
                    <a:pt x="7200" y="21238"/>
                    <a:pt x="5625" y="21339"/>
                  </a:cubicBezTo>
                  <a:cubicBezTo>
                    <a:pt x="4050" y="21439"/>
                    <a:pt x="2025" y="21439"/>
                    <a:pt x="1012" y="21188"/>
                  </a:cubicBezTo>
                  <a:cubicBezTo>
                    <a:pt x="0" y="20937"/>
                    <a:pt x="0" y="20434"/>
                    <a:pt x="0" y="1993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25" name="Line">
              <a:extLst>
                <a:ext uri="{FF2B5EF4-FFF2-40B4-BE49-F238E27FC236}">
                  <a16:creationId xmlns:a16="http://schemas.microsoft.com/office/drawing/2014/main" id="{96797DF0-3E6B-48DF-9528-E3479F801ABD}"/>
                </a:ext>
              </a:extLst>
            </p:cNvPr>
            <p:cNvSpPr/>
            <p:nvPr/>
          </p:nvSpPr>
          <p:spPr>
            <a:xfrm>
              <a:off x="11674815" y="7078069"/>
              <a:ext cx="378747" cy="68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70" extrusionOk="0">
                  <a:moveTo>
                    <a:pt x="0" y="20570"/>
                  </a:moveTo>
                  <a:cubicBezTo>
                    <a:pt x="0" y="14217"/>
                    <a:pt x="0" y="7864"/>
                    <a:pt x="621" y="4052"/>
                  </a:cubicBezTo>
                  <a:cubicBezTo>
                    <a:pt x="1241" y="241"/>
                    <a:pt x="2483" y="-1030"/>
                    <a:pt x="6083" y="876"/>
                  </a:cubicBezTo>
                  <a:cubicBezTo>
                    <a:pt x="9683" y="2782"/>
                    <a:pt x="15641" y="7864"/>
                    <a:pt x="21600" y="1294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26" name="Line">
              <a:extLst>
                <a:ext uri="{FF2B5EF4-FFF2-40B4-BE49-F238E27FC236}">
                  <a16:creationId xmlns:a16="http://schemas.microsoft.com/office/drawing/2014/main" id="{70EFED3C-14C2-4722-8E43-290448943B8A}"/>
                </a:ext>
              </a:extLst>
            </p:cNvPr>
            <p:cNvSpPr/>
            <p:nvPr/>
          </p:nvSpPr>
          <p:spPr>
            <a:xfrm>
              <a:off x="12338600" y="7009202"/>
              <a:ext cx="191325" cy="34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extrusionOk="0">
                  <a:moveTo>
                    <a:pt x="0" y="13332"/>
                  </a:moveTo>
                  <a:cubicBezTo>
                    <a:pt x="1920" y="6132"/>
                    <a:pt x="3840" y="-1068"/>
                    <a:pt x="7440" y="132"/>
                  </a:cubicBezTo>
                  <a:cubicBezTo>
                    <a:pt x="11040" y="1332"/>
                    <a:pt x="16320" y="10932"/>
                    <a:pt x="21600" y="2053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27" name="Line">
              <a:extLst>
                <a:ext uri="{FF2B5EF4-FFF2-40B4-BE49-F238E27FC236}">
                  <a16:creationId xmlns:a16="http://schemas.microsoft.com/office/drawing/2014/main" id="{C757BEEB-303C-492A-BC57-82DD48BD6233}"/>
                </a:ext>
              </a:extLst>
            </p:cNvPr>
            <p:cNvSpPr/>
            <p:nvPr/>
          </p:nvSpPr>
          <p:spPr>
            <a:xfrm>
              <a:off x="12283936" y="7173720"/>
              <a:ext cx="234277" cy="26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28" name="Line">
              <a:extLst>
                <a:ext uri="{FF2B5EF4-FFF2-40B4-BE49-F238E27FC236}">
                  <a16:creationId xmlns:a16="http://schemas.microsoft.com/office/drawing/2014/main" id="{AE3FF0E7-58C7-4610-B9F7-22F7BCE051C9}"/>
                </a:ext>
              </a:extLst>
            </p:cNvPr>
            <p:cNvSpPr/>
            <p:nvPr/>
          </p:nvSpPr>
          <p:spPr>
            <a:xfrm>
              <a:off x="13560745" y="6458260"/>
              <a:ext cx="81998" cy="432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extrusionOk="0">
                  <a:moveTo>
                    <a:pt x="21600" y="6019"/>
                  </a:moveTo>
                  <a:cubicBezTo>
                    <a:pt x="21600" y="4950"/>
                    <a:pt x="21600" y="3880"/>
                    <a:pt x="20463" y="2704"/>
                  </a:cubicBezTo>
                  <a:cubicBezTo>
                    <a:pt x="19326" y="1528"/>
                    <a:pt x="17053" y="245"/>
                    <a:pt x="14210" y="31"/>
                  </a:cubicBezTo>
                  <a:cubicBezTo>
                    <a:pt x="11368" y="-183"/>
                    <a:pt x="7958" y="672"/>
                    <a:pt x="5116" y="3560"/>
                  </a:cubicBezTo>
                  <a:cubicBezTo>
                    <a:pt x="2274" y="6447"/>
                    <a:pt x="0" y="11366"/>
                    <a:pt x="0" y="14680"/>
                  </a:cubicBezTo>
                  <a:cubicBezTo>
                    <a:pt x="0" y="17995"/>
                    <a:pt x="2274" y="19706"/>
                    <a:pt x="4547" y="2141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29" name="Line">
              <a:extLst>
                <a:ext uri="{FF2B5EF4-FFF2-40B4-BE49-F238E27FC236}">
                  <a16:creationId xmlns:a16="http://schemas.microsoft.com/office/drawing/2014/main" id="{0D1142F2-28EE-4F98-944A-9BCAD4911391}"/>
                </a:ext>
              </a:extLst>
            </p:cNvPr>
            <p:cNvSpPr/>
            <p:nvPr/>
          </p:nvSpPr>
          <p:spPr>
            <a:xfrm>
              <a:off x="13111715" y="6993898"/>
              <a:ext cx="1620416" cy="122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1555" y="17876"/>
                  </a:moveTo>
                  <a:cubicBezTo>
                    <a:pt x="1267" y="17876"/>
                    <a:pt x="979" y="17876"/>
                    <a:pt x="662" y="18621"/>
                  </a:cubicBezTo>
                  <a:cubicBezTo>
                    <a:pt x="346" y="19366"/>
                    <a:pt x="0" y="20855"/>
                    <a:pt x="0" y="21228"/>
                  </a:cubicBezTo>
                  <a:cubicBezTo>
                    <a:pt x="0" y="21600"/>
                    <a:pt x="346" y="20855"/>
                    <a:pt x="1642" y="18621"/>
                  </a:cubicBezTo>
                  <a:cubicBezTo>
                    <a:pt x="2938" y="16386"/>
                    <a:pt x="5184" y="12662"/>
                    <a:pt x="7402" y="9683"/>
                  </a:cubicBezTo>
                  <a:cubicBezTo>
                    <a:pt x="9619" y="6703"/>
                    <a:pt x="11808" y="4469"/>
                    <a:pt x="13997" y="3352"/>
                  </a:cubicBezTo>
                  <a:cubicBezTo>
                    <a:pt x="16186" y="2234"/>
                    <a:pt x="18374" y="2234"/>
                    <a:pt x="19642" y="1862"/>
                  </a:cubicBezTo>
                  <a:cubicBezTo>
                    <a:pt x="20909" y="1490"/>
                    <a:pt x="21254" y="745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30" name="Line">
              <a:extLst>
                <a:ext uri="{FF2B5EF4-FFF2-40B4-BE49-F238E27FC236}">
                  <a16:creationId xmlns:a16="http://schemas.microsoft.com/office/drawing/2014/main" id="{1A195286-BF32-4323-A763-34E4E6370078}"/>
                </a:ext>
              </a:extLst>
            </p:cNvPr>
            <p:cNvSpPr/>
            <p:nvPr/>
          </p:nvSpPr>
          <p:spPr>
            <a:xfrm>
              <a:off x="13338183" y="7487451"/>
              <a:ext cx="320179" cy="256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079" extrusionOk="0">
                  <a:moveTo>
                    <a:pt x="17740" y="895"/>
                  </a:moveTo>
                  <a:cubicBezTo>
                    <a:pt x="16300" y="187"/>
                    <a:pt x="14860" y="-521"/>
                    <a:pt x="12124" y="541"/>
                  </a:cubicBezTo>
                  <a:cubicBezTo>
                    <a:pt x="9388" y="1604"/>
                    <a:pt x="5356" y="4436"/>
                    <a:pt x="2908" y="6561"/>
                  </a:cubicBezTo>
                  <a:cubicBezTo>
                    <a:pt x="460" y="8686"/>
                    <a:pt x="-404" y="10102"/>
                    <a:pt x="172" y="12404"/>
                  </a:cubicBezTo>
                  <a:cubicBezTo>
                    <a:pt x="748" y="14705"/>
                    <a:pt x="2764" y="17892"/>
                    <a:pt x="6508" y="19486"/>
                  </a:cubicBezTo>
                  <a:cubicBezTo>
                    <a:pt x="10252" y="21079"/>
                    <a:pt x="15724" y="21079"/>
                    <a:pt x="21196" y="2107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31" name="Line">
              <a:extLst>
                <a:ext uri="{FF2B5EF4-FFF2-40B4-BE49-F238E27FC236}">
                  <a16:creationId xmlns:a16="http://schemas.microsoft.com/office/drawing/2014/main" id="{4E47A117-F449-4882-BA9D-73CABCA4D154}"/>
                </a:ext>
              </a:extLst>
            </p:cNvPr>
            <p:cNvSpPr/>
            <p:nvPr/>
          </p:nvSpPr>
          <p:spPr>
            <a:xfrm>
              <a:off x="13834069" y="7472147"/>
              <a:ext cx="378749" cy="195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600" extrusionOk="0">
                  <a:moveTo>
                    <a:pt x="14103" y="0"/>
                  </a:moveTo>
                  <a:cubicBezTo>
                    <a:pt x="10220" y="2880"/>
                    <a:pt x="6337" y="5760"/>
                    <a:pt x="3910" y="7920"/>
                  </a:cubicBezTo>
                  <a:cubicBezTo>
                    <a:pt x="1483" y="10080"/>
                    <a:pt x="512" y="11520"/>
                    <a:pt x="148" y="13440"/>
                  </a:cubicBezTo>
                  <a:cubicBezTo>
                    <a:pt x="-216" y="15360"/>
                    <a:pt x="27" y="17760"/>
                    <a:pt x="1604" y="19200"/>
                  </a:cubicBezTo>
                  <a:cubicBezTo>
                    <a:pt x="3182" y="20640"/>
                    <a:pt x="6094" y="21120"/>
                    <a:pt x="9613" y="21360"/>
                  </a:cubicBezTo>
                  <a:cubicBezTo>
                    <a:pt x="13132" y="21600"/>
                    <a:pt x="17258" y="21600"/>
                    <a:pt x="21384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32" name="Line">
              <a:extLst>
                <a:ext uri="{FF2B5EF4-FFF2-40B4-BE49-F238E27FC236}">
                  <a16:creationId xmlns:a16="http://schemas.microsoft.com/office/drawing/2014/main" id="{AD312798-FD69-4496-9151-64A711385690}"/>
                </a:ext>
              </a:extLst>
            </p:cNvPr>
            <p:cNvSpPr/>
            <p:nvPr/>
          </p:nvSpPr>
          <p:spPr>
            <a:xfrm>
              <a:off x="14380716" y="7407104"/>
              <a:ext cx="429508" cy="91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145" y="15429"/>
                    <a:pt x="8291" y="9257"/>
                    <a:pt x="11891" y="5657"/>
                  </a:cubicBezTo>
                  <a:cubicBezTo>
                    <a:pt x="15491" y="2057"/>
                    <a:pt x="18545" y="1029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33" name="Line">
              <a:extLst>
                <a:ext uri="{FF2B5EF4-FFF2-40B4-BE49-F238E27FC236}">
                  <a16:creationId xmlns:a16="http://schemas.microsoft.com/office/drawing/2014/main" id="{13C09ABC-1138-43BF-89CC-2D1301892969}"/>
                </a:ext>
              </a:extLst>
            </p:cNvPr>
            <p:cNvSpPr/>
            <p:nvPr/>
          </p:nvSpPr>
          <p:spPr>
            <a:xfrm>
              <a:off x="14575947" y="7433887"/>
              <a:ext cx="50761" cy="424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34" name="Line">
              <a:extLst>
                <a:ext uri="{FF2B5EF4-FFF2-40B4-BE49-F238E27FC236}">
                  <a16:creationId xmlns:a16="http://schemas.microsoft.com/office/drawing/2014/main" id="{FD61D091-2D42-4F8F-8DF4-548AB562785A}"/>
                </a:ext>
              </a:extLst>
            </p:cNvPr>
            <p:cNvSpPr/>
            <p:nvPr/>
          </p:nvSpPr>
          <p:spPr>
            <a:xfrm>
              <a:off x="2686379" y="8451599"/>
              <a:ext cx="367034" cy="54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254" extrusionOk="0">
                  <a:moveTo>
                    <a:pt x="20503" y="2161"/>
                  </a:moveTo>
                  <a:cubicBezTo>
                    <a:pt x="20503" y="1324"/>
                    <a:pt x="20503" y="487"/>
                    <a:pt x="19634" y="152"/>
                  </a:cubicBezTo>
                  <a:cubicBezTo>
                    <a:pt x="18765" y="-183"/>
                    <a:pt x="17027" y="-16"/>
                    <a:pt x="14296" y="1157"/>
                  </a:cubicBezTo>
                  <a:cubicBezTo>
                    <a:pt x="11565" y="2329"/>
                    <a:pt x="7841" y="4505"/>
                    <a:pt x="5110" y="6682"/>
                  </a:cubicBezTo>
                  <a:cubicBezTo>
                    <a:pt x="2379" y="8859"/>
                    <a:pt x="641" y="11036"/>
                    <a:pt x="145" y="13129"/>
                  </a:cubicBezTo>
                  <a:cubicBezTo>
                    <a:pt x="-352" y="15222"/>
                    <a:pt x="393" y="17231"/>
                    <a:pt x="3000" y="18654"/>
                  </a:cubicBezTo>
                  <a:cubicBezTo>
                    <a:pt x="5607" y="20077"/>
                    <a:pt x="10076" y="20915"/>
                    <a:pt x="13427" y="21166"/>
                  </a:cubicBezTo>
                  <a:cubicBezTo>
                    <a:pt x="16779" y="21417"/>
                    <a:pt x="19014" y="21082"/>
                    <a:pt x="21248" y="2074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35" name="Line">
              <a:extLst>
                <a:ext uri="{FF2B5EF4-FFF2-40B4-BE49-F238E27FC236}">
                  <a16:creationId xmlns:a16="http://schemas.microsoft.com/office/drawing/2014/main" id="{127A094C-04EF-46A2-AFC4-C5E6A09B6E34}"/>
                </a:ext>
              </a:extLst>
            </p:cNvPr>
            <p:cNvSpPr/>
            <p:nvPr/>
          </p:nvSpPr>
          <p:spPr>
            <a:xfrm>
              <a:off x="4189656" y="8531943"/>
              <a:ext cx="534934" cy="130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600" extrusionOk="0">
                  <a:moveTo>
                    <a:pt x="163" y="21600"/>
                  </a:moveTo>
                  <a:cubicBezTo>
                    <a:pt x="-10" y="18000"/>
                    <a:pt x="-183" y="14400"/>
                    <a:pt x="422" y="11880"/>
                  </a:cubicBezTo>
                  <a:cubicBezTo>
                    <a:pt x="1027" y="9360"/>
                    <a:pt x="2409" y="7920"/>
                    <a:pt x="6038" y="6120"/>
                  </a:cubicBezTo>
                  <a:cubicBezTo>
                    <a:pt x="9667" y="4320"/>
                    <a:pt x="15542" y="2160"/>
                    <a:pt x="21417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36" name="Line">
              <a:extLst>
                <a:ext uri="{FF2B5EF4-FFF2-40B4-BE49-F238E27FC236}">
                  <a16:creationId xmlns:a16="http://schemas.microsoft.com/office/drawing/2014/main" id="{68A2EF3A-E3CF-40F5-97D1-32264D482722}"/>
                </a:ext>
              </a:extLst>
            </p:cNvPr>
            <p:cNvSpPr/>
            <p:nvPr/>
          </p:nvSpPr>
          <p:spPr>
            <a:xfrm>
              <a:off x="4525454" y="8547247"/>
              <a:ext cx="42952" cy="505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2" h="21600" extrusionOk="0">
                  <a:moveTo>
                    <a:pt x="20112" y="0"/>
                  </a:moveTo>
                  <a:cubicBezTo>
                    <a:pt x="12257" y="554"/>
                    <a:pt x="4403" y="1108"/>
                    <a:pt x="1457" y="4246"/>
                  </a:cubicBezTo>
                  <a:cubicBezTo>
                    <a:pt x="-1488" y="7385"/>
                    <a:pt x="476" y="13108"/>
                    <a:pt x="3421" y="16431"/>
                  </a:cubicBezTo>
                  <a:cubicBezTo>
                    <a:pt x="6367" y="19754"/>
                    <a:pt x="10294" y="20677"/>
                    <a:pt x="14221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37" name="Line">
              <a:extLst>
                <a:ext uri="{FF2B5EF4-FFF2-40B4-BE49-F238E27FC236}">
                  <a16:creationId xmlns:a16="http://schemas.microsoft.com/office/drawing/2014/main" id="{F5C99D7A-94E9-495F-8C9E-1866AD31B767}"/>
                </a:ext>
              </a:extLst>
            </p:cNvPr>
            <p:cNvSpPr/>
            <p:nvPr/>
          </p:nvSpPr>
          <p:spPr>
            <a:xfrm>
              <a:off x="5630463" y="8547247"/>
              <a:ext cx="566169" cy="53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368" extrusionOk="0">
                  <a:moveTo>
                    <a:pt x="2974" y="1029"/>
                  </a:moveTo>
                  <a:cubicBezTo>
                    <a:pt x="2174" y="514"/>
                    <a:pt x="1374" y="0"/>
                    <a:pt x="1374" y="0"/>
                  </a:cubicBezTo>
                  <a:cubicBezTo>
                    <a:pt x="1374" y="0"/>
                    <a:pt x="2174" y="514"/>
                    <a:pt x="4814" y="1371"/>
                  </a:cubicBezTo>
                  <a:cubicBezTo>
                    <a:pt x="7454" y="2229"/>
                    <a:pt x="11934" y="3429"/>
                    <a:pt x="14574" y="4114"/>
                  </a:cubicBezTo>
                  <a:cubicBezTo>
                    <a:pt x="17214" y="4800"/>
                    <a:pt x="18014" y="4971"/>
                    <a:pt x="18894" y="5229"/>
                  </a:cubicBezTo>
                  <a:cubicBezTo>
                    <a:pt x="19774" y="5486"/>
                    <a:pt x="20734" y="5829"/>
                    <a:pt x="20974" y="6343"/>
                  </a:cubicBezTo>
                  <a:cubicBezTo>
                    <a:pt x="21214" y="6857"/>
                    <a:pt x="20734" y="7543"/>
                    <a:pt x="18814" y="9086"/>
                  </a:cubicBezTo>
                  <a:cubicBezTo>
                    <a:pt x="16894" y="10629"/>
                    <a:pt x="13534" y="13029"/>
                    <a:pt x="11054" y="14743"/>
                  </a:cubicBezTo>
                  <a:cubicBezTo>
                    <a:pt x="8574" y="16457"/>
                    <a:pt x="6974" y="17486"/>
                    <a:pt x="4974" y="18600"/>
                  </a:cubicBezTo>
                  <a:cubicBezTo>
                    <a:pt x="2974" y="19714"/>
                    <a:pt x="574" y="20914"/>
                    <a:pt x="94" y="21257"/>
                  </a:cubicBezTo>
                  <a:cubicBezTo>
                    <a:pt x="-386" y="21600"/>
                    <a:pt x="1054" y="21086"/>
                    <a:pt x="2494" y="2057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38" name="Line">
              <a:extLst>
                <a:ext uri="{FF2B5EF4-FFF2-40B4-BE49-F238E27FC236}">
                  <a16:creationId xmlns:a16="http://schemas.microsoft.com/office/drawing/2014/main" id="{B79FBA7A-3B6D-45A0-9B3A-B2571C250500}"/>
                </a:ext>
              </a:extLst>
            </p:cNvPr>
            <p:cNvSpPr/>
            <p:nvPr/>
          </p:nvSpPr>
          <p:spPr>
            <a:xfrm>
              <a:off x="5786647" y="8971933"/>
              <a:ext cx="687213" cy="401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600" extrusionOk="0">
                  <a:moveTo>
                    <a:pt x="21360" y="0"/>
                  </a:moveTo>
                  <a:cubicBezTo>
                    <a:pt x="17201" y="4413"/>
                    <a:pt x="13042" y="8826"/>
                    <a:pt x="9621" y="12194"/>
                  </a:cubicBezTo>
                  <a:cubicBezTo>
                    <a:pt x="6200" y="15561"/>
                    <a:pt x="3517" y="17884"/>
                    <a:pt x="1907" y="19394"/>
                  </a:cubicBezTo>
                  <a:cubicBezTo>
                    <a:pt x="297" y="20903"/>
                    <a:pt x="-240" y="21600"/>
                    <a:pt x="95" y="21600"/>
                  </a:cubicBezTo>
                  <a:cubicBezTo>
                    <a:pt x="431" y="21600"/>
                    <a:pt x="1638" y="20903"/>
                    <a:pt x="2846" y="2020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39" name="Line">
              <a:extLst>
                <a:ext uri="{FF2B5EF4-FFF2-40B4-BE49-F238E27FC236}">
                  <a16:creationId xmlns:a16="http://schemas.microsoft.com/office/drawing/2014/main" id="{88982CDA-85D5-43C8-958D-2921DB2A9932}"/>
                </a:ext>
              </a:extLst>
            </p:cNvPr>
            <p:cNvSpPr/>
            <p:nvPr/>
          </p:nvSpPr>
          <p:spPr>
            <a:xfrm>
              <a:off x="3486825" y="8547247"/>
              <a:ext cx="292848" cy="39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288" extrusionOk="0">
                  <a:moveTo>
                    <a:pt x="21221" y="4148"/>
                  </a:moveTo>
                  <a:cubicBezTo>
                    <a:pt x="20908" y="2974"/>
                    <a:pt x="20595" y="1800"/>
                    <a:pt x="19656" y="1096"/>
                  </a:cubicBezTo>
                  <a:cubicBezTo>
                    <a:pt x="18717" y="392"/>
                    <a:pt x="17151" y="157"/>
                    <a:pt x="15586" y="39"/>
                  </a:cubicBezTo>
                  <a:cubicBezTo>
                    <a:pt x="14021" y="-78"/>
                    <a:pt x="12456" y="-78"/>
                    <a:pt x="9795" y="2152"/>
                  </a:cubicBezTo>
                  <a:cubicBezTo>
                    <a:pt x="7134" y="4383"/>
                    <a:pt x="3378" y="8844"/>
                    <a:pt x="1499" y="11661"/>
                  </a:cubicBezTo>
                  <a:cubicBezTo>
                    <a:pt x="-379" y="14478"/>
                    <a:pt x="-379" y="15652"/>
                    <a:pt x="873" y="17061"/>
                  </a:cubicBezTo>
                  <a:cubicBezTo>
                    <a:pt x="2125" y="18470"/>
                    <a:pt x="4630" y="20113"/>
                    <a:pt x="7917" y="20818"/>
                  </a:cubicBezTo>
                  <a:cubicBezTo>
                    <a:pt x="11204" y="21522"/>
                    <a:pt x="15273" y="21287"/>
                    <a:pt x="19343" y="2105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40" name="Line">
              <a:extLst>
                <a:ext uri="{FF2B5EF4-FFF2-40B4-BE49-F238E27FC236}">
                  <a16:creationId xmlns:a16="http://schemas.microsoft.com/office/drawing/2014/main" id="{54F46DCC-D66E-47E2-BB3D-BF65553C1356}"/>
                </a:ext>
              </a:extLst>
            </p:cNvPr>
            <p:cNvSpPr/>
            <p:nvPr/>
          </p:nvSpPr>
          <p:spPr>
            <a:xfrm>
              <a:off x="7040029" y="8635246"/>
              <a:ext cx="324085" cy="455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9" h="21271" extrusionOk="0">
                  <a:moveTo>
                    <a:pt x="15044" y="4920"/>
                  </a:moveTo>
                  <a:cubicBezTo>
                    <a:pt x="15321" y="3103"/>
                    <a:pt x="15597" y="1286"/>
                    <a:pt x="14905" y="478"/>
                  </a:cubicBezTo>
                  <a:cubicBezTo>
                    <a:pt x="14213" y="-329"/>
                    <a:pt x="12551" y="-127"/>
                    <a:pt x="10059" y="1185"/>
                  </a:cubicBezTo>
                  <a:cubicBezTo>
                    <a:pt x="7567" y="2497"/>
                    <a:pt x="4244" y="4920"/>
                    <a:pt x="2167" y="7342"/>
                  </a:cubicBezTo>
                  <a:cubicBezTo>
                    <a:pt x="90" y="9764"/>
                    <a:pt x="-741" y="12187"/>
                    <a:pt x="782" y="14307"/>
                  </a:cubicBezTo>
                  <a:cubicBezTo>
                    <a:pt x="2305" y="16426"/>
                    <a:pt x="6182" y="18243"/>
                    <a:pt x="9921" y="19353"/>
                  </a:cubicBezTo>
                  <a:cubicBezTo>
                    <a:pt x="13659" y="20464"/>
                    <a:pt x="17259" y="20867"/>
                    <a:pt x="20859" y="2127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41" name="Line">
              <a:extLst>
                <a:ext uri="{FF2B5EF4-FFF2-40B4-BE49-F238E27FC236}">
                  <a16:creationId xmlns:a16="http://schemas.microsoft.com/office/drawing/2014/main" id="{07A6B25E-E262-43F6-9A6D-5C04D740019A}"/>
                </a:ext>
              </a:extLst>
            </p:cNvPr>
            <p:cNvSpPr/>
            <p:nvPr/>
          </p:nvSpPr>
          <p:spPr>
            <a:xfrm>
              <a:off x="7430491" y="8765329"/>
              <a:ext cx="413890" cy="267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1" extrusionOk="0">
                  <a:moveTo>
                    <a:pt x="0" y="4181"/>
                  </a:moveTo>
                  <a:cubicBezTo>
                    <a:pt x="675" y="2787"/>
                    <a:pt x="1350" y="1394"/>
                    <a:pt x="2925" y="1219"/>
                  </a:cubicBezTo>
                  <a:cubicBezTo>
                    <a:pt x="4500" y="1045"/>
                    <a:pt x="6975" y="2090"/>
                    <a:pt x="8662" y="4355"/>
                  </a:cubicBezTo>
                  <a:cubicBezTo>
                    <a:pt x="10350" y="6619"/>
                    <a:pt x="11250" y="10103"/>
                    <a:pt x="11475" y="12716"/>
                  </a:cubicBezTo>
                  <a:cubicBezTo>
                    <a:pt x="11700" y="15329"/>
                    <a:pt x="11250" y="17071"/>
                    <a:pt x="10575" y="18639"/>
                  </a:cubicBezTo>
                  <a:cubicBezTo>
                    <a:pt x="9900" y="20206"/>
                    <a:pt x="9000" y="21600"/>
                    <a:pt x="8325" y="21426"/>
                  </a:cubicBezTo>
                  <a:cubicBezTo>
                    <a:pt x="7650" y="21252"/>
                    <a:pt x="7200" y="19510"/>
                    <a:pt x="7762" y="16723"/>
                  </a:cubicBezTo>
                  <a:cubicBezTo>
                    <a:pt x="8325" y="13936"/>
                    <a:pt x="9900" y="10103"/>
                    <a:pt x="12375" y="7142"/>
                  </a:cubicBezTo>
                  <a:cubicBezTo>
                    <a:pt x="14850" y="4181"/>
                    <a:pt x="18225" y="209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42" name="Line">
              <a:extLst>
                <a:ext uri="{FF2B5EF4-FFF2-40B4-BE49-F238E27FC236}">
                  <a16:creationId xmlns:a16="http://schemas.microsoft.com/office/drawing/2014/main" id="{28407030-3C02-49BE-A1C7-A7CC031674B6}"/>
                </a:ext>
              </a:extLst>
            </p:cNvPr>
            <p:cNvSpPr/>
            <p:nvPr/>
          </p:nvSpPr>
          <p:spPr>
            <a:xfrm>
              <a:off x="7988853" y="8792110"/>
              <a:ext cx="0" cy="298427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43" name="Line">
              <a:extLst>
                <a:ext uri="{FF2B5EF4-FFF2-40B4-BE49-F238E27FC236}">
                  <a16:creationId xmlns:a16="http://schemas.microsoft.com/office/drawing/2014/main" id="{54F9CB4A-5BF8-43C8-9B26-5722D5E1BE4F}"/>
                </a:ext>
              </a:extLst>
            </p:cNvPr>
            <p:cNvSpPr/>
            <p:nvPr/>
          </p:nvSpPr>
          <p:spPr>
            <a:xfrm>
              <a:off x="7973235" y="8447772"/>
              <a:ext cx="27331" cy="72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0532" extrusionOk="0">
                  <a:moveTo>
                    <a:pt x="20297" y="13332"/>
                  </a:moveTo>
                  <a:cubicBezTo>
                    <a:pt x="11040" y="6132"/>
                    <a:pt x="1783" y="-1068"/>
                    <a:pt x="240" y="132"/>
                  </a:cubicBezTo>
                  <a:cubicBezTo>
                    <a:pt x="-1303" y="1332"/>
                    <a:pt x="4868" y="10932"/>
                    <a:pt x="11040" y="2053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44" name="Line">
              <a:extLst>
                <a:ext uri="{FF2B5EF4-FFF2-40B4-BE49-F238E27FC236}">
                  <a16:creationId xmlns:a16="http://schemas.microsoft.com/office/drawing/2014/main" id="{CA0AF082-2107-4C8B-B936-19BD2141295C}"/>
                </a:ext>
              </a:extLst>
            </p:cNvPr>
            <p:cNvSpPr/>
            <p:nvPr/>
          </p:nvSpPr>
          <p:spPr>
            <a:xfrm>
              <a:off x="8273889" y="8466903"/>
              <a:ext cx="74189" cy="585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000" y="1600"/>
                    <a:pt x="14400" y="3200"/>
                    <a:pt x="12600" y="6480"/>
                  </a:cubicBezTo>
                  <a:cubicBezTo>
                    <a:pt x="10800" y="9760"/>
                    <a:pt x="10800" y="14720"/>
                    <a:pt x="9000" y="17520"/>
                  </a:cubicBezTo>
                  <a:cubicBezTo>
                    <a:pt x="7200" y="20320"/>
                    <a:pt x="3600" y="2096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45" name="Line">
              <a:extLst>
                <a:ext uri="{FF2B5EF4-FFF2-40B4-BE49-F238E27FC236}">
                  <a16:creationId xmlns:a16="http://schemas.microsoft.com/office/drawing/2014/main" id="{0CB683E0-34EA-4BFC-ABBE-9C472B4A409A}"/>
                </a:ext>
              </a:extLst>
            </p:cNvPr>
            <p:cNvSpPr/>
            <p:nvPr/>
          </p:nvSpPr>
          <p:spPr>
            <a:xfrm>
              <a:off x="8234843" y="8838022"/>
              <a:ext cx="374844" cy="225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229" extrusionOk="0">
                  <a:moveTo>
                    <a:pt x="2123" y="12670"/>
                  </a:moveTo>
                  <a:cubicBezTo>
                    <a:pt x="1130" y="11448"/>
                    <a:pt x="137" y="10225"/>
                    <a:pt x="13" y="8799"/>
                  </a:cubicBezTo>
                  <a:cubicBezTo>
                    <a:pt x="-111" y="7372"/>
                    <a:pt x="634" y="5742"/>
                    <a:pt x="2868" y="4316"/>
                  </a:cubicBezTo>
                  <a:cubicBezTo>
                    <a:pt x="5103" y="2889"/>
                    <a:pt x="8827" y="1667"/>
                    <a:pt x="11682" y="852"/>
                  </a:cubicBezTo>
                  <a:cubicBezTo>
                    <a:pt x="14537" y="37"/>
                    <a:pt x="16523" y="-371"/>
                    <a:pt x="17641" y="444"/>
                  </a:cubicBezTo>
                  <a:cubicBezTo>
                    <a:pt x="18758" y="1259"/>
                    <a:pt x="19006" y="3297"/>
                    <a:pt x="19503" y="6965"/>
                  </a:cubicBezTo>
                  <a:cubicBezTo>
                    <a:pt x="19999" y="10633"/>
                    <a:pt x="20744" y="15931"/>
                    <a:pt x="21489" y="2122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46" name="Line">
              <a:extLst>
                <a:ext uri="{FF2B5EF4-FFF2-40B4-BE49-F238E27FC236}">
                  <a16:creationId xmlns:a16="http://schemas.microsoft.com/office/drawing/2014/main" id="{C302FFCD-6626-4826-8400-013A558B8E15}"/>
                </a:ext>
              </a:extLst>
            </p:cNvPr>
            <p:cNvSpPr/>
            <p:nvPr/>
          </p:nvSpPr>
          <p:spPr>
            <a:xfrm>
              <a:off x="8621402" y="8627594"/>
              <a:ext cx="39046" cy="72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extrusionOk="0">
                  <a:moveTo>
                    <a:pt x="0" y="13332"/>
                  </a:moveTo>
                  <a:cubicBezTo>
                    <a:pt x="0" y="6132"/>
                    <a:pt x="0" y="-1068"/>
                    <a:pt x="3600" y="132"/>
                  </a:cubicBezTo>
                  <a:cubicBezTo>
                    <a:pt x="7200" y="1332"/>
                    <a:pt x="14400" y="10932"/>
                    <a:pt x="21600" y="2053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47" name="Line">
              <a:extLst>
                <a:ext uri="{FF2B5EF4-FFF2-40B4-BE49-F238E27FC236}">
                  <a16:creationId xmlns:a16="http://schemas.microsoft.com/office/drawing/2014/main" id="{A0569E7B-3BB3-4AA7-80F1-458ACA25658A}"/>
                </a:ext>
              </a:extLst>
            </p:cNvPr>
            <p:cNvSpPr/>
            <p:nvPr/>
          </p:nvSpPr>
          <p:spPr>
            <a:xfrm>
              <a:off x="8812727" y="8838022"/>
              <a:ext cx="222565" cy="19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extrusionOk="0">
                  <a:moveTo>
                    <a:pt x="10385" y="650"/>
                  </a:moveTo>
                  <a:cubicBezTo>
                    <a:pt x="8308" y="191"/>
                    <a:pt x="6231" y="-269"/>
                    <a:pt x="4154" y="191"/>
                  </a:cubicBezTo>
                  <a:cubicBezTo>
                    <a:pt x="2077" y="650"/>
                    <a:pt x="0" y="2029"/>
                    <a:pt x="0" y="5016"/>
                  </a:cubicBezTo>
                  <a:cubicBezTo>
                    <a:pt x="0" y="8003"/>
                    <a:pt x="2077" y="12599"/>
                    <a:pt x="6023" y="15586"/>
                  </a:cubicBezTo>
                  <a:cubicBezTo>
                    <a:pt x="9969" y="18574"/>
                    <a:pt x="15785" y="19952"/>
                    <a:pt x="21600" y="2133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48" name="Line">
              <a:extLst>
                <a:ext uri="{FF2B5EF4-FFF2-40B4-BE49-F238E27FC236}">
                  <a16:creationId xmlns:a16="http://schemas.microsoft.com/office/drawing/2014/main" id="{696B5C02-92E0-4440-9A42-86B2DD471FC4}"/>
                </a:ext>
              </a:extLst>
            </p:cNvPr>
            <p:cNvSpPr/>
            <p:nvPr/>
          </p:nvSpPr>
          <p:spPr>
            <a:xfrm>
              <a:off x="9066529" y="8528118"/>
              <a:ext cx="433412" cy="53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600" extrusionOk="0">
                  <a:moveTo>
                    <a:pt x="11261" y="13239"/>
                  </a:moveTo>
                  <a:cubicBezTo>
                    <a:pt x="10414" y="12716"/>
                    <a:pt x="9567" y="12194"/>
                    <a:pt x="8614" y="12106"/>
                  </a:cubicBezTo>
                  <a:cubicBezTo>
                    <a:pt x="7661" y="12019"/>
                    <a:pt x="6602" y="12368"/>
                    <a:pt x="5120" y="13239"/>
                  </a:cubicBezTo>
                  <a:cubicBezTo>
                    <a:pt x="3638" y="14110"/>
                    <a:pt x="1732" y="15503"/>
                    <a:pt x="779" y="16635"/>
                  </a:cubicBezTo>
                  <a:cubicBezTo>
                    <a:pt x="-174" y="17768"/>
                    <a:pt x="-174" y="18639"/>
                    <a:pt x="355" y="19074"/>
                  </a:cubicBezTo>
                  <a:cubicBezTo>
                    <a:pt x="885" y="19510"/>
                    <a:pt x="1944" y="19510"/>
                    <a:pt x="2897" y="19248"/>
                  </a:cubicBezTo>
                  <a:cubicBezTo>
                    <a:pt x="3850" y="18987"/>
                    <a:pt x="4697" y="18464"/>
                    <a:pt x="5438" y="17768"/>
                  </a:cubicBezTo>
                  <a:cubicBezTo>
                    <a:pt x="6179" y="17071"/>
                    <a:pt x="6814" y="16200"/>
                    <a:pt x="7450" y="16287"/>
                  </a:cubicBezTo>
                  <a:cubicBezTo>
                    <a:pt x="8085" y="16374"/>
                    <a:pt x="8720" y="17419"/>
                    <a:pt x="9355" y="18290"/>
                  </a:cubicBezTo>
                  <a:cubicBezTo>
                    <a:pt x="9991" y="19161"/>
                    <a:pt x="10626" y="19858"/>
                    <a:pt x="11473" y="20032"/>
                  </a:cubicBezTo>
                  <a:cubicBezTo>
                    <a:pt x="12320" y="20206"/>
                    <a:pt x="13379" y="19858"/>
                    <a:pt x="14332" y="18813"/>
                  </a:cubicBezTo>
                  <a:cubicBezTo>
                    <a:pt x="15285" y="17768"/>
                    <a:pt x="16132" y="16026"/>
                    <a:pt x="16767" y="13065"/>
                  </a:cubicBezTo>
                  <a:cubicBezTo>
                    <a:pt x="17402" y="10103"/>
                    <a:pt x="17826" y="5923"/>
                    <a:pt x="18038" y="3397"/>
                  </a:cubicBezTo>
                  <a:cubicBezTo>
                    <a:pt x="18250" y="871"/>
                    <a:pt x="18250" y="0"/>
                    <a:pt x="18355" y="0"/>
                  </a:cubicBezTo>
                  <a:cubicBezTo>
                    <a:pt x="18461" y="0"/>
                    <a:pt x="18673" y="871"/>
                    <a:pt x="18991" y="4094"/>
                  </a:cubicBezTo>
                  <a:cubicBezTo>
                    <a:pt x="19308" y="7316"/>
                    <a:pt x="19732" y="12890"/>
                    <a:pt x="20155" y="16200"/>
                  </a:cubicBezTo>
                  <a:cubicBezTo>
                    <a:pt x="20579" y="19510"/>
                    <a:pt x="21002" y="20555"/>
                    <a:pt x="21426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49" name="Line">
              <a:extLst>
                <a:ext uri="{FF2B5EF4-FFF2-40B4-BE49-F238E27FC236}">
                  <a16:creationId xmlns:a16="http://schemas.microsoft.com/office/drawing/2014/main" id="{19B37B27-D50D-426E-AB22-6F44B6EFE191}"/>
                </a:ext>
              </a:extLst>
            </p:cNvPr>
            <p:cNvSpPr/>
            <p:nvPr/>
          </p:nvSpPr>
          <p:spPr>
            <a:xfrm>
              <a:off x="9816216" y="8780633"/>
              <a:ext cx="320179" cy="214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1" h="21178" extrusionOk="0">
                  <a:moveTo>
                    <a:pt x="16698" y="7625"/>
                  </a:moveTo>
                  <a:cubicBezTo>
                    <a:pt x="16698" y="5507"/>
                    <a:pt x="16698" y="3390"/>
                    <a:pt x="15987" y="1907"/>
                  </a:cubicBezTo>
                  <a:cubicBezTo>
                    <a:pt x="15277" y="425"/>
                    <a:pt x="13856" y="-422"/>
                    <a:pt x="11724" y="213"/>
                  </a:cubicBezTo>
                  <a:cubicBezTo>
                    <a:pt x="9593" y="849"/>
                    <a:pt x="6750" y="2966"/>
                    <a:pt x="4761" y="5084"/>
                  </a:cubicBezTo>
                  <a:cubicBezTo>
                    <a:pt x="2772" y="7202"/>
                    <a:pt x="1635" y="9319"/>
                    <a:pt x="782" y="11437"/>
                  </a:cubicBezTo>
                  <a:cubicBezTo>
                    <a:pt x="-71" y="13554"/>
                    <a:pt x="-639" y="15672"/>
                    <a:pt x="1350" y="17578"/>
                  </a:cubicBezTo>
                  <a:cubicBezTo>
                    <a:pt x="3340" y="19484"/>
                    <a:pt x="7887" y="21178"/>
                    <a:pt x="11582" y="21178"/>
                  </a:cubicBezTo>
                  <a:cubicBezTo>
                    <a:pt x="15277" y="21178"/>
                    <a:pt x="18119" y="19484"/>
                    <a:pt x="20961" y="1779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50" name="Line">
              <a:extLst>
                <a:ext uri="{FF2B5EF4-FFF2-40B4-BE49-F238E27FC236}">
                  <a16:creationId xmlns:a16="http://schemas.microsoft.com/office/drawing/2014/main" id="{03FDE8A2-3CCE-48CC-B77C-4C18533CD381}"/>
                </a:ext>
              </a:extLst>
            </p:cNvPr>
            <p:cNvSpPr/>
            <p:nvPr/>
          </p:nvSpPr>
          <p:spPr>
            <a:xfrm>
              <a:off x="10073921" y="8516639"/>
              <a:ext cx="23428" cy="573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524" extrusionOk="0">
                  <a:moveTo>
                    <a:pt x="20982" y="1548"/>
                  </a:moveTo>
                  <a:cubicBezTo>
                    <a:pt x="13782" y="736"/>
                    <a:pt x="6582" y="-76"/>
                    <a:pt x="2982" y="5"/>
                  </a:cubicBezTo>
                  <a:cubicBezTo>
                    <a:pt x="-618" y="86"/>
                    <a:pt x="-618" y="1061"/>
                    <a:pt x="1182" y="4390"/>
                  </a:cubicBezTo>
                  <a:cubicBezTo>
                    <a:pt x="2982" y="7719"/>
                    <a:pt x="6582" y="13404"/>
                    <a:pt x="10182" y="16652"/>
                  </a:cubicBezTo>
                  <a:cubicBezTo>
                    <a:pt x="13782" y="19900"/>
                    <a:pt x="17382" y="20712"/>
                    <a:pt x="20982" y="2152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51" name="Line">
              <a:extLst>
                <a:ext uri="{FF2B5EF4-FFF2-40B4-BE49-F238E27FC236}">
                  <a16:creationId xmlns:a16="http://schemas.microsoft.com/office/drawing/2014/main" id="{EE159850-B6A9-4D15-9B91-83B93CBB72B6}"/>
                </a:ext>
              </a:extLst>
            </p:cNvPr>
            <p:cNvSpPr/>
            <p:nvPr/>
          </p:nvSpPr>
          <p:spPr>
            <a:xfrm>
              <a:off x="10343338" y="8715590"/>
              <a:ext cx="285039" cy="283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3273" y="10800"/>
                    <a:pt x="6545" y="10800"/>
                    <a:pt x="9655" y="9818"/>
                  </a:cubicBezTo>
                  <a:cubicBezTo>
                    <a:pt x="12764" y="8836"/>
                    <a:pt x="15709" y="6873"/>
                    <a:pt x="17345" y="5073"/>
                  </a:cubicBezTo>
                  <a:cubicBezTo>
                    <a:pt x="18982" y="3273"/>
                    <a:pt x="19309" y="1636"/>
                    <a:pt x="18654" y="818"/>
                  </a:cubicBezTo>
                  <a:cubicBezTo>
                    <a:pt x="18000" y="0"/>
                    <a:pt x="16364" y="0"/>
                    <a:pt x="14727" y="0"/>
                  </a:cubicBezTo>
                  <a:cubicBezTo>
                    <a:pt x="13091" y="0"/>
                    <a:pt x="11455" y="0"/>
                    <a:pt x="9491" y="1473"/>
                  </a:cubicBezTo>
                  <a:cubicBezTo>
                    <a:pt x="7527" y="2945"/>
                    <a:pt x="5236" y="5891"/>
                    <a:pt x="4582" y="8836"/>
                  </a:cubicBezTo>
                  <a:cubicBezTo>
                    <a:pt x="3927" y="11782"/>
                    <a:pt x="4909" y="14727"/>
                    <a:pt x="8018" y="16855"/>
                  </a:cubicBezTo>
                  <a:cubicBezTo>
                    <a:pt x="11127" y="18982"/>
                    <a:pt x="16364" y="2029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52" name="Line">
              <a:extLst>
                <a:ext uri="{FF2B5EF4-FFF2-40B4-BE49-F238E27FC236}">
                  <a16:creationId xmlns:a16="http://schemas.microsoft.com/office/drawing/2014/main" id="{08EF6D96-0D43-4987-B1A6-556F3E518B4A}"/>
                </a:ext>
              </a:extLst>
            </p:cNvPr>
            <p:cNvSpPr/>
            <p:nvPr/>
          </p:nvSpPr>
          <p:spPr>
            <a:xfrm>
              <a:off x="10616662" y="9285663"/>
              <a:ext cx="31237" cy="7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3230" y="17158"/>
                    <a:pt x="6615" y="8579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53" name="Line">
              <a:extLst>
                <a:ext uri="{FF2B5EF4-FFF2-40B4-BE49-F238E27FC236}">
                  <a16:creationId xmlns:a16="http://schemas.microsoft.com/office/drawing/2014/main" id="{6408A042-6501-421C-838F-C16F7632A82A}"/>
                </a:ext>
              </a:extLst>
            </p:cNvPr>
            <p:cNvSpPr/>
            <p:nvPr/>
          </p:nvSpPr>
          <p:spPr>
            <a:xfrm>
              <a:off x="10796274" y="8551074"/>
              <a:ext cx="66380" cy="539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3" h="21518" extrusionOk="0">
                  <a:moveTo>
                    <a:pt x="12150" y="2856"/>
                  </a:moveTo>
                  <a:cubicBezTo>
                    <a:pt x="13500" y="1473"/>
                    <a:pt x="14850" y="91"/>
                    <a:pt x="16875" y="4"/>
                  </a:cubicBezTo>
                  <a:cubicBezTo>
                    <a:pt x="18900" y="-82"/>
                    <a:pt x="21600" y="1128"/>
                    <a:pt x="20250" y="3979"/>
                  </a:cubicBezTo>
                  <a:cubicBezTo>
                    <a:pt x="18900" y="6830"/>
                    <a:pt x="13500" y="11323"/>
                    <a:pt x="9450" y="14520"/>
                  </a:cubicBezTo>
                  <a:cubicBezTo>
                    <a:pt x="5400" y="17716"/>
                    <a:pt x="2700" y="19617"/>
                    <a:pt x="0" y="2151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54" name="Line">
              <a:extLst>
                <a:ext uri="{FF2B5EF4-FFF2-40B4-BE49-F238E27FC236}">
                  <a16:creationId xmlns:a16="http://schemas.microsoft.com/office/drawing/2014/main" id="{D7C1DB45-4A2A-4466-8DCD-18F1211355AC}"/>
                </a:ext>
              </a:extLst>
            </p:cNvPr>
            <p:cNvSpPr/>
            <p:nvPr/>
          </p:nvSpPr>
          <p:spPr>
            <a:xfrm>
              <a:off x="11030551" y="8815066"/>
              <a:ext cx="386559" cy="26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335" extrusionOk="0">
                  <a:moveTo>
                    <a:pt x="12100" y="8587"/>
                  </a:moveTo>
                  <a:cubicBezTo>
                    <a:pt x="12812" y="6817"/>
                    <a:pt x="13524" y="5046"/>
                    <a:pt x="13524" y="3453"/>
                  </a:cubicBezTo>
                  <a:cubicBezTo>
                    <a:pt x="13524" y="1860"/>
                    <a:pt x="12812" y="443"/>
                    <a:pt x="11744" y="89"/>
                  </a:cubicBezTo>
                  <a:cubicBezTo>
                    <a:pt x="10676" y="-265"/>
                    <a:pt x="9252" y="443"/>
                    <a:pt x="7353" y="2037"/>
                  </a:cubicBezTo>
                  <a:cubicBezTo>
                    <a:pt x="5454" y="3630"/>
                    <a:pt x="3080" y="6109"/>
                    <a:pt x="1656" y="8233"/>
                  </a:cubicBezTo>
                  <a:cubicBezTo>
                    <a:pt x="232" y="10358"/>
                    <a:pt x="-243" y="12128"/>
                    <a:pt x="113" y="13191"/>
                  </a:cubicBezTo>
                  <a:cubicBezTo>
                    <a:pt x="469" y="14253"/>
                    <a:pt x="1656" y="14607"/>
                    <a:pt x="3436" y="14076"/>
                  </a:cubicBezTo>
                  <a:cubicBezTo>
                    <a:pt x="5216" y="13545"/>
                    <a:pt x="7590" y="12128"/>
                    <a:pt x="9133" y="10712"/>
                  </a:cubicBezTo>
                  <a:cubicBezTo>
                    <a:pt x="10676" y="9296"/>
                    <a:pt x="11388" y="7879"/>
                    <a:pt x="11981" y="6286"/>
                  </a:cubicBezTo>
                  <a:cubicBezTo>
                    <a:pt x="12575" y="4692"/>
                    <a:pt x="13049" y="2922"/>
                    <a:pt x="13287" y="2922"/>
                  </a:cubicBezTo>
                  <a:cubicBezTo>
                    <a:pt x="13524" y="2922"/>
                    <a:pt x="13524" y="4692"/>
                    <a:pt x="14117" y="7702"/>
                  </a:cubicBezTo>
                  <a:cubicBezTo>
                    <a:pt x="14711" y="10712"/>
                    <a:pt x="15898" y="14961"/>
                    <a:pt x="17203" y="17440"/>
                  </a:cubicBezTo>
                  <a:cubicBezTo>
                    <a:pt x="18509" y="19919"/>
                    <a:pt x="19933" y="20627"/>
                    <a:pt x="21357" y="2133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55" name="Line">
              <a:extLst>
                <a:ext uri="{FF2B5EF4-FFF2-40B4-BE49-F238E27FC236}">
                  <a16:creationId xmlns:a16="http://schemas.microsoft.com/office/drawing/2014/main" id="{EA69CC86-44D2-40B2-AAC0-B529F4FAA65D}"/>
                </a:ext>
              </a:extLst>
            </p:cNvPr>
            <p:cNvSpPr/>
            <p:nvPr/>
          </p:nvSpPr>
          <p:spPr>
            <a:xfrm>
              <a:off x="11483487" y="8868630"/>
              <a:ext cx="351416" cy="466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600" extrusionOk="0">
                  <a:moveTo>
                    <a:pt x="9369" y="0"/>
                  </a:moveTo>
                  <a:cubicBezTo>
                    <a:pt x="11190" y="1400"/>
                    <a:pt x="13012" y="2800"/>
                    <a:pt x="14573" y="3800"/>
                  </a:cubicBezTo>
                  <a:cubicBezTo>
                    <a:pt x="16135" y="4800"/>
                    <a:pt x="17436" y="5400"/>
                    <a:pt x="18477" y="5300"/>
                  </a:cubicBezTo>
                  <a:cubicBezTo>
                    <a:pt x="19518" y="5200"/>
                    <a:pt x="20299" y="4400"/>
                    <a:pt x="20689" y="3300"/>
                  </a:cubicBezTo>
                  <a:cubicBezTo>
                    <a:pt x="21080" y="2200"/>
                    <a:pt x="21080" y="800"/>
                    <a:pt x="21210" y="600"/>
                  </a:cubicBezTo>
                  <a:cubicBezTo>
                    <a:pt x="21340" y="400"/>
                    <a:pt x="21600" y="1400"/>
                    <a:pt x="20949" y="4000"/>
                  </a:cubicBezTo>
                  <a:cubicBezTo>
                    <a:pt x="20299" y="6600"/>
                    <a:pt x="18737" y="10800"/>
                    <a:pt x="15745" y="14000"/>
                  </a:cubicBezTo>
                  <a:cubicBezTo>
                    <a:pt x="12752" y="17200"/>
                    <a:pt x="8328" y="19400"/>
                    <a:pt x="5465" y="20500"/>
                  </a:cubicBezTo>
                  <a:cubicBezTo>
                    <a:pt x="2602" y="21600"/>
                    <a:pt x="1301" y="21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56" name="Line">
              <a:extLst>
                <a:ext uri="{FF2B5EF4-FFF2-40B4-BE49-F238E27FC236}">
                  <a16:creationId xmlns:a16="http://schemas.microsoft.com/office/drawing/2014/main" id="{916E3E60-0DA0-4F17-9A4D-614F25B1BFDC}"/>
                </a:ext>
              </a:extLst>
            </p:cNvPr>
            <p:cNvSpPr/>
            <p:nvPr/>
          </p:nvSpPr>
          <p:spPr>
            <a:xfrm>
              <a:off x="11975470" y="9232099"/>
              <a:ext cx="101520" cy="195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57" name="Line">
              <a:extLst>
                <a:ext uri="{FF2B5EF4-FFF2-40B4-BE49-F238E27FC236}">
                  <a16:creationId xmlns:a16="http://schemas.microsoft.com/office/drawing/2014/main" id="{7E6BDC91-627F-49E6-BD50-4290F1AA88AC}"/>
                </a:ext>
              </a:extLst>
            </p:cNvPr>
            <p:cNvSpPr/>
            <p:nvPr/>
          </p:nvSpPr>
          <p:spPr>
            <a:xfrm>
              <a:off x="12736872" y="8883934"/>
              <a:ext cx="15618" cy="256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58" name="Line">
              <a:extLst>
                <a:ext uri="{FF2B5EF4-FFF2-40B4-BE49-F238E27FC236}">
                  <a16:creationId xmlns:a16="http://schemas.microsoft.com/office/drawing/2014/main" id="{94E33FE0-8D2C-4DBA-965B-8C2CDE693754}"/>
                </a:ext>
              </a:extLst>
            </p:cNvPr>
            <p:cNvSpPr/>
            <p:nvPr/>
          </p:nvSpPr>
          <p:spPr>
            <a:xfrm>
              <a:off x="12713444" y="8596986"/>
              <a:ext cx="50759" cy="118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241" extrusionOk="0">
                  <a:moveTo>
                    <a:pt x="20982" y="9670"/>
                  </a:moveTo>
                  <a:cubicBezTo>
                    <a:pt x="13782" y="5041"/>
                    <a:pt x="6582" y="412"/>
                    <a:pt x="2982" y="27"/>
                  </a:cubicBezTo>
                  <a:cubicBezTo>
                    <a:pt x="-618" y="-359"/>
                    <a:pt x="-618" y="3498"/>
                    <a:pt x="1182" y="7741"/>
                  </a:cubicBezTo>
                  <a:cubicBezTo>
                    <a:pt x="2982" y="11984"/>
                    <a:pt x="6582" y="16612"/>
                    <a:pt x="10182" y="2124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59" name="Line">
              <a:extLst>
                <a:ext uri="{FF2B5EF4-FFF2-40B4-BE49-F238E27FC236}">
                  <a16:creationId xmlns:a16="http://schemas.microsoft.com/office/drawing/2014/main" id="{2DB26130-1218-437D-8078-D96186576EE7}"/>
                </a:ext>
              </a:extLst>
            </p:cNvPr>
            <p:cNvSpPr/>
            <p:nvPr/>
          </p:nvSpPr>
          <p:spPr>
            <a:xfrm>
              <a:off x="12932103" y="9052277"/>
              <a:ext cx="11713" cy="76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60" name="Line">
              <a:extLst>
                <a:ext uri="{FF2B5EF4-FFF2-40B4-BE49-F238E27FC236}">
                  <a16:creationId xmlns:a16="http://schemas.microsoft.com/office/drawing/2014/main" id="{F74FC0A0-A651-41E3-88E6-0FFCF26D3D3D}"/>
                </a:ext>
              </a:extLst>
            </p:cNvPr>
            <p:cNvSpPr/>
            <p:nvPr/>
          </p:nvSpPr>
          <p:spPr>
            <a:xfrm>
              <a:off x="13146856" y="8822718"/>
              <a:ext cx="171803" cy="344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6" h="21381" extrusionOk="0">
                  <a:moveTo>
                    <a:pt x="6753" y="6981"/>
                  </a:moveTo>
                  <a:cubicBezTo>
                    <a:pt x="9387" y="6714"/>
                    <a:pt x="12021" y="6448"/>
                    <a:pt x="14392" y="5914"/>
                  </a:cubicBezTo>
                  <a:cubicBezTo>
                    <a:pt x="16762" y="5381"/>
                    <a:pt x="18870" y="4581"/>
                    <a:pt x="19923" y="3514"/>
                  </a:cubicBezTo>
                  <a:cubicBezTo>
                    <a:pt x="20977" y="2448"/>
                    <a:pt x="20977" y="1114"/>
                    <a:pt x="18870" y="448"/>
                  </a:cubicBezTo>
                  <a:cubicBezTo>
                    <a:pt x="16762" y="-219"/>
                    <a:pt x="12548" y="-219"/>
                    <a:pt x="8597" y="981"/>
                  </a:cubicBezTo>
                  <a:cubicBezTo>
                    <a:pt x="4645" y="2181"/>
                    <a:pt x="958" y="4581"/>
                    <a:pt x="167" y="7648"/>
                  </a:cubicBezTo>
                  <a:cubicBezTo>
                    <a:pt x="-623" y="10714"/>
                    <a:pt x="1484" y="14448"/>
                    <a:pt x="4382" y="16848"/>
                  </a:cubicBezTo>
                  <a:cubicBezTo>
                    <a:pt x="7279" y="19248"/>
                    <a:pt x="10967" y="20314"/>
                    <a:pt x="14655" y="2138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61" name="Line">
              <a:extLst>
                <a:ext uri="{FF2B5EF4-FFF2-40B4-BE49-F238E27FC236}">
                  <a16:creationId xmlns:a16="http://schemas.microsoft.com/office/drawing/2014/main" id="{4F493C8F-7178-40EE-B3A8-810554922936}"/>
                </a:ext>
              </a:extLst>
            </p:cNvPr>
            <p:cNvSpPr/>
            <p:nvPr/>
          </p:nvSpPr>
          <p:spPr>
            <a:xfrm>
              <a:off x="13474844" y="8971933"/>
              <a:ext cx="15618" cy="53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62" name="Line">
              <a:extLst>
                <a:ext uri="{FF2B5EF4-FFF2-40B4-BE49-F238E27FC236}">
                  <a16:creationId xmlns:a16="http://schemas.microsoft.com/office/drawing/2014/main" id="{C9C8D106-2795-46F7-865D-62FE4CEE78FC}"/>
                </a:ext>
              </a:extLst>
            </p:cNvPr>
            <p:cNvSpPr/>
            <p:nvPr/>
          </p:nvSpPr>
          <p:spPr>
            <a:xfrm>
              <a:off x="13752073" y="9117320"/>
              <a:ext cx="27331" cy="137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74" h="21600" extrusionOk="0">
                  <a:moveTo>
                    <a:pt x="15708" y="0"/>
                  </a:moveTo>
                  <a:cubicBezTo>
                    <a:pt x="18654" y="4709"/>
                    <a:pt x="21600" y="9418"/>
                    <a:pt x="18654" y="13119"/>
                  </a:cubicBezTo>
                  <a:cubicBezTo>
                    <a:pt x="15927" y="16544"/>
                    <a:pt x="8151" y="1910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63" name="Line">
              <a:extLst>
                <a:ext uri="{FF2B5EF4-FFF2-40B4-BE49-F238E27FC236}">
                  <a16:creationId xmlns:a16="http://schemas.microsoft.com/office/drawing/2014/main" id="{49137533-58D1-4FF6-91EB-625C078A3AAB}"/>
                </a:ext>
              </a:extLst>
            </p:cNvPr>
            <p:cNvSpPr/>
            <p:nvPr/>
          </p:nvSpPr>
          <p:spPr>
            <a:xfrm>
              <a:off x="11436632" y="10391371"/>
              <a:ext cx="93711" cy="87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17" extrusionOk="0">
                  <a:moveTo>
                    <a:pt x="0" y="3039"/>
                  </a:moveTo>
                  <a:cubicBezTo>
                    <a:pt x="263" y="10690"/>
                    <a:pt x="1382" y="14547"/>
                    <a:pt x="3546" y="17089"/>
                  </a:cubicBezTo>
                  <a:cubicBezTo>
                    <a:pt x="6533" y="20598"/>
                    <a:pt x="11512" y="21600"/>
                    <a:pt x="14997" y="19595"/>
                  </a:cubicBezTo>
                  <a:cubicBezTo>
                    <a:pt x="18482" y="17590"/>
                    <a:pt x="20474" y="12578"/>
                    <a:pt x="21470" y="1550"/>
                  </a:cubicBezTo>
                  <a:cubicBezTo>
                    <a:pt x="21515" y="1046"/>
                    <a:pt x="21559" y="529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64" name="Line">
              <a:extLst>
                <a:ext uri="{FF2B5EF4-FFF2-40B4-BE49-F238E27FC236}">
                  <a16:creationId xmlns:a16="http://schemas.microsoft.com/office/drawing/2014/main" id="{BEADCBF3-E500-4C99-AC76-EB68ABE7A33D}"/>
                </a:ext>
              </a:extLst>
            </p:cNvPr>
            <p:cNvSpPr/>
            <p:nvPr/>
          </p:nvSpPr>
          <p:spPr>
            <a:xfrm>
              <a:off x="12748584" y="9580263"/>
              <a:ext cx="3906" cy="11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399" y="7201"/>
                    <a:pt x="7199" y="14401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65" name="Line">
              <a:extLst>
                <a:ext uri="{FF2B5EF4-FFF2-40B4-BE49-F238E27FC236}">
                  <a16:creationId xmlns:a16="http://schemas.microsoft.com/office/drawing/2014/main" id="{DFF813C3-455A-496F-9E5F-181DF6477B05}"/>
                </a:ext>
              </a:extLst>
            </p:cNvPr>
            <p:cNvSpPr/>
            <p:nvPr/>
          </p:nvSpPr>
          <p:spPr>
            <a:xfrm>
              <a:off x="6626140" y="9668261"/>
              <a:ext cx="105426" cy="497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696"/>
                  </a:moveTo>
                  <a:cubicBezTo>
                    <a:pt x="19800" y="3757"/>
                    <a:pt x="18000" y="2817"/>
                    <a:pt x="16200" y="1878"/>
                  </a:cubicBezTo>
                  <a:cubicBezTo>
                    <a:pt x="14400" y="939"/>
                    <a:pt x="12600" y="0"/>
                    <a:pt x="11250" y="0"/>
                  </a:cubicBezTo>
                  <a:cubicBezTo>
                    <a:pt x="9900" y="0"/>
                    <a:pt x="9000" y="939"/>
                    <a:pt x="7650" y="3663"/>
                  </a:cubicBezTo>
                  <a:cubicBezTo>
                    <a:pt x="6300" y="6386"/>
                    <a:pt x="4500" y="10894"/>
                    <a:pt x="3150" y="14181"/>
                  </a:cubicBezTo>
                  <a:cubicBezTo>
                    <a:pt x="1800" y="17468"/>
                    <a:pt x="900" y="1953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66" name="Line">
              <a:extLst>
                <a:ext uri="{FF2B5EF4-FFF2-40B4-BE49-F238E27FC236}">
                  <a16:creationId xmlns:a16="http://schemas.microsoft.com/office/drawing/2014/main" id="{EC5F762D-A2E5-45FA-A9DF-92C89367D8F2}"/>
                </a:ext>
              </a:extLst>
            </p:cNvPr>
            <p:cNvSpPr/>
            <p:nvPr/>
          </p:nvSpPr>
          <p:spPr>
            <a:xfrm>
              <a:off x="6809658" y="9633826"/>
              <a:ext cx="480267" cy="570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3" extrusionOk="0">
                  <a:moveTo>
                    <a:pt x="0" y="2378"/>
                  </a:moveTo>
                  <a:cubicBezTo>
                    <a:pt x="389" y="1232"/>
                    <a:pt x="778" y="87"/>
                    <a:pt x="1070" y="5"/>
                  </a:cubicBezTo>
                  <a:cubicBezTo>
                    <a:pt x="1362" y="-77"/>
                    <a:pt x="1557" y="905"/>
                    <a:pt x="1557" y="3932"/>
                  </a:cubicBezTo>
                  <a:cubicBezTo>
                    <a:pt x="1557" y="6959"/>
                    <a:pt x="1362" y="12032"/>
                    <a:pt x="1168" y="14978"/>
                  </a:cubicBezTo>
                  <a:cubicBezTo>
                    <a:pt x="973" y="17923"/>
                    <a:pt x="778" y="18741"/>
                    <a:pt x="973" y="18823"/>
                  </a:cubicBezTo>
                  <a:cubicBezTo>
                    <a:pt x="1168" y="18905"/>
                    <a:pt x="1751" y="18250"/>
                    <a:pt x="2238" y="17514"/>
                  </a:cubicBezTo>
                  <a:cubicBezTo>
                    <a:pt x="2724" y="16778"/>
                    <a:pt x="3114" y="15959"/>
                    <a:pt x="3697" y="15305"/>
                  </a:cubicBezTo>
                  <a:cubicBezTo>
                    <a:pt x="4281" y="14650"/>
                    <a:pt x="5059" y="14159"/>
                    <a:pt x="5741" y="14241"/>
                  </a:cubicBezTo>
                  <a:cubicBezTo>
                    <a:pt x="6422" y="14323"/>
                    <a:pt x="7005" y="14978"/>
                    <a:pt x="7589" y="15714"/>
                  </a:cubicBezTo>
                  <a:cubicBezTo>
                    <a:pt x="8173" y="16450"/>
                    <a:pt x="8757" y="17268"/>
                    <a:pt x="10508" y="17432"/>
                  </a:cubicBezTo>
                  <a:cubicBezTo>
                    <a:pt x="12259" y="17596"/>
                    <a:pt x="15178" y="17105"/>
                    <a:pt x="16930" y="16532"/>
                  </a:cubicBezTo>
                  <a:cubicBezTo>
                    <a:pt x="18681" y="15959"/>
                    <a:pt x="19265" y="15305"/>
                    <a:pt x="19751" y="14568"/>
                  </a:cubicBezTo>
                  <a:cubicBezTo>
                    <a:pt x="20238" y="13832"/>
                    <a:pt x="20627" y="13014"/>
                    <a:pt x="20432" y="12359"/>
                  </a:cubicBezTo>
                  <a:cubicBezTo>
                    <a:pt x="20238" y="11705"/>
                    <a:pt x="19459" y="11214"/>
                    <a:pt x="18584" y="11132"/>
                  </a:cubicBezTo>
                  <a:cubicBezTo>
                    <a:pt x="17708" y="11050"/>
                    <a:pt x="16735" y="11378"/>
                    <a:pt x="16054" y="11950"/>
                  </a:cubicBezTo>
                  <a:cubicBezTo>
                    <a:pt x="15373" y="12523"/>
                    <a:pt x="14984" y="13341"/>
                    <a:pt x="15081" y="14650"/>
                  </a:cubicBezTo>
                  <a:cubicBezTo>
                    <a:pt x="15178" y="15959"/>
                    <a:pt x="15762" y="17759"/>
                    <a:pt x="16930" y="18987"/>
                  </a:cubicBezTo>
                  <a:cubicBezTo>
                    <a:pt x="18097" y="20214"/>
                    <a:pt x="19849" y="20868"/>
                    <a:pt x="21600" y="2152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67" name="Line">
              <a:extLst>
                <a:ext uri="{FF2B5EF4-FFF2-40B4-BE49-F238E27FC236}">
                  <a16:creationId xmlns:a16="http://schemas.microsoft.com/office/drawing/2014/main" id="{2A4EAE19-A771-4AF4-9EAF-46FE3FEC488E}"/>
                </a:ext>
              </a:extLst>
            </p:cNvPr>
            <p:cNvSpPr/>
            <p:nvPr/>
          </p:nvSpPr>
          <p:spPr>
            <a:xfrm>
              <a:off x="6719850" y="9756258"/>
              <a:ext cx="374844" cy="34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93" y="10800"/>
                    <a:pt x="1986" y="0"/>
                    <a:pt x="5586" y="0"/>
                  </a:cubicBezTo>
                  <a:cubicBezTo>
                    <a:pt x="9186" y="0"/>
                    <a:pt x="15393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68" name="Line">
              <a:extLst>
                <a:ext uri="{FF2B5EF4-FFF2-40B4-BE49-F238E27FC236}">
                  <a16:creationId xmlns:a16="http://schemas.microsoft.com/office/drawing/2014/main" id="{8B4B26A5-A04D-4B1B-9932-7E7C1D30ADA2}"/>
                </a:ext>
              </a:extLst>
            </p:cNvPr>
            <p:cNvSpPr/>
            <p:nvPr/>
          </p:nvSpPr>
          <p:spPr>
            <a:xfrm>
              <a:off x="7656959" y="9832778"/>
              <a:ext cx="433414" cy="26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0882" extrusionOk="0">
                  <a:moveTo>
                    <a:pt x="19478" y="6861"/>
                  </a:moveTo>
                  <a:cubicBezTo>
                    <a:pt x="19690" y="4461"/>
                    <a:pt x="19902" y="2061"/>
                    <a:pt x="19055" y="861"/>
                  </a:cubicBezTo>
                  <a:cubicBezTo>
                    <a:pt x="18208" y="-339"/>
                    <a:pt x="16302" y="-339"/>
                    <a:pt x="13337" y="1204"/>
                  </a:cubicBezTo>
                  <a:cubicBezTo>
                    <a:pt x="10372" y="2747"/>
                    <a:pt x="6349" y="5832"/>
                    <a:pt x="3913" y="8232"/>
                  </a:cubicBezTo>
                  <a:cubicBezTo>
                    <a:pt x="1478" y="10632"/>
                    <a:pt x="631" y="12347"/>
                    <a:pt x="208" y="14061"/>
                  </a:cubicBezTo>
                  <a:cubicBezTo>
                    <a:pt x="-216" y="15775"/>
                    <a:pt x="-216" y="17490"/>
                    <a:pt x="2431" y="18861"/>
                  </a:cubicBezTo>
                  <a:cubicBezTo>
                    <a:pt x="5078" y="20232"/>
                    <a:pt x="10372" y="21261"/>
                    <a:pt x="13972" y="20747"/>
                  </a:cubicBezTo>
                  <a:cubicBezTo>
                    <a:pt x="17572" y="20232"/>
                    <a:pt x="19478" y="18175"/>
                    <a:pt x="21384" y="1611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69" name="Line">
              <a:extLst>
                <a:ext uri="{FF2B5EF4-FFF2-40B4-BE49-F238E27FC236}">
                  <a16:creationId xmlns:a16="http://schemas.microsoft.com/office/drawing/2014/main" id="{1966578B-22DA-42BA-94EE-452600C71FAB}"/>
                </a:ext>
              </a:extLst>
            </p:cNvPr>
            <p:cNvSpPr/>
            <p:nvPr/>
          </p:nvSpPr>
          <p:spPr>
            <a:xfrm>
              <a:off x="7973235" y="9595567"/>
              <a:ext cx="105424" cy="593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2760"/>
                  </a:moveTo>
                  <a:cubicBezTo>
                    <a:pt x="900" y="1516"/>
                    <a:pt x="1800" y="273"/>
                    <a:pt x="2700" y="40"/>
                  </a:cubicBezTo>
                  <a:cubicBezTo>
                    <a:pt x="3600" y="-193"/>
                    <a:pt x="4500" y="584"/>
                    <a:pt x="4950" y="2837"/>
                  </a:cubicBezTo>
                  <a:cubicBezTo>
                    <a:pt x="5400" y="5090"/>
                    <a:pt x="5400" y="8820"/>
                    <a:pt x="8100" y="12161"/>
                  </a:cubicBezTo>
                  <a:cubicBezTo>
                    <a:pt x="10800" y="15502"/>
                    <a:pt x="16200" y="18454"/>
                    <a:pt x="21600" y="2140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70" name="Line">
              <a:extLst>
                <a:ext uri="{FF2B5EF4-FFF2-40B4-BE49-F238E27FC236}">
                  <a16:creationId xmlns:a16="http://schemas.microsoft.com/office/drawing/2014/main" id="{DC7BC3BF-1B6C-4E09-BA78-6C974E6FD114}"/>
                </a:ext>
              </a:extLst>
            </p:cNvPr>
            <p:cNvSpPr/>
            <p:nvPr/>
          </p:nvSpPr>
          <p:spPr>
            <a:xfrm>
              <a:off x="8219225" y="9840430"/>
              <a:ext cx="234277" cy="298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5" extrusionOk="0">
                  <a:moveTo>
                    <a:pt x="0" y="9316"/>
                  </a:moveTo>
                  <a:cubicBezTo>
                    <a:pt x="4000" y="9003"/>
                    <a:pt x="8000" y="8690"/>
                    <a:pt x="10800" y="7908"/>
                  </a:cubicBezTo>
                  <a:cubicBezTo>
                    <a:pt x="13600" y="7125"/>
                    <a:pt x="15200" y="5873"/>
                    <a:pt x="16200" y="4464"/>
                  </a:cubicBezTo>
                  <a:cubicBezTo>
                    <a:pt x="17200" y="3055"/>
                    <a:pt x="17600" y="1490"/>
                    <a:pt x="16600" y="708"/>
                  </a:cubicBezTo>
                  <a:cubicBezTo>
                    <a:pt x="15600" y="-75"/>
                    <a:pt x="13200" y="-75"/>
                    <a:pt x="11000" y="82"/>
                  </a:cubicBezTo>
                  <a:cubicBezTo>
                    <a:pt x="8800" y="238"/>
                    <a:pt x="6800" y="551"/>
                    <a:pt x="5000" y="2116"/>
                  </a:cubicBezTo>
                  <a:cubicBezTo>
                    <a:pt x="3200" y="3682"/>
                    <a:pt x="1600" y="6499"/>
                    <a:pt x="1800" y="9473"/>
                  </a:cubicBezTo>
                  <a:cubicBezTo>
                    <a:pt x="2000" y="12447"/>
                    <a:pt x="4000" y="15577"/>
                    <a:pt x="7600" y="17612"/>
                  </a:cubicBezTo>
                  <a:cubicBezTo>
                    <a:pt x="11200" y="19647"/>
                    <a:pt x="16400" y="20586"/>
                    <a:pt x="21600" y="2152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71" name="Line">
              <a:extLst>
                <a:ext uri="{FF2B5EF4-FFF2-40B4-BE49-F238E27FC236}">
                  <a16:creationId xmlns:a16="http://schemas.microsoft.com/office/drawing/2014/main" id="{B059A741-550E-4A0B-BEF8-AE09FB3A10B8}"/>
                </a:ext>
              </a:extLst>
            </p:cNvPr>
            <p:cNvSpPr/>
            <p:nvPr/>
          </p:nvSpPr>
          <p:spPr>
            <a:xfrm>
              <a:off x="8558928" y="9542003"/>
              <a:ext cx="89805" cy="596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600" extrusionOk="0">
                  <a:moveTo>
                    <a:pt x="8799" y="0"/>
                  </a:moveTo>
                  <a:cubicBezTo>
                    <a:pt x="4685" y="4852"/>
                    <a:pt x="571" y="9704"/>
                    <a:pt x="56" y="13148"/>
                  </a:cubicBezTo>
                  <a:cubicBezTo>
                    <a:pt x="-458" y="16591"/>
                    <a:pt x="2628" y="18626"/>
                    <a:pt x="6742" y="19800"/>
                  </a:cubicBezTo>
                  <a:cubicBezTo>
                    <a:pt x="10856" y="20974"/>
                    <a:pt x="15999" y="21287"/>
                    <a:pt x="21142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72" name="Line">
              <a:extLst>
                <a:ext uri="{FF2B5EF4-FFF2-40B4-BE49-F238E27FC236}">
                  <a16:creationId xmlns:a16="http://schemas.microsoft.com/office/drawing/2014/main" id="{10AE9BD8-5087-4BD1-8E11-20F6E6450194}"/>
                </a:ext>
              </a:extLst>
            </p:cNvPr>
            <p:cNvSpPr/>
            <p:nvPr/>
          </p:nvSpPr>
          <p:spPr>
            <a:xfrm>
              <a:off x="8664351" y="9855733"/>
              <a:ext cx="359225" cy="309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466" extrusionOk="0">
                  <a:moveTo>
                    <a:pt x="15174" y="2566"/>
                  </a:moveTo>
                  <a:cubicBezTo>
                    <a:pt x="14402" y="1366"/>
                    <a:pt x="13631" y="166"/>
                    <a:pt x="12474" y="16"/>
                  </a:cubicBezTo>
                  <a:cubicBezTo>
                    <a:pt x="11316" y="-134"/>
                    <a:pt x="9774" y="766"/>
                    <a:pt x="7588" y="3316"/>
                  </a:cubicBezTo>
                  <a:cubicBezTo>
                    <a:pt x="5402" y="5866"/>
                    <a:pt x="2574" y="10066"/>
                    <a:pt x="1159" y="12916"/>
                  </a:cubicBezTo>
                  <a:cubicBezTo>
                    <a:pt x="-255" y="15766"/>
                    <a:pt x="-255" y="17266"/>
                    <a:pt x="516" y="18316"/>
                  </a:cubicBezTo>
                  <a:cubicBezTo>
                    <a:pt x="1288" y="19366"/>
                    <a:pt x="2831" y="19966"/>
                    <a:pt x="4759" y="19516"/>
                  </a:cubicBezTo>
                  <a:cubicBezTo>
                    <a:pt x="6688" y="19066"/>
                    <a:pt x="9002" y="17566"/>
                    <a:pt x="10416" y="16066"/>
                  </a:cubicBezTo>
                  <a:cubicBezTo>
                    <a:pt x="11831" y="14566"/>
                    <a:pt x="12345" y="13066"/>
                    <a:pt x="12602" y="11266"/>
                  </a:cubicBezTo>
                  <a:cubicBezTo>
                    <a:pt x="12859" y="9466"/>
                    <a:pt x="12859" y="7366"/>
                    <a:pt x="12731" y="7066"/>
                  </a:cubicBezTo>
                  <a:cubicBezTo>
                    <a:pt x="12602" y="6766"/>
                    <a:pt x="12345" y="8266"/>
                    <a:pt x="12988" y="10366"/>
                  </a:cubicBezTo>
                  <a:cubicBezTo>
                    <a:pt x="13631" y="12466"/>
                    <a:pt x="15174" y="15166"/>
                    <a:pt x="16716" y="17116"/>
                  </a:cubicBezTo>
                  <a:cubicBezTo>
                    <a:pt x="18259" y="19066"/>
                    <a:pt x="19802" y="20266"/>
                    <a:pt x="21345" y="2146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73" name="Line">
              <a:extLst>
                <a:ext uri="{FF2B5EF4-FFF2-40B4-BE49-F238E27FC236}">
                  <a16:creationId xmlns:a16="http://schemas.microsoft.com/office/drawing/2014/main" id="{540DBF9F-9EE9-47B7-8FE9-2BB959D36FC8}"/>
                </a:ext>
              </a:extLst>
            </p:cNvPr>
            <p:cNvSpPr/>
            <p:nvPr/>
          </p:nvSpPr>
          <p:spPr>
            <a:xfrm>
              <a:off x="9125097" y="9828953"/>
              <a:ext cx="156185" cy="271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74" name="Line">
              <a:extLst>
                <a:ext uri="{FF2B5EF4-FFF2-40B4-BE49-F238E27FC236}">
                  <a16:creationId xmlns:a16="http://schemas.microsoft.com/office/drawing/2014/main" id="{48411CDD-5987-4F98-BD9B-3192256433AD}"/>
                </a:ext>
              </a:extLst>
            </p:cNvPr>
            <p:cNvSpPr/>
            <p:nvPr/>
          </p:nvSpPr>
          <p:spPr>
            <a:xfrm>
              <a:off x="8957199" y="9867213"/>
              <a:ext cx="355319" cy="570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2" extrusionOk="0">
                  <a:moveTo>
                    <a:pt x="20546" y="2863"/>
                  </a:moveTo>
                  <a:cubicBezTo>
                    <a:pt x="20546" y="1573"/>
                    <a:pt x="20546" y="284"/>
                    <a:pt x="20810" y="42"/>
                  </a:cubicBezTo>
                  <a:cubicBezTo>
                    <a:pt x="21073" y="-200"/>
                    <a:pt x="21600" y="606"/>
                    <a:pt x="21600" y="2782"/>
                  </a:cubicBezTo>
                  <a:cubicBezTo>
                    <a:pt x="21600" y="4958"/>
                    <a:pt x="21073" y="8504"/>
                    <a:pt x="19624" y="11487"/>
                  </a:cubicBezTo>
                  <a:cubicBezTo>
                    <a:pt x="18176" y="14469"/>
                    <a:pt x="15805" y="16887"/>
                    <a:pt x="13039" y="18499"/>
                  </a:cubicBezTo>
                  <a:cubicBezTo>
                    <a:pt x="10273" y="20110"/>
                    <a:pt x="7112" y="20916"/>
                    <a:pt x="4873" y="21158"/>
                  </a:cubicBezTo>
                  <a:cubicBezTo>
                    <a:pt x="2634" y="21400"/>
                    <a:pt x="1317" y="21078"/>
                    <a:pt x="0" y="2075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75" name="Line">
              <a:extLst>
                <a:ext uri="{FF2B5EF4-FFF2-40B4-BE49-F238E27FC236}">
                  <a16:creationId xmlns:a16="http://schemas.microsoft.com/office/drawing/2014/main" id="{4365ECAD-5C55-4A3B-93B9-7D6CA1E10805}"/>
                </a:ext>
              </a:extLst>
            </p:cNvPr>
            <p:cNvSpPr/>
            <p:nvPr/>
          </p:nvSpPr>
          <p:spPr>
            <a:xfrm>
              <a:off x="9765454" y="9874865"/>
              <a:ext cx="472460" cy="248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1" extrusionOk="0">
                  <a:moveTo>
                    <a:pt x="10407" y="5755"/>
                  </a:moveTo>
                  <a:cubicBezTo>
                    <a:pt x="10604" y="3924"/>
                    <a:pt x="10800" y="2094"/>
                    <a:pt x="10407" y="995"/>
                  </a:cubicBezTo>
                  <a:cubicBezTo>
                    <a:pt x="10015" y="-103"/>
                    <a:pt x="9033" y="-469"/>
                    <a:pt x="7462" y="812"/>
                  </a:cubicBezTo>
                  <a:cubicBezTo>
                    <a:pt x="5891" y="2094"/>
                    <a:pt x="3731" y="5023"/>
                    <a:pt x="2258" y="7402"/>
                  </a:cubicBezTo>
                  <a:cubicBezTo>
                    <a:pt x="785" y="9782"/>
                    <a:pt x="0" y="11612"/>
                    <a:pt x="0" y="13077"/>
                  </a:cubicBezTo>
                  <a:cubicBezTo>
                    <a:pt x="0" y="14541"/>
                    <a:pt x="785" y="15640"/>
                    <a:pt x="2847" y="15273"/>
                  </a:cubicBezTo>
                  <a:cubicBezTo>
                    <a:pt x="4909" y="14907"/>
                    <a:pt x="8247" y="13077"/>
                    <a:pt x="10898" y="11612"/>
                  </a:cubicBezTo>
                  <a:cubicBezTo>
                    <a:pt x="13549" y="10148"/>
                    <a:pt x="15513" y="9050"/>
                    <a:pt x="16691" y="10331"/>
                  </a:cubicBezTo>
                  <a:cubicBezTo>
                    <a:pt x="17869" y="11612"/>
                    <a:pt x="18262" y="15273"/>
                    <a:pt x="18949" y="17470"/>
                  </a:cubicBezTo>
                  <a:cubicBezTo>
                    <a:pt x="19636" y="19667"/>
                    <a:pt x="20618" y="20399"/>
                    <a:pt x="21600" y="2113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76" name="Line">
              <a:extLst>
                <a:ext uri="{FF2B5EF4-FFF2-40B4-BE49-F238E27FC236}">
                  <a16:creationId xmlns:a16="http://schemas.microsoft.com/office/drawing/2014/main" id="{628131DF-E3AC-4906-A561-398B501DDC23}"/>
                </a:ext>
              </a:extLst>
            </p:cNvPr>
            <p:cNvSpPr/>
            <p:nvPr/>
          </p:nvSpPr>
          <p:spPr>
            <a:xfrm>
              <a:off x="10292579" y="9530526"/>
              <a:ext cx="101520" cy="554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396" extrusionOk="0">
                  <a:moveTo>
                    <a:pt x="2546" y="1458"/>
                  </a:moveTo>
                  <a:cubicBezTo>
                    <a:pt x="1646" y="627"/>
                    <a:pt x="746" y="-204"/>
                    <a:pt x="296" y="45"/>
                  </a:cubicBezTo>
                  <a:cubicBezTo>
                    <a:pt x="-154" y="294"/>
                    <a:pt x="-154" y="1624"/>
                    <a:pt x="746" y="4531"/>
                  </a:cubicBezTo>
                  <a:cubicBezTo>
                    <a:pt x="1646" y="7439"/>
                    <a:pt x="3446" y="11925"/>
                    <a:pt x="4796" y="14750"/>
                  </a:cubicBezTo>
                  <a:cubicBezTo>
                    <a:pt x="6146" y="17574"/>
                    <a:pt x="7046" y="18738"/>
                    <a:pt x="9746" y="19568"/>
                  </a:cubicBezTo>
                  <a:cubicBezTo>
                    <a:pt x="12446" y="20399"/>
                    <a:pt x="16946" y="20898"/>
                    <a:pt x="21446" y="2139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77" name="Line">
              <a:extLst>
                <a:ext uri="{FF2B5EF4-FFF2-40B4-BE49-F238E27FC236}">
                  <a16:creationId xmlns:a16="http://schemas.microsoft.com/office/drawing/2014/main" id="{5D428B05-0452-473F-B4CB-8860A92FF849}"/>
                </a:ext>
              </a:extLst>
            </p:cNvPr>
            <p:cNvSpPr/>
            <p:nvPr/>
          </p:nvSpPr>
          <p:spPr>
            <a:xfrm>
              <a:off x="10483905" y="9805997"/>
              <a:ext cx="179613" cy="241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0736" extrusionOk="0">
                  <a:moveTo>
                    <a:pt x="13886" y="1975"/>
                  </a:moveTo>
                  <a:cubicBezTo>
                    <a:pt x="11314" y="2707"/>
                    <a:pt x="8743" y="3439"/>
                    <a:pt x="7457" y="4720"/>
                  </a:cubicBezTo>
                  <a:cubicBezTo>
                    <a:pt x="6171" y="6002"/>
                    <a:pt x="6171" y="7832"/>
                    <a:pt x="5914" y="9663"/>
                  </a:cubicBezTo>
                  <a:cubicBezTo>
                    <a:pt x="5657" y="11493"/>
                    <a:pt x="5143" y="13324"/>
                    <a:pt x="5143" y="15154"/>
                  </a:cubicBezTo>
                  <a:cubicBezTo>
                    <a:pt x="5143" y="16985"/>
                    <a:pt x="5657" y="18815"/>
                    <a:pt x="7200" y="19914"/>
                  </a:cubicBezTo>
                  <a:cubicBezTo>
                    <a:pt x="8743" y="21012"/>
                    <a:pt x="11314" y="21378"/>
                    <a:pt x="14143" y="18632"/>
                  </a:cubicBezTo>
                  <a:cubicBezTo>
                    <a:pt x="16971" y="15886"/>
                    <a:pt x="20057" y="10029"/>
                    <a:pt x="20829" y="6368"/>
                  </a:cubicBezTo>
                  <a:cubicBezTo>
                    <a:pt x="21600" y="2707"/>
                    <a:pt x="20057" y="1242"/>
                    <a:pt x="18000" y="510"/>
                  </a:cubicBezTo>
                  <a:cubicBezTo>
                    <a:pt x="15943" y="-222"/>
                    <a:pt x="13371" y="-222"/>
                    <a:pt x="10286" y="876"/>
                  </a:cubicBezTo>
                  <a:cubicBezTo>
                    <a:pt x="7200" y="1975"/>
                    <a:pt x="3600" y="4171"/>
                    <a:pt x="0" y="636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78" name="Line">
              <a:extLst>
                <a:ext uri="{FF2B5EF4-FFF2-40B4-BE49-F238E27FC236}">
                  <a16:creationId xmlns:a16="http://schemas.microsoft.com/office/drawing/2014/main" id="{3A1E6F2C-9790-4477-8503-2CE2B75B4213}"/>
                </a:ext>
              </a:extLst>
            </p:cNvPr>
            <p:cNvSpPr/>
            <p:nvPr/>
          </p:nvSpPr>
          <p:spPr>
            <a:xfrm>
              <a:off x="10847035" y="9790693"/>
              <a:ext cx="335797" cy="30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5" extrusionOk="0">
                  <a:moveTo>
                    <a:pt x="0" y="3523"/>
                  </a:moveTo>
                  <a:cubicBezTo>
                    <a:pt x="1108" y="4423"/>
                    <a:pt x="2215" y="5323"/>
                    <a:pt x="3046" y="7873"/>
                  </a:cubicBezTo>
                  <a:cubicBezTo>
                    <a:pt x="3877" y="10423"/>
                    <a:pt x="4431" y="14623"/>
                    <a:pt x="4154" y="17323"/>
                  </a:cubicBezTo>
                  <a:cubicBezTo>
                    <a:pt x="3877" y="20023"/>
                    <a:pt x="2769" y="21223"/>
                    <a:pt x="2215" y="21073"/>
                  </a:cubicBezTo>
                  <a:cubicBezTo>
                    <a:pt x="1662" y="20923"/>
                    <a:pt x="1662" y="19423"/>
                    <a:pt x="2631" y="16423"/>
                  </a:cubicBezTo>
                  <a:cubicBezTo>
                    <a:pt x="3600" y="13423"/>
                    <a:pt x="5538" y="8923"/>
                    <a:pt x="7062" y="5773"/>
                  </a:cubicBezTo>
                  <a:cubicBezTo>
                    <a:pt x="8585" y="2623"/>
                    <a:pt x="9692" y="823"/>
                    <a:pt x="10938" y="223"/>
                  </a:cubicBezTo>
                  <a:cubicBezTo>
                    <a:pt x="12185" y="-377"/>
                    <a:pt x="13569" y="223"/>
                    <a:pt x="14815" y="2173"/>
                  </a:cubicBezTo>
                  <a:cubicBezTo>
                    <a:pt x="16062" y="4123"/>
                    <a:pt x="17169" y="7423"/>
                    <a:pt x="18277" y="10123"/>
                  </a:cubicBezTo>
                  <a:cubicBezTo>
                    <a:pt x="19385" y="12823"/>
                    <a:pt x="20492" y="14923"/>
                    <a:pt x="21600" y="1702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79" name="Line">
              <a:extLst>
                <a:ext uri="{FF2B5EF4-FFF2-40B4-BE49-F238E27FC236}">
                  <a16:creationId xmlns:a16="http://schemas.microsoft.com/office/drawing/2014/main" id="{D1813FDF-5CF9-4CD4-9DB9-E310E6A980B6}"/>
                </a:ext>
              </a:extLst>
            </p:cNvPr>
            <p:cNvSpPr/>
            <p:nvPr/>
          </p:nvSpPr>
          <p:spPr>
            <a:xfrm>
              <a:off x="11108644" y="9794518"/>
              <a:ext cx="359225" cy="543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2" extrusionOk="0">
                  <a:moveTo>
                    <a:pt x="21600" y="1283"/>
                  </a:moveTo>
                  <a:cubicBezTo>
                    <a:pt x="20829" y="602"/>
                    <a:pt x="20057" y="-78"/>
                    <a:pt x="18771" y="7"/>
                  </a:cubicBezTo>
                  <a:cubicBezTo>
                    <a:pt x="17486" y="92"/>
                    <a:pt x="15686" y="942"/>
                    <a:pt x="14014" y="2133"/>
                  </a:cubicBezTo>
                  <a:cubicBezTo>
                    <a:pt x="12343" y="3324"/>
                    <a:pt x="10800" y="4854"/>
                    <a:pt x="9900" y="6045"/>
                  </a:cubicBezTo>
                  <a:cubicBezTo>
                    <a:pt x="9000" y="7235"/>
                    <a:pt x="8743" y="8086"/>
                    <a:pt x="9257" y="8511"/>
                  </a:cubicBezTo>
                  <a:cubicBezTo>
                    <a:pt x="9771" y="8936"/>
                    <a:pt x="11057" y="8936"/>
                    <a:pt x="12343" y="8766"/>
                  </a:cubicBezTo>
                  <a:cubicBezTo>
                    <a:pt x="13629" y="8596"/>
                    <a:pt x="14914" y="8256"/>
                    <a:pt x="16200" y="8341"/>
                  </a:cubicBezTo>
                  <a:cubicBezTo>
                    <a:pt x="17486" y="8426"/>
                    <a:pt x="18771" y="8936"/>
                    <a:pt x="19543" y="9787"/>
                  </a:cubicBezTo>
                  <a:cubicBezTo>
                    <a:pt x="20314" y="10637"/>
                    <a:pt x="20571" y="11828"/>
                    <a:pt x="20314" y="13273"/>
                  </a:cubicBezTo>
                  <a:cubicBezTo>
                    <a:pt x="20057" y="14719"/>
                    <a:pt x="19286" y="16420"/>
                    <a:pt x="17743" y="17780"/>
                  </a:cubicBezTo>
                  <a:cubicBezTo>
                    <a:pt x="16200" y="19141"/>
                    <a:pt x="13886" y="20161"/>
                    <a:pt x="11186" y="20757"/>
                  </a:cubicBezTo>
                  <a:cubicBezTo>
                    <a:pt x="8486" y="21352"/>
                    <a:pt x="5400" y="21522"/>
                    <a:pt x="3471" y="21267"/>
                  </a:cubicBezTo>
                  <a:cubicBezTo>
                    <a:pt x="1543" y="21012"/>
                    <a:pt x="771" y="20331"/>
                    <a:pt x="0" y="1965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80" name="Line">
              <a:extLst>
                <a:ext uri="{FF2B5EF4-FFF2-40B4-BE49-F238E27FC236}">
                  <a16:creationId xmlns:a16="http://schemas.microsoft.com/office/drawing/2014/main" id="{0A947655-52F7-4C43-BCDD-027E1163B5EB}"/>
                </a:ext>
              </a:extLst>
            </p:cNvPr>
            <p:cNvSpPr/>
            <p:nvPr/>
          </p:nvSpPr>
          <p:spPr>
            <a:xfrm>
              <a:off x="11858331" y="9683565"/>
              <a:ext cx="11715" cy="428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81" name="Line">
              <a:extLst>
                <a:ext uri="{FF2B5EF4-FFF2-40B4-BE49-F238E27FC236}">
                  <a16:creationId xmlns:a16="http://schemas.microsoft.com/office/drawing/2014/main" id="{6098EB90-C224-4A27-9A9F-DD17836E0D2B}"/>
                </a:ext>
              </a:extLst>
            </p:cNvPr>
            <p:cNvSpPr/>
            <p:nvPr/>
          </p:nvSpPr>
          <p:spPr>
            <a:xfrm>
              <a:off x="12076990" y="9580263"/>
              <a:ext cx="570075" cy="558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8" extrusionOk="0">
                  <a:moveTo>
                    <a:pt x="0" y="0"/>
                  </a:moveTo>
                  <a:cubicBezTo>
                    <a:pt x="164" y="4617"/>
                    <a:pt x="327" y="9234"/>
                    <a:pt x="491" y="12366"/>
                  </a:cubicBezTo>
                  <a:cubicBezTo>
                    <a:pt x="655" y="15499"/>
                    <a:pt x="818" y="17148"/>
                    <a:pt x="982" y="18385"/>
                  </a:cubicBezTo>
                  <a:cubicBezTo>
                    <a:pt x="1145" y="19621"/>
                    <a:pt x="1309" y="20446"/>
                    <a:pt x="1555" y="20446"/>
                  </a:cubicBezTo>
                  <a:cubicBezTo>
                    <a:pt x="1800" y="20446"/>
                    <a:pt x="2127" y="19621"/>
                    <a:pt x="2618" y="18467"/>
                  </a:cubicBezTo>
                  <a:cubicBezTo>
                    <a:pt x="3109" y="17313"/>
                    <a:pt x="3764" y="15829"/>
                    <a:pt x="4336" y="14757"/>
                  </a:cubicBezTo>
                  <a:cubicBezTo>
                    <a:pt x="4909" y="13685"/>
                    <a:pt x="5400" y="13026"/>
                    <a:pt x="5891" y="13273"/>
                  </a:cubicBezTo>
                  <a:cubicBezTo>
                    <a:pt x="6382" y="13521"/>
                    <a:pt x="6873" y="14675"/>
                    <a:pt x="7855" y="15829"/>
                  </a:cubicBezTo>
                  <a:cubicBezTo>
                    <a:pt x="8836" y="16983"/>
                    <a:pt x="10309" y="18137"/>
                    <a:pt x="11536" y="18715"/>
                  </a:cubicBezTo>
                  <a:cubicBezTo>
                    <a:pt x="12764" y="19292"/>
                    <a:pt x="13745" y="19292"/>
                    <a:pt x="14564" y="19044"/>
                  </a:cubicBezTo>
                  <a:cubicBezTo>
                    <a:pt x="15382" y="18797"/>
                    <a:pt x="16036" y="18302"/>
                    <a:pt x="16527" y="17478"/>
                  </a:cubicBezTo>
                  <a:cubicBezTo>
                    <a:pt x="17018" y="16653"/>
                    <a:pt x="17345" y="15499"/>
                    <a:pt x="17182" y="14675"/>
                  </a:cubicBezTo>
                  <a:cubicBezTo>
                    <a:pt x="17018" y="13850"/>
                    <a:pt x="16364" y="13356"/>
                    <a:pt x="15627" y="13108"/>
                  </a:cubicBezTo>
                  <a:cubicBezTo>
                    <a:pt x="14891" y="12861"/>
                    <a:pt x="14073" y="12861"/>
                    <a:pt x="13500" y="13273"/>
                  </a:cubicBezTo>
                  <a:cubicBezTo>
                    <a:pt x="12927" y="13685"/>
                    <a:pt x="12600" y="14510"/>
                    <a:pt x="12436" y="15417"/>
                  </a:cubicBezTo>
                  <a:cubicBezTo>
                    <a:pt x="12273" y="16324"/>
                    <a:pt x="12273" y="17313"/>
                    <a:pt x="12927" y="18467"/>
                  </a:cubicBezTo>
                  <a:cubicBezTo>
                    <a:pt x="13582" y="19621"/>
                    <a:pt x="14891" y="20940"/>
                    <a:pt x="16445" y="21270"/>
                  </a:cubicBezTo>
                  <a:cubicBezTo>
                    <a:pt x="18000" y="21600"/>
                    <a:pt x="19800" y="20940"/>
                    <a:pt x="21600" y="2028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82" name="Line">
              <a:extLst>
                <a:ext uri="{FF2B5EF4-FFF2-40B4-BE49-F238E27FC236}">
                  <a16:creationId xmlns:a16="http://schemas.microsoft.com/office/drawing/2014/main" id="{4D87729D-998C-402F-8259-6A265FA51878}"/>
                </a:ext>
              </a:extLst>
            </p:cNvPr>
            <p:cNvSpPr/>
            <p:nvPr/>
          </p:nvSpPr>
          <p:spPr>
            <a:xfrm>
              <a:off x="11936423" y="9698869"/>
              <a:ext cx="515410" cy="65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0" extrusionOk="0">
                  <a:moveTo>
                    <a:pt x="0" y="21060"/>
                  </a:moveTo>
                  <a:cubicBezTo>
                    <a:pt x="5040" y="13860"/>
                    <a:pt x="10080" y="6660"/>
                    <a:pt x="13590" y="3060"/>
                  </a:cubicBezTo>
                  <a:cubicBezTo>
                    <a:pt x="17100" y="-540"/>
                    <a:pt x="19080" y="-540"/>
                    <a:pt x="20160" y="900"/>
                  </a:cubicBezTo>
                  <a:cubicBezTo>
                    <a:pt x="21240" y="2340"/>
                    <a:pt x="21420" y="5220"/>
                    <a:pt x="21600" y="81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83" name="Line">
              <a:extLst>
                <a:ext uri="{FF2B5EF4-FFF2-40B4-BE49-F238E27FC236}">
                  <a16:creationId xmlns:a16="http://schemas.microsoft.com/office/drawing/2014/main" id="{2E7F7F9F-6C46-4254-B9B5-D7B153F7B816}"/>
                </a:ext>
              </a:extLst>
            </p:cNvPr>
            <p:cNvSpPr/>
            <p:nvPr/>
          </p:nvSpPr>
          <p:spPr>
            <a:xfrm>
              <a:off x="12920388" y="9568786"/>
              <a:ext cx="140566" cy="581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320"/>
                    <a:pt x="0" y="8640"/>
                    <a:pt x="1964" y="12080"/>
                  </a:cubicBezTo>
                  <a:cubicBezTo>
                    <a:pt x="3927" y="15520"/>
                    <a:pt x="7855" y="18080"/>
                    <a:pt x="11455" y="19520"/>
                  </a:cubicBezTo>
                  <a:cubicBezTo>
                    <a:pt x="15055" y="20960"/>
                    <a:pt x="18327" y="2128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84" name="Line">
              <a:extLst>
                <a:ext uri="{FF2B5EF4-FFF2-40B4-BE49-F238E27FC236}">
                  <a16:creationId xmlns:a16="http://schemas.microsoft.com/office/drawing/2014/main" id="{41ED1097-9393-4A8D-BC14-096FB7886874}"/>
                </a:ext>
              </a:extLst>
            </p:cNvPr>
            <p:cNvSpPr/>
            <p:nvPr/>
          </p:nvSpPr>
          <p:spPr>
            <a:xfrm>
              <a:off x="13139046" y="9790693"/>
              <a:ext cx="222565" cy="267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348" extrusionOk="0">
                  <a:moveTo>
                    <a:pt x="8558" y="1967"/>
                  </a:moveTo>
                  <a:cubicBezTo>
                    <a:pt x="6521" y="3339"/>
                    <a:pt x="4483" y="4710"/>
                    <a:pt x="3464" y="7110"/>
                  </a:cubicBezTo>
                  <a:cubicBezTo>
                    <a:pt x="2445" y="9510"/>
                    <a:pt x="2445" y="12939"/>
                    <a:pt x="3872" y="15853"/>
                  </a:cubicBezTo>
                  <a:cubicBezTo>
                    <a:pt x="5298" y="18767"/>
                    <a:pt x="8151" y="21167"/>
                    <a:pt x="11207" y="21339"/>
                  </a:cubicBezTo>
                  <a:cubicBezTo>
                    <a:pt x="14264" y="21510"/>
                    <a:pt x="17525" y="19453"/>
                    <a:pt x="19358" y="16710"/>
                  </a:cubicBezTo>
                  <a:cubicBezTo>
                    <a:pt x="21192" y="13967"/>
                    <a:pt x="21600" y="10539"/>
                    <a:pt x="20174" y="7624"/>
                  </a:cubicBezTo>
                  <a:cubicBezTo>
                    <a:pt x="18747" y="4710"/>
                    <a:pt x="15487" y="2310"/>
                    <a:pt x="12838" y="1110"/>
                  </a:cubicBezTo>
                  <a:cubicBezTo>
                    <a:pt x="10189" y="-90"/>
                    <a:pt x="8151" y="-90"/>
                    <a:pt x="6113" y="81"/>
                  </a:cubicBezTo>
                  <a:cubicBezTo>
                    <a:pt x="4075" y="253"/>
                    <a:pt x="2038" y="596"/>
                    <a:pt x="1019" y="1453"/>
                  </a:cubicBezTo>
                  <a:cubicBezTo>
                    <a:pt x="0" y="2310"/>
                    <a:pt x="0" y="3681"/>
                    <a:pt x="0" y="505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85" name="Line">
              <a:extLst>
                <a:ext uri="{FF2B5EF4-FFF2-40B4-BE49-F238E27FC236}">
                  <a16:creationId xmlns:a16="http://schemas.microsoft.com/office/drawing/2014/main" id="{F90401A5-B3CE-48BF-938B-51C23A1D6872}"/>
                </a:ext>
              </a:extLst>
            </p:cNvPr>
            <p:cNvSpPr/>
            <p:nvPr/>
          </p:nvSpPr>
          <p:spPr>
            <a:xfrm>
              <a:off x="13564651" y="9775389"/>
              <a:ext cx="324082" cy="306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5" extrusionOk="0">
                  <a:moveTo>
                    <a:pt x="0" y="0"/>
                  </a:moveTo>
                  <a:cubicBezTo>
                    <a:pt x="2304" y="4438"/>
                    <a:pt x="4608" y="8877"/>
                    <a:pt x="5760" y="12131"/>
                  </a:cubicBezTo>
                  <a:cubicBezTo>
                    <a:pt x="6912" y="15386"/>
                    <a:pt x="6912" y="17457"/>
                    <a:pt x="6336" y="18937"/>
                  </a:cubicBezTo>
                  <a:cubicBezTo>
                    <a:pt x="5760" y="20416"/>
                    <a:pt x="4608" y="21304"/>
                    <a:pt x="4032" y="21008"/>
                  </a:cubicBezTo>
                  <a:cubicBezTo>
                    <a:pt x="3456" y="20712"/>
                    <a:pt x="3456" y="19233"/>
                    <a:pt x="3888" y="16718"/>
                  </a:cubicBezTo>
                  <a:cubicBezTo>
                    <a:pt x="4320" y="14203"/>
                    <a:pt x="5184" y="10652"/>
                    <a:pt x="6048" y="7841"/>
                  </a:cubicBezTo>
                  <a:cubicBezTo>
                    <a:pt x="6912" y="5030"/>
                    <a:pt x="7776" y="2959"/>
                    <a:pt x="8928" y="1627"/>
                  </a:cubicBezTo>
                  <a:cubicBezTo>
                    <a:pt x="10080" y="296"/>
                    <a:pt x="11520" y="-296"/>
                    <a:pt x="13104" y="1479"/>
                  </a:cubicBezTo>
                  <a:cubicBezTo>
                    <a:pt x="14688" y="3255"/>
                    <a:pt x="16416" y="7397"/>
                    <a:pt x="17856" y="10800"/>
                  </a:cubicBezTo>
                  <a:cubicBezTo>
                    <a:pt x="19296" y="14203"/>
                    <a:pt x="20448" y="16866"/>
                    <a:pt x="21600" y="1952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86" name="Line">
              <a:extLst>
                <a:ext uri="{FF2B5EF4-FFF2-40B4-BE49-F238E27FC236}">
                  <a16:creationId xmlns:a16="http://schemas.microsoft.com/office/drawing/2014/main" id="{04304B6D-61DB-4A38-B7EC-B160480F6D95}"/>
                </a:ext>
              </a:extLst>
            </p:cNvPr>
            <p:cNvSpPr/>
            <p:nvPr/>
          </p:nvSpPr>
          <p:spPr>
            <a:xfrm>
              <a:off x="13904352" y="9737129"/>
              <a:ext cx="285039" cy="573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5" extrusionOk="0">
                  <a:moveTo>
                    <a:pt x="21600" y="967"/>
                  </a:moveTo>
                  <a:cubicBezTo>
                    <a:pt x="20291" y="484"/>
                    <a:pt x="18982" y="0"/>
                    <a:pt x="17509" y="0"/>
                  </a:cubicBezTo>
                  <a:cubicBezTo>
                    <a:pt x="16036" y="0"/>
                    <a:pt x="14400" y="484"/>
                    <a:pt x="12436" y="1451"/>
                  </a:cubicBezTo>
                  <a:cubicBezTo>
                    <a:pt x="10473" y="2418"/>
                    <a:pt x="8182" y="3869"/>
                    <a:pt x="7036" y="5078"/>
                  </a:cubicBezTo>
                  <a:cubicBezTo>
                    <a:pt x="5891" y="6287"/>
                    <a:pt x="5891" y="7254"/>
                    <a:pt x="6873" y="7737"/>
                  </a:cubicBezTo>
                  <a:cubicBezTo>
                    <a:pt x="7855" y="8221"/>
                    <a:pt x="9818" y="8221"/>
                    <a:pt x="11618" y="8301"/>
                  </a:cubicBezTo>
                  <a:cubicBezTo>
                    <a:pt x="13418" y="8382"/>
                    <a:pt x="15055" y="8543"/>
                    <a:pt x="16200" y="9430"/>
                  </a:cubicBezTo>
                  <a:cubicBezTo>
                    <a:pt x="17345" y="10316"/>
                    <a:pt x="18000" y="11928"/>
                    <a:pt x="18000" y="13621"/>
                  </a:cubicBezTo>
                  <a:cubicBezTo>
                    <a:pt x="18000" y="15313"/>
                    <a:pt x="17345" y="17087"/>
                    <a:pt x="15218" y="18457"/>
                  </a:cubicBezTo>
                  <a:cubicBezTo>
                    <a:pt x="13091" y="19827"/>
                    <a:pt x="9491" y="20794"/>
                    <a:pt x="6873" y="21197"/>
                  </a:cubicBezTo>
                  <a:cubicBezTo>
                    <a:pt x="4255" y="21600"/>
                    <a:pt x="2618" y="21439"/>
                    <a:pt x="1636" y="20955"/>
                  </a:cubicBezTo>
                  <a:cubicBezTo>
                    <a:pt x="655" y="20472"/>
                    <a:pt x="327" y="19666"/>
                    <a:pt x="0" y="1886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87" name="Line">
              <a:extLst>
                <a:ext uri="{FF2B5EF4-FFF2-40B4-BE49-F238E27FC236}">
                  <a16:creationId xmlns:a16="http://schemas.microsoft.com/office/drawing/2014/main" id="{5AD93924-0971-411E-90D2-184B06FCFF5D}"/>
                </a:ext>
              </a:extLst>
            </p:cNvPr>
            <p:cNvSpPr/>
            <p:nvPr/>
          </p:nvSpPr>
          <p:spPr>
            <a:xfrm>
              <a:off x="14283101" y="9767737"/>
              <a:ext cx="148376" cy="267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2" h="20948" extrusionOk="0">
                  <a:moveTo>
                    <a:pt x="1128" y="9811"/>
                  </a:moveTo>
                  <a:cubicBezTo>
                    <a:pt x="2928" y="11161"/>
                    <a:pt x="4728" y="12511"/>
                    <a:pt x="7128" y="12679"/>
                  </a:cubicBezTo>
                  <a:cubicBezTo>
                    <a:pt x="9528" y="12848"/>
                    <a:pt x="12528" y="11836"/>
                    <a:pt x="14928" y="10654"/>
                  </a:cubicBezTo>
                  <a:cubicBezTo>
                    <a:pt x="17328" y="9473"/>
                    <a:pt x="19128" y="8123"/>
                    <a:pt x="20028" y="6436"/>
                  </a:cubicBezTo>
                  <a:cubicBezTo>
                    <a:pt x="20928" y="4748"/>
                    <a:pt x="20928" y="2723"/>
                    <a:pt x="17928" y="1373"/>
                  </a:cubicBezTo>
                  <a:cubicBezTo>
                    <a:pt x="14928" y="23"/>
                    <a:pt x="8928" y="-652"/>
                    <a:pt x="5028" y="867"/>
                  </a:cubicBezTo>
                  <a:cubicBezTo>
                    <a:pt x="1128" y="2386"/>
                    <a:pt x="-672" y="6098"/>
                    <a:pt x="228" y="9811"/>
                  </a:cubicBezTo>
                  <a:cubicBezTo>
                    <a:pt x="1128" y="13523"/>
                    <a:pt x="4728" y="17236"/>
                    <a:pt x="8328" y="2094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88" name="Line">
              <a:extLst>
                <a:ext uri="{FF2B5EF4-FFF2-40B4-BE49-F238E27FC236}">
                  <a16:creationId xmlns:a16="http://schemas.microsoft.com/office/drawing/2014/main" id="{6FC2B0B2-7679-4290-BC6B-66DC704FBA95}"/>
                </a:ext>
              </a:extLst>
            </p:cNvPr>
            <p:cNvSpPr/>
            <p:nvPr/>
          </p:nvSpPr>
          <p:spPr>
            <a:xfrm>
              <a:off x="14497854" y="9683565"/>
              <a:ext cx="234277" cy="409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3" h="21388" extrusionOk="0">
                  <a:moveTo>
                    <a:pt x="12729" y="0"/>
                  </a:moveTo>
                  <a:cubicBezTo>
                    <a:pt x="10800" y="227"/>
                    <a:pt x="8871" y="455"/>
                    <a:pt x="7329" y="1137"/>
                  </a:cubicBezTo>
                  <a:cubicBezTo>
                    <a:pt x="5786" y="1819"/>
                    <a:pt x="4629" y="2956"/>
                    <a:pt x="5207" y="4434"/>
                  </a:cubicBezTo>
                  <a:cubicBezTo>
                    <a:pt x="5786" y="5912"/>
                    <a:pt x="8100" y="7731"/>
                    <a:pt x="10993" y="9208"/>
                  </a:cubicBezTo>
                  <a:cubicBezTo>
                    <a:pt x="13886" y="10686"/>
                    <a:pt x="17357" y="11823"/>
                    <a:pt x="19286" y="13187"/>
                  </a:cubicBezTo>
                  <a:cubicBezTo>
                    <a:pt x="21214" y="14552"/>
                    <a:pt x="21600" y="16143"/>
                    <a:pt x="19093" y="17621"/>
                  </a:cubicBezTo>
                  <a:cubicBezTo>
                    <a:pt x="16586" y="19099"/>
                    <a:pt x="11186" y="20463"/>
                    <a:pt x="7521" y="21032"/>
                  </a:cubicBezTo>
                  <a:cubicBezTo>
                    <a:pt x="3857" y="21600"/>
                    <a:pt x="1929" y="21373"/>
                    <a:pt x="0" y="2114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89" name="Line">
              <a:extLst>
                <a:ext uri="{FF2B5EF4-FFF2-40B4-BE49-F238E27FC236}">
                  <a16:creationId xmlns:a16="http://schemas.microsoft.com/office/drawing/2014/main" id="{812D4118-3055-44BC-99EE-CDE4AD3EB2ED}"/>
                </a:ext>
              </a:extLst>
            </p:cNvPr>
            <p:cNvSpPr/>
            <p:nvPr/>
          </p:nvSpPr>
          <p:spPr>
            <a:xfrm>
              <a:off x="14794605" y="9388963"/>
              <a:ext cx="23428" cy="619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0" y="0"/>
                  </a:moveTo>
                  <a:cubicBezTo>
                    <a:pt x="8640" y="4500"/>
                    <a:pt x="17280" y="9000"/>
                    <a:pt x="19440" y="12600"/>
                  </a:cubicBezTo>
                  <a:cubicBezTo>
                    <a:pt x="21600" y="16200"/>
                    <a:pt x="17280" y="18900"/>
                    <a:pt x="1296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90" name="Line">
              <a:extLst>
                <a:ext uri="{FF2B5EF4-FFF2-40B4-BE49-F238E27FC236}">
                  <a16:creationId xmlns:a16="http://schemas.microsoft.com/office/drawing/2014/main" id="{0A319B0B-9685-43F0-981A-8ADBDD69FA91}"/>
                </a:ext>
              </a:extLst>
            </p:cNvPr>
            <p:cNvSpPr/>
            <p:nvPr/>
          </p:nvSpPr>
          <p:spPr>
            <a:xfrm>
              <a:off x="14693085" y="9672086"/>
              <a:ext cx="273323" cy="11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91" name="Line">
              <a:extLst>
                <a:ext uri="{FF2B5EF4-FFF2-40B4-BE49-F238E27FC236}">
                  <a16:creationId xmlns:a16="http://schemas.microsoft.com/office/drawing/2014/main" id="{F73A327B-F8B8-4CF9-BEDC-A7DAEF7757B3}"/>
                </a:ext>
              </a:extLst>
            </p:cNvPr>
            <p:cNvSpPr/>
            <p:nvPr/>
          </p:nvSpPr>
          <p:spPr>
            <a:xfrm>
              <a:off x="15263160" y="9683565"/>
              <a:ext cx="50761" cy="585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4960"/>
                    <a:pt x="7200" y="9920"/>
                    <a:pt x="10800" y="13520"/>
                  </a:cubicBezTo>
                  <a:cubicBezTo>
                    <a:pt x="14400" y="17120"/>
                    <a:pt x="18000" y="1936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92" name="Line">
              <a:extLst>
                <a:ext uri="{FF2B5EF4-FFF2-40B4-BE49-F238E27FC236}">
                  <a16:creationId xmlns:a16="http://schemas.microsoft.com/office/drawing/2014/main" id="{D25809B2-73FB-4F71-A132-F4B36DFC7344}"/>
                </a:ext>
              </a:extLst>
            </p:cNvPr>
            <p:cNvSpPr/>
            <p:nvPr/>
          </p:nvSpPr>
          <p:spPr>
            <a:xfrm>
              <a:off x="15243638" y="9576438"/>
              <a:ext cx="199134" cy="405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0" h="21510" extrusionOk="0">
                  <a:moveTo>
                    <a:pt x="520" y="11278"/>
                  </a:moveTo>
                  <a:cubicBezTo>
                    <a:pt x="70" y="7868"/>
                    <a:pt x="-380" y="4457"/>
                    <a:pt x="520" y="2525"/>
                  </a:cubicBezTo>
                  <a:cubicBezTo>
                    <a:pt x="1420" y="592"/>
                    <a:pt x="3670" y="137"/>
                    <a:pt x="5920" y="24"/>
                  </a:cubicBezTo>
                  <a:cubicBezTo>
                    <a:pt x="8170" y="-90"/>
                    <a:pt x="10420" y="137"/>
                    <a:pt x="13120" y="2070"/>
                  </a:cubicBezTo>
                  <a:cubicBezTo>
                    <a:pt x="15820" y="4003"/>
                    <a:pt x="18970" y="7641"/>
                    <a:pt x="20095" y="10710"/>
                  </a:cubicBezTo>
                  <a:cubicBezTo>
                    <a:pt x="21220" y="13780"/>
                    <a:pt x="20320" y="16281"/>
                    <a:pt x="16720" y="17986"/>
                  </a:cubicBezTo>
                  <a:cubicBezTo>
                    <a:pt x="13120" y="19691"/>
                    <a:pt x="6820" y="20601"/>
                    <a:pt x="520" y="2151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93" name="Line">
              <a:extLst>
                <a:ext uri="{FF2B5EF4-FFF2-40B4-BE49-F238E27FC236}">
                  <a16:creationId xmlns:a16="http://schemas.microsoft.com/office/drawing/2014/main" id="{3847D3CD-C500-4CE9-8FA3-7FD22D5102BC}"/>
                </a:ext>
              </a:extLst>
            </p:cNvPr>
            <p:cNvSpPr/>
            <p:nvPr/>
          </p:nvSpPr>
          <p:spPr>
            <a:xfrm>
              <a:off x="15579435" y="9710346"/>
              <a:ext cx="175707" cy="336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6" h="21600" extrusionOk="0">
                  <a:moveTo>
                    <a:pt x="16395" y="0"/>
                  </a:moveTo>
                  <a:cubicBezTo>
                    <a:pt x="12180" y="2215"/>
                    <a:pt x="7965" y="4431"/>
                    <a:pt x="5331" y="6369"/>
                  </a:cubicBezTo>
                  <a:cubicBezTo>
                    <a:pt x="2697" y="8308"/>
                    <a:pt x="1643" y="9969"/>
                    <a:pt x="853" y="11631"/>
                  </a:cubicBezTo>
                  <a:cubicBezTo>
                    <a:pt x="63" y="13292"/>
                    <a:pt x="-464" y="14954"/>
                    <a:pt x="590" y="15508"/>
                  </a:cubicBezTo>
                  <a:cubicBezTo>
                    <a:pt x="1643" y="16062"/>
                    <a:pt x="4278" y="15508"/>
                    <a:pt x="6385" y="14677"/>
                  </a:cubicBezTo>
                  <a:cubicBezTo>
                    <a:pt x="8492" y="13846"/>
                    <a:pt x="10073" y="12738"/>
                    <a:pt x="11916" y="11492"/>
                  </a:cubicBezTo>
                  <a:cubicBezTo>
                    <a:pt x="13760" y="10246"/>
                    <a:pt x="15868" y="8862"/>
                    <a:pt x="17185" y="8862"/>
                  </a:cubicBezTo>
                  <a:cubicBezTo>
                    <a:pt x="18502" y="8862"/>
                    <a:pt x="19029" y="10246"/>
                    <a:pt x="19556" y="12600"/>
                  </a:cubicBezTo>
                  <a:cubicBezTo>
                    <a:pt x="20082" y="14954"/>
                    <a:pt x="20609" y="18277"/>
                    <a:pt x="21136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94" name="Line">
              <a:extLst>
                <a:ext uri="{FF2B5EF4-FFF2-40B4-BE49-F238E27FC236}">
                  <a16:creationId xmlns:a16="http://schemas.microsoft.com/office/drawing/2014/main" id="{22893357-8A44-4B40-AE32-13AFF545F103}"/>
                </a:ext>
              </a:extLst>
            </p:cNvPr>
            <p:cNvSpPr/>
            <p:nvPr/>
          </p:nvSpPr>
          <p:spPr>
            <a:xfrm>
              <a:off x="15923042" y="9388963"/>
              <a:ext cx="39046" cy="527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5795"/>
                    <a:pt x="4800" y="11590"/>
                    <a:pt x="8400" y="15190"/>
                  </a:cubicBezTo>
                  <a:cubicBezTo>
                    <a:pt x="12000" y="18790"/>
                    <a:pt x="16800" y="2019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95" name="Line">
              <a:extLst>
                <a:ext uri="{FF2B5EF4-FFF2-40B4-BE49-F238E27FC236}">
                  <a16:creationId xmlns:a16="http://schemas.microsoft.com/office/drawing/2014/main" id="{3112D36C-8D9C-46A2-87E3-769B4B521751}"/>
                </a:ext>
              </a:extLst>
            </p:cNvPr>
            <p:cNvSpPr/>
            <p:nvPr/>
          </p:nvSpPr>
          <p:spPr>
            <a:xfrm>
              <a:off x="15872281" y="9289488"/>
              <a:ext cx="386559" cy="642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1" extrusionOk="0">
                  <a:moveTo>
                    <a:pt x="0" y="14529"/>
                  </a:moveTo>
                  <a:cubicBezTo>
                    <a:pt x="2160" y="13377"/>
                    <a:pt x="4320" y="12225"/>
                    <a:pt x="6480" y="10281"/>
                  </a:cubicBezTo>
                  <a:cubicBezTo>
                    <a:pt x="8640" y="8337"/>
                    <a:pt x="10800" y="5601"/>
                    <a:pt x="11880" y="3873"/>
                  </a:cubicBezTo>
                  <a:cubicBezTo>
                    <a:pt x="12960" y="2145"/>
                    <a:pt x="12960" y="1425"/>
                    <a:pt x="12480" y="849"/>
                  </a:cubicBezTo>
                  <a:cubicBezTo>
                    <a:pt x="12000" y="273"/>
                    <a:pt x="11040" y="-159"/>
                    <a:pt x="10560" y="57"/>
                  </a:cubicBezTo>
                  <a:cubicBezTo>
                    <a:pt x="10080" y="273"/>
                    <a:pt x="10080" y="1137"/>
                    <a:pt x="10080" y="4305"/>
                  </a:cubicBezTo>
                  <a:cubicBezTo>
                    <a:pt x="10080" y="7473"/>
                    <a:pt x="10080" y="12945"/>
                    <a:pt x="10080" y="16041"/>
                  </a:cubicBezTo>
                  <a:cubicBezTo>
                    <a:pt x="10080" y="19137"/>
                    <a:pt x="10080" y="19857"/>
                    <a:pt x="10560" y="20001"/>
                  </a:cubicBezTo>
                  <a:cubicBezTo>
                    <a:pt x="11040" y="20145"/>
                    <a:pt x="12000" y="19713"/>
                    <a:pt x="12840" y="19137"/>
                  </a:cubicBezTo>
                  <a:cubicBezTo>
                    <a:pt x="13680" y="18561"/>
                    <a:pt x="14400" y="17841"/>
                    <a:pt x="15360" y="17409"/>
                  </a:cubicBezTo>
                  <a:cubicBezTo>
                    <a:pt x="16320" y="16977"/>
                    <a:pt x="17520" y="16833"/>
                    <a:pt x="18360" y="17121"/>
                  </a:cubicBezTo>
                  <a:cubicBezTo>
                    <a:pt x="19200" y="17409"/>
                    <a:pt x="19680" y="18129"/>
                    <a:pt x="20160" y="18921"/>
                  </a:cubicBezTo>
                  <a:cubicBezTo>
                    <a:pt x="20640" y="19713"/>
                    <a:pt x="21120" y="20577"/>
                    <a:pt x="21600" y="2144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96" name="Line">
              <a:extLst>
                <a:ext uri="{FF2B5EF4-FFF2-40B4-BE49-F238E27FC236}">
                  <a16:creationId xmlns:a16="http://schemas.microsoft.com/office/drawing/2014/main" id="{23FBDD54-6CBD-4804-922D-02867CC25881}"/>
                </a:ext>
              </a:extLst>
            </p:cNvPr>
            <p:cNvSpPr/>
            <p:nvPr/>
          </p:nvSpPr>
          <p:spPr>
            <a:xfrm>
              <a:off x="14892222" y="10230680"/>
              <a:ext cx="253799" cy="183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0408" extrusionOk="0">
                  <a:moveTo>
                    <a:pt x="12646" y="0"/>
                  </a:moveTo>
                  <a:cubicBezTo>
                    <a:pt x="9717" y="3840"/>
                    <a:pt x="6788" y="7680"/>
                    <a:pt x="4408" y="11520"/>
                  </a:cubicBezTo>
                  <a:cubicBezTo>
                    <a:pt x="2029" y="15360"/>
                    <a:pt x="198" y="19200"/>
                    <a:pt x="15" y="20160"/>
                  </a:cubicBezTo>
                  <a:cubicBezTo>
                    <a:pt x="-168" y="21120"/>
                    <a:pt x="1296" y="19200"/>
                    <a:pt x="2944" y="16080"/>
                  </a:cubicBezTo>
                  <a:cubicBezTo>
                    <a:pt x="4591" y="12960"/>
                    <a:pt x="6422" y="8640"/>
                    <a:pt x="7703" y="5280"/>
                  </a:cubicBezTo>
                  <a:cubicBezTo>
                    <a:pt x="8985" y="1920"/>
                    <a:pt x="9717" y="-480"/>
                    <a:pt x="10815" y="480"/>
                  </a:cubicBezTo>
                  <a:cubicBezTo>
                    <a:pt x="11913" y="1440"/>
                    <a:pt x="13378" y="5760"/>
                    <a:pt x="15208" y="9360"/>
                  </a:cubicBezTo>
                  <a:cubicBezTo>
                    <a:pt x="17039" y="12960"/>
                    <a:pt x="19235" y="15840"/>
                    <a:pt x="21432" y="1872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97" name="Line">
              <a:extLst>
                <a:ext uri="{FF2B5EF4-FFF2-40B4-BE49-F238E27FC236}">
                  <a16:creationId xmlns:a16="http://schemas.microsoft.com/office/drawing/2014/main" id="{6528BC24-45E1-4979-B66C-47236F864308}"/>
                </a:ext>
              </a:extLst>
            </p:cNvPr>
            <p:cNvSpPr/>
            <p:nvPr/>
          </p:nvSpPr>
          <p:spPr>
            <a:xfrm>
              <a:off x="14989836" y="8910717"/>
              <a:ext cx="249896" cy="348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33" extrusionOk="0">
                  <a:moveTo>
                    <a:pt x="20868" y="3833"/>
                  </a:moveTo>
                  <a:cubicBezTo>
                    <a:pt x="21234" y="2500"/>
                    <a:pt x="21600" y="1166"/>
                    <a:pt x="20868" y="500"/>
                  </a:cubicBezTo>
                  <a:cubicBezTo>
                    <a:pt x="20136" y="-167"/>
                    <a:pt x="18305" y="-167"/>
                    <a:pt x="15742" y="500"/>
                  </a:cubicBezTo>
                  <a:cubicBezTo>
                    <a:pt x="13180" y="1166"/>
                    <a:pt x="9885" y="2500"/>
                    <a:pt x="8237" y="3833"/>
                  </a:cubicBezTo>
                  <a:cubicBezTo>
                    <a:pt x="6590" y="5166"/>
                    <a:pt x="6590" y="6500"/>
                    <a:pt x="8054" y="8100"/>
                  </a:cubicBezTo>
                  <a:cubicBezTo>
                    <a:pt x="9519" y="9700"/>
                    <a:pt x="12447" y="11566"/>
                    <a:pt x="14278" y="13166"/>
                  </a:cubicBezTo>
                  <a:cubicBezTo>
                    <a:pt x="16108" y="14766"/>
                    <a:pt x="16841" y="16100"/>
                    <a:pt x="16475" y="17300"/>
                  </a:cubicBezTo>
                  <a:cubicBezTo>
                    <a:pt x="16108" y="18500"/>
                    <a:pt x="14644" y="19566"/>
                    <a:pt x="11715" y="20233"/>
                  </a:cubicBezTo>
                  <a:cubicBezTo>
                    <a:pt x="8786" y="20900"/>
                    <a:pt x="4393" y="21166"/>
                    <a:pt x="0" y="2143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98" name="Line">
              <a:extLst>
                <a:ext uri="{FF2B5EF4-FFF2-40B4-BE49-F238E27FC236}">
                  <a16:creationId xmlns:a16="http://schemas.microsoft.com/office/drawing/2014/main" id="{76B095E1-53E6-4C99-B909-2864210A9D09}"/>
                </a:ext>
              </a:extLst>
            </p:cNvPr>
            <p:cNvSpPr/>
            <p:nvPr/>
          </p:nvSpPr>
          <p:spPr>
            <a:xfrm>
              <a:off x="15267066" y="8998713"/>
              <a:ext cx="136660" cy="221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2" h="21499" extrusionOk="0">
                  <a:moveTo>
                    <a:pt x="1273" y="8793"/>
                  </a:moveTo>
                  <a:cubicBezTo>
                    <a:pt x="4450" y="8793"/>
                    <a:pt x="7626" y="8793"/>
                    <a:pt x="10803" y="8370"/>
                  </a:cubicBezTo>
                  <a:cubicBezTo>
                    <a:pt x="13979" y="7946"/>
                    <a:pt x="17156" y="7099"/>
                    <a:pt x="18744" y="5617"/>
                  </a:cubicBezTo>
                  <a:cubicBezTo>
                    <a:pt x="20332" y="4134"/>
                    <a:pt x="20332" y="2017"/>
                    <a:pt x="18744" y="958"/>
                  </a:cubicBezTo>
                  <a:cubicBezTo>
                    <a:pt x="17156" y="-101"/>
                    <a:pt x="13979" y="-101"/>
                    <a:pt x="10803" y="111"/>
                  </a:cubicBezTo>
                  <a:cubicBezTo>
                    <a:pt x="7626" y="323"/>
                    <a:pt x="4450" y="746"/>
                    <a:pt x="2226" y="2017"/>
                  </a:cubicBezTo>
                  <a:cubicBezTo>
                    <a:pt x="3" y="3287"/>
                    <a:pt x="-1268" y="5405"/>
                    <a:pt x="1908" y="8793"/>
                  </a:cubicBezTo>
                  <a:cubicBezTo>
                    <a:pt x="5085" y="12181"/>
                    <a:pt x="12708" y="16840"/>
                    <a:pt x="20332" y="2149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699" name="Line">
              <a:extLst>
                <a:ext uri="{FF2B5EF4-FFF2-40B4-BE49-F238E27FC236}">
                  <a16:creationId xmlns:a16="http://schemas.microsoft.com/office/drawing/2014/main" id="{4E703FA6-3362-4FBF-83B7-BDBF4E94B308}"/>
                </a:ext>
              </a:extLst>
            </p:cNvPr>
            <p:cNvSpPr/>
            <p:nvPr/>
          </p:nvSpPr>
          <p:spPr>
            <a:xfrm>
              <a:off x="15493534" y="8971933"/>
              <a:ext cx="152279" cy="248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600" extrusionOk="0">
                  <a:moveTo>
                    <a:pt x="0" y="0"/>
                  </a:moveTo>
                  <a:cubicBezTo>
                    <a:pt x="1234" y="1895"/>
                    <a:pt x="2469" y="3789"/>
                    <a:pt x="3394" y="5684"/>
                  </a:cubicBezTo>
                  <a:cubicBezTo>
                    <a:pt x="4320" y="7579"/>
                    <a:pt x="4937" y="9474"/>
                    <a:pt x="5863" y="8905"/>
                  </a:cubicBezTo>
                  <a:cubicBezTo>
                    <a:pt x="6789" y="8337"/>
                    <a:pt x="8023" y="5305"/>
                    <a:pt x="9874" y="3221"/>
                  </a:cubicBezTo>
                  <a:cubicBezTo>
                    <a:pt x="11726" y="1137"/>
                    <a:pt x="14194" y="0"/>
                    <a:pt x="16354" y="379"/>
                  </a:cubicBezTo>
                  <a:cubicBezTo>
                    <a:pt x="18514" y="758"/>
                    <a:pt x="20366" y="2653"/>
                    <a:pt x="20983" y="6442"/>
                  </a:cubicBezTo>
                  <a:cubicBezTo>
                    <a:pt x="21600" y="10232"/>
                    <a:pt x="20983" y="15916"/>
                    <a:pt x="20366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00" name="Line">
              <a:extLst>
                <a:ext uri="{FF2B5EF4-FFF2-40B4-BE49-F238E27FC236}">
                  <a16:creationId xmlns:a16="http://schemas.microsoft.com/office/drawing/2014/main" id="{FAD57CBB-FF9E-414C-9A15-BD43C9E3FA72}"/>
                </a:ext>
              </a:extLst>
            </p:cNvPr>
            <p:cNvSpPr/>
            <p:nvPr/>
          </p:nvSpPr>
          <p:spPr>
            <a:xfrm>
              <a:off x="15739524" y="8903065"/>
              <a:ext cx="179613" cy="252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386" extrusionOk="0">
                  <a:moveTo>
                    <a:pt x="20057" y="518"/>
                  </a:moveTo>
                  <a:cubicBezTo>
                    <a:pt x="17486" y="152"/>
                    <a:pt x="14914" y="-214"/>
                    <a:pt x="12600" y="152"/>
                  </a:cubicBezTo>
                  <a:cubicBezTo>
                    <a:pt x="10286" y="518"/>
                    <a:pt x="8229" y="1616"/>
                    <a:pt x="7714" y="3081"/>
                  </a:cubicBezTo>
                  <a:cubicBezTo>
                    <a:pt x="7200" y="4545"/>
                    <a:pt x="8229" y="6376"/>
                    <a:pt x="10029" y="7840"/>
                  </a:cubicBezTo>
                  <a:cubicBezTo>
                    <a:pt x="11829" y="9305"/>
                    <a:pt x="14400" y="10403"/>
                    <a:pt x="16457" y="11684"/>
                  </a:cubicBezTo>
                  <a:cubicBezTo>
                    <a:pt x="18514" y="12966"/>
                    <a:pt x="20057" y="14430"/>
                    <a:pt x="20829" y="16078"/>
                  </a:cubicBezTo>
                  <a:cubicBezTo>
                    <a:pt x="21600" y="17725"/>
                    <a:pt x="21600" y="19555"/>
                    <a:pt x="18000" y="20471"/>
                  </a:cubicBezTo>
                  <a:cubicBezTo>
                    <a:pt x="14400" y="21386"/>
                    <a:pt x="7200" y="21386"/>
                    <a:pt x="0" y="2138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01" name="Line">
              <a:extLst>
                <a:ext uri="{FF2B5EF4-FFF2-40B4-BE49-F238E27FC236}">
                  <a16:creationId xmlns:a16="http://schemas.microsoft.com/office/drawing/2014/main" id="{93947291-5D06-4768-800A-13CB3A9E16E6}"/>
                </a:ext>
              </a:extLst>
            </p:cNvPr>
            <p:cNvSpPr/>
            <p:nvPr/>
          </p:nvSpPr>
          <p:spPr>
            <a:xfrm>
              <a:off x="16079227" y="8906890"/>
              <a:ext cx="0" cy="210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02" name="Line">
              <a:extLst>
                <a:ext uri="{FF2B5EF4-FFF2-40B4-BE49-F238E27FC236}">
                  <a16:creationId xmlns:a16="http://schemas.microsoft.com/office/drawing/2014/main" id="{5B23E94E-78BF-4933-8170-A533355EAD96}"/>
                </a:ext>
              </a:extLst>
            </p:cNvPr>
            <p:cNvSpPr/>
            <p:nvPr/>
          </p:nvSpPr>
          <p:spPr>
            <a:xfrm>
              <a:off x="16051893" y="8765329"/>
              <a:ext cx="11715" cy="26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03" name="Line">
              <a:extLst>
                <a:ext uri="{FF2B5EF4-FFF2-40B4-BE49-F238E27FC236}">
                  <a16:creationId xmlns:a16="http://schemas.microsoft.com/office/drawing/2014/main" id="{1F863551-E10E-41C2-BC9B-16348E1C3434}"/>
                </a:ext>
              </a:extLst>
            </p:cNvPr>
            <p:cNvSpPr/>
            <p:nvPr/>
          </p:nvSpPr>
          <p:spPr>
            <a:xfrm>
              <a:off x="16258839" y="8627594"/>
              <a:ext cx="58568" cy="554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6" h="21451" extrusionOk="0">
                  <a:moveTo>
                    <a:pt x="0" y="4372"/>
                  </a:moveTo>
                  <a:cubicBezTo>
                    <a:pt x="0" y="3535"/>
                    <a:pt x="0" y="2698"/>
                    <a:pt x="2314" y="1777"/>
                  </a:cubicBezTo>
                  <a:cubicBezTo>
                    <a:pt x="4629" y="856"/>
                    <a:pt x="9257" y="-149"/>
                    <a:pt x="12343" y="18"/>
                  </a:cubicBezTo>
                  <a:cubicBezTo>
                    <a:pt x="15429" y="186"/>
                    <a:pt x="16972" y="1525"/>
                    <a:pt x="18514" y="4372"/>
                  </a:cubicBezTo>
                  <a:cubicBezTo>
                    <a:pt x="20057" y="7218"/>
                    <a:pt x="21600" y="11572"/>
                    <a:pt x="19286" y="14670"/>
                  </a:cubicBezTo>
                  <a:cubicBezTo>
                    <a:pt x="16971" y="17767"/>
                    <a:pt x="10800" y="19609"/>
                    <a:pt x="4628" y="2145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04" name="Line">
              <a:extLst>
                <a:ext uri="{FF2B5EF4-FFF2-40B4-BE49-F238E27FC236}">
                  <a16:creationId xmlns:a16="http://schemas.microsoft.com/office/drawing/2014/main" id="{4140F213-36A4-4531-AD5A-EF5CB2758876}"/>
                </a:ext>
              </a:extLst>
            </p:cNvPr>
            <p:cNvSpPr/>
            <p:nvPr/>
          </p:nvSpPr>
          <p:spPr>
            <a:xfrm>
              <a:off x="16247124" y="8914542"/>
              <a:ext cx="218659" cy="252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1" extrusionOk="0">
                  <a:moveTo>
                    <a:pt x="0" y="2700"/>
                  </a:moveTo>
                  <a:cubicBezTo>
                    <a:pt x="4235" y="1602"/>
                    <a:pt x="8471" y="503"/>
                    <a:pt x="11859" y="137"/>
                  </a:cubicBezTo>
                  <a:cubicBezTo>
                    <a:pt x="15247" y="-229"/>
                    <a:pt x="17788" y="137"/>
                    <a:pt x="19059" y="1235"/>
                  </a:cubicBezTo>
                  <a:cubicBezTo>
                    <a:pt x="20329" y="2334"/>
                    <a:pt x="20329" y="4164"/>
                    <a:pt x="20541" y="7642"/>
                  </a:cubicBezTo>
                  <a:cubicBezTo>
                    <a:pt x="20753" y="11120"/>
                    <a:pt x="21176" y="16246"/>
                    <a:pt x="21600" y="2137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05" name="Line">
              <a:extLst>
                <a:ext uri="{FF2B5EF4-FFF2-40B4-BE49-F238E27FC236}">
                  <a16:creationId xmlns:a16="http://schemas.microsoft.com/office/drawing/2014/main" id="{76B6A1DB-5732-4835-9C45-5B0F24420157}"/>
                </a:ext>
              </a:extLst>
            </p:cNvPr>
            <p:cNvSpPr/>
            <p:nvPr/>
          </p:nvSpPr>
          <p:spPr>
            <a:xfrm>
              <a:off x="16442355" y="8688810"/>
              <a:ext cx="11715" cy="38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06" name="Line">
              <a:extLst>
                <a:ext uri="{FF2B5EF4-FFF2-40B4-BE49-F238E27FC236}">
                  <a16:creationId xmlns:a16="http://schemas.microsoft.com/office/drawing/2014/main" id="{8EBDE885-AEE1-494A-8635-1B405BDDB520}"/>
                </a:ext>
              </a:extLst>
            </p:cNvPr>
            <p:cNvSpPr/>
            <p:nvPr/>
          </p:nvSpPr>
          <p:spPr>
            <a:xfrm>
              <a:off x="16610255" y="8853326"/>
              <a:ext cx="140566" cy="313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3" extrusionOk="0">
                  <a:moveTo>
                    <a:pt x="0" y="1212"/>
                  </a:moveTo>
                  <a:cubicBezTo>
                    <a:pt x="3273" y="921"/>
                    <a:pt x="6545" y="629"/>
                    <a:pt x="9818" y="337"/>
                  </a:cubicBezTo>
                  <a:cubicBezTo>
                    <a:pt x="13091" y="45"/>
                    <a:pt x="16364" y="-247"/>
                    <a:pt x="17673" y="337"/>
                  </a:cubicBezTo>
                  <a:cubicBezTo>
                    <a:pt x="18982" y="921"/>
                    <a:pt x="18327" y="2380"/>
                    <a:pt x="15709" y="4569"/>
                  </a:cubicBezTo>
                  <a:cubicBezTo>
                    <a:pt x="13091" y="6758"/>
                    <a:pt x="8509" y="9677"/>
                    <a:pt x="5891" y="12158"/>
                  </a:cubicBezTo>
                  <a:cubicBezTo>
                    <a:pt x="3273" y="14639"/>
                    <a:pt x="2618" y="16683"/>
                    <a:pt x="5564" y="18142"/>
                  </a:cubicBezTo>
                  <a:cubicBezTo>
                    <a:pt x="8509" y="19602"/>
                    <a:pt x="15055" y="20477"/>
                    <a:pt x="21600" y="2135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07" name="Line">
              <a:extLst>
                <a:ext uri="{FF2B5EF4-FFF2-40B4-BE49-F238E27FC236}">
                  <a16:creationId xmlns:a16="http://schemas.microsoft.com/office/drawing/2014/main" id="{5F768D00-B1D3-49F6-9432-3AF29AA00A63}"/>
                </a:ext>
              </a:extLst>
            </p:cNvPr>
            <p:cNvSpPr/>
            <p:nvPr/>
          </p:nvSpPr>
          <p:spPr>
            <a:xfrm>
              <a:off x="16594637" y="9025496"/>
              <a:ext cx="195231" cy="26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08" name="Line">
              <a:extLst>
                <a:ext uri="{FF2B5EF4-FFF2-40B4-BE49-F238E27FC236}">
                  <a16:creationId xmlns:a16="http://schemas.microsoft.com/office/drawing/2014/main" id="{348B4D59-2B4A-4AD4-8421-C58ED40B1AA6}"/>
                </a:ext>
              </a:extLst>
            </p:cNvPr>
            <p:cNvSpPr/>
            <p:nvPr/>
          </p:nvSpPr>
          <p:spPr>
            <a:xfrm>
              <a:off x="16864054" y="8933673"/>
              <a:ext cx="163994" cy="206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1600" extrusionOk="0">
                  <a:moveTo>
                    <a:pt x="16695" y="0"/>
                  </a:moveTo>
                  <a:cubicBezTo>
                    <a:pt x="13995" y="0"/>
                    <a:pt x="11295" y="0"/>
                    <a:pt x="8325" y="2025"/>
                  </a:cubicBezTo>
                  <a:cubicBezTo>
                    <a:pt x="5355" y="4050"/>
                    <a:pt x="2115" y="8100"/>
                    <a:pt x="765" y="11250"/>
                  </a:cubicBezTo>
                  <a:cubicBezTo>
                    <a:pt x="-585" y="14400"/>
                    <a:pt x="-45" y="16650"/>
                    <a:pt x="1575" y="17325"/>
                  </a:cubicBezTo>
                  <a:cubicBezTo>
                    <a:pt x="3195" y="18000"/>
                    <a:pt x="5895" y="17100"/>
                    <a:pt x="8325" y="15750"/>
                  </a:cubicBezTo>
                  <a:cubicBezTo>
                    <a:pt x="10755" y="14400"/>
                    <a:pt x="12915" y="12600"/>
                    <a:pt x="15075" y="12375"/>
                  </a:cubicBezTo>
                  <a:cubicBezTo>
                    <a:pt x="17235" y="12150"/>
                    <a:pt x="19395" y="13500"/>
                    <a:pt x="20205" y="15300"/>
                  </a:cubicBezTo>
                  <a:cubicBezTo>
                    <a:pt x="21015" y="17100"/>
                    <a:pt x="20475" y="19350"/>
                    <a:pt x="19935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09" name="Line">
              <a:extLst>
                <a:ext uri="{FF2B5EF4-FFF2-40B4-BE49-F238E27FC236}">
                  <a16:creationId xmlns:a16="http://schemas.microsoft.com/office/drawing/2014/main" id="{9D3574E7-446C-4445-86C2-88CF00D75616}"/>
                </a:ext>
              </a:extLst>
            </p:cNvPr>
            <p:cNvSpPr/>
            <p:nvPr/>
          </p:nvSpPr>
          <p:spPr>
            <a:xfrm>
              <a:off x="17063191" y="8677331"/>
              <a:ext cx="191325" cy="459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508" extrusionOk="0">
                  <a:moveTo>
                    <a:pt x="0" y="0"/>
                  </a:moveTo>
                  <a:cubicBezTo>
                    <a:pt x="1920" y="4643"/>
                    <a:pt x="3840" y="9286"/>
                    <a:pt x="5040" y="12213"/>
                  </a:cubicBezTo>
                  <a:cubicBezTo>
                    <a:pt x="6240" y="15140"/>
                    <a:pt x="6720" y="16351"/>
                    <a:pt x="7200" y="17462"/>
                  </a:cubicBezTo>
                  <a:cubicBezTo>
                    <a:pt x="7680" y="18572"/>
                    <a:pt x="8160" y="19581"/>
                    <a:pt x="8640" y="19581"/>
                  </a:cubicBezTo>
                  <a:cubicBezTo>
                    <a:pt x="9120" y="19581"/>
                    <a:pt x="9600" y="18572"/>
                    <a:pt x="10320" y="17563"/>
                  </a:cubicBezTo>
                  <a:cubicBezTo>
                    <a:pt x="11040" y="16553"/>
                    <a:pt x="12000" y="15544"/>
                    <a:pt x="13680" y="14938"/>
                  </a:cubicBezTo>
                  <a:cubicBezTo>
                    <a:pt x="15360" y="14333"/>
                    <a:pt x="17760" y="14131"/>
                    <a:pt x="19200" y="14535"/>
                  </a:cubicBezTo>
                  <a:cubicBezTo>
                    <a:pt x="20640" y="14938"/>
                    <a:pt x="21120" y="15948"/>
                    <a:pt x="21360" y="16957"/>
                  </a:cubicBezTo>
                  <a:cubicBezTo>
                    <a:pt x="21600" y="17966"/>
                    <a:pt x="21600" y="18976"/>
                    <a:pt x="20880" y="19884"/>
                  </a:cubicBezTo>
                  <a:cubicBezTo>
                    <a:pt x="20160" y="20793"/>
                    <a:pt x="18720" y="21600"/>
                    <a:pt x="15600" y="21499"/>
                  </a:cubicBezTo>
                  <a:cubicBezTo>
                    <a:pt x="12480" y="21398"/>
                    <a:pt x="7680" y="20389"/>
                    <a:pt x="2880" y="1937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10" name="Line">
              <a:extLst>
                <a:ext uri="{FF2B5EF4-FFF2-40B4-BE49-F238E27FC236}">
                  <a16:creationId xmlns:a16="http://schemas.microsoft.com/office/drawing/2014/main" id="{AD9BF052-D9FA-48A1-B709-2C0F519D03C1}"/>
                </a:ext>
              </a:extLst>
            </p:cNvPr>
            <p:cNvSpPr/>
            <p:nvPr/>
          </p:nvSpPr>
          <p:spPr>
            <a:xfrm>
              <a:off x="17320896" y="8688810"/>
              <a:ext cx="15618" cy="428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800" y="4582"/>
                    <a:pt x="21600" y="9164"/>
                    <a:pt x="21600" y="12764"/>
                  </a:cubicBezTo>
                  <a:cubicBezTo>
                    <a:pt x="21600" y="16364"/>
                    <a:pt x="10800" y="1898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11" name="Line">
              <a:extLst>
                <a:ext uri="{FF2B5EF4-FFF2-40B4-BE49-F238E27FC236}">
                  <a16:creationId xmlns:a16="http://schemas.microsoft.com/office/drawing/2014/main" id="{E755744D-2CA1-4F8E-9D94-F78164F93463}"/>
                </a:ext>
              </a:extLst>
            </p:cNvPr>
            <p:cNvSpPr/>
            <p:nvPr/>
          </p:nvSpPr>
          <p:spPr>
            <a:xfrm>
              <a:off x="17422416" y="8876282"/>
              <a:ext cx="81996" cy="252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432" extrusionOk="0">
                  <a:moveTo>
                    <a:pt x="0" y="8252"/>
                  </a:moveTo>
                  <a:cubicBezTo>
                    <a:pt x="5684" y="8252"/>
                    <a:pt x="11368" y="8252"/>
                    <a:pt x="15347" y="7337"/>
                  </a:cubicBezTo>
                  <a:cubicBezTo>
                    <a:pt x="19326" y="6422"/>
                    <a:pt x="21600" y="4591"/>
                    <a:pt x="21032" y="2944"/>
                  </a:cubicBezTo>
                  <a:cubicBezTo>
                    <a:pt x="20463" y="1296"/>
                    <a:pt x="17053" y="-168"/>
                    <a:pt x="13074" y="15"/>
                  </a:cubicBezTo>
                  <a:cubicBezTo>
                    <a:pt x="9095" y="198"/>
                    <a:pt x="4547" y="2029"/>
                    <a:pt x="2274" y="4225"/>
                  </a:cubicBezTo>
                  <a:cubicBezTo>
                    <a:pt x="0" y="6422"/>
                    <a:pt x="0" y="8985"/>
                    <a:pt x="3411" y="11913"/>
                  </a:cubicBezTo>
                  <a:cubicBezTo>
                    <a:pt x="6821" y="14842"/>
                    <a:pt x="13642" y="18137"/>
                    <a:pt x="20463" y="2143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712" name="Line">
              <a:extLst>
                <a:ext uri="{FF2B5EF4-FFF2-40B4-BE49-F238E27FC236}">
                  <a16:creationId xmlns:a16="http://schemas.microsoft.com/office/drawing/2014/main" id="{9D3A0855-E704-4121-9169-3D294B8EF2D9}"/>
                </a:ext>
              </a:extLst>
            </p:cNvPr>
            <p:cNvSpPr/>
            <p:nvPr/>
          </p:nvSpPr>
          <p:spPr>
            <a:xfrm>
              <a:off x="16426737" y="9851909"/>
              <a:ext cx="50761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 marL="0" marR="0" lvl="0" indent="0" algn="l" defTabSz="1714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4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9D2D150-E7E6-4873-BB08-6B4F81C01B0F}"/>
              </a:ext>
            </a:extLst>
          </p:cNvPr>
          <p:cNvSpPr/>
          <p:nvPr/>
        </p:nvSpPr>
        <p:spPr>
          <a:xfrm>
            <a:off x="3605654" y="3507218"/>
            <a:ext cx="5029903" cy="26606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0" tIns="0" rIns="0" bIns="0" spcCol="38100" anchor="ctr">
            <a:spAutoFit/>
          </a:bodyPr>
          <a:lstStyle/>
          <a:p>
            <a:pPr marL="0" marR="0" lvl="0" indent="0" algn="ctr" defTabSz="8255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cs typeface="+mn-cs"/>
              <a:sym typeface="Helvetica Neue Medium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35C32D-EB38-4903-934B-3586ABE77AB6}"/>
              </a:ext>
            </a:extLst>
          </p:cNvPr>
          <p:cNvSpPr/>
          <p:nvPr/>
        </p:nvSpPr>
        <p:spPr>
          <a:xfrm>
            <a:off x="1891390" y="4630549"/>
            <a:ext cx="2244428" cy="100864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0" tIns="0" rIns="0" bIns="0" spcCol="38100" anchor="ctr">
            <a:spAutoFit/>
          </a:bodyPr>
          <a:lstStyle/>
          <a:p>
            <a:pPr marL="0" marR="0" lvl="0" indent="0" algn="ctr" defTabSz="8255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cs typeface="+mn-cs"/>
              <a:sym typeface="Helvetica Neue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0EC38C-8F60-46B3-8F4C-9E8187C0C498}"/>
                  </a:ext>
                </a:extLst>
              </p14:cNvPr>
              <p14:cNvContentPartPr/>
              <p14:nvPr/>
            </p14:nvContentPartPr>
            <p14:xfrm>
              <a:off x="8934273" y="108453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0EC38C-8F60-46B3-8F4C-9E8187C0C4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5273" y="107553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9EFCA3E-DE6D-4515-A206-6B54CE250DC2}"/>
                  </a:ext>
                </a:extLst>
              </p14:cNvPr>
              <p14:cNvContentPartPr/>
              <p14:nvPr/>
            </p14:nvContentPartPr>
            <p14:xfrm>
              <a:off x="6122737" y="2582553"/>
              <a:ext cx="43560" cy="12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9EFCA3E-DE6D-4515-A206-6B54CE250D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18417" y="2578106"/>
                <a:ext cx="52200" cy="21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2345E54-1804-4D68-9057-77AE651A0B07}"/>
                  </a:ext>
                </a:extLst>
              </p14:cNvPr>
              <p14:cNvContentPartPr/>
              <p14:nvPr/>
            </p14:nvContentPartPr>
            <p14:xfrm>
              <a:off x="5756257" y="2532873"/>
              <a:ext cx="3960" cy="4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2345E54-1804-4D68-9057-77AE651A0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1937" y="2528553"/>
                <a:ext cx="12600" cy="1296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BE92646-BF84-469D-A2B7-037393DE4A22}"/>
              </a:ext>
            </a:extLst>
          </p:cNvPr>
          <p:cNvSpPr txBox="1"/>
          <p:nvPr/>
        </p:nvSpPr>
        <p:spPr>
          <a:xfrm>
            <a:off x="6610309" y="2499937"/>
            <a:ext cx="65488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50800" tIns="50800" rIns="50800" bIns="50800" spcCol="38100" anchor="ctr">
            <a:spAutoFit/>
          </a:bodyPr>
          <a:lstStyle/>
          <a:p>
            <a:pPr marL="0" marR="0" lvl="0" indent="0" algn="ctr" defTabSz="8255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Footer Placeholder 3">
            <a:extLst>
              <a:ext uri="{FF2B5EF4-FFF2-40B4-BE49-F238E27FC236}">
                <a16:creationId xmlns:a16="http://schemas.microsoft.com/office/drawing/2014/main" id="{5C7FC0F3-D291-4720-9061-8265A34241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Chapter 1 — Computer Abstractions and Technology — </a:t>
            </a:r>
            <a:fld id="{4BB4E773-5250-4FF5-BD9D-47B4C8B93329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5811" name="Rectangle 2">
            <a:extLst>
              <a:ext uri="{FF2B5EF4-FFF2-40B4-BE49-F238E27FC236}">
                <a16:creationId xmlns:a16="http://schemas.microsoft.com/office/drawing/2014/main" id="{BC683A28-AF55-4585-A8A5-C41A9C590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CPU Time</a:t>
            </a:r>
            <a:endParaRPr lang="en-AU" altLang="en-US"/>
          </a:p>
        </p:txBody>
      </p:sp>
      <p:sp>
        <p:nvSpPr>
          <p:cNvPr id="375812" name="Rectangle 3">
            <a:extLst>
              <a:ext uri="{FF2B5EF4-FFF2-40B4-BE49-F238E27FC236}">
                <a16:creationId xmlns:a16="http://schemas.microsoft.com/office/drawing/2014/main" id="{80DD1D85-9D5A-4A85-98C8-356FD70813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968625"/>
            <a:ext cx="8270875" cy="3268663"/>
          </a:xfrm>
        </p:spPr>
        <p:txBody>
          <a:bodyPr/>
          <a:lstStyle/>
          <a:p>
            <a:pPr eaLnBrk="1" hangingPunct="1"/>
            <a:r>
              <a:rPr lang="en-US" altLang="en-US" dirty="0"/>
              <a:t>Performance improved by</a:t>
            </a:r>
          </a:p>
          <a:p>
            <a:pPr lvl="1" eaLnBrk="1" hangingPunct="1"/>
            <a:r>
              <a:rPr lang="en-US" altLang="en-US" dirty="0"/>
              <a:t>Reducing number of clock cycles</a:t>
            </a:r>
          </a:p>
          <a:p>
            <a:pPr lvl="1" eaLnBrk="1" hangingPunct="1"/>
            <a:r>
              <a:rPr lang="en-US" altLang="en-US" dirty="0"/>
              <a:t>Increasing clock rate (</a:t>
            </a:r>
            <a:r>
              <a:rPr lang="en-US" altLang="en-US" i="1" dirty="0"/>
              <a:t>a.k.a.</a:t>
            </a:r>
            <a:r>
              <a:rPr lang="en-US" altLang="en-US" dirty="0"/>
              <a:t> frequency)</a:t>
            </a:r>
          </a:p>
          <a:p>
            <a:pPr lvl="1" eaLnBrk="1" hangingPunct="1"/>
            <a:r>
              <a:rPr lang="en-US" altLang="en-US" dirty="0"/>
              <a:t>Hardware designer must often trade off clock rate against cycle count</a:t>
            </a:r>
            <a:endParaRPr lang="en-AU" altLang="en-US" dirty="0"/>
          </a:p>
        </p:txBody>
      </p:sp>
      <p:graphicFrame>
        <p:nvGraphicFramePr>
          <p:cNvPr id="375813" name="Object 4">
            <a:extLst>
              <a:ext uri="{FF2B5EF4-FFF2-40B4-BE49-F238E27FC236}">
                <a16:creationId xmlns:a16="http://schemas.microsoft.com/office/drawing/2014/main" id="{81FFBFCA-07DF-4750-9046-1D8589EBF4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6638" y="1428750"/>
          <a:ext cx="7459662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90900" imgH="660400" progId="Equation.3">
                  <p:embed/>
                </p:oleObj>
              </mc:Choice>
              <mc:Fallback>
                <p:oleObj name="Equation" r:id="rId3" imgW="3390900" imgH="660400" progId="Equation.3">
                  <p:embed/>
                  <p:pic>
                    <p:nvPicPr>
                      <p:cNvPr id="375813" name="Object 4">
                        <a:extLst>
                          <a:ext uri="{FF2B5EF4-FFF2-40B4-BE49-F238E27FC236}">
                            <a16:creationId xmlns:a16="http://schemas.microsoft.com/office/drawing/2014/main" id="{81FFBFCA-07DF-4750-9046-1D8589EBF4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1428750"/>
                        <a:ext cx="7459662" cy="14525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6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6_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pattFill prst="narHorz">
            <a:fgClr>
              <a:schemeClr val="tx1"/>
            </a:fgClr>
            <a:bgClr>
              <a:schemeClr val="bg1"/>
            </a:bgClr>
          </a:patt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pattFill prst="narHorz">
            <a:fgClr>
              <a:schemeClr val="tx1"/>
            </a:fgClr>
            <a:bgClr>
              <a:schemeClr val="bg1"/>
            </a:bgClr>
          </a:patt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2464</TotalTime>
  <Words>2497</Words>
  <Application>Microsoft Office PowerPoint</Application>
  <PresentationFormat>On-screen Show (4:3)</PresentationFormat>
  <Paragraphs>443</Paragraphs>
  <Slides>47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71" baseType="lpstr">
      <vt:lpstr>Arial</vt:lpstr>
      <vt:lpstr>Arial Black</vt:lpstr>
      <vt:lpstr>Calibri</vt:lpstr>
      <vt:lpstr>Corbel</vt:lpstr>
      <vt:lpstr>Courier New</vt:lpstr>
      <vt:lpstr>Helvetica</vt:lpstr>
      <vt:lpstr>Helvetica Neue</vt:lpstr>
      <vt:lpstr>Helvetica Neue Light</vt:lpstr>
      <vt:lpstr>Helvetica Neue Medium</vt:lpstr>
      <vt:lpstr>Lucida Console</vt:lpstr>
      <vt:lpstr>Times</vt:lpstr>
      <vt:lpstr>Times New Roman</vt:lpstr>
      <vt:lpstr>Wingdings</vt:lpstr>
      <vt:lpstr>6_Default Design</vt:lpstr>
      <vt:lpstr>White</vt:lpstr>
      <vt:lpstr>6_Soaring</vt:lpstr>
      <vt:lpstr>2_Blends</vt:lpstr>
      <vt:lpstr>1_Default Design</vt:lpstr>
      <vt:lpstr>5_Blends</vt:lpstr>
      <vt:lpstr>5_Default Design</vt:lpstr>
      <vt:lpstr>4_Blends</vt:lpstr>
      <vt:lpstr>1_Beam</vt:lpstr>
      <vt:lpstr>2_Soaring</vt:lpstr>
      <vt:lpstr>Equation</vt:lpstr>
      <vt:lpstr>CS 31007                         Autumn 2021                  COMPUTER ORGANIZATION AND ARCHITECTURE</vt:lpstr>
      <vt:lpstr>What determines the execution time of a machine/assembly-level program P when it is run on a machine M? </vt:lpstr>
      <vt:lpstr>CPU Clocking</vt:lpstr>
      <vt:lpstr>What determines the clock frequency for a processor?</vt:lpstr>
      <vt:lpstr>Clock Timing</vt:lpstr>
      <vt:lpstr>PowerPoint Presentation</vt:lpstr>
      <vt:lpstr>Power Issues and CCT</vt:lpstr>
      <vt:lpstr>PowerPoint Presentation</vt:lpstr>
      <vt:lpstr>CPU Time</vt:lpstr>
      <vt:lpstr>CPU Time Example</vt:lpstr>
      <vt:lpstr>Instruction Count and CPI</vt:lpstr>
      <vt:lpstr>CPI Example</vt:lpstr>
      <vt:lpstr>CPI in More Detail</vt:lpstr>
      <vt:lpstr>CPI Example: Who is better?</vt:lpstr>
      <vt:lpstr>PowerPoint Presentation</vt:lpstr>
      <vt:lpstr>PowerPoint Presentation</vt:lpstr>
      <vt:lpstr>PowerPoint Presentation</vt:lpstr>
      <vt:lpstr>Performance Summary</vt:lpstr>
      <vt:lpstr>Reducing Power</vt:lpstr>
      <vt:lpstr>PowerPoint Presentation</vt:lpstr>
      <vt:lpstr>Example: Improving performance in steps</vt:lpstr>
      <vt:lpstr>PowerPoint Presentation</vt:lpstr>
      <vt:lpstr>PowerPoint Presentation</vt:lpstr>
      <vt:lpstr>PowerPoint Presentation</vt:lpstr>
      <vt:lpstr>Amdahl's Law</vt:lpstr>
      <vt:lpstr>Amdahl’s Law</vt:lpstr>
      <vt:lpstr>Example: Amdahl’s Law </vt:lpstr>
      <vt:lpstr>Example: Amdahl’s Law </vt:lpstr>
      <vt:lpstr>Pitfall: Amdahl’s Law</vt:lpstr>
      <vt:lpstr>Multiprocessors</vt:lpstr>
      <vt:lpstr>Parallelism: Adding multiple processors  </vt:lpstr>
      <vt:lpstr>Parallelism: Adding multiple processors  Amdahl’s Law versus Gustavson-Barsis Law</vt:lpstr>
      <vt:lpstr>Metrics of Performance</vt:lpstr>
      <vt:lpstr>ISA: RISC versus CISC</vt:lpstr>
      <vt:lpstr>PowerPoint Presentation</vt:lpstr>
      <vt:lpstr>Eight Great Ideas</vt:lpstr>
      <vt:lpstr>Intel Core i7 Wafer</vt:lpstr>
      <vt:lpstr>Defects in IC’s and Yield</vt:lpstr>
      <vt:lpstr>Integrated Circuit Cost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Concluding Remarks</vt:lpstr>
      <vt:lpstr>Next Class</vt:lpstr>
      <vt:lpstr>CS 31007                         Autumn 2021                  COMPUTER ORGANIZATION AND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31007                         Autumn 2021                  COMPUTER ORGANIZATION AND ARCHITECTURE</dc:title>
  <dc:creator>Bhargab Bhatta</dc:creator>
  <cp:lastModifiedBy>Sunanda Mandal</cp:lastModifiedBy>
  <cp:revision>18</cp:revision>
  <dcterms:created xsi:type="dcterms:W3CDTF">2021-08-17T13:57:50Z</dcterms:created>
  <dcterms:modified xsi:type="dcterms:W3CDTF">2021-09-06T06:27:11Z</dcterms:modified>
</cp:coreProperties>
</file>