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1494" r:id="rId2"/>
    <p:sldId id="1495" r:id="rId3"/>
    <p:sldId id="1496" r:id="rId4"/>
    <p:sldId id="1497" r:id="rId5"/>
    <p:sldId id="1498" r:id="rId6"/>
    <p:sldId id="1499" r:id="rId7"/>
    <p:sldId id="15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72CF8-B1D8-416B-A347-FBEAAE555244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CF56-F35B-4734-B286-5598E2C98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5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9728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53553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219068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43376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85836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79927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204089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E9E6-44F9-4312-9F12-1E4D855B6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824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4F01-AAC9-41B6-BF05-9BC0A1E6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036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F86A-75C3-4B5A-ABBE-D0A585CC2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1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FEE4-F340-41E6-9620-B8D1BE2D8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14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8331-02D3-4B70-A6BC-41E7347C4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8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9B9D7-B67C-428A-8913-732971614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32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4D06B-03DB-4E3A-957E-61B7181E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59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E4A8-A57A-48A3-8AEA-E7B90EE0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190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B869-4BC5-4772-803F-33B661901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4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A5D8-DE7D-43D3-AEC5-6E78B7AD8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13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3DF0-93EC-4B85-AFAD-2B5F916B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89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BBB72DF-3F29-496E-9BC0-DB8B1E1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7884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686926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#3: Tutorial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12 August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3786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18FE-1AF1-4F4B-A12E-8F2B087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3873"/>
            <a:ext cx="7772400" cy="11430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Tutorial/Quiz on Pre-requisites </a:t>
            </a:r>
            <a:br>
              <a:rPr lang="en-IN" sz="2800" dirty="0">
                <a:solidFill>
                  <a:schemeClr val="bg1"/>
                </a:solidFill>
                <a:effectLst/>
              </a:rPr>
            </a:br>
            <a:r>
              <a:rPr lang="en-IN" sz="2800" dirty="0">
                <a:solidFill>
                  <a:schemeClr val="bg1"/>
                </a:solidFill>
                <a:effectLst/>
              </a:rPr>
              <a:t>Boolean Algebra and Logic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6CB5C-94B5-4CE0-A1B5-7E6112326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8" y="1295762"/>
            <a:ext cx="9066983" cy="2514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03839-BD38-4178-94F7-850ABD07E62B}"/>
              </a:ext>
            </a:extLst>
          </p:cNvPr>
          <p:cNvSpPr txBox="1"/>
          <p:nvPr/>
        </p:nvSpPr>
        <p:spPr>
          <a:xfrm>
            <a:off x="619975" y="4647879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Answer: (iv)  1</a:t>
            </a:r>
          </a:p>
        </p:txBody>
      </p:sp>
      <p:grpSp>
        <p:nvGrpSpPr>
          <p:cNvPr id="15" name="Drawing">
            <a:extLst>
              <a:ext uri="{FF2B5EF4-FFF2-40B4-BE49-F238E27FC236}">
                <a16:creationId xmlns:a16="http://schemas.microsoft.com/office/drawing/2014/main" id="{92E07B93-648D-4BAC-80E3-AAAD4868758A}"/>
              </a:ext>
            </a:extLst>
          </p:cNvPr>
          <p:cNvGrpSpPr/>
          <p:nvPr/>
        </p:nvGrpSpPr>
        <p:grpSpPr>
          <a:xfrm>
            <a:off x="4716379" y="4172659"/>
            <a:ext cx="3581400" cy="2401468"/>
            <a:chOff x="0" y="0"/>
            <a:chExt cx="7159925" cy="5715473"/>
          </a:xfrm>
        </p:grpSpPr>
        <p:sp>
          <p:nvSpPr>
            <p:cNvPr id="16" name="Line">
              <a:extLst>
                <a:ext uri="{FF2B5EF4-FFF2-40B4-BE49-F238E27FC236}">
                  <a16:creationId xmlns:a16="http://schemas.microsoft.com/office/drawing/2014/main" id="{F491866B-AEFF-43A8-816C-E458AEF74F28}"/>
                </a:ext>
              </a:extLst>
            </p:cNvPr>
            <p:cNvSpPr/>
            <p:nvPr/>
          </p:nvSpPr>
          <p:spPr>
            <a:xfrm>
              <a:off x="1718285" y="867876"/>
              <a:ext cx="28522" cy="208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0" h="21569" extrusionOk="0">
                  <a:moveTo>
                    <a:pt x="12682" y="475"/>
                  </a:moveTo>
                  <a:cubicBezTo>
                    <a:pt x="14344" y="258"/>
                    <a:pt x="16005" y="41"/>
                    <a:pt x="16836" y="5"/>
                  </a:cubicBezTo>
                  <a:cubicBezTo>
                    <a:pt x="17667" y="-31"/>
                    <a:pt x="17667" y="113"/>
                    <a:pt x="16005" y="631"/>
                  </a:cubicBezTo>
                  <a:cubicBezTo>
                    <a:pt x="14344" y="1149"/>
                    <a:pt x="11021" y="2040"/>
                    <a:pt x="8528" y="2991"/>
                  </a:cubicBezTo>
                  <a:cubicBezTo>
                    <a:pt x="6036" y="3942"/>
                    <a:pt x="4375" y="4954"/>
                    <a:pt x="2713" y="5857"/>
                  </a:cubicBezTo>
                  <a:cubicBezTo>
                    <a:pt x="1052" y="6760"/>
                    <a:pt x="-610" y="7554"/>
                    <a:pt x="221" y="8409"/>
                  </a:cubicBezTo>
                  <a:cubicBezTo>
                    <a:pt x="1052" y="9264"/>
                    <a:pt x="4375" y="10179"/>
                    <a:pt x="6867" y="11046"/>
                  </a:cubicBezTo>
                  <a:cubicBezTo>
                    <a:pt x="9359" y="11913"/>
                    <a:pt x="11021" y="12732"/>
                    <a:pt x="13513" y="13526"/>
                  </a:cubicBezTo>
                  <a:cubicBezTo>
                    <a:pt x="16005" y="14321"/>
                    <a:pt x="19328" y="15091"/>
                    <a:pt x="20159" y="15922"/>
                  </a:cubicBezTo>
                  <a:cubicBezTo>
                    <a:pt x="20990" y="16753"/>
                    <a:pt x="19328" y="17644"/>
                    <a:pt x="17667" y="18535"/>
                  </a:cubicBezTo>
                  <a:cubicBezTo>
                    <a:pt x="16005" y="19426"/>
                    <a:pt x="14344" y="20317"/>
                    <a:pt x="14344" y="20823"/>
                  </a:cubicBezTo>
                  <a:cubicBezTo>
                    <a:pt x="14344" y="21328"/>
                    <a:pt x="16005" y="21449"/>
                    <a:pt x="17667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92DCD3AF-12FE-44A1-B88F-3F6A45E25FEE}"/>
                </a:ext>
              </a:extLst>
            </p:cNvPr>
            <p:cNvSpPr/>
            <p:nvPr/>
          </p:nvSpPr>
          <p:spPr>
            <a:xfrm>
              <a:off x="1751080" y="840170"/>
              <a:ext cx="3849451" cy="9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407" extrusionOk="0">
                  <a:moveTo>
                    <a:pt x="229" y="21407"/>
                  </a:moveTo>
                  <a:cubicBezTo>
                    <a:pt x="216" y="18773"/>
                    <a:pt x="203" y="16139"/>
                    <a:pt x="151" y="15085"/>
                  </a:cubicBezTo>
                  <a:cubicBezTo>
                    <a:pt x="98" y="14031"/>
                    <a:pt x="7" y="14558"/>
                    <a:pt x="1" y="15085"/>
                  </a:cubicBezTo>
                  <a:cubicBezTo>
                    <a:pt x="-6" y="15612"/>
                    <a:pt x="72" y="16139"/>
                    <a:pt x="314" y="16666"/>
                  </a:cubicBezTo>
                  <a:cubicBezTo>
                    <a:pt x="555" y="17192"/>
                    <a:pt x="959" y="17719"/>
                    <a:pt x="1416" y="17456"/>
                  </a:cubicBezTo>
                  <a:cubicBezTo>
                    <a:pt x="1872" y="17192"/>
                    <a:pt x="2381" y="16139"/>
                    <a:pt x="2877" y="15348"/>
                  </a:cubicBezTo>
                  <a:cubicBezTo>
                    <a:pt x="3372" y="14558"/>
                    <a:pt x="3855" y="14031"/>
                    <a:pt x="4318" y="13241"/>
                  </a:cubicBezTo>
                  <a:cubicBezTo>
                    <a:pt x="4781" y="12451"/>
                    <a:pt x="5224" y="11397"/>
                    <a:pt x="5707" y="10870"/>
                  </a:cubicBezTo>
                  <a:cubicBezTo>
                    <a:pt x="6190" y="10344"/>
                    <a:pt x="6711" y="10344"/>
                    <a:pt x="7233" y="10080"/>
                  </a:cubicBezTo>
                  <a:cubicBezTo>
                    <a:pt x="7755" y="9817"/>
                    <a:pt x="8277" y="9290"/>
                    <a:pt x="8811" y="9027"/>
                  </a:cubicBezTo>
                  <a:cubicBezTo>
                    <a:pt x="9346" y="8763"/>
                    <a:pt x="9894" y="8763"/>
                    <a:pt x="10429" y="8763"/>
                  </a:cubicBezTo>
                  <a:cubicBezTo>
                    <a:pt x="10964" y="8763"/>
                    <a:pt x="11485" y="8763"/>
                    <a:pt x="12014" y="8763"/>
                  </a:cubicBezTo>
                  <a:cubicBezTo>
                    <a:pt x="12542" y="8763"/>
                    <a:pt x="13077" y="8763"/>
                    <a:pt x="13598" y="8763"/>
                  </a:cubicBezTo>
                  <a:cubicBezTo>
                    <a:pt x="14120" y="8763"/>
                    <a:pt x="14629" y="8763"/>
                    <a:pt x="15157" y="8763"/>
                  </a:cubicBezTo>
                  <a:cubicBezTo>
                    <a:pt x="15685" y="8763"/>
                    <a:pt x="16233" y="8763"/>
                    <a:pt x="16703" y="8236"/>
                  </a:cubicBezTo>
                  <a:cubicBezTo>
                    <a:pt x="17172" y="7709"/>
                    <a:pt x="17564" y="6656"/>
                    <a:pt x="17916" y="5602"/>
                  </a:cubicBezTo>
                  <a:cubicBezTo>
                    <a:pt x="18268" y="4548"/>
                    <a:pt x="18581" y="3495"/>
                    <a:pt x="18901" y="2705"/>
                  </a:cubicBezTo>
                  <a:cubicBezTo>
                    <a:pt x="19220" y="1914"/>
                    <a:pt x="19546" y="1387"/>
                    <a:pt x="19924" y="861"/>
                  </a:cubicBezTo>
                  <a:cubicBezTo>
                    <a:pt x="20303" y="334"/>
                    <a:pt x="20733" y="-193"/>
                    <a:pt x="21020" y="70"/>
                  </a:cubicBezTo>
                  <a:cubicBezTo>
                    <a:pt x="21307" y="334"/>
                    <a:pt x="21451" y="1387"/>
                    <a:pt x="21594" y="2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EC4A812F-E2BE-4511-9935-1136A3C8F1DB}"/>
                </a:ext>
              </a:extLst>
            </p:cNvPr>
            <p:cNvSpPr/>
            <p:nvPr/>
          </p:nvSpPr>
          <p:spPr>
            <a:xfrm>
              <a:off x="5579603" y="892741"/>
              <a:ext cx="129347" cy="191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74" extrusionOk="0">
                  <a:moveTo>
                    <a:pt x="0" y="79"/>
                  </a:moveTo>
                  <a:cubicBezTo>
                    <a:pt x="1929" y="26"/>
                    <a:pt x="3857" y="-26"/>
                    <a:pt x="4821" y="13"/>
                  </a:cubicBezTo>
                  <a:cubicBezTo>
                    <a:pt x="5786" y="53"/>
                    <a:pt x="5786" y="184"/>
                    <a:pt x="5979" y="696"/>
                  </a:cubicBezTo>
                  <a:cubicBezTo>
                    <a:pt x="6171" y="1208"/>
                    <a:pt x="6557" y="2100"/>
                    <a:pt x="6943" y="2887"/>
                  </a:cubicBezTo>
                  <a:cubicBezTo>
                    <a:pt x="7329" y="3675"/>
                    <a:pt x="7714" y="4357"/>
                    <a:pt x="8679" y="5197"/>
                  </a:cubicBezTo>
                  <a:cubicBezTo>
                    <a:pt x="9643" y="6037"/>
                    <a:pt x="11186" y="7034"/>
                    <a:pt x="12536" y="7979"/>
                  </a:cubicBezTo>
                  <a:cubicBezTo>
                    <a:pt x="13886" y="8924"/>
                    <a:pt x="15043" y="9816"/>
                    <a:pt x="16200" y="10695"/>
                  </a:cubicBezTo>
                  <a:cubicBezTo>
                    <a:pt x="17357" y="11574"/>
                    <a:pt x="18514" y="12441"/>
                    <a:pt x="19479" y="13280"/>
                  </a:cubicBezTo>
                  <a:cubicBezTo>
                    <a:pt x="20443" y="14120"/>
                    <a:pt x="21214" y="14934"/>
                    <a:pt x="21407" y="15813"/>
                  </a:cubicBezTo>
                  <a:cubicBezTo>
                    <a:pt x="21600" y="16692"/>
                    <a:pt x="21214" y="17637"/>
                    <a:pt x="20443" y="18411"/>
                  </a:cubicBezTo>
                  <a:cubicBezTo>
                    <a:pt x="19671" y="19186"/>
                    <a:pt x="18514" y="19789"/>
                    <a:pt x="18321" y="20288"/>
                  </a:cubicBezTo>
                  <a:cubicBezTo>
                    <a:pt x="18129" y="20787"/>
                    <a:pt x="18900" y="21180"/>
                    <a:pt x="19671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B1ABE7C2-9EBF-4394-B428-B4E4D1AB9AD8}"/>
                </a:ext>
              </a:extLst>
            </p:cNvPr>
            <p:cNvSpPr/>
            <p:nvPr/>
          </p:nvSpPr>
          <p:spPr>
            <a:xfrm>
              <a:off x="1840667" y="2859923"/>
              <a:ext cx="3769531" cy="104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0" y="21600"/>
                  </a:moveTo>
                  <a:cubicBezTo>
                    <a:pt x="280" y="20640"/>
                    <a:pt x="559" y="19680"/>
                    <a:pt x="965" y="19200"/>
                  </a:cubicBezTo>
                  <a:cubicBezTo>
                    <a:pt x="1372" y="18720"/>
                    <a:pt x="1904" y="18720"/>
                    <a:pt x="2404" y="18240"/>
                  </a:cubicBezTo>
                  <a:cubicBezTo>
                    <a:pt x="2903" y="17760"/>
                    <a:pt x="3369" y="16800"/>
                    <a:pt x="3829" y="15840"/>
                  </a:cubicBezTo>
                  <a:cubicBezTo>
                    <a:pt x="4288" y="14880"/>
                    <a:pt x="4741" y="13920"/>
                    <a:pt x="5187" y="13200"/>
                  </a:cubicBezTo>
                  <a:cubicBezTo>
                    <a:pt x="5633" y="12480"/>
                    <a:pt x="6073" y="12000"/>
                    <a:pt x="6552" y="11280"/>
                  </a:cubicBezTo>
                  <a:cubicBezTo>
                    <a:pt x="7031" y="10560"/>
                    <a:pt x="7551" y="9600"/>
                    <a:pt x="8057" y="8880"/>
                  </a:cubicBezTo>
                  <a:cubicBezTo>
                    <a:pt x="8563" y="8160"/>
                    <a:pt x="9055" y="7680"/>
                    <a:pt x="9568" y="7440"/>
                  </a:cubicBezTo>
                  <a:cubicBezTo>
                    <a:pt x="10081" y="7200"/>
                    <a:pt x="10614" y="7200"/>
                    <a:pt x="11106" y="7200"/>
                  </a:cubicBezTo>
                  <a:cubicBezTo>
                    <a:pt x="11599" y="7200"/>
                    <a:pt x="12052" y="7200"/>
                    <a:pt x="12458" y="6480"/>
                  </a:cubicBezTo>
                  <a:cubicBezTo>
                    <a:pt x="12864" y="5760"/>
                    <a:pt x="13224" y="4320"/>
                    <a:pt x="13610" y="3360"/>
                  </a:cubicBezTo>
                  <a:cubicBezTo>
                    <a:pt x="13996" y="2400"/>
                    <a:pt x="14409" y="1920"/>
                    <a:pt x="14868" y="1440"/>
                  </a:cubicBezTo>
                  <a:cubicBezTo>
                    <a:pt x="15328" y="960"/>
                    <a:pt x="15834" y="480"/>
                    <a:pt x="16353" y="240"/>
                  </a:cubicBezTo>
                  <a:cubicBezTo>
                    <a:pt x="16873" y="0"/>
                    <a:pt x="17405" y="0"/>
                    <a:pt x="17951" y="0"/>
                  </a:cubicBezTo>
                  <a:cubicBezTo>
                    <a:pt x="18497" y="0"/>
                    <a:pt x="19056" y="0"/>
                    <a:pt x="19569" y="240"/>
                  </a:cubicBezTo>
                  <a:cubicBezTo>
                    <a:pt x="20082" y="480"/>
                    <a:pt x="20548" y="960"/>
                    <a:pt x="20848" y="1200"/>
                  </a:cubicBezTo>
                  <a:cubicBezTo>
                    <a:pt x="21147" y="1440"/>
                    <a:pt x="21280" y="1440"/>
                    <a:pt x="21387" y="1200"/>
                  </a:cubicBezTo>
                  <a:cubicBezTo>
                    <a:pt x="21493" y="960"/>
                    <a:pt x="21573" y="480"/>
                    <a:pt x="21587" y="960"/>
                  </a:cubicBezTo>
                  <a:cubicBezTo>
                    <a:pt x="21600" y="1440"/>
                    <a:pt x="21547" y="2880"/>
                    <a:pt x="21520" y="3840"/>
                  </a:cubicBezTo>
                  <a:cubicBezTo>
                    <a:pt x="21493" y="4800"/>
                    <a:pt x="21493" y="5280"/>
                    <a:pt x="21493" y="5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6C039605-376E-4AED-9C4F-C677FC848BC1}"/>
                </a:ext>
              </a:extLst>
            </p:cNvPr>
            <p:cNvSpPr/>
            <p:nvPr/>
          </p:nvSpPr>
          <p:spPr>
            <a:xfrm>
              <a:off x="1756960" y="1813579"/>
              <a:ext cx="3877355" cy="69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0" y="21600"/>
                  </a:moveTo>
                  <a:cubicBezTo>
                    <a:pt x="388" y="20160"/>
                    <a:pt x="777" y="18720"/>
                    <a:pt x="1204" y="18360"/>
                  </a:cubicBezTo>
                  <a:cubicBezTo>
                    <a:pt x="1632" y="18000"/>
                    <a:pt x="2098" y="18720"/>
                    <a:pt x="2583" y="18720"/>
                  </a:cubicBezTo>
                  <a:cubicBezTo>
                    <a:pt x="3069" y="18720"/>
                    <a:pt x="3574" y="18000"/>
                    <a:pt x="4073" y="17280"/>
                  </a:cubicBezTo>
                  <a:cubicBezTo>
                    <a:pt x="4571" y="16560"/>
                    <a:pt x="5063" y="15840"/>
                    <a:pt x="5542" y="15120"/>
                  </a:cubicBezTo>
                  <a:cubicBezTo>
                    <a:pt x="6022" y="14400"/>
                    <a:pt x="6488" y="13680"/>
                    <a:pt x="6935" y="12960"/>
                  </a:cubicBezTo>
                  <a:cubicBezTo>
                    <a:pt x="7381" y="12240"/>
                    <a:pt x="7809" y="11520"/>
                    <a:pt x="8288" y="10800"/>
                  </a:cubicBezTo>
                  <a:cubicBezTo>
                    <a:pt x="8767" y="10080"/>
                    <a:pt x="9298" y="9360"/>
                    <a:pt x="9809" y="8280"/>
                  </a:cubicBezTo>
                  <a:cubicBezTo>
                    <a:pt x="10321" y="7200"/>
                    <a:pt x="10813" y="5760"/>
                    <a:pt x="11299" y="4680"/>
                  </a:cubicBezTo>
                  <a:cubicBezTo>
                    <a:pt x="11784" y="3600"/>
                    <a:pt x="12263" y="2880"/>
                    <a:pt x="12794" y="2520"/>
                  </a:cubicBezTo>
                  <a:cubicBezTo>
                    <a:pt x="13325" y="2160"/>
                    <a:pt x="13908" y="2160"/>
                    <a:pt x="14465" y="2160"/>
                  </a:cubicBezTo>
                  <a:cubicBezTo>
                    <a:pt x="15022" y="2160"/>
                    <a:pt x="15553" y="2160"/>
                    <a:pt x="16071" y="1800"/>
                  </a:cubicBezTo>
                  <a:cubicBezTo>
                    <a:pt x="16588" y="1440"/>
                    <a:pt x="17094" y="720"/>
                    <a:pt x="17592" y="360"/>
                  </a:cubicBezTo>
                  <a:cubicBezTo>
                    <a:pt x="18091" y="0"/>
                    <a:pt x="18583" y="0"/>
                    <a:pt x="19107" y="0"/>
                  </a:cubicBezTo>
                  <a:cubicBezTo>
                    <a:pt x="19632" y="0"/>
                    <a:pt x="20188" y="0"/>
                    <a:pt x="20577" y="0"/>
                  </a:cubicBezTo>
                  <a:cubicBezTo>
                    <a:pt x="20965" y="0"/>
                    <a:pt x="21186" y="0"/>
                    <a:pt x="21341" y="360"/>
                  </a:cubicBezTo>
                  <a:cubicBezTo>
                    <a:pt x="21496" y="720"/>
                    <a:pt x="21587" y="1440"/>
                    <a:pt x="21594" y="1800"/>
                  </a:cubicBezTo>
                  <a:cubicBezTo>
                    <a:pt x="21600" y="2160"/>
                    <a:pt x="21522" y="2160"/>
                    <a:pt x="21458" y="2520"/>
                  </a:cubicBezTo>
                  <a:cubicBezTo>
                    <a:pt x="21393" y="2880"/>
                    <a:pt x="21341" y="3600"/>
                    <a:pt x="21289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1" name="Line">
              <a:extLst>
                <a:ext uri="{FF2B5EF4-FFF2-40B4-BE49-F238E27FC236}">
                  <a16:creationId xmlns:a16="http://schemas.microsoft.com/office/drawing/2014/main" id="{62B195B8-D904-4756-9B2C-DA07D7809A2B}"/>
                </a:ext>
              </a:extLst>
            </p:cNvPr>
            <p:cNvSpPr/>
            <p:nvPr/>
          </p:nvSpPr>
          <p:spPr>
            <a:xfrm>
              <a:off x="3647354" y="934650"/>
              <a:ext cx="62782" cy="1880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extrusionOk="0">
                  <a:moveTo>
                    <a:pt x="0" y="0"/>
                  </a:moveTo>
                  <a:cubicBezTo>
                    <a:pt x="1600" y="267"/>
                    <a:pt x="3200" y="533"/>
                    <a:pt x="4400" y="1000"/>
                  </a:cubicBezTo>
                  <a:cubicBezTo>
                    <a:pt x="5600" y="1467"/>
                    <a:pt x="6400" y="2133"/>
                    <a:pt x="6000" y="2973"/>
                  </a:cubicBezTo>
                  <a:cubicBezTo>
                    <a:pt x="5600" y="3813"/>
                    <a:pt x="4000" y="4827"/>
                    <a:pt x="4000" y="5800"/>
                  </a:cubicBezTo>
                  <a:cubicBezTo>
                    <a:pt x="4000" y="6773"/>
                    <a:pt x="5600" y="7707"/>
                    <a:pt x="6800" y="8667"/>
                  </a:cubicBezTo>
                  <a:cubicBezTo>
                    <a:pt x="8000" y="9627"/>
                    <a:pt x="8800" y="10613"/>
                    <a:pt x="9600" y="11520"/>
                  </a:cubicBezTo>
                  <a:cubicBezTo>
                    <a:pt x="10400" y="12427"/>
                    <a:pt x="11200" y="13253"/>
                    <a:pt x="11200" y="14120"/>
                  </a:cubicBezTo>
                  <a:cubicBezTo>
                    <a:pt x="11200" y="14987"/>
                    <a:pt x="10400" y="15893"/>
                    <a:pt x="10400" y="16813"/>
                  </a:cubicBezTo>
                  <a:cubicBezTo>
                    <a:pt x="10400" y="17733"/>
                    <a:pt x="11200" y="18667"/>
                    <a:pt x="11600" y="19400"/>
                  </a:cubicBezTo>
                  <a:cubicBezTo>
                    <a:pt x="12000" y="20133"/>
                    <a:pt x="12000" y="20667"/>
                    <a:pt x="11600" y="21013"/>
                  </a:cubicBezTo>
                  <a:cubicBezTo>
                    <a:pt x="11200" y="21360"/>
                    <a:pt x="10400" y="21520"/>
                    <a:pt x="12000" y="21560"/>
                  </a:cubicBezTo>
                  <a:cubicBezTo>
                    <a:pt x="13600" y="21600"/>
                    <a:pt x="17600" y="21520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50E22602-3903-437E-9479-2402CA82E26C}"/>
                </a:ext>
              </a:extLst>
            </p:cNvPr>
            <p:cNvSpPr/>
            <p:nvPr/>
          </p:nvSpPr>
          <p:spPr>
            <a:xfrm>
              <a:off x="4627121" y="941626"/>
              <a:ext cx="87506" cy="194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78" extrusionOk="0">
                  <a:moveTo>
                    <a:pt x="2633" y="0"/>
                  </a:moveTo>
                  <a:cubicBezTo>
                    <a:pt x="2065" y="876"/>
                    <a:pt x="1496" y="1753"/>
                    <a:pt x="928" y="2706"/>
                  </a:cubicBezTo>
                  <a:cubicBezTo>
                    <a:pt x="359" y="3660"/>
                    <a:pt x="-209" y="4691"/>
                    <a:pt x="75" y="5645"/>
                  </a:cubicBezTo>
                  <a:cubicBezTo>
                    <a:pt x="359" y="6599"/>
                    <a:pt x="1496" y="7475"/>
                    <a:pt x="2633" y="8351"/>
                  </a:cubicBezTo>
                  <a:cubicBezTo>
                    <a:pt x="3770" y="9228"/>
                    <a:pt x="4907" y="10104"/>
                    <a:pt x="6044" y="10968"/>
                  </a:cubicBezTo>
                  <a:cubicBezTo>
                    <a:pt x="7181" y="11831"/>
                    <a:pt x="8317" y="12682"/>
                    <a:pt x="10023" y="13519"/>
                  </a:cubicBezTo>
                  <a:cubicBezTo>
                    <a:pt x="11728" y="14357"/>
                    <a:pt x="14001" y="15182"/>
                    <a:pt x="15138" y="16161"/>
                  </a:cubicBezTo>
                  <a:cubicBezTo>
                    <a:pt x="16275" y="17141"/>
                    <a:pt x="16275" y="18275"/>
                    <a:pt x="15991" y="19100"/>
                  </a:cubicBezTo>
                  <a:cubicBezTo>
                    <a:pt x="15707" y="19925"/>
                    <a:pt x="15138" y="20440"/>
                    <a:pt x="14854" y="20762"/>
                  </a:cubicBezTo>
                  <a:cubicBezTo>
                    <a:pt x="14570" y="21084"/>
                    <a:pt x="14570" y="21213"/>
                    <a:pt x="14570" y="21342"/>
                  </a:cubicBezTo>
                  <a:cubicBezTo>
                    <a:pt x="14570" y="21471"/>
                    <a:pt x="14570" y="21600"/>
                    <a:pt x="15707" y="21574"/>
                  </a:cubicBezTo>
                  <a:cubicBezTo>
                    <a:pt x="16844" y="21548"/>
                    <a:pt x="19117" y="21368"/>
                    <a:pt x="21391" y="21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3" name="Line">
              <a:extLst>
                <a:ext uri="{FF2B5EF4-FFF2-40B4-BE49-F238E27FC236}">
                  <a16:creationId xmlns:a16="http://schemas.microsoft.com/office/drawing/2014/main" id="{0C9118EE-E021-46F6-837A-4B3B0293544C}"/>
                </a:ext>
              </a:extLst>
            </p:cNvPr>
            <p:cNvSpPr/>
            <p:nvPr/>
          </p:nvSpPr>
          <p:spPr>
            <a:xfrm>
              <a:off x="2719596" y="981567"/>
              <a:ext cx="97261" cy="194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70" extrusionOk="0">
                  <a:moveTo>
                    <a:pt x="0" y="177"/>
                  </a:moveTo>
                  <a:cubicBezTo>
                    <a:pt x="2057" y="73"/>
                    <a:pt x="4114" y="-30"/>
                    <a:pt x="5143" y="9"/>
                  </a:cubicBezTo>
                  <a:cubicBezTo>
                    <a:pt x="6171" y="48"/>
                    <a:pt x="6171" y="228"/>
                    <a:pt x="6171" y="887"/>
                  </a:cubicBezTo>
                  <a:cubicBezTo>
                    <a:pt x="6171" y="1546"/>
                    <a:pt x="6171" y="2683"/>
                    <a:pt x="6943" y="3678"/>
                  </a:cubicBezTo>
                  <a:cubicBezTo>
                    <a:pt x="7714" y="4672"/>
                    <a:pt x="9257" y="5525"/>
                    <a:pt x="11314" y="6442"/>
                  </a:cubicBezTo>
                  <a:cubicBezTo>
                    <a:pt x="13371" y="7359"/>
                    <a:pt x="15943" y="8341"/>
                    <a:pt x="17743" y="9310"/>
                  </a:cubicBezTo>
                  <a:cubicBezTo>
                    <a:pt x="19543" y="10279"/>
                    <a:pt x="20571" y="11235"/>
                    <a:pt x="21086" y="12230"/>
                  </a:cubicBezTo>
                  <a:cubicBezTo>
                    <a:pt x="21600" y="13225"/>
                    <a:pt x="21600" y="14258"/>
                    <a:pt x="21343" y="15175"/>
                  </a:cubicBezTo>
                  <a:cubicBezTo>
                    <a:pt x="21086" y="16092"/>
                    <a:pt x="20571" y="16893"/>
                    <a:pt x="19543" y="17578"/>
                  </a:cubicBezTo>
                  <a:cubicBezTo>
                    <a:pt x="18514" y="18263"/>
                    <a:pt x="16971" y="18831"/>
                    <a:pt x="16457" y="19387"/>
                  </a:cubicBezTo>
                  <a:cubicBezTo>
                    <a:pt x="15943" y="19942"/>
                    <a:pt x="16457" y="20485"/>
                    <a:pt x="16714" y="20821"/>
                  </a:cubicBezTo>
                  <a:cubicBezTo>
                    <a:pt x="16971" y="21157"/>
                    <a:pt x="16971" y="21286"/>
                    <a:pt x="16200" y="21376"/>
                  </a:cubicBezTo>
                  <a:cubicBezTo>
                    <a:pt x="15429" y="21467"/>
                    <a:pt x="13886" y="21518"/>
                    <a:pt x="12343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1F9A8635-29C3-479F-BC4C-934B6998F487}"/>
                </a:ext>
              </a:extLst>
            </p:cNvPr>
            <p:cNvSpPr/>
            <p:nvPr/>
          </p:nvSpPr>
          <p:spPr>
            <a:xfrm>
              <a:off x="2800978" y="523088"/>
              <a:ext cx="1731186" cy="8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extrusionOk="0">
                  <a:moveTo>
                    <a:pt x="899" y="21600"/>
                  </a:moveTo>
                  <a:cubicBezTo>
                    <a:pt x="754" y="21600"/>
                    <a:pt x="609" y="21600"/>
                    <a:pt x="420" y="20700"/>
                  </a:cubicBezTo>
                  <a:cubicBezTo>
                    <a:pt x="232" y="19800"/>
                    <a:pt x="0" y="18000"/>
                    <a:pt x="0" y="16800"/>
                  </a:cubicBezTo>
                  <a:cubicBezTo>
                    <a:pt x="0" y="15600"/>
                    <a:pt x="232" y="15000"/>
                    <a:pt x="681" y="14400"/>
                  </a:cubicBezTo>
                  <a:cubicBezTo>
                    <a:pt x="1131" y="13800"/>
                    <a:pt x="1798" y="13200"/>
                    <a:pt x="2740" y="13200"/>
                  </a:cubicBezTo>
                  <a:cubicBezTo>
                    <a:pt x="3682" y="13200"/>
                    <a:pt x="4900" y="13800"/>
                    <a:pt x="6031" y="13500"/>
                  </a:cubicBezTo>
                  <a:cubicBezTo>
                    <a:pt x="7161" y="13200"/>
                    <a:pt x="8205" y="12000"/>
                    <a:pt x="9191" y="10500"/>
                  </a:cubicBezTo>
                  <a:cubicBezTo>
                    <a:pt x="10177" y="9000"/>
                    <a:pt x="11104" y="7200"/>
                    <a:pt x="12134" y="5700"/>
                  </a:cubicBezTo>
                  <a:cubicBezTo>
                    <a:pt x="13163" y="4200"/>
                    <a:pt x="14294" y="3000"/>
                    <a:pt x="15323" y="2100"/>
                  </a:cubicBezTo>
                  <a:cubicBezTo>
                    <a:pt x="16352" y="1200"/>
                    <a:pt x="17280" y="600"/>
                    <a:pt x="18251" y="300"/>
                  </a:cubicBezTo>
                  <a:cubicBezTo>
                    <a:pt x="19223" y="0"/>
                    <a:pt x="20237" y="0"/>
                    <a:pt x="20832" y="0"/>
                  </a:cubicBezTo>
                  <a:cubicBezTo>
                    <a:pt x="21426" y="0"/>
                    <a:pt x="21600" y="0"/>
                    <a:pt x="21586" y="1200"/>
                  </a:cubicBezTo>
                  <a:cubicBezTo>
                    <a:pt x="21571" y="2400"/>
                    <a:pt x="21368" y="4800"/>
                    <a:pt x="21165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21B0B386-975A-400B-933B-D59A646983B4}"/>
                </a:ext>
              </a:extLst>
            </p:cNvPr>
            <p:cNvSpPr/>
            <p:nvPr/>
          </p:nvSpPr>
          <p:spPr>
            <a:xfrm>
              <a:off x="3531094" y="0"/>
              <a:ext cx="297628" cy="32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extrusionOk="0">
                  <a:moveTo>
                    <a:pt x="12994" y="4656"/>
                  </a:moveTo>
                  <a:cubicBezTo>
                    <a:pt x="10969" y="6676"/>
                    <a:pt x="8944" y="8697"/>
                    <a:pt x="7003" y="11027"/>
                  </a:cubicBezTo>
                  <a:cubicBezTo>
                    <a:pt x="5062" y="13358"/>
                    <a:pt x="3206" y="16000"/>
                    <a:pt x="1941" y="17632"/>
                  </a:cubicBezTo>
                  <a:cubicBezTo>
                    <a:pt x="675" y="19263"/>
                    <a:pt x="0" y="19885"/>
                    <a:pt x="0" y="19807"/>
                  </a:cubicBezTo>
                  <a:cubicBezTo>
                    <a:pt x="0" y="19730"/>
                    <a:pt x="675" y="18953"/>
                    <a:pt x="2025" y="16622"/>
                  </a:cubicBezTo>
                  <a:cubicBezTo>
                    <a:pt x="3375" y="14291"/>
                    <a:pt x="5400" y="10406"/>
                    <a:pt x="7256" y="7453"/>
                  </a:cubicBezTo>
                  <a:cubicBezTo>
                    <a:pt x="9113" y="4501"/>
                    <a:pt x="10800" y="2481"/>
                    <a:pt x="12319" y="1315"/>
                  </a:cubicBezTo>
                  <a:cubicBezTo>
                    <a:pt x="13838" y="150"/>
                    <a:pt x="15188" y="-161"/>
                    <a:pt x="16116" y="72"/>
                  </a:cubicBezTo>
                  <a:cubicBezTo>
                    <a:pt x="17044" y="305"/>
                    <a:pt x="17550" y="1082"/>
                    <a:pt x="18056" y="3491"/>
                  </a:cubicBezTo>
                  <a:cubicBezTo>
                    <a:pt x="18562" y="5899"/>
                    <a:pt x="19069" y="9940"/>
                    <a:pt x="19659" y="13203"/>
                  </a:cubicBezTo>
                  <a:cubicBezTo>
                    <a:pt x="20250" y="16466"/>
                    <a:pt x="20925" y="18953"/>
                    <a:pt x="2160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D859B784-E140-41D7-B38C-9D407CA40932}"/>
                </a:ext>
              </a:extLst>
            </p:cNvPr>
            <p:cNvSpPr/>
            <p:nvPr/>
          </p:nvSpPr>
          <p:spPr>
            <a:xfrm>
              <a:off x="3633403" y="223081"/>
              <a:ext cx="195319" cy="2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19978"/>
                  </a:moveTo>
                  <a:cubicBezTo>
                    <a:pt x="4886" y="11670"/>
                    <a:pt x="9771" y="3363"/>
                    <a:pt x="13371" y="870"/>
                  </a:cubicBezTo>
                  <a:cubicBezTo>
                    <a:pt x="16971" y="-1622"/>
                    <a:pt x="19286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6B11654F-3D53-4DEF-8139-C16F31B6B7A2}"/>
                </a:ext>
              </a:extLst>
            </p:cNvPr>
            <p:cNvSpPr/>
            <p:nvPr/>
          </p:nvSpPr>
          <p:spPr>
            <a:xfrm>
              <a:off x="3800523" y="3152899"/>
              <a:ext cx="1805708" cy="2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054" extrusionOk="0">
                  <a:moveTo>
                    <a:pt x="1085" y="5400"/>
                  </a:moveTo>
                  <a:cubicBezTo>
                    <a:pt x="808" y="5400"/>
                    <a:pt x="531" y="5400"/>
                    <a:pt x="323" y="8100"/>
                  </a:cubicBezTo>
                  <a:cubicBezTo>
                    <a:pt x="115" y="10800"/>
                    <a:pt x="-24" y="16200"/>
                    <a:pt x="4" y="18900"/>
                  </a:cubicBezTo>
                  <a:cubicBezTo>
                    <a:pt x="31" y="21600"/>
                    <a:pt x="226" y="21600"/>
                    <a:pt x="711" y="19800"/>
                  </a:cubicBezTo>
                  <a:cubicBezTo>
                    <a:pt x="1196" y="18000"/>
                    <a:pt x="1972" y="14400"/>
                    <a:pt x="2943" y="11700"/>
                  </a:cubicBezTo>
                  <a:cubicBezTo>
                    <a:pt x="3913" y="9000"/>
                    <a:pt x="5078" y="7200"/>
                    <a:pt x="6159" y="5400"/>
                  </a:cubicBezTo>
                  <a:cubicBezTo>
                    <a:pt x="7241" y="3600"/>
                    <a:pt x="8239" y="1800"/>
                    <a:pt x="9320" y="900"/>
                  </a:cubicBezTo>
                  <a:cubicBezTo>
                    <a:pt x="10402" y="0"/>
                    <a:pt x="11566" y="0"/>
                    <a:pt x="12717" y="0"/>
                  </a:cubicBezTo>
                  <a:cubicBezTo>
                    <a:pt x="13868" y="0"/>
                    <a:pt x="15004" y="0"/>
                    <a:pt x="16169" y="0"/>
                  </a:cubicBezTo>
                  <a:cubicBezTo>
                    <a:pt x="17334" y="0"/>
                    <a:pt x="18526" y="0"/>
                    <a:pt x="19330" y="0"/>
                  </a:cubicBezTo>
                  <a:cubicBezTo>
                    <a:pt x="20134" y="0"/>
                    <a:pt x="20550" y="0"/>
                    <a:pt x="20883" y="0"/>
                  </a:cubicBezTo>
                  <a:cubicBezTo>
                    <a:pt x="21216" y="0"/>
                    <a:pt x="21465" y="0"/>
                    <a:pt x="21521" y="2700"/>
                  </a:cubicBezTo>
                  <a:cubicBezTo>
                    <a:pt x="21576" y="5400"/>
                    <a:pt x="21437" y="10800"/>
                    <a:pt x="21299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3663C5E8-BCF8-446F-B24D-654AEE00F805}"/>
                </a:ext>
              </a:extLst>
            </p:cNvPr>
            <p:cNvSpPr/>
            <p:nvPr/>
          </p:nvSpPr>
          <p:spPr>
            <a:xfrm>
              <a:off x="4868632" y="3445875"/>
              <a:ext cx="62239" cy="35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extrusionOk="0">
                  <a:moveTo>
                    <a:pt x="20648" y="0"/>
                  </a:moveTo>
                  <a:cubicBezTo>
                    <a:pt x="14477" y="1694"/>
                    <a:pt x="8305" y="3388"/>
                    <a:pt x="4448" y="6282"/>
                  </a:cubicBezTo>
                  <a:cubicBezTo>
                    <a:pt x="591" y="9176"/>
                    <a:pt x="-952" y="13271"/>
                    <a:pt x="591" y="16024"/>
                  </a:cubicBezTo>
                  <a:cubicBezTo>
                    <a:pt x="2134" y="18776"/>
                    <a:pt x="6762" y="20188"/>
                    <a:pt x="113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71095D6F-36FA-4A1B-8A38-E2CA315086AF}"/>
                </a:ext>
              </a:extLst>
            </p:cNvPr>
            <p:cNvSpPr/>
            <p:nvPr/>
          </p:nvSpPr>
          <p:spPr>
            <a:xfrm>
              <a:off x="4847163" y="3464316"/>
              <a:ext cx="221649" cy="37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77" extrusionOk="0">
                  <a:moveTo>
                    <a:pt x="0" y="2116"/>
                  </a:moveTo>
                  <a:cubicBezTo>
                    <a:pt x="445" y="1457"/>
                    <a:pt x="891" y="799"/>
                    <a:pt x="1781" y="470"/>
                  </a:cubicBezTo>
                  <a:cubicBezTo>
                    <a:pt x="2672" y="140"/>
                    <a:pt x="4008" y="140"/>
                    <a:pt x="5790" y="75"/>
                  </a:cubicBezTo>
                  <a:cubicBezTo>
                    <a:pt x="7571" y="9"/>
                    <a:pt x="9798" y="-123"/>
                    <a:pt x="11691" y="272"/>
                  </a:cubicBezTo>
                  <a:cubicBezTo>
                    <a:pt x="13583" y="667"/>
                    <a:pt x="15142" y="1589"/>
                    <a:pt x="15588" y="2709"/>
                  </a:cubicBezTo>
                  <a:cubicBezTo>
                    <a:pt x="16033" y="3828"/>
                    <a:pt x="15365" y="5145"/>
                    <a:pt x="13918" y="6265"/>
                  </a:cubicBezTo>
                  <a:cubicBezTo>
                    <a:pt x="12470" y="7384"/>
                    <a:pt x="10243" y="8306"/>
                    <a:pt x="8462" y="8833"/>
                  </a:cubicBezTo>
                  <a:cubicBezTo>
                    <a:pt x="6680" y="9360"/>
                    <a:pt x="5344" y="9492"/>
                    <a:pt x="5344" y="9557"/>
                  </a:cubicBezTo>
                  <a:cubicBezTo>
                    <a:pt x="5344" y="9623"/>
                    <a:pt x="6680" y="9623"/>
                    <a:pt x="8796" y="9557"/>
                  </a:cubicBezTo>
                  <a:cubicBezTo>
                    <a:pt x="10911" y="9492"/>
                    <a:pt x="13806" y="9360"/>
                    <a:pt x="16144" y="10018"/>
                  </a:cubicBezTo>
                  <a:cubicBezTo>
                    <a:pt x="18482" y="10677"/>
                    <a:pt x="20264" y="12126"/>
                    <a:pt x="20932" y="13509"/>
                  </a:cubicBezTo>
                  <a:cubicBezTo>
                    <a:pt x="21600" y="14892"/>
                    <a:pt x="21155" y="16209"/>
                    <a:pt x="19373" y="17460"/>
                  </a:cubicBezTo>
                  <a:cubicBezTo>
                    <a:pt x="17592" y="18711"/>
                    <a:pt x="14474" y="19897"/>
                    <a:pt x="11245" y="20555"/>
                  </a:cubicBezTo>
                  <a:cubicBezTo>
                    <a:pt x="8016" y="21214"/>
                    <a:pt x="4676" y="21345"/>
                    <a:pt x="1336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E00A34FE-E089-455C-9AC4-868E9B659D77}"/>
                </a:ext>
              </a:extLst>
            </p:cNvPr>
            <p:cNvSpPr/>
            <p:nvPr/>
          </p:nvSpPr>
          <p:spPr>
            <a:xfrm>
              <a:off x="1415671" y="1947479"/>
              <a:ext cx="41338" cy="92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30" extrusionOk="0">
                  <a:moveTo>
                    <a:pt x="21333" y="1094"/>
                  </a:moveTo>
                  <a:cubicBezTo>
                    <a:pt x="18933" y="612"/>
                    <a:pt x="16533" y="129"/>
                    <a:pt x="15333" y="22"/>
                  </a:cubicBezTo>
                  <a:cubicBezTo>
                    <a:pt x="14133" y="-85"/>
                    <a:pt x="14133" y="183"/>
                    <a:pt x="11733" y="1121"/>
                  </a:cubicBezTo>
                  <a:cubicBezTo>
                    <a:pt x="9333" y="2059"/>
                    <a:pt x="4533" y="3667"/>
                    <a:pt x="2133" y="5623"/>
                  </a:cubicBezTo>
                  <a:cubicBezTo>
                    <a:pt x="-267" y="7580"/>
                    <a:pt x="-267" y="9884"/>
                    <a:pt x="333" y="12082"/>
                  </a:cubicBezTo>
                  <a:cubicBezTo>
                    <a:pt x="933" y="14279"/>
                    <a:pt x="2133" y="16370"/>
                    <a:pt x="5133" y="17736"/>
                  </a:cubicBezTo>
                  <a:cubicBezTo>
                    <a:pt x="8133" y="19103"/>
                    <a:pt x="12933" y="19746"/>
                    <a:pt x="15933" y="20202"/>
                  </a:cubicBezTo>
                  <a:cubicBezTo>
                    <a:pt x="18933" y="20657"/>
                    <a:pt x="20133" y="20925"/>
                    <a:pt x="17133" y="21140"/>
                  </a:cubicBezTo>
                  <a:cubicBezTo>
                    <a:pt x="14133" y="21354"/>
                    <a:pt x="6933" y="21515"/>
                    <a:pt x="5133" y="21381"/>
                  </a:cubicBezTo>
                  <a:cubicBezTo>
                    <a:pt x="3333" y="21247"/>
                    <a:pt x="6933" y="20818"/>
                    <a:pt x="10533" y="20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EB1707D5-7D36-4284-87E0-1D0D993BA229}"/>
                </a:ext>
              </a:extLst>
            </p:cNvPr>
            <p:cNvSpPr/>
            <p:nvPr/>
          </p:nvSpPr>
          <p:spPr>
            <a:xfrm>
              <a:off x="815680" y="2426734"/>
              <a:ext cx="201864" cy="26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050" extrusionOk="0">
                  <a:moveTo>
                    <a:pt x="20836" y="4487"/>
                  </a:moveTo>
                  <a:cubicBezTo>
                    <a:pt x="20836" y="3564"/>
                    <a:pt x="20836" y="2640"/>
                    <a:pt x="19516" y="1625"/>
                  </a:cubicBezTo>
                  <a:cubicBezTo>
                    <a:pt x="18196" y="610"/>
                    <a:pt x="15556" y="-498"/>
                    <a:pt x="12196" y="240"/>
                  </a:cubicBezTo>
                  <a:cubicBezTo>
                    <a:pt x="8836" y="979"/>
                    <a:pt x="4756" y="3564"/>
                    <a:pt x="2356" y="6517"/>
                  </a:cubicBezTo>
                  <a:cubicBezTo>
                    <a:pt x="-44" y="9471"/>
                    <a:pt x="-764" y="12794"/>
                    <a:pt x="916" y="15287"/>
                  </a:cubicBezTo>
                  <a:cubicBezTo>
                    <a:pt x="2596" y="17779"/>
                    <a:pt x="6676" y="19440"/>
                    <a:pt x="9436" y="20271"/>
                  </a:cubicBezTo>
                  <a:cubicBezTo>
                    <a:pt x="12196" y="21102"/>
                    <a:pt x="13636" y="21102"/>
                    <a:pt x="14956" y="21010"/>
                  </a:cubicBezTo>
                  <a:cubicBezTo>
                    <a:pt x="16276" y="20917"/>
                    <a:pt x="17476" y="20733"/>
                    <a:pt x="17716" y="20456"/>
                  </a:cubicBezTo>
                  <a:cubicBezTo>
                    <a:pt x="17956" y="20179"/>
                    <a:pt x="17236" y="19810"/>
                    <a:pt x="16516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2E9A66F5-2AA9-4660-B25B-CAF894EEBBC7}"/>
                </a:ext>
              </a:extLst>
            </p:cNvPr>
            <p:cNvSpPr/>
            <p:nvPr/>
          </p:nvSpPr>
          <p:spPr>
            <a:xfrm>
              <a:off x="4031014" y="1244877"/>
              <a:ext cx="54819" cy="26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157" extrusionOk="0">
                  <a:moveTo>
                    <a:pt x="0" y="7977"/>
                  </a:moveTo>
                  <a:cubicBezTo>
                    <a:pt x="900" y="7062"/>
                    <a:pt x="1800" y="6147"/>
                    <a:pt x="5400" y="4591"/>
                  </a:cubicBezTo>
                  <a:cubicBezTo>
                    <a:pt x="9000" y="3035"/>
                    <a:pt x="15300" y="838"/>
                    <a:pt x="18450" y="198"/>
                  </a:cubicBezTo>
                  <a:cubicBezTo>
                    <a:pt x="21600" y="-443"/>
                    <a:pt x="21600" y="472"/>
                    <a:pt x="20700" y="2943"/>
                  </a:cubicBezTo>
                  <a:cubicBezTo>
                    <a:pt x="19800" y="5415"/>
                    <a:pt x="18000" y="9442"/>
                    <a:pt x="16200" y="12737"/>
                  </a:cubicBezTo>
                  <a:cubicBezTo>
                    <a:pt x="14400" y="16032"/>
                    <a:pt x="12600" y="18594"/>
                    <a:pt x="10800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" name="Line">
              <a:extLst>
                <a:ext uri="{FF2B5EF4-FFF2-40B4-BE49-F238E27FC236}">
                  <a16:creationId xmlns:a16="http://schemas.microsoft.com/office/drawing/2014/main" id="{36B8A163-F0AD-412F-AC78-E169B6CD0E79}"/>
                </a:ext>
              </a:extLst>
            </p:cNvPr>
            <p:cNvSpPr/>
            <p:nvPr/>
          </p:nvSpPr>
          <p:spPr>
            <a:xfrm>
              <a:off x="3989160" y="1537751"/>
              <a:ext cx="110517" cy="3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021" extrusionOk="0">
                  <a:moveTo>
                    <a:pt x="0" y="7135"/>
                  </a:moveTo>
                  <a:cubicBezTo>
                    <a:pt x="4950" y="4050"/>
                    <a:pt x="9900" y="964"/>
                    <a:pt x="13950" y="192"/>
                  </a:cubicBezTo>
                  <a:cubicBezTo>
                    <a:pt x="18000" y="-579"/>
                    <a:pt x="21150" y="964"/>
                    <a:pt x="21375" y="4821"/>
                  </a:cubicBezTo>
                  <a:cubicBezTo>
                    <a:pt x="21600" y="8678"/>
                    <a:pt x="18900" y="14850"/>
                    <a:pt x="16200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BFF6FCA9-3E90-42E2-9EC8-E42A69139BE2}"/>
                </a:ext>
              </a:extLst>
            </p:cNvPr>
            <p:cNvSpPr/>
            <p:nvPr/>
          </p:nvSpPr>
          <p:spPr>
            <a:xfrm>
              <a:off x="4031014" y="2086723"/>
              <a:ext cx="62314" cy="28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17" extrusionOk="0">
                  <a:moveTo>
                    <a:pt x="0" y="7293"/>
                  </a:moveTo>
                  <a:cubicBezTo>
                    <a:pt x="4800" y="5537"/>
                    <a:pt x="9600" y="3780"/>
                    <a:pt x="13200" y="2376"/>
                  </a:cubicBezTo>
                  <a:cubicBezTo>
                    <a:pt x="16800" y="971"/>
                    <a:pt x="19200" y="-83"/>
                    <a:pt x="20400" y="5"/>
                  </a:cubicBezTo>
                  <a:cubicBezTo>
                    <a:pt x="21600" y="93"/>
                    <a:pt x="21600" y="1322"/>
                    <a:pt x="21200" y="4219"/>
                  </a:cubicBezTo>
                  <a:cubicBezTo>
                    <a:pt x="20800" y="7117"/>
                    <a:pt x="20000" y="11683"/>
                    <a:pt x="18400" y="14844"/>
                  </a:cubicBezTo>
                  <a:cubicBezTo>
                    <a:pt x="16800" y="18005"/>
                    <a:pt x="14400" y="19761"/>
                    <a:pt x="1200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0FA15E64-6685-4AE7-B2B6-F70633978893}"/>
                </a:ext>
              </a:extLst>
            </p:cNvPr>
            <p:cNvSpPr/>
            <p:nvPr/>
          </p:nvSpPr>
          <p:spPr>
            <a:xfrm>
              <a:off x="3996136" y="2376279"/>
              <a:ext cx="139513" cy="4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" y="15916"/>
                    <a:pt x="2160" y="10232"/>
                    <a:pt x="4680" y="6253"/>
                  </a:cubicBezTo>
                  <a:cubicBezTo>
                    <a:pt x="7200" y="2274"/>
                    <a:pt x="11160" y="0"/>
                    <a:pt x="14220" y="0"/>
                  </a:cubicBezTo>
                  <a:cubicBezTo>
                    <a:pt x="17280" y="0"/>
                    <a:pt x="19440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6" name="Line">
              <a:extLst>
                <a:ext uri="{FF2B5EF4-FFF2-40B4-BE49-F238E27FC236}">
                  <a16:creationId xmlns:a16="http://schemas.microsoft.com/office/drawing/2014/main" id="{AA7EC2B6-4789-4F1B-BC78-525AC63C9043}"/>
                </a:ext>
              </a:extLst>
            </p:cNvPr>
            <p:cNvSpPr/>
            <p:nvPr/>
          </p:nvSpPr>
          <p:spPr>
            <a:xfrm>
              <a:off x="3138134" y="2147167"/>
              <a:ext cx="46505" cy="28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0" y="7057"/>
                  </a:moveTo>
                  <a:cubicBezTo>
                    <a:pt x="3240" y="5272"/>
                    <a:pt x="6480" y="3487"/>
                    <a:pt x="9720" y="2148"/>
                  </a:cubicBezTo>
                  <a:cubicBezTo>
                    <a:pt x="12960" y="810"/>
                    <a:pt x="16200" y="-83"/>
                    <a:pt x="18360" y="6"/>
                  </a:cubicBezTo>
                  <a:cubicBezTo>
                    <a:pt x="20520" y="96"/>
                    <a:pt x="21600" y="1167"/>
                    <a:pt x="21600" y="4915"/>
                  </a:cubicBezTo>
                  <a:cubicBezTo>
                    <a:pt x="21600" y="8664"/>
                    <a:pt x="20520" y="15091"/>
                    <a:pt x="1944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7" name="Line">
              <a:extLst>
                <a:ext uri="{FF2B5EF4-FFF2-40B4-BE49-F238E27FC236}">
                  <a16:creationId xmlns:a16="http://schemas.microsoft.com/office/drawing/2014/main" id="{97546805-1547-4C17-8FB6-80E08EA60564}"/>
                </a:ext>
              </a:extLst>
            </p:cNvPr>
            <p:cNvSpPr/>
            <p:nvPr/>
          </p:nvSpPr>
          <p:spPr>
            <a:xfrm>
              <a:off x="3110231" y="2413483"/>
              <a:ext cx="137645" cy="4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extrusionOk="0">
                  <a:moveTo>
                    <a:pt x="0" y="18000"/>
                  </a:moveTo>
                  <a:cubicBezTo>
                    <a:pt x="3600" y="12000"/>
                    <a:pt x="7200" y="6000"/>
                    <a:pt x="10080" y="3000"/>
                  </a:cubicBezTo>
                  <a:cubicBezTo>
                    <a:pt x="12960" y="0"/>
                    <a:pt x="15120" y="0"/>
                    <a:pt x="17100" y="0"/>
                  </a:cubicBezTo>
                  <a:cubicBezTo>
                    <a:pt x="19080" y="0"/>
                    <a:pt x="20880" y="0"/>
                    <a:pt x="21240" y="3600"/>
                  </a:cubicBezTo>
                  <a:cubicBezTo>
                    <a:pt x="21600" y="7200"/>
                    <a:pt x="20520" y="14400"/>
                    <a:pt x="19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8" name="Line">
              <a:extLst>
                <a:ext uri="{FF2B5EF4-FFF2-40B4-BE49-F238E27FC236}">
                  <a16:creationId xmlns:a16="http://schemas.microsoft.com/office/drawing/2014/main" id="{3CAF5612-CABA-424F-8241-D9FD3568B038}"/>
                </a:ext>
              </a:extLst>
            </p:cNvPr>
            <p:cNvSpPr/>
            <p:nvPr/>
          </p:nvSpPr>
          <p:spPr>
            <a:xfrm>
              <a:off x="5112241" y="2057726"/>
              <a:ext cx="69753" cy="34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600" extrusionOk="0">
                  <a:moveTo>
                    <a:pt x="8360" y="10139"/>
                  </a:moveTo>
                  <a:cubicBezTo>
                    <a:pt x="4876" y="9845"/>
                    <a:pt x="1392" y="9551"/>
                    <a:pt x="347" y="9037"/>
                  </a:cubicBezTo>
                  <a:cubicBezTo>
                    <a:pt x="-698" y="8522"/>
                    <a:pt x="696" y="7788"/>
                    <a:pt x="3483" y="6539"/>
                  </a:cubicBezTo>
                  <a:cubicBezTo>
                    <a:pt x="6270" y="5290"/>
                    <a:pt x="10450" y="3527"/>
                    <a:pt x="13237" y="2204"/>
                  </a:cubicBezTo>
                  <a:cubicBezTo>
                    <a:pt x="16024" y="882"/>
                    <a:pt x="17418" y="0"/>
                    <a:pt x="17766" y="0"/>
                  </a:cubicBezTo>
                  <a:cubicBezTo>
                    <a:pt x="18115" y="0"/>
                    <a:pt x="17418" y="882"/>
                    <a:pt x="17070" y="3673"/>
                  </a:cubicBezTo>
                  <a:cubicBezTo>
                    <a:pt x="16721" y="6465"/>
                    <a:pt x="16721" y="11167"/>
                    <a:pt x="17418" y="14473"/>
                  </a:cubicBezTo>
                  <a:cubicBezTo>
                    <a:pt x="18115" y="17780"/>
                    <a:pt x="19508" y="19690"/>
                    <a:pt x="209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9" name="Line">
              <a:extLst>
                <a:ext uri="{FF2B5EF4-FFF2-40B4-BE49-F238E27FC236}">
                  <a16:creationId xmlns:a16="http://schemas.microsoft.com/office/drawing/2014/main" id="{677A9374-748F-4631-BADD-A502FB172B41}"/>
                </a:ext>
              </a:extLst>
            </p:cNvPr>
            <p:cNvSpPr/>
            <p:nvPr/>
          </p:nvSpPr>
          <p:spPr>
            <a:xfrm>
              <a:off x="5084333" y="2414518"/>
              <a:ext cx="153466" cy="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20532"/>
                  </a:moveTo>
                  <a:cubicBezTo>
                    <a:pt x="2945" y="10932"/>
                    <a:pt x="5891" y="1332"/>
                    <a:pt x="9491" y="132"/>
                  </a:cubicBezTo>
                  <a:cubicBezTo>
                    <a:pt x="13091" y="-1068"/>
                    <a:pt x="17345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6308A642-6FE5-45A8-A709-D9D56F37F1F8}"/>
                </a:ext>
              </a:extLst>
            </p:cNvPr>
            <p:cNvSpPr/>
            <p:nvPr/>
          </p:nvSpPr>
          <p:spPr>
            <a:xfrm>
              <a:off x="0" y="4097881"/>
              <a:ext cx="287429" cy="64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491" extrusionOk="0">
                  <a:moveTo>
                    <a:pt x="17148" y="5697"/>
                  </a:moveTo>
                  <a:cubicBezTo>
                    <a:pt x="18329" y="4381"/>
                    <a:pt x="19510" y="3065"/>
                    <a:pt x="20185" y="2097"/>
                  </a:cubicBezTo>
                  <a:cubicBezTo>
                    <a:pt x="20860" y="1130"/>
                    <a:pt x="21029" y="510"/>
                    <a:pt x="20691" y="201"/>
                  </a:cubicBezTo>
                  <a:cubicBezTo>
                    <a:pt x="20354" y="-109"/>
                    <a:pt x="19510" y="-109"/>
                    <a:pt x="17316" y="549"/>
                  </a:cubicBezTo>
                  <a:cubicBezTo>
                    <a:pt x="15123" y="1207"/>
                    <a:pt x="11579" y="2523"/>
                    <a:pt x="8288" y="4459"/>
                  </a:cubicBezTo>
                  <a:cubicBezTo>
                    <a:pt x="4998" y="6394"/>
                    <a:pt x="1960" y="8949"/>
                    <a:pt x="695" y="11039"/>
                  </a:cubicBezTo>
                  <a:cubicBezTo>
                    <a:pt x="-571" y="13130"/>
                    <a:pt x="-65" y="14756"/>
                    <a:pt x="1876" y="15917"/>
                  </a:cubicBezTo>
                  <a:cubicBezTo>
                    <a:pt x="3816" y="17078"/>
                    <a:pt x="7192" y="17775"/>
                    <a:pt x="10060" y="17968"/>
                  </a:cubicBezTo>
                  <a:cubicBezTo>
                    <a:pt x="12929" y="18162"/>
                    <a:pt x="15292" y="17852"/>
                    <a:pt x="16726" y="17543"/>
                  </a:cubicBezTo>
                  <a:cubicBezTo>
                    <a:pt x="18160" y="17233"/>
                    <a:pt x="18666" y="16923"/>
                    <a:pt x="18920" y="16381"/>
                  </a:cubicBezTo>
                  <a:cubicBezTo>
                    <a:pt x="19173" y="15839"/>
                    <a:pt x="19173" y="15065"/>
                    <a:pt x="18835" y="14523"/>
                  </a:cubicBezTo>
                  <a:cubicBezTo>
                    <a:pt x="18498" y="13981"/>
                    <a:pt x="17823" y="13672"/>
                    <a:pt x="17063" y="13439"/>
                  </a:cubicBezTo>
                  <a:cubicBezTo>
                    <a:pt x="16304" y="13207"/>
                    <a:pt x="15460" y="13052"/>
                    <a:pt x="14616" y="12936"/>
                  </a:cubicBezTo>
                  <a:cubicBezTo>
                    <a:pt x="13773" y="12820"/>
                    <a:pt x="12929" y="12743"/>
                    <a:pt x="12929" y="12665"/>
                  </a:cubicBezTo>
                  <a:cubicBezTo>
                    <a:pt x="12929" y="12588"/>
                    <a:pt x="13773" y="12510"/>
                    <a:pt x="14616" y="12472"/>
                  </a:cubicBezTo>
                  <a:cubicBezTo>
                    <a:pt x="15460" y="12433"/>
                    <a:pt x="16304" y="12433"/>
                    <a:pt x="16557" y="12743"/>
                  </a:cubicBezTo>
                  <a:cubicBezTo>
                    <a:pt x="16810" y="13052"/>
                    <a:pt x="16473" y="13672"/>
                    <a:pt x="16388" y="14794"/>
                  </a:cubicBezTo>
                  <a:cubicBezTo>
                    <a:pt x="16304" y="15917"/>
                    <a:pt x="16473" y="17543"/>
                    <a:pt x="16473" y="18743"/>
                  </a:cubicBezTo>
                  <a:cubicBezTo>
                    <a:pt x="16473" y="19943"/>
                    <a:pt x="16304" y="20717"/>
                    <a:pt x="16135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1" name="Line">
              <a:extLst>
                <a:ext uri="{FF2B5EF4-FFF2-40B4-BE49-F238E27FC236}">
                  <a16:creationId xmlns:a16="http://schemas.microsoft.com/office/drawing/2014/main" id="{7E0DF512-80E4-42FF-9C52-EB7D933D2F98}"/>
                </a:ext>
              </a:extLst>
            </p:cNvPr>
            <p:cNvSpPr/>
            <p:nvPr/>
          </p:nvSpPr>
          <p:spPr>
            <a:xfrm>
              <a:off x="405565" y="4016636"/>
              <a:ext cx="137637" cy="83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572" extrusionOk="0">
                  <a:moveTo>
                    <a:pt x="21309" y="1842"/>
                  </a:moveTo>
                  <a:cubicBezTo>
                    <a:pt x="21309" y="1480"/>
                    <a:pt x="21309" y="1118"/>
                    <a:pt x="21309" y="756"/>
                  </a:cubicBezTo>
                  <a:cubicBezTo>
                    <a:pt x="21309" y="394"/>
                    <a:pt x="21309" y="32"/>
                    <a:pt x="20409" y="2"/>
                  </a:cubicBezTo>
                  <a:cubicBezTo>
                    <a:pt x="19509" y="-28"/>
                    <a:pt x="17709" y="274"/>
                    <a:pt x="14829" y="1330"/>
                  </a:cubicBezTo>
                  <a:cubicBezTo>
                    <a:pt x="11949" y="2385"/>
                    <a:pt x="7989" y="4195"/>
                    <a:pt x="5109" y="6217"/>
                  </a:cubicBezTo>
                  <a:cubicBezTo>
                    <a:pt x="2229" y="8238"/>
                    <a:pt x="429" y="10470"/>
                    <a:pt x="69" y="12733"/>
                  </a:cubicBezTo>
                  <a:cubicBezTo>
                    <a:pt x="-291" y="14995"/>
                    <a:pt x="789" y="17288"/>
                    <a:pt x="2409" y="18706"/>
                  </a:cubicBezTo>
                  <a:cubicBezTo>
                    <a:pt x="4029" y="20124"/>
                    <a:pt x="6189" y="20667"/>
                    <a:pt x="8709" y="20999"/>
                  </a:cubicBezTo>
                  <a:cubicBezTo>
                    <a:pt x="11229" y="21331"/>
                    <a:pt x="14109" y="21451"/>
                    <a:pt x="16989" y="21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2" name="Line">
              <a:extLst>
                <a:ext uri="{FF2B5EF4-FFF2-40B4-BE49-F238E27FC236}">
                  <a16:creationId xmlns:a16="http://schemas.microsoft.com/office/drawing/2014/main" id="{CBAF03C0-8206-443D-9193-C91684D5A93F}"/>
                </a:ext>
              </a:extLst>
            </p:cNvPr>
            <p:cNvSpPr/>
            <p:nvPr/>
          </p:nvSpPr>
          <p:spPr>
            <a:xfrm>
              <a:off x="539437" y="4239857"/>
              <a:ext cx="188962" cy="42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360" extrusionOk="0">
                  <a:moveTo>
                    <a:pt x="9009" y="4616"/>
                  </a:moveTo>
                  <a:cubicBezTo>
                    <a:pt x="6928" y="8352"/>
                    <a:pt x="4846" y="12089"/>
                    <a:pt x="3544" y="14365"/>
                  </a:cubicBezTo>
                  <a:cubicBezTo>
                    <a:pt x="2243" y="16642"/>
                    <a:pt x="1723" y="17460"/>
                    <a:pt x="1202" y="18218"/>
                  </a:cubicBezTo>
                  <a:cubicBezTo>
                    <a:pt x="682" y="18977"/>
                    <a:pt x="161" y="19678"/>
                    <a:pt x="31" y="19678"/>
                  </a:cubicBezTo>
                  <a:cubicBezTo>
                    <a:pt x="-99" y="19678"/>
                    <a:pt x="161" y="18977"/>
                    <a:pt x="1202" y="16817"/>
                  </a:cubicBezTo>
                  <a:cubicBezTo>
                    <a:pt x="2243" y="14657"/>
                    <a:pt x="4065" y="11038"/>
                    <a:pt x="5626" y="8236"/>
                  </a:cubicBezTo>
                  <a:cubicBezTo>
                    <a:pt x="7188" y="5434"/>
                    <a:pt x="8489" y="3449"/>
                    <a:pt x="9660" y="2106"/>
                  </a:cubicBezTo>
                  <a:cubicBezTo>
                    <a:pt x="10831" y="763"/>
                    <a:pt x="11872" y="63"/>
                    <a:pt x="12653" y="4"/>
                  </a:cubicBezTo>
                  <a:cubicBezTo>
                    <a:pt x="13434" y="-54"/>
                    <a:pt x="13954" y="530"/>
                    <a:pt x="14735" y="2690"/>
                  </a:cubicBezTo>
                  <a:cubicBezTo>
                    <a:pt x="15515" y="4850"/>
                    <a:pt x="16556" y="8586"/>
                    <a:pt x="17467" y="11505"/>
                  </a:cubicBezTo>
                  <a:cubicBezTo>
                    <a:pt x="18378" y="14424"/>
                    <a:pt x="19159" y="16525"/>
                    <a:pt x="19940" y="18102"/>
                  </a:cubicBezTo>
                  <a:cubicBezTo>
                    <a:pt x="20720" y="19678"/>
                    <a:pt x="21501" y="20729"/>
                    <a:pt x="20981" y="21137"/>
                  </a:cubicBezTo>
                  <a:cubicBezTo>
                    <a:pt x="20460" y="21546"/>
                    <a:pt x="18638" y="21312"/>
                    <a:pt x="16817" y="21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BFD7F1EA-6A52-4FF3-9975-E4364D5A2F7A}"/>
                </a:ext>
              </a:extLst>
            </p:cNvPr>
            <p:cNvSpPr/>
            <p:nvPr/>
          </p:nvSpPr>
          <p:spPr>
            <a:xfrm>
              <a:off x="573663" y="4497857"/>
              <a:ext cx="143929" cy="5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183" extrusionOk="0">
                  <a:moveTo>
                    <a:pt x="1680" y="21183"/>
                  </a:moveTo>
                  <a:cubicBezTo>
                    <a:pt x="652" y="15292"/>
                    <a:pt x="-377" y="9401"/>
                    <a:pt x="137" y="5474"/>
                  </a:cubicBezTo>
                  <a:cubicBezTo>
                    <a:pt x="652" y="1547"/>
                    <a:pt x="2709" y="-417"/>
                    <a:pt x="6480" y="74"/>
                  </a:cubicBezTo>
                  <a:cubicBezTo>
                    <a:pt x="10252" y="565"/>
                    <a:pt x="15737" y="3510"/>
                    <a:pt x="21223" y="6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4" name="Line">
              <a:extLst>
                <a:ext uri="{FF2B5EF4-FFF2-40B4-BE49-F238E27FC236}">
                  <a16:creationId xmlns:a16="http://schemas.microsoft.com/office/drawing/2014/main" id="{34972ED9-7ED6-4AE3-9698-FDFF1147EC00}"/>
                </a:ext>
              </a:extLst>
            </p:cNvPr>
            <p:cNvSpPr/>
            <p:nvPr/>
          </p:nvSpPr>
          <p:spPr>
            <a:xfrm>
              <a:off x="850128" y="4624756"/>
              <a:ext cx="90684" cy="13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0981771E-3DB2-4778-8441-F0F7F5BA1A37}"/>
                </a:ext>
              </a:extLst>
            </p:cNvPr>
            <p:cNvSpPr/>
            <p:nvPr/>
          </p:nvSpPr>
          <p:spPr>
            <a:xfrm>
              <a:off x="1087300" y="4332875"/>
              <a:ext cx="23253" cy="32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1766"/>
                  </a:moveTo>
                  <a:cubicBezTo>
                    <a:pt x="0" y="847"/>
                    <a:pt x="0" y="-72"/>
                    <a:pt x="2160" y="5"/>
                  </a:cubicBezTo>
                  <a:cubicBezTo>
                    <a:pt x="4320" y="81"/>
                    <a:pt x="8640" y="1154"/>
                    <a:pt x="12960" y="3834"/>
                  </a:cubicBezTo>
                  <a:cubicBezTo>
                    <a:pt x="17280" y="6515"/>
                    <a:pt x="21600" y="10805"/>
                    <a:pt x="21600" y="14022"/>
                  </a:cubicBezTo>
                  <a:cubicBezTo>
                    <a:pt x="21600" y="17239"/>
                    <a:pt x="17280" y="19383"/>
                    <a:pt x="1296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9B532793-3EAA-47DE-9F82-5034AC756F57}"/>
                </a:ext>
              </a:extLst>
            </p:cNvPr>
            <p:cNvSpPr/>
            <p:nvPr/>
          </p:nvSpPr>
          <p:spPr>
            <a:xfrm>
              <a:off x="1080324" y="4316499"/>
              <a:ext cx="158273" cy="39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19" extrusionOk="0">
                  <a:moveTo>
                    <a:pt x="0" y="3504"/>
                  </a:moveTo>
                  <a:cubicBezTo>
                    <a:pt x="926" y="2360"/>
                    <a:pt x="1851" y="1217"/>
                    <a:pt x="3086" y="581"/>
                  </a:cubicBezTo>
                  <a:cubicBezTo>
                    <a:pt x="4320" y="-54"/>
                    <a:pt x="5863" y="-181"/>
                    <a:pt x="7714" y="264"/>
                  </a:cubicBezTo>
                  <a:cubicBezTo>
                    <a:pt x="9566" y="708"/>
                    <a:pt x="11726" y="1725"/>
                    <a:pt x="12806" y="2868"/>
                  </a:cubicBezTo>
                  <a:cubicBezTo>
                    <a:pt x="13886" y="4012"/>
                    <a:pt x="13886" y="5283"/>
                    <a:pt x="13114" y="6490"/>
                  </a:cubicBezTo>
                  <a:cubicBezTo>
                    <a:pt x="12343" y="7697"/>
                    <a:pt x="10800" y="8840"/>
                    <a:pt x="8794" y="9603"/>
                  </a:cubicBezTo>
                  <a:cubicBezTo>
                    <a:pt x="6789" y="10365"/>
                    <a:pt x="4320" y="10746"/>
                    <a:pt x="3703" y="10746"/>
                  </a:cubicBezTo>
                  <a:cubicBezTo>
                    <a:pt x="3086" y="10746"/>
                    <a:pt x="4320" y="10365"/>
                    <a:pt x="6480" y="10301"/>
                  </a:cubicBezTo>
                  <a:cubicBezTo>
                    <a:pt x="8640" y="10238"/>
                    <a:pt x="11726" y="10492"/>
                    <a:pt x="14194" y="11127"/>
                  </a:cubicBezTo>
                  <a:cubicBezTo>
                    <a:pt x="16663" y="11763"/>
                    <a:pt x="18514" y="12779"/>
                    <a:pt x="19749" y="14050"/>
                  </a:cubicBezTo>
                  <a:cubicBezTo>
                    <a:pt x="20983" y="15320"/>
                    <a:pt x="21600" y="16845"/>
                    <a:pt x="20211" y="18115"/>
                  </a:cubicBezTo>
                  <a:cubicBezTo>
                    <a:pt x="18823" y="19386"/>
                    <a:pt x="15429" y="20403"/>
                    <a:pt x="12189" y="20911"/>
                  </a:cubicBezTo>
                  <a:cubicBezTo>
                    <a:pt x="8949" y="21419"/>
                    <a:pt x="5863" y="21419"/>
                    <a:pt x="2777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77FCDA4F-6DDF-4331-9277-AE2F5093F14D}"/>
                </a:ext>
              </a:extLst>
            </p:cNvPr>
            <p:cNvSpPr/>
            <p:nvPr/>
          </p:nvSpPr>
          <p:spPr>
            <a:xfrm>
              <a:off x="1352373" y="4666610"/>
              <a:ext cx="55806" cy="11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8" name="Line">
              <a:extLst>
                <a:ext uri="{FF2B5EF4-FFF2-40B4-BE49-F238E27FC236}">
                  <a16:creationId xmlns:a16="http://schemas.microsoft.com/office/drawing/2014/main" id="{A3C1576C-DB1D-4DF0-8F88-DA92D48BEC69}"/>
                </a:ext>
              </a:extLst>
            </p:cNvPr>
            <p:cNvSpPr/>
            <p:nvPr/>
          </p:nvSpPr>
          <p:spPr>
            <a:xfrm>
              <a:off x="1513908" y="4361225"/>
              <a:ext cx="250028" cy="2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60" extrusionOk="0">
                  <a:moveTo>
                    <a:pt x="14306" y="7379"/>
                  </a:moveTo>
                  <a:cubicBezTo>
                    <a:pt x="14506" y="5058"/>
                    <a:pt x="14706" y="2738"/>
                    <a:pt x="14206" y="1399"/>
                  </a:cubicBezTo>
                  <a:cubicBezTo>
                    <a:pt x="13706" y="60"/>
                    <a:pt x="12506" y="-297"/>
                    <a:pt x="10406" y="239"/>
                  </a:cubicBezTo>
                  <a:cubicBezTo>
                    <a:pt x="8306" y="774"/>
                    <a:pt x="5306" y="2202"/>
                    <a:pt x="3206" y="4791"/>
                  </a:cubicBezTo>
                  <a:cubicBezTo>
                    <a:pt x="1106" y="7379"/>
                    <a:pt x="-94" y="11128"/>
                    <a:pt x="6" y="13716"/>
                  </a:cubicBezTo>
                  <a:cubicBezTo>
                    <a:pt x="106" y="16305"/>
                    <a:pt x="1506" y="17733"/>
                    <a:pt x="4806" y="18893"/>
                  </a:cubicBezTo>
                  <a:cubicBezTo>
                    <a:pt x="8106" y="20053"/>
                    <a:pt x="13306" y="20946"/>
                    <a:pt x="16406" y="21124"/>
                  </a:cubicBezTo>
                  <a:cubicBezTo>
                    <a:pt x="19506" y="21303"/>
                    <a:pt x="20506" y="20767"/>
                    <a:pt x="21506" y="2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49" name="Line">
              <a:extLst>
                <a:ext uri="{FF2B5EF4-FFF2-40B4-BE49-F238E27FC236}">
                  <a16:creationId xmlns:a16="http://schemas.microsoft.com/office/drawing/2014/main" id="{7298FC29-1A6B-4210-8C8E-F88D84312035}"/>
                </a:ext>
              </a:extLst>
            </p:cNvPr>
            <p:cNvSpPr/>
            <p:nvPr/>
          </p:nvSpPr>
          <p:spPr>
            <a:xfrm>
              <a:off x="1687204" y="4166181"/>
              <a:ext cx="216822" cy="660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65" extrusionOk="0">
                  <a:moveTo>
                    <a:pt x="8867" y="167"/>
                  </a:moveTo>
                  <a:cubicBezTo>
                    <a:pt x="10232" y="16"/>
                    <a:pt x="11596" y="-135"/>
                    <a:pt x="13415" y="205"/>
                  </a:cubicBezTo>
                  <a:cubicBezTo>
                    <a:pt x="15234" y="545"/>
                    <a:pt x="17507" y="1375"/>
                    <a:pt x="19099" y="3150"/>
                  </a:cubicBezTo>
                  <a:cubicBezTo>
                    <a:pt x="20691" y="4925"/>
                    <a:pt x="21600" y="7644"/>
                    <a:pt x="21032" y="10136"/>
                  </a:cubicBezTo>
                  <a:cubicBezTo>
                    <a:pt x="20463" y="12629"/>
                    <a:pt x="18417" y="14894"/>
                    <a:pt x="14665" y="16745"/>
                  </a:cubicBezTo>
                  <a:cubicBezTo>
                    <a:pt x="10914" y="18595"/>
                    <a:pt x="5457" y="20030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0" name="Line">
              <a:extLst>
                <a:ext uri="{FF2B5EF4-FFF2-40B4-BE49-F238E27FC236}">
                  <a16:creationId xmlns:a16="http://schemas.microsoft.com/office/drawing/2014/main" id="{BE2E82BE-FC32-4587-A574-EC580C598E76}"/>
                </a:ext>
              </a:extLst>
            </p:cNvPr>
            <p:cNvSpPr/>
            <p:nvPr/>
          </p:nvSpPr>
          <p:spPr>
            <a:xfrm>
              <a:off x="2522423" y="4422980"/>
              <a:ext cx="148345" cy="27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200" extrusionOk="0">
                  <a:moveTo>
                    <a:pt x="3206" y="15800"/>
                  </a:moveTo>
                  <a:cubicBezTo>
                    <a:pt x="1243" y="12200"/>
                    <a:pt x="-721" y="8600"/>
                    <a:pt x="261" y="5900"/>
                  </a:cubicBezTo>
                  <a:cubicBezTo>
                    <a:pt x="1243" y="3200"/>
                    <a:pt x="5170" y="1400"/>
                    <a:pt x="8606" y="500"/>
                  </a:cubicBezTo>
                  <a:cubicBezTo>
                    <a:pt x="12043" y="-400"/>
                    <a:pt x="14988" y="-400"/>
                    <a:pt x="16952" y="3200"/>
                  </a:cubicBezTo>
                  <a:cubicBezTo>
                    <a:pt x="18915" y="6800"/>
                    <a:pt x="19897" y="14000"/>
                    <a:pt x="20879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EF60AA42-A9D4-4638-A48A-F59B474DE50E}"/>
                </a:ext>
              </a:extLst>
            </p:cNvPr>
            <p:cNvSpPr/>
            <p:nvPr/>
          </p:nvSpPr>
          <p:spPr>
            <a:xfrm>
              <a:off x="2496376" y="4529423"/>
              <a:ext cx="202294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972" y="10800"/>
                    <a:pt x="7945" y="0"/>
                    <a:pt x="11545" y="0"/>
                  </a:cubicBezTo>
                  <a:cubicBezTo>
                    <a:pt x="15145" y="0"/>
                    <a:pt x="18372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0DF1D95A-C8B0-4A4F-8C1E-20DD8BC93AFE}"/>
                </a:ext>
              </a:extLst>
            </p:cNvPr>
            <p:cNvSpPr/>
            <p:nvPr/>
          </p:nvSpPr>
          <p:spPr>
            <a:xfrm>
              <a:off x="3348911" y="4251462"/>
              <a:ext cx="214737" cy="42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28" extrusionOk="0">
                  <a:moveTo>
                    <a:pt x="12391" y="3015"/>
                  </a:moveTo>
                  <a:cubicBezTo>
                    <a:pt x="12391" y="2307"/>
                    <a:pt x="12391" y="1598"/>
                    <a:pt x="12275" y="1598"/>
                  </a:cubicBezTo>
                  <a:cubicBezTo>
                    <a:pt x="12159" y="1598"/>
                    <a:pt x="11926" y="2307"/>
                    <a:pt x="10881" y="4608"/>
                  </a:cubicBezTo>
                  <a:cubicBezTo>
                    <a:pt x="9836" y="6910"/>
                    <a:pt x="7978" y="10805"/>
                    <a:pt x="6468" y="13461"/>
                  </a:cubicBezTo>
                  <a:cubicBezTo>
                    <a:pt x="4959" y="16116"/>
                    <a:pt x="3797" y="17533"/>
                    <a:pt x="2752" y="18772"/>
                  </a:cubicBezTo>
                  <a:cubicBezTo>
                    <a:pt x="1707" y="20012"/>
                    <a:pt x="778" y="21074"/>
                    <a:pt x="314" y="21310"/>
                  </a:cubicBezTo>
                  <a:cubicBezTo>
                    <a:pt x="-151" y="21546"/>
                    <a:pt x="-151" y="20956"/>
                    <a:pt x="662" y="19244"/>
                  </a:cubicBezTo>
                  <a:cubicBezTo>
                    <a:pt x="1475" y="17533"/>
                    <a:pt x="3101" y="14700"/>
                    <a:pt x="4843" y="11808"/>
                  </a:cubicBezTo>
                  <a:cubicBezTo>
                    <a:pt x="6584" y="8917"/>
                    <a:pt x="8443" y="5966"/>
                    <a:pt x="9720" y="4136"/>
                  </a:cubicBezTo>
                  <a:cubicBezTo>
                    <a:pt x="10997" y="2307"/>
                    <a:pt x="11694" y="1598"/>
                    <a:pt x="12507" y="1008"/>
                  </a:cubicBezTo>
                  <a:cubicBezTo>
                    <a:pt x="13320" y="418"/>
                    <a:pt x="14249" y="-54"/>
                    <a:pt x="15062" y="5"/>
                  </a:cubicBezTo>
                  <a:cubicBezTo>
                    <a:pt x="15875" y="64"/>
                    <a:pt x="16572" y="654"/>
                    <a:pt x="17152" y="2602"/>
                  </a:cubicBezTo>
                  <a:cubicBezTo>
                    <a:pt x="17733" y="4549"/>
                    <a:pt x="18197" y="7854"/>
                    <a:pt x="18894" y="11218"/>
                  </a:cubicBezTo>
                  <a:cubicBezTo>
                    <a:pt x="19591" y="14582"/>
                    <a:pt x="20520" y="18005"/>
                    <a:pt x="21449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3" name="Line">
              <a:extLst>
                <a:ext uri="{FF2B5EF4-FFF2-40B4-BE49-F238E27FC236}">
                  <a16:creationId xmlns:a16="http://schemas.microsoft.com/office/drawing/2014/main" id="{B2FC2118-C2A1-41BB-A6FD-AFC77C08A9D8}"/>
                </a:ext>
              </a:extLst>
            </p:cNvPr>
            <p:cNvSpPr/>
            <p:nvPr/>
          </p:nvSpPr>
          <p:spPr>
            <a:xfrm>
              <a:off x="3410183" y="4503486"/>
              <a:ext cx="195319" cy="3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2571" y="12582"/>
                    <a:pt x="5143" y="4867"/>
                    <a:pt x="8743" y="1782"/>
                  </a:cubicBezTo>
                  <a:cubicBezTo>
                    <a:pt x="12343" y="-1304"/>
                    <a:pt x="16971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4" name="Line">
              <a:extLst>
                <a:ext uri="{FF2B5EF4-FFF2-40B4-BE49-F238E27FC236}">
                  <a16:creationId xmlns:a16="http://schemas.microsoft.com/office/drawing/2014/main" id="{D911B2B5-68F4-4792-AD67-E1769DD7FB95}"/>
                </a:ext>
              </a:extLst>
            </p:cNvPr>
            <p:cNvSpPr/>
            <p:nvPr/>
          </p:nvSpPr>
          <p:spPr>
            <a:xfrm>
              <a:off x="3828721" y="4218025"/>
              <a:ext cx="222704" cy="476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87" extrusionOk="0">
                  <a:moveTo>
                    <a:pt x="10125" y="6703"/>
                  </a:moveTo>
                  <a:cubicBezTo>
                    <a:pt x="9000" y="6703"/>
                    <a:pt x="7875" y="6703"/>
                    <a:pt x="7312" y="7122"/>
                  </a:cubicBezTo>
                  <a:cubicBezTo>
                    <a:pt x="6750" y="7541"/>
                    <a:pt x="6750" y="8380"/>
                    <a:pt x="6525" y="10110"/>
                  </a:cubicBezTo>
                  <a:cubicBezTo>
                    <a:pt x="6300" y="11840"/>
                    <a:pt x="5850" y="14462"/>
                    <a:pt x="5512" y="16035"/>
                  </a:cubicBezTo>
                  <a:cubicBezTo>
                    <a:pt x="5175" y="17607"/>
                    <a:pt x="4950" y="18132"/>
                    <a:pt x="4500" y="18604"/>
                  </a:cubicBezTo>
                  <a:cubicBezTo>
                    <a:pt x="4050" y="19075"/>
                    <a:pt x="3375" y="19495"/>
                    <a:pt x="2812" y="19390"/>
                  </a:cubicBezTo>
                  <a:cubicBezTo>
                    <a:pt x="2250" y="19285"/>
                    <a:pt x="1800" y="18656"/>
                    <a:pt x="2250" y="16559"/>
                  </a:cubicBezTo>
                  <a:cubicBezTo>
                    <a:pt x="2700" y="14462"/>
                    <a:pt x="4050" y="10897"/>
                    <a:pt x="5400" y="8118"/>
                  </a:cubicBezTo>
                  <a:cubicBezTo>
                    <a:pt x="6750" y="5339"/>
                    <a:pt x="8100" y="3347"/>
                    <a:pt x="9225" y="2089"/>
                  </a:cubicBezTo>
                  <a:cubicBezTo>
                    <a:pt x="10350" y="831"/>
                    <a:pt x="11250" y="306"/>
                    <a:pt x="12263" y="97"/>
                  </a:cubicBezTo>
                  <a:cubicBezTo>
                    <a:pt x="13275" y="-113"/>
                    <a:pt x="14400" y="-8"/>
                    <a:pt x="15187" y="673"/>
                  </a:cubicBezTo>
                  <a:cubicBezTo>
                    <a:pt x="15975" y="1355"/>
                    <a:pt x="16425" y="2613"/>
                    <a:pt x="15975" y="4396"/>
                  </a:cubicBezTo>
                  <a:cubicBezTo>
                    <a:pt x="15525" y="6178"/>
                    <a:pt x="14175" y="8485"/>
                    <a:pt x="12937" y="9901"/>
                  </a:cubicBezTo>
                  <a:cubicBezTo>
                    <a:pt x="11700" y="11316"/>
                    <a:pt x="10575" y="11840"/>
                    <a:pt x="9337" y="12155"/>
                  </a:cubicBezTo>
                  <a:cubicBezTo>
                    <a:pt x="8100" y="12470"/>
                    <a:pt x="6750" y="12574"/>
                    <a:pt x="6187" y="12365"/>
                  </a:cubicBezTo>
                  <a:cubicBezTo>
                    <a:pt x="5625" y="12155"/>
                    <a:pt x="5850" y="11631"/>
                    <a:pt x="6525" y="11316"/>
                  </a:cubicBezTo>
                  <a:cubicBezTo>
                    <a:pt x="7200" y="11002"/>
                    <a:pt x="8325" y="10897"/>
                    <a:pt x="9562" y="10844"/>
                  </a:cubicBezTo>
                  <a:cubicBezTo>
                    <a:pt x="10800" y="10792"/>
                    <a:pt x="12150" y="10792"/>
                    <a:pt x="14062" y="11683"/>
                  </a:cubicBezTo>
                  <a:cubicBezTo>
                    <a:pt x="15975" y="12574"/>
                    <a:pt x="18450" y="14357"/>
                    <a:pt x="19800" y="15510"/>
                  </a:cubicBezTo>
                  <a:cubicBezTo>
                    <a:pt x="21150" y="16664"/>
                    <a:pt x="21375" y="17188"/>
                    <a:pt x="21487" y="17765"/>
                  </a:cubicBezTo>
                  <a:cubicBezTo>
                    <a:pt x="21600" y="18341"/>
                    <a:pt x="21600" y="18970"/>
                    <a:pt x="21150" y="19442"/>
                  </a:cubicBezTo>
                  <a:cubicBezTo>
                    <a:pt x="20700" y="19914"/>
                    <a:pt x="19800" y="20229"/>
                    <a:pt x="16200" y="20543"/>
                  </a:cubicBezTo>
                  <a:cubicBezTo>
                    <a:pt x="12600" y="20858"/>
                    <a:pt x="6300" y="21172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4B5CA1E8-F81D-4B54-B4F5-0B66C51782FF}"/>
                </a:ext>
              </a:extLst>
            </p:cNvPr>
            <p:cNvSpPr/>
            <p:nvPr/>
          </p:nvSpPr>
          <p:spPr>
            <a:xfrm>
              <a:off x="4358868" y="4386345"/>
              <a:ext cx="41269" cy="28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17" extrusionOk="0">
                  <a:moveTo>
                    <a:pt x="18000" y="2238"/>
                  </a:moveTo>
                  <a:cubicBezTo>
                    <a:pt x="19200" y="1167"/>
                    <a:pt x="20400" y="96"/>
                    <a:pt x="21000" y="6"/>
                  </a:cubicBezTo>
                  <a:cubicBezTo>
                    <a:pt x="21600" y="-83"/>
                    <a:pt x="21600" y="810"/>
                    <a:pt x="18000" y="4112"/>
                  </a:cubicBezTo>
                  <a:cubicBezTo>
                    <a:pt x="14400" y="7415"/>
                    <a:pt x="7200" y="13127"/>
                    <a:pt x="3600" y="16429"/>
                  </a:cubicBezTo>
                  <a:cubicBezTo>
                    <a:pt x="0" y="19732"/>
                    <a:pt x="0" y="20624"/>
                    <a:pt x="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ACBE3CC6-E7C5-438E-A972-F19F3DAED248}"/>
                </a:ext>
              </a:extLst>
            </p:cNvPr>
            <p:cNvSpPr/>
            <p:nvPr/>
          </p:nvSpPr>
          <p:spPr>
            <a:xfrm>
              <a:off x="4243713" y="4478268"/>
              <a:ext cx="289547" cy="2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2856" y="21600"/>
                  </a:moveTo>
                  <a:cubicBezTo>
                    <a:pt x="1473" y="14400"/>
                    <a:pt x="91" y="7200"/>
                    <a:pt x="4" y="3600"/>
                  </a:cubicBezTo>
                  <a:cubicBezTo>
                    <a:pt x="-82" y="0"/>
                    <a:pt x="1128" y="0"/>
                    <a:pt x="4929" y="0"/>
                  </a:cubicBezTo>
                  <a:cubicBezTo>
                    <a:pt x="8731" y="0"/>
                    <a:pt x="15124" y="0"/>
                    <a:pt x="215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10040FB1-B838-425A-89F9-D27EFA78029A}"/>
                </a:ext>
              </a:extLst>
            </p:cNvPr>
            <p:cNvSpPr/>
            <p:nvPr/>
          </p:nvSpPr>
          <p:spPr>
            <a:xfrm>
              <a:off x="4806243" y="4253393"/>
              <a:ext cx="184804" cy="39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411" extrusionOk="0">
                  <a:moveTo>
                    <a:pt x="4635" y="8704"/>
                  </a:moveTo>
                  <a:cubicBezTo>
                    <a:pt x="4372" y="8079"/>
                    <a:pt x="4109" y="7455"/>
                    <a:pt x="3977" y="7580"/>
                  </a:cubicBezTo>
                  <a:cubicBezTo>
                    <a:pt x="3845" y="7705"/>
                    <a:pt x="3845" y="8579"/>
                    <a:pt x="3450" y="10389"/>
                  </a:cubicBezTo>
                  <a:cubicBezTo>
                    <a:pt x="3055" y="12200"/>
                    <a:pt x="2265" y="14947"/>
                    <a:pt x="1606" y="16757"/>
                  </a:cubicBezTo>
                  <a:cubicBezTo>
                    <a:pt x="948" y="18567"/>
                    <a:pt x="421" y="19441"/>
                    <a:pt x="157" y="19504"/>
                  </a:cubicBezTo>
                  <a:cubicBezTo>
                    <a:pt x="-106" y="19566"/>
                    <a:pt x="-106" y="18817"/>
                    <a:pt x="684" y="16382"/>
                  </a:cubicBezTo>
                  <a:cubicBezTo>
                    <a:pt x="1474" y="13948"/>
                    <a:pt x="3055" y="9827"/>
                    <a:pt x="5031" y="6831"/>
                  </a:cubicBezTo>
                  <a:cubicBezTo>
                    <a:pt x="7006" y="3834"/>
                    <a:pt x="9377" y="1962"/>
                    <a:pt x="11221" y="963"/>
                  </a:cubicBezTo>
                  <a:cubicBezTo>
                    <a:pt x="13065" y="-36"/>
                    <a:pt x="14382" y="-161"/>
                    <a:pt x="15435" y="151"/>
                  </a:cubicBezTo>
                  <a:cubicBezTo>
                    <a:pt x="16489" y="463"/>
                    <a:pt x="17279" y="1212"/>
                    <a:pt x="17411" y="2836"/>
                  </a:cubicBezTo>
                  <a:cubicBezTo>
                    <a:pt x="17543" y="4459"/>
                    <a:pt x="17016" y="6956"/>
                    <a:pt x="15831" y="8766"/>
                  </a:cubicBezTo>
                  <a:cubicBezTo>
                    <a:pt x="14645" y="10577"/>
                    <a:pt x="12801" y="11700"/>
                    <a:pt x="10694" y="12449"/>
                  </a:cubicBezTo>
                  <a:cubicBezTo>
                    <a:pt x="8587" y="13199"/>
                    <a:pt x="6216" y="13573"/>
                    <a:pt x="5426" y="13511"/>
                  </a:cubicBezTo>
                  <a:cubicBezTo>
                    <a:pt x="4635" y="13448"/>
                    <a:pt x="5426" y="12949"/>
                    <a:pt x="6479" y="12637"/>
                  </a:cubicBezTo>
                  <a:cubicBezTo>
                    <a:pt x="7533" y="12325"/>
                    <a:pt x="8850" y="12200"/>
                    <a:pt x="11221" y="12574"/>
                  </a:cubicBezTo>
                  <a:cubicBezTo>
                    <a:pt x="13592" y="12949"/>
                    <a:pt x="17016" y="13823"/>
                    <a:pt x="18992" y="15134"/>
                  </a:cubicBezTo>
                  <a:cubicBezTo>
                    <a:pt x="20967" y="16445"/>
                    <a:pt x="21494" y="18193"/>
                    <a:pt x="20309" y="19316"/>
                  </a:cubicBezTo>
                  <a:cubicBezTo>
                    <a:pt x="19123" y="20440"/>
                    <a:pt x="16226" y="20940"/>
                    <a:pt x="14118" y="21189"/>
                  </a:cubicBezTo>
                  <a:cubicBezTo>
                    <a:pt x="12011" y="21439"/>
                    <a:pt x="10694" y="21439"/>
                    <a:pt x="8850" y="21377"/>
                  </a:cubicBezTo>
                  <a:cubicBezTo>
                    <a:pt x="7006" y="21314"/>
                    <a:pt x="4635" y="21189"/>
                    <a:pt x="4109" y="20815"/>
                  </a:cubicBezTo>
                  <a:cubicBezTo>
                    <a:pt x="3582" y="20440"/>
                    <a:pt x="4899" y="19816"/>
                    <a:pt x="6216" y="19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4949369F-C3D0-4325-BA30-0C52D1FB7F23}"/>
                </a:ext>
              </a:extLst>
            </p:cNvPr>
            <p:cNvSpPr/>
            <p:nvPr/>
          </p:nvSpPr>
          <p:spPr>
            <a:xfrm>
              <a:off x="5155368" y="4347726"/>
              <a:ext cx="263796" cy="285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198" extrusionOk="0">
                  <a:moveTo>
                    <a:pt x="9394" y="5036"/>
                  </a:moveTo>
                  <a:cubicBezTo>
                    <a:pt x="9766" y="4172"/>
                    <a:pt x="10139" y="3308"/>
                    <a:pt x="10418" y="2444"/>
                  </a:cubicBezTo>
                  <a:cubicBezTo>
                    <a:pt x="10697" y="1580"/>
                    <a:pt x="10884" y="716"/>
                    <a:pt x="10232" y="284"/>
                  </a:cubicBezTo>
                  <a:cubicBezTo>
                    <a:pt x="9580" y="-148"/>
                    <a:pt x="8091" y="-148"/>
                    <a:pt x="6228" y="716"/>
                  </a:cubicBezTo>
                  <a:cubicBezTo>
                    <a:pt x="4366" y="1580"/>
                    <a:pt x="2132" y="3308"/>
                    <a:pt x="922" y="6332"/>
                  </a:cubicBezTo>
                  <a:cubicBezTo>
                    <a:pt x="-289" y="9356"/>
                    <a:pt x="-475" y="13676"/>
                    <a:pt x="1387" y="16527"/>
                  </a:cubicBezTo>
                  <a:cubicBezTo>
                    <a:pt x="3249" y="19378"/>
                    <a:pt x="7159" y="20761"/>
                    <a:pt x="10791" y="21106"/>
                  </a:cubicBezTo>
                  <a:cubicBezTo>
                    <a:pt x="14422" y="21452"/>
                    <a:pt x="17773" y="20761"/>
                    <a:pt x="21125" y="20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E4FB1BDE-0B09-442F-BD85-4D6C8DB726B0}"/>
                </a:ext>
              </a:extLst>
            </p:cNvPr>
            <p:cNvSpPr/>
            <p:nvPr/>
          </p:nvSpPr>
          <p:spPr>
            <a:xfrm>
              <a:off x="5747417" y="4450366"/>
              <a:ext cx="181023" cy="5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764" y="21600"/>
                  </a:moveTo>
                  <a:cubicBezTo>
                    <a:pt x="224" y="17100"/>
                    <a:pt x="-316" y="12600"/>
                    <a:pt x="224" y="10350"/>
                  </a:cubicBezTo>
                  <a:cubicBezTo>
                    <a:pt x="764" y="8100"/>
                    <a:pt x="2384" y="8100"/>
                    <a:pt x="5489" y="7200"/>
                  </a:cubicBezTo>
                  <a:cubicBezTo>
                    <a:pt x="8594" y="6300"/>
                    <a:pt x="13184" y="4500"/>
                    <a:pt x="16154" y="3600"/>
                  </a:cubicBezTo>
                  <a:cubicBezTo>
                    <a:pt x="19124" y="2700"/>
                    <a:pt x="20474" y="2700"/>
                    <a:pt x="20879" y="2250"/>
                  </a:cubicBezTo>
                  <a:cubicBezTo>
                    <a:pt x="21284" y="1800"/>
                    <a:pt x="20744" y="900"/>
                    <a:pt x="202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7A4E5E4C-3A0D-4290-B4B6-4C6EACCD2C76}"/>
                </a:ext>
              </a:extLst>
            </p:cNvPr>
            <p:cNvSpPr/>
            <p:nvPr/>
          </p:nvSpPr>
          <p:spPr>
            <a:xfrm>
              <a:off x="5823754" y="4366658"/>
              <a:ext cx="48826" cy="265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600" extrusionOk="0">
                  <a:moveTo>
                    <a:pt x="20616" y="2274"/>
                  </a:moveTo>
                  <a:cubicBezTo>
                    <a:pt x="14725" y="1137"/>
                    <a:pt x="8834" y="0"/>
                    <a:pt x="4907" y="0"/>
                  </a:cubicBezTo>
                  <a:cubicBezTo>
                    <a:pt x="980" y="0"/>
                    <a:pt x="-984" y="1137"/>
                    <a:pt x="489" y="4926"/>
                  </a:cubicBezTo>
                  <a:cubicBezTo>
                    <a:pt x="1961" y="8716"/>
                    <a:pt x="6871" y="15158"/>
                    <a:pt x="117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80E32656-6EF3-4884-95EA-E020C5E9850E}"/>
                </a:ext>
              </a:extLst>
            </p:cNvPr>
            <p:cNvSpPr/>
            <p:nvPr/>
          </p:nvSpPr>
          <p:spPr>
            <a:xfrm>
              <a:off x="6172386" y="4283793"/>
              <a:ext cx="272196" cy="3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43" extrusionOk="0">
                  <a:moveTo>
                    <a:pt x="12092" y="9461"/>
                  </a:moveTo>
                  <a:cubicBezTo>
                    <a:pt x="12458" y="7649"/>
                    <a:pt x="12825" y="5836"/>
                    <a:pt x="12642" y="4250"/>
                  </a:cubicBezTo>
                  <a:cubicBezTo>
                    <a:pt x="12459" y="2664"/>
                    <a:pt x="11726" y="1305"/>
                    <a:pt x="10353" y="549"/>
                  </a:cubicBezTo>
                  <a:cubicBezTo>
                    <a:pt x="8981" y="-206"/>
                    <a:pt x="6967" y="-357"/>
                    <a:pt x="4770" y="1229"/>
                  </a:cubicBezTo>
                  <a:cubicBezTo>
                    <a:pt x="2574" y="2815"/>
                    <a:pt x="194" y="6138"/>
                    <a:pt x="11" y="9310"/>
                  </a:cubicBezTo>
                  <a:cubicBezTo>
                    <a:pt x="-172" y="12482"/>
                    <a:pt x="1842" y="15503"/>
                    <a:pt x="5777" y="17467"/>
                  </a:cubicBezTo>
                  <a:cubicBezTo>
                    <a:pt x="9713" y="19430"/>
                    <a:pt x="15570" y="20337"/>
                    <a:pt x="21428" y="21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072A4AB2-3A74-4408-B49A-0CABBF82E7A6}"/>
                </a:ext>
              </a:extLst>
            </p:cNvPr>
            <p:cNvSpPr/>
            <p:nvPr/>
          </p:nvSpPr>
          <p:spPr>
            <a:xfrm>
              <a:off x="6529793" y="4265894"/>
              <a:ext cx="227819" cy="386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86" extrusionOk="0">
                  <a:moveTo>
                    <a:pt x="10986" y="3257"/>
                  </a:moveTo>
                  <a:cubicBezTo>
                    <a:pt x="9677" y="4543"/>
                    <a:pt x="8368" y="5829"/>
                    <a:pt x="7059" y="7886"/>
                  </a:cubicBezTo>
                  <a:cubicBezTo>
                    <a:pt x="5750" y="9943"/>
                    <a:pt x="4441" y="12772"/>
                    <a:pt x="3568" y="14572"/>
                  </a:cubicBezTo>
                  <a:cubicBezTo>
                    <a:pt x="2695" y="16372"/>
                    <a:pt x="2259" y="17143"/>
                    <a:pt x="1714" y="17850"/>
                  </a:cubicBezTo>
                  <a:cubicBezTo>
                    <a:pt x="1168" y="18557"/>
                    <a:pt x="514" y="19200"/>
                    <a:pt x="186" y="19072"/>
                  </a:cubicBezTo>
                  <a:cubicBezTo>
                    <a:pt x="-141" y="18943"/>
                    <a:pt x="-141" y="18043"/>
                    <a:pt x="1059" y="15922"/>
                  </a:cubicBezTo>
                  <a:cubicBezTo>
                    <a:pt x="2259" y="13800"/>
                    <a:pt x="4659" y="10457"/>
                    <a:pt x="7059" y="7693"/>
                  </a:cubicBezTo>
                  <a:cubicBezTo>
                    <a:pt x="9459" y="4929"/>
                    <a:pt x="11859" y="2743"/>
                    <a:pt x="13495" y="1457"/>
                  </a:cubicBezTo>
                  <a:cubicBezTo>
                    <a:pt x="15132" y="172"/>
                    <a:pt x="16004" y="-214"/>
                    <a:pt x="16768" y="107"/>
                  </a:cubicBezTo>
                  <a:cubicBezTo>
                    <a:pt x="17532" y="429"/>
                    <a:pt x="18186" y="1457"/>
                    <a:pt x="18732" y="3836"/>
                  </a:cubicBezTo>
                  <a:cubicBezTo>
                    <a:pt x="19277" y="6215"/>
                    <a:pt x="19714" y="9943"/>
                    <a:pt x="20150" y="12772"/>
                  </a:cubicBezTo>
                  <a:cubicBezTo>
                    <a:pt x="20586" y="15600"/>
                    <a:pt x="21023" y="17529"/>
                    <a:pt x="21241" y="18815"/>
                  </a:cubicBezTo>
                  <a:cubicBezTo>
                    <a:pt x="21459" y="20100"/>
                    <a:pt x="21459" y="20743"/>
                    <a:pt x="20914" y="21065"/>
                  </a:cubicBezTo>
                  <a:cubicBezTo>
                    <a:pt x="20368" y="21386"/>
                    <a:pt x="19277" y="21386"/>
                    <a:pt x="18514" y="21386"/>
                  </a:cubicBezTo>
                  <a:cubicBezTo>
                    <a:pt x="17750" y="21386"/>
                    <a:pt x="17314" y="21386"/>
                    <a:pt x="16877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9EBC6A37-21FD-4F30-BBE2-6A8D379E7CCE}"/>
                </a:ext>
              </a:extLst>
            </p:cNvPr>
            <p:cNvSpPr/>
            <p:nvPr/>
          </p:nvSpPr>
          <p:spPr>
            <a:xfrm>
              <a:off x="6577117" y="4457341"/>
              <a:ext cx="202295" cy="4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483" y="15600"/>
                    <a:pt x="4966" y="9600"/>
                    <a:pt x="8566" y="6000"/>
                  </a:cubicBezTo>
                  <a:cubicBezTo>
                    <a:pt x="12166" y="2400"/>
                    <a:pt x="1688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4" name="Line">
              <a:extLst>
                <a:ext uri="{FF2B5EF4-FFF2-40B4-BE49-F238E27FC236}">
                  <a16:creationId xmlns:a16="http://schemas.microsoft.com/office/drawing/2014/main" id="{28E49408-D1F0-4F0C-800B-4C21DFD13FC9}"/>
                </a:ext>
              </a:extLst>
            </p:cNvPr>
            <p:cNvSpPr/>
            <p:nvPr/>
          </p:nvSpPr>
          <p:spPr>
            <a:xfrm>
              <a:off x="3814769" y="1097681"/>
              <a:ext cx="630987" cy="15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37" extrusionOk="0">
                  <a:moveTo>
                    <a:pt x="15247" y="1702"/>
                  </a:moveTo>
                  <a:cubicBezTo>
                    <a:pt x="14771" y="1445"/>
                    <a:pt x="14294" y="1187"/>
                    <a:pt x="13699" y="898"/>
                  </a:cubicBezTo>
                  <a:cubicBezTo>
                    <a:pt x="13103" y="608"/>
                    <a:pt x="12388" y="286"/>
                    <a:pt x="11634" y="125"/>
                  </a:cubicBezTo>
                  <a:cubicBezTo>
                    <a:pt x="10879" y="-36"/>
                    <a:pt x="10085" y="-36"/>
                    <a:pt x="9093" y="93"/>
                  </a:cubicBezTo>
                  <a:cubicBezTo>
                    <a:pt x="8100" y="222"/>
                    <a:pt x="6909" y="479"/>
                    <a:pt x="5797" y="833"/>
                  </a:cubicBezTo>
                  <a:cubicBezTo>
                    <a:pt x="4685" y="1187"/>
                    <a:pt x="3653" y="1638"/>
                    <a:pt x="2938" y="2185"/>
                  </a:cubicBezTo>
                  <a:cubicBezTo>
                    <a:pt x="2224" y="2732"/>
                    <a:pt x="1826" y="3376"/>
                    <a:pt x="1509" y="4084"/>
                  </a:cubicBezTo>
                  <a:cubicBezTo>
                    <a:pt x="1191" y="4793"/>
                    <a:pt x="953" y="5565"/>
                    <a:pt x="715" y="6402"/>
                  </a:cubicBezTo>
                  <a:cubicBezTo>
                    <a:pt x="476" y="7239"/>
                    <a:pt x="238" y="8140"/>
                    <a:pt x="119" y="9219"/>
                  </a:cubicBezTo>
                  <a:cubicBezTo>
                    <a:pt x="0" y="10297"/>
                    <a:pt x="0" y="11553"/>
                    <a:pt x="0" y="12679"/>
                  </a:cubicBezTo>
                  <a:cubicBezTo>
                    <a:pt x="0" y="13806"/>
                    <a:pt x="0" y="14804"/>
                    <a:pt x="238" y="15625"/>
                  </a:cubicBezTo>
                  <a:cubicBezTo>
                    <a:pt x="476" y="16446"/>
                    <a:pt x="953" y="17089"/>
                    <a:pt x="1668" y="17926"/>
                  </a:cubicBezTo>
                  <a:cubicBezTo>
                    <a:pt x="2382" y="18763"/>
                    <a:pt x="3335" y="19794"/>
                    <a:pt x="4090" y="20421"/>
                  </a:cubicBezTo>
                  <a:cubicBezTo>
                    <a:pt x="4844" y="21049"/>
                    <a:pt x="5400" y="21274"/>
                    <a:pt x="6274" y="21403"/>
                  </a:cubicBezTo>
                  <a:cubicBezTo>
                    <a:pt x="7147" y="21532"/>
                    <a:pt x="8338" y="21564"/>
                    <a:pt x="9291" y="21516"/>
                  </a:cubicBezTo>
                  <a:cubicBezTo>
                    <a:pt x="10244" y="21467"/>
                    <a:pt x="10959" y="21339"/>
                    <a:pt x="11872" y="21081"/>
                  </a:cubicBezTo>
                  <a:cubicBezTo>
                    <a:pt x="12785" y="20824"/>
                    <a:pt x="13897" y="20437"/>
                    <a:pt x="14929" y="19874"/>
                  </a:cubicBezTo>
                  <a:cubicBezTo>
                    <a:pt x="15962" y="19311"/>
                    <a:pt x="16915" y="18570"/>
                    <a:pt x="17629" y="17765"/>
                  </a:cubicBezTo>
                  <a:cubicBezTo>
                    <a:pt x="18344" y="16961"/>
                    <a:pt x="18821" y="16092"/>
                    <a:pt x="19138" y="15255"/>
                  </a:cubicBezTo>
                  <a:cubicBezTo>
                    <a:pt x="19456" y="14418"/>
                    <a:pt x="19615" y="13613"/>
                    <a:pt x="19893" y="12856"/>
                  </a:cubicBezTo>
                  <a:cubicBezTo>
                    <a:pt x="20171" y="12100"/>
                    <a:pt x="20568" y="11392"/>
                    <a:pt x="20885" y="10571"/>
                  </a:cubicBezTo>
                  <a:cubicBezTo>
                    <a:pt x="21203" y="9750"/>
                    <a:pt x="21441" y="8816"/>
                    <a:pt x="21521" y="7963"/>
                  </a:cubicBezTo>
                  <a:cubicBezTo>
                    <a:pt x="21600" y="7110"/>
                    <a:pt x="21521" y="6338"/>
                    <a:pt x="21243" y="5581"/>
                  </a:cubicBezTo>
                  <a:cubicBezTo>
                    <a:pt x="20965" y="4825"/>
                    <a:pt x="20488" y="4084"/>
                    <a:pt x="19893" y="3569"/>
                  </a:cubicBezTo>
                  <a:cubicBezTo>
                    <a:pt x="19297" y="3054"/>
                    <a:pt x="18582" y="2765"/>
                    <a:pt x="18066" y="2571"/>
                  </a:cubicBezTo>
                  <a:cubicBezTo>
                    <a:pt x="17550" y="2378"/>
                    <a:pt x="17232" y="2282"/>
                    <a:pt x="16875" y="2201"/>
                  </a:cubicBezTo>
                  <a:cubicBezTo>
                    <a:pt x="16518" y="2121"/>
                    <a:pt x="16121" y="2056"/>
                    <a:pt x="15803" y="2137"/>
                  </a:cubicBezTo>
                  <a:cubicBezTo>
                    <a:pt x="15485" y="2217"/>
                    <a:pt x="15247" y="2443"/>
                    <a:pt x="15009" y="2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5" name="Line">
              <a:extLst>
                <a:ext uri="{FF2B5EF4-FFF2-40B4-BE49-F238E27FC236}">
                  <a16:creationId xmlns:a16="http://schemas.microsoft.com/office/drawing/2014/main" id="{88AE34A2-F17E-4E82-B913-D68904125903}"/>
                </a:ext>
              </a:extLst>
            </p:cNvPr>
            <p:cNvSpPr/>
            <p:nvPr/>
          </p:nvSpPr>
          <p:spPr>
            <a:xfrm>
              <a:off x="3737021" y="1949301"/>
              <a:ext cx="1700746" cy="77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76" extrusionOk="0">
                  <a:moveTo>
                    <a:pt x="19639" y="3016"/>
                  </a:moveTo>
                  <a:cubicBezTo>
                    <a:pt x="19344" y="2692"/>
                    <a:pt x="19049" y="2369"/>
                    <a:pt x="18666" y="2110"/>
                  </a:cubicBezTo>
                  <a:cubicBezTo>
                    <a:pt x="18283" y="1851"/>
                    <a:pt x="17812" y="1657"/>
                    <a:pt x="17222" y="1463"/>
                  </a:cubicBezTo>
                  <a:cubicBezTo>
                    <a:pt x="16633" y="1269"/>
                    <a:pt x="15926" y="1075"/>
                    <a:pt x="15189" y="881"/>
                  </a:cubicBezTo>
                  <a:cubicBezTo>
                    <a:pt x="14452" y="687"/>
                    <a:pt x="13686" y="493"/>
                    <a:pt x="12890" y="332"/>
                  </a:cubicBezTo>
                  <a:cubicBezTo>
                    <a:pt x="12095" y="170"/>
                    <a:pt x="11270" y="41"/>
                    <a:pt x="10445" y="8"/>
                  </a:cubicBezTo>
                  <a:cubicBezTo>
                    <a:pt x="9619" y="-24"/>
                    <a:pt x="8794" y="41"/>
                    <a:pt x="8043" y="138"/>
                  </a:cubicBezTo>
                  <a:cubicBezTo>
                    <a:pt x="7292" y="235"/>
                    <a:pt x="6614" y="364"/>
                    <a:pt x="5848" y="558"/>
                  </a:cubicBezTo>
                  <a:cubicBezTo>
                    <a:pt x="5081" y="752"/>
                    <a:pt x="4227" y="1011"/>
                    <a:pt x="3549" y="1334"/>
                  </a:cubicBezTo>
                  <a:cubicBezTo>
                    <a:pt x="2871" y="1657"/>
                    <a:pt x="2370" y="2045"/>
                    <a:pt x="1914" y="2757"/>
                  </a:cubicBezTo>
                  <a:cubicBezTo>
                    <a:pt x="1457" y="3468"/>
                    <a:pt x="1044" y="4503"/>
                    <a:pt x="720" y="5861"/>
                  </a:cubicBezTo>
                  <a:cubicBezTo>
                    <a:pt x="396" y="7219"/>
                    <a:pt x="160" y="8901"/>
                    <a:pt x="57" y="10291"/>
                  </a:cubicBezTo>
                  <a:cubicBezTo>
                    <a:pt x="-46" y="11681"/>
                    <a:pt x="-17" y="12781"/>
                    <a:pt x="204" y="13945"/>
                  </a:cubicBezTo>
                  <a:cubicBezTo>
                    <a:pt x="425" y="15109"/>
                    <a:pt x="838" y="16338"/>
                    <a:pt x="1442" y="17275"/>
                  </a:cubicBezTo>
                  <a:cubicBezTo>
                    <a:pt x="2046" y="18213"/>
                    <a:pt x="2842" y="18860"/>
                    <a:pt x="3696" y="19442"/>
                  </a:cubicBezTo>
                  <a:cubicBezTo>
                    <a:pt x="4551" y="20024"/>
                    <a:pt x="5465" y="20541"/>
                    <a:pt x="6319" y="20865"/>
                  </a:cubicBezTo>
                  <a:cubicBezTo>
                    <a:pt x="7174" y="21188"/>
                    <a:pt x="7969" y="21317"/>
                    <a:pt x="8853" y="21414"/>
                  </a:cubicBezTo>
                  <a:cubicBezTo>
                    <a:pt x="9737" y="21511"/>
                    <a:pt x="10710" y="21576"/>
                    <a:pt x="11638" y="21576"/>
                  </a:cubicBezTo>
                  <a:cubicBezTo>
                    <a:pt x="12566" y="21576"/>
                    <a:pt x="13450" y="21511"/>
                    <a:pt x="14231" y="21414"/>
                  </a:cubicBezTo>
                  <a:cubicBezTo>
                    <a:pt x="15012" y="21317"/>
                    <a:pt x="15690" y="21188"/>
                    <a:pt x="16309" y="20994"/>
                  </a:cubicBezTo>
                  <a:cubicBezTo>
                    <a:pt x="16928" y="20800"/>
                    <a:pt x="17487" y="20541"/>
                    <a:pt x="18062" y="20250"/>
                  </a:cubicBezTo>
                  <a:cubicBezTo>
                    <a:pt x="18637" y="19959"/>
                    <a:pt x="19226" y="19636"/>
                    <a:pt x="19698" y="19151"/>
                  </a:cubicBezTo>
                  <a:cubicBezTo>
                    <a:pt x="20169" y="18666"/>
                    <a:pt x="20523" y="18019"/>
                    <a:pt x="20803" y="17437"/>
                  </a:cubicBezTo>
                  <a:cubicBezTo>
                    <a:pt x="21083" y="16855"/>
                    <a:pt x="21289" y="16338"/>
                    <a:pt x="21407" y="15756"/>
                  </a:cubicBezTo>
                  <a:cubicBezTo>
                    <a:pt x="21525" y="15174"/>
                    <a:pt x="21554" y="14527"/>
                    <a:pt x="21554" y="13719"/>
                  </a:cubicBezTo>
                  <a:cubicBezTo>
                    <a:pt x="21554" y="12910"/>
                    <a:pt x="21525" y="11940"/>
                    <a:pt x="21436" y="10808"/>
                  </a:cubicBezTo>
                  <a:cubicBezTo>
                    <a:pt x="21348" y="9677"/>
                    <a:pt x="21200" y="8383"/>
                    <a:pt x="21053" y="7445"/>
                  </a:cubicBezTo>
                  <a:cubicBezTo>
                    <a:pt x="20906" y="6508"/>
                    <a:pt x="20758" y="5926"/>
                    <a:pt x="20611" y="5570"/>
                  </a:cubicBezTo>
                  <a:cubicBezTo>
                    <a:pt x="20464" y="5214"/>
                    <a:pt x="20316" y="5085"/>
                    <a:pt x="20198" y="4891"/>
                  </a:cubicBezTo>
                  <a:cubicBezTo>
                    <a:pt x="20081" y="4697"/>
                    <a:pt x="19992" y="4438"/>
                    <a:pt x="19874" y="4244"/>
                  </a:cubicBezTo>
                  <a:cubicBezTo>
                    <a:pt x="19756" y="4050"/>
                    <a:pt x="19609" y="3921"/>
                    <a:pt x="19491" y="4018"/>
                  </a:cubicBezTo>
                  <a:cubicBezTo>
                    <a:pt x="19373" y="4115"/>
                    <a:pt x="19285" y="4438"/>
                    <a:pt x="19197" y="476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6" name="Line">
              <a:extLst>
                <a:ext uri="{FF2B5EF4-FFF2-40B4-BE49-F238E27FC236}">
                  <a16:creationId xmlns:a16="http://schemas.microsoft.com/office/drawing/2014/main" id="{D8D1F8B7-BFAB-4771-B7ED-646EA512B375}"/>
                </a:ext>
              </a:extLst>
            </p:cNvPr>
            <p:cNvSpPr/>
            <p:nvPr/>
          </p:nvSpPr>
          <p:spPr>
            <a:xfrm>
              <a:off x="2846197" y="1981549"/>
              <a:ext cx="1473144" cy="839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50" extrusionOk="0">
                  <a:moveTo>
                    <a:pt x="4584" y="1060"/>
                  </a:moveTo>
                  <a:cubicBezTo>
                    <a:pt x="4073" y="1060"/>
                    <a:pt x="3562" y="1060"/>
                    <a:pt x="3068" y="1388"/>
                  </a:cubicBezTo>
                  <a:cubicBezTo>
                    <a:pt x="2574" y="1716"/>
                    <a:pt x="2097" y="2373"/>
                    <a:pt x="1637" y="3327"/>
                  </a:cubicBezTo>
                  <a:cubicBezTo>
                    <a:pt x="1177" y="4282"/>
                    <a:pt x="735" y="5535"/>
                    <a:pt x="445" y="6878"/>
                  </a:cubicBezTo>
                  <a:cubicBezTo>
                    <a:pt x="155" y="8220"/>
                    <a:pt x="19" y="9652"/>
                    <a:pt x="2" y="10995"/>
                  </a:cubicBezTo>
                  <a:cubicBezTo>
                    <a:pt x="-15" y="12337"/>
                    <a:pt x="87" y="13590"/>
                    <a:pt x="394" y="14784"/>
                  </a:cubicBezTo>
                  <a:cubicBezTo>
                    <a:pt x="700" y="15977"/>
                    <a:pt x="1211" y="17111"/>
                    <a:pt x="1723" y="17887"/>
                  </a:cubicBezTo>
                  <a:cubicBezTo>
                    <a:pt x="2234" y="18662"/>
                    <a:pt x="2745" y="19080"/>
                    <a:pt x="3358" y="19557"/>
                  </a:cubicBezTo>
                  <a:cubicBezTo>
                    <a:pt x="3971" y="20035"/>
                    <a:pt x="4687" y="20572"/>
                    <a:pt x="5436" y="20930"/>
                  </a:cubicBezTo>
                  <a:cubicBezTo>
                    <a:pt x="6186" y="21288"/>
                    <a:pt x="6969" y="21467"/>
                    <a:pt x="7923" y="21526"/>
                  </a:cubicBezTo>
                  <a:cubicBezTo>
                    <a:pt x="8877" y="21586"/>
                    <a:pt x="10001" y="21526"/>
                    <a:pt x="10904" y="21437"/>
                  </a:cubicBezTo>
                  <a:cubicBezTo>
                    <a:pt x="11807" y="21347"/>
                    <a:pt x="12488" y="21228"/>
                    <a:pt x="13255" y="21019"/>
                  </a:cubicBezTo>
                  <a:cubicBezTo>
                    <a:pt x="14022" y="20810"/>
                    <a:pt x="14873" y="20512"/>
                    <a:pt x="15725" y="20154"/>
                  </a:cubicBezTo>
                  <a:cubicBezTo>
                    <a:pt x="16577" y="19796"/>
                    <a:pt x="17429" y="19378"/>
                    <a:pt x="18161" y="18931"/>
                  </a:cubicBezTo>
                  <a:cubicBezTo>
                    <a:pt x="18894" y="18483"/>
                    <a:pt x="19507" y="18006"/>
                    <a:pt x="20035" y="17320"/>
                  </a:cubicBezTo>
                  <a:cubicBezTo>
                    <a:pt x="20563" y="16634"/>
                    <a:pt x="21006" y="15738"/>
                    <a:pt x="21261" y="14993"/>
                  </a:cubicBezTo>
                  <a:cubicBezTo>
                    <a:pt x="21517" y="14247"/>
                    <a:pt x="21585" y="13650"/>
                    <a:pt x="21585" y="12695"/>
                  </a:cubicBezTo>
                  <a:cubicBezTo>
                    <a:pt x="21585" y="11741"/>
                    <a:pt x="21517" y="10428"/>
                    <a:pt x="21449" y="9264"/>
                  </a:cubicBezTo>
                  <a:cubicBezTo>
                    <a:pt x="21381" y="8101"/>
                    <a:pt x="21312" y="7087"/>
                    <a:pt x="21142" y="6102"/>
                  </a:cubicBezTo>
                  <a:cubicBezTo>
                    <a:pt x="20972" y="5117"/>
                    <a:pt x="20699" y="4163"/>
                    <a:pt x="20222" y="3298"/>
                  </a:cubicBezTo>
                  <a:cubicBezTo>
                    <a:pt x="19745" y="2432"/>
                    <a:pt x="19064" y="1657"/>
                    <a:pt x="18195" y="1120"/>
                  </a:cubicBezTo>
                  <a:cubicBezTo>
                    <a:pt x="17326" y="583"/>
                    <a:pt x="16270" y="284"/>
                    <a:pt x="14976" y="135"/>
                  </a:cubicBezTo>
                  <a:cubicBezTo>
                    <a:pt x="13681" y="-14"/>
                    <a:pt x="12148" y="-14"/>
                    <a:pt x="10870" y="16"/>
                  </a:cubicBezTo>
                  <a:cubicBezTo>
                    <a:pt x="9593" y="46"/>
                    <a:pt x="8570" y="105"/>
                    <a:pt x="7548" y="135"/>
                  </a:cubicBezTo>
                  <a:cubicBezTo>
                    <a:pt x="6526" y="165"/>
                    <a:pt x="5504" y="165"/>
                    <a:pt x="4806" y="195"/>
                  </a:cubicBezTo>
                  <a:cubicBezTo>
                    <a:pt x="4107" y="225"/>
                    <a:pt x="3733" y="284"/>
                    <a:pt x="3477" y="404"/>
                  </a:cubicBezTo>
                  <a:cubicBezTo>
                    <a:pt x="3222" y="523"/>
                    <a:pt x="3085" y="702"/>
                    <a:pt x="3153" y="941"/>
                  </a:cubicBezTo>
                  <a:cubicBezTo>
                    <a:pt x="3222" y="1179"/>
                    <a:pt x="3494" y="1478"/>
                    <a:pt x="3767" y="17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7" name="Line">
              <a:extLst>
                <a:ext uri="{FF2B5EF4-FFF2-40B4-BE49-F238E27FC236}">
                  <a16:creationId xmlns:a16="http://schemas.microsoft.com/office/drawing/2014/main" id="{36B6F6A0-CC98-4C35-AA31-4A0EA7B0B9C9}"/>
                </a:ext>
              </a:extLst>
            </p:cNvPr>
            <p:cNvSpPr/>
            <p:nvPr/>
          </p:nvSpPr>
          <p:spPr>
            <a:xfrm>
              <a:off x="5440091" y="2297222"/>
              <a:ext cx="1156679" cy="8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0" y="10491"/>
                  </a:moveTo>
                  <a:cubicBezTo>
                    <a:pt x="1039" y="7406"/>
                    <a:pt x="2078" y="4320"/>
                    <a:pt x="3355" y="2469"/>
                  </a:cubicBezTo>
                  <a:cubicBezTo>
                    <a:pt x="4632" y="617"/>
                    <a:pt x="6147" y="0"/>
                    <a:pt x="7748" y="0"/>
                  </a:cubicBezTo>
                  <a:cubicBezTo>
                    <a:pt x="9350" y="0"/>
                    <a:pt x="11038" y="617"/>
                    <a:pt x="12445" y="1543"/>
                  </a:cubicBezTo>
                  <a:cubicBezTo>
                    <a:pt x="13852" y="2469"/>
                    <a:pt x="14977" y="3703"/>
                    <a:pt x="16276" y="5554"/>
                  </a:cubicBezTo>
                  <a:cubicBezTo>
                    <a:pt x="17574" y="7406"/>
                    <a:pt x="19046" y="9874"/>
                    <a:pt x="19890" y="11417"/>
                  </a:cubicBezTo>
                  <a:cubicBezTo>
                    <a:pt x="20734" y="12960"/>
                    <a:pt x="20951" y="13577"/>
                    <a:pt x="21167" y="14194"/>
                  </a:cubicBezTo>
                  <a:cubicBezTo>
                    <a:pt x="21384" y="14811"/>
                    <a:pt x="21600" y="15429"/>
                    <a:pt x="21513" y="16663"/>
                  </a:cubicBezTo>
                  <a:cubicBezTo>
                    <a:pt x="21427" y="17897"/>
                    <a:pt x="21037" y="19749"/>
                    <a:pt x="2064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8" name="Line">
              <a:extLst>
                <a:ext uri="{FF2B5EF4-FFF2-40B4-BE49-F238E27FC236}">
                  <a16:creationId xmlns:a16="http://schemas.microsoft.com/office/drawing/2014/main" id="{96A258D8-7075-4B7F-8633-BA8605E23E24}"/>
                </a:ext>
              </a:extLst>
            </p:cNvPr>
            <p:cNvSpPr/>
            <p:nvPr/>
          </p:nvSpPr>
          <p:spPr>
            <a:xfrm>
              <a:off x="5384286" y="2235507"/>
              <a:ext cx="153464" cy="24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extrusionOk="0">
                  <a:moveTo>
                    <a:pt x="21600" y="2128"/>
                  </a:moveTo>
                  <a:cubicBezTo>
                    <a:pt x="21273" y="1118"/>
                    <a:pt x="20945" y="109"/>
                    <a:pt x="20291" y="8"/>
                  </a:cubicBezTo>
                  <a:cubicBezTo>
                    <a:pt x="19636" y="-93"/>
                    <a:pt x="18655" y="714"/>
                    <a:pt x="15545" y="2531"/>
                  </a:cubicBezTo>
                  <a:cubicBezTo>
                    <a:pt x="12436" y="4348"/>
                    <a:pt x="7200" y="7174"/>
                    <a:pt x="4091" y="8991"/>
                  </a:cubicBezTo>
                  <a:cubicBezTo>
                    <a:pt x="982" y="10808"/>
                    <a:pt x="0" y="11615"/>
                    <a:pt x="0" y="12423"/>
                  </a:cubicBezTo>
                  <a:cubicBezTo>
                    <a:pt x="0" y="13230"/>
                    <a:pt x="982" y="14038"/>
                    <a:pt x="2291" y="14543"/>
                  </a:cubicBezTo>
                  <a:cubicBezTo>
                    <a:pt x="3600" y="15047"/>
                    <a:pt x="5236" y="15249"/>
                    <a:pt x="7036" y="15350"/>
                  </a:cubicBezTo>
                  <a:cubicBezTo>
                    <a:pt x="8836" y="15451"/>
                    <a:pt x="10800" y="15451"/>
                    <a:pt x="12764" y="15754"/>
                  </a:cubicBezTo>
                  <a:cubicBezTo>
                    <a:pt x="14727" y="16057"/>
                    <a:pt x="16691" y="16662"/>
                    <a:pt x="17182" y="17671"/>
                  </a:cubicBezTo>
                  <a:cubicBezTo>
                    <a:pt x="17673" y="18681"/>
                    <a:pt x="16691" y="20094"/>
                    <a:pt x="15709" y="2150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69" name="Line">
              <a:extLst>
                <a:ext uri="{FF2B5EF4-FFF2-40B4-BE49-F238E27FC236}">
                  <a16:creationId xmlns:a16="http://schemas.microsoft.com/office/drawing/2014/main" id="{398702DF-32CD-411C-BBB0-DE8811DDF901}"/>
                </a:ext>
              </a:extLst>
            </p:cNvPr>
            <p:cNvSpPr/>
            <p:nvPr/>
          </p:nvSpPr>
          <p:spPr>
            <a:xfrm>
              <a:off x="6717097" y="2279908"/>
              <a:ext cx="48363" cy="28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003" extrusionOk="0">
                  <a:moveTo>
                    <a:pt x="21393" y="13142"/>
                  </a:moveTo>
                  <a:cubicBezTo>
                    <a:pt x="19336" y="10529"/>
                    <a:pt x="17279" y="7916"/>
                    <a:pt x="14707" y="5478"/>
                  </a:cubicBezTo>
                  <a:cubicBezTo>
                    <a:pt x="12136" y="3039"/>
                    <a:pt x="9050" y="774"/>
                    <a:pt x="8022" y="165"/>
                  </a:cubicBezTo>
                  <a:cubicBezTo>
                    <a:pt x="6993" y="-445"/>
                    <a:pt x="8022" y="600"/>
                    <a:pt x="6993" y="3910"/>
                  </a:cubicBezTo>
                  <a:cubicBezTo>
                    <a:pt x="5965" y="7220"/>
                    <a:pt x="2879" y="12794"/>
                    <a:pt x="1336" y="16190"/>
                  </a:cubicBezTo>
                  <a:cubicBezTo>
                    <a:pt x="-207" y="19587"/>
                    <a:pt x="-207" y="20807"/>
                    <a:pt x="307" y="20981"/>
                  </a:cubicBezTo>
                  <a:cubicBezTo>
                    <a:pt x="822" y="21155"/>
                    <a:pt x="1850" y="20284"/>
                    <a:pt x="2879" y="1941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0" name="Line">
              <a:extLst>
                <a:ext uri="{FF2B5EF4-FFF2-40B4-BE49-F238E27FC236}">
                  <a16:creationId xmlns:a16="http://schemas.microsoft.com/office/drawing/2014/main" id="{2C0947A6-64F8-43B0-81D6-B7618404F7DB}"/>
                </a:ext>
              </a:extLst>
            </p:cNvPr>
            <p:cNvSpPr/>
            <p:nvPr/>
          </p:nvSpPr>
          <p:spPr>
            <a:xfrm>
              <a:off x="6716630" y="2271255"/>
              <a:ext cx="137278" cy="30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126" extrusionOk="0">
                  <a:moveTo>
                    <a:pt x="0" y="5992"/>
                  </a:moveTo>
                  <a:cubicBezTo>
                    <a:pt x="0" y="5186"/>
                    <a:pt x="0" y="4380"/>
                    <a:pt x="1239" y="3251"/>
                  </a:cubicBezTo>
                  <a:cubicBezTo>
                    <a:pt x="2479" y="2123"/>
                    <a:pt x="4957" y="672"/>
                    <a:pt x="8321" y="189"/>
                  </a:cubicBezTo>
                  <a:cubicBezTo>
                    <a:pt x="11685" y="-295"/>
                    <a:pt x="15934" y="189"/>
                    <a:pt x="18413" y="1236"/>
                  </a:cubicBezTo>
                  <a:cubicBezTo>
                    <a:pt x="20892" y="2284"/>
                    <a:pt x="21600" y="3896"/>
                    <a:pt x="20184" y="5750"/>
                  </a:cubicBezTo>
                  <a:cubicBezTo>
                    <a:pt x="18767" y="7604"/>
                    <a:pt x="15226" y="9699"/>
                    <a:pt x="12571" y="11069"/>
                  </a:cubicBezTo>
                  <a:cubicBezTo>
                    <a:pt x="9915" y="12439"/>
                    <a:pt x="8144" y="13084"/>
                    <a:pt x="8144" y="13245"/>
                  </a:cubicBezTo>
                  <a:cubicBezTo>
                    <a:pt x="8144" y="13406"/>
                    <a:pt x="9915" y="13084"/>
                    <a:pt x="11685" y="12923"/>
                  </a:cubicBezTo>
                  <a:cubicBezTo>
                    <a:pt x="13456" y="12762"/>
                    <a:pt x="15226" y="12762"/>
                    <a:pt x="16820" y="13487"/>
                  </a:cubicBezTo>
                  <a:cubicBezTo>
                    <a:pt x="18413" y="14212"/>
                    <a:pt x="19829" y="15663"/>
                    <a:pt x="18590" y="17114"/>
                  </a:cubicBezTo>
                  <a:cubicBezTo>
                    <a:pt x="17351" y="18565"/>
                    <a:pt x="13456" y="20015"/>
                    <a:pt x="10623" y="20660"/>
                  </a:cubicBezTo>
                  <a:cubicBezTo>
                    <a:pt x="7790" y="21305"/>
                    <a:pt x="6020" y="21144"/>
                    <a:pt x="4249" y="209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48613094-81CB-4372-85BD-57A08A261619}"/>
                </a:ext>
              </a:extLst>
            </p:cNvPr>
            <p:cNvSpPr/>
            <p:nvPr/>
          </p:nvSpPr>
          <p:spPr>
            <a:xfrm>
              <a:off x="6961894" y="2346971"/>
              <a:ext cx="198032" cy="20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42" extrusionOk="0">
                  <a:moveTo>
                    <a:pt x="12543" y="4758"/>
                  </a:moveTo>
                  <a:cubicBezTo>
                    <a:pt x="12543" y="3544"/>
                    <a:pt x="12543" y="2331"/>
                    <a:pt x="11922" y="1482"/>
                  </a:cubicBezTo>
                  <a:cubicBezTo>
                    <a:pt x="11302" y="632"/>
                    <a:pt x="10060" y="147"/>
                    <a:pt x="8819" y="25"/>
                  </a:cubicBezTo>
                  <a:cubicBezTo>
                    <a:pt x="7578" y="-96"/>
                    <a:pt x="6336" y="147"/>
                    <a:pt x="4474" y="2331"/>
                  </a:cubicBezTo>
                  <a:cubicBezTo>
                    <a:pt x="2612" y="4515"/>
                    <a:pt x="129" y="8641"/>
                    <a:pt x="5" y="12160"/>
                  </a:cubicBezTo>
                  <a:cubicBezTo>
                    <a:pt x="-119" y="15679"/>
                    <a:pt x="2115" y="18592"/>
                    <a:pt x="5343" y="20048"/>
                  </a:cubicBezTo>
                  <a:cubicBezTo>
                    <a:pt x="8571" y="21504"/>
                    <a:pt x="12791" y="21504"/>
                    <a:pt x="15771" y="21140"/>
                  </a:cubicBezTo>
                  <a:cubicBezTo>
                    <a:pt x="18750" y="20776"/>
                    <a:pt x="20488" y="20048"/>
                    <a:pt x="20984" y="19562"/>
                  </a:cubicBezTo>
                  <a:cubicBezTo>
                    <a:pt x="21481" y="19077"/>
                    <a:pt x="20736" y="18834"/>
                    <a:pt x="19991" y="1859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2" name="Line">
              <a:extLst>
                <a:ext uri="{FF2B5EF4-FFF2-40B4-BE49-F238E27FC236}">
                  <a16:creationId xmlns:a16="http://schemas.microsoft.com/office/drawing/2014/main" id="{99B0D929-0FCB-4F0B-9281-484FF76FE156}"/>
                </a:ext>
              </a:extLst>
            </p:cNvPr>
            <p:cNvSpPr/>
            <p:nvPr/>
          </p:nvSpPr>
          <p:spPr>
            <a:xfrm>
              <a:off x="4449551" y="744967"/>
              <a:ext cx="2236056" cy="79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73" extrusionOk="0">
                  <a:moveTo>
                    <a:pt x="0" y="21573"/>
                  </a:moveTo>
                  <a:cubicBezTo>
                    <a:pt x="493" y="20754"/>
                    <a:pt x="986" y="19936"/>
                    <a:pt x="1613" y="18960"/>
                  </a:cubicBezTo>
                  <a:cubicBezTo>
                    <a:pt x="2241" y="17983"/>
                    <a:pt x="3002" y="16850"/>
                    <a:pt x="3809" y="15716"/>
                  </a:cubicBezTo>
                  <a:cubicBezTo>
                    <a:pt x="4616" y="14583"/>
                    <a:pt x="5467" y="13449"/>
                    <a:pt x="6307" y="12410"/>
                  </a:cubicBezTo>
                  <a:cubicBezTo>
                    <a:pt x="7148" y="11371"/>
                    <a:pt x="7977" y="10427"/>
                    <a:pt x="8806" y="9545"/>
                  </a:cubicBezTo>
                  <a:cubicBezTo>
                    <a:pt x="9635" y="8663"/>
                    <a:pt x="10464" y="7845"/>
                    <a:pt x="11282" y="7089"/>
                  </a:cubicBezTo>
                  <a:cubicBezTo>
                    <a:pt x="12100" y="6333"/>
                    <a:pt x="12906" y="5641"/>
                    <a:pt x="13735" y="5011"/>
                  </a:cubicBezTo>
                  <a:cubicBezTo>
                    <a:pt x="14564" y="4381"/>
                    <a:pt x="15416" y="3814"/>
                    <a:pt x="16245" y="3279"/>
                  </a:cubicBezTo>
                  <a:cubicBezTo>
                    <a:pt x="17074" y="2744"/>
                    <a:pt x="17880" y="2240"/>
                    <a:pt x="18575" y="1799"/>
                  </a:cubicBezTo>
                  <a:cubicBezTo>
                    <a:pt x="19270" y="1358"/>
                    <a:pt x="19852" y="981"/>
                    <a:pt x="20222" y="760"/>
                  </a:cubicBezTo>
                  <a:cubicBezTo>
                    <a:pt x="20592" y="540"/>
                    <a:pt x="20749" y="477"/>
                    <a:pt x="20961" y="351"/>
                  </a:cubicBezTo>
                  <a:cubicBezTo>
                    <a:pt x="21174" y="225"/>
                    <a:pt x="21443" y="36"/>
                    <a:pt x="21522" y="4"/>
                  </a:cubicBezTo>
                  <a:cubicBezTo>
                    <a:pt x="21600" y="-27"/>
                    <a:pt x="21488" y="99"/>
                    <a:pt x="21354" y="288"/>
                  </a:cubicBezTo>
                  <a:cubicBezTo>
                    <a:pt x="21219" y="477"/>
                    <a:pt x="21062" y="729"/>
                    <a:pt x="20905" y="98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055A33E0-2FF4-48C2-9097-36FD3C1A9EE7}"/>
                </a:ext>
              </a:extLst>
            </p:cNvPr>
            <p:cNvSpPr/>
            <p:nvPr/>
          </p:nvSpPr>
          <p:spPr>
            <a:xfrm>
              <a:off x="4406370" y="1436895"/>
              <a:ext cx="175719" cy="195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extrusionOk="0">
                  <a:moveTo>
                    <a:pt x="14657" y="0"/>
                  </a:moveTo>
                  <a:cubicBezTo>
                    <a:pt x="10110" y="4629"/>
                    <a:pt x="5562" y="9257"/>
                    <a:pt x="3004" y="12214"/>
                  </a:cubicBezTo>
                  <a:cubicBezTo>
                    <a:pt x="446" y="15171"/>
                    <a:pt x="-122" y="16457"/>
                    <a:pt x="20" y="17614"/>
                  </a:cubicBezTo>
                  <a:cubicBezTo>
                    <a:pt x="162" y="18771"/>
                    <a:pt x="1015" y="19800"/>
                    <a:pt x="2862" y="20057"/>
                  </a:cubicBezTo>
                  <a:cubicBezTo>
                    <a:pt x="4710" y="20314"/>
                    <a:pt x="7552" y="19800"/>
                    <a:pt x="10678" y="19286"/>
                  </a:cubicBezTo>
                  <a:cubicBezTo>
                    <a:pt x="13804" y="18771"/>
                    <a:pt x="17215" y="18257"/>
                    <a:pt x="19062" y="18643"/>
                  </a:cubicBezTo>
                  <a:cubicBezTo>
                    <a:pt x="20910" y="19029"/>
                    <a:pt x="21194" y="20314"/>
                    <a:pt x="2147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6E0F3E59-5E08-4C06-81E7-AF6FAD927F1C}"/>
                </a:ext>
              </a:extLst>
            </p:cNvPr>
            <p:cNvSpPr/>
            <p:nvPr/>
          </p:nvSpPr>
          <p:spPr>
            <a:xfrm>
              <a:off x="6721943" y="618422"/>
              <a:ext cx="197037" cy="26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076" extrusionOk="0">
                  <a:moveTo>
                    <a:pt x="10605" y="1815"/>
                  </a:moveTo>
                  <a:cubicBezTo>
                    <a:pt x="11102" y="908"/>
                    <a:pt x="11598" y="0"/>
                    <a:pt x="11722" y="91"/>
                  </a:cubicBezTo>
                  <a:cubicBezTo>
                    <a:pt x="11847" y="182"/>
                    <a:pt x="11598" y="1271"/>
                    <a:pt x="10357" y="3903"/>
                  </a:cubicBezTo>
                  <a:cubicBezTo>
                    <a:pt x="9115" y="6534"/>
                    <a:pt x="6881" y="10709"/>
                    <a:pt x="4895" y="14067"/>
                  </a:cubicBezTo>
                  <a:cubicBezTo>
                    <a:pt x="2909" y="17425"/>
                    <a:pt x="1171" y="19966"/>
                    <a:pt x="426" y="20783"/>
                  </a:cubicBezTo>
                  <a:cubicBezTo>
                    <a:pt x="-319" y="21600"/>
                    <a:pt x="-71" y="20692"/>
                    <a:pt x="1047" y="18242"/>
                  </a:cubicBezTo>
                  <a:cubicBezTo>
                    <a:pt x="2164" y="15792"/>
                    <a:pt x="4150" y="11798"/>
                    <a:pt x="5764" y="8803"/>
                  </a:cubicBezTo>
                  <a:cubicBezTo>
                    <a:pt x="7378" y="5808"/>
                    <a:pt x="8619" y="3812"/>
                    <a:pt x="9860" y="2360"/>
                  </a:cubicBezTo>
                  <a:cubicBezTo>
                    <a:pt x="11102" y="908"/>
                    <a:pt x="12343" y="0"/>
                    <a:pt x="13336" y="0"/>
                  </a:cubicBezTo>
                  <a:cubicBezTo>
                    <a:pt x="14329" y="0"/>
                    <a:pt x="15074" y="908"/>
                    <a:pt x="15943" y="3358"/>
                  </a:cubicBezTo>
                  <a:cubicBezTo>
                    <a:pt x="16812" y="5808"/>
                    <a:pt x="17805" y="9802"/>
                    <a:pt x="18550" y="12343"/>
                  </a:cubicBezTo>
                  <a:cubicBezTo>
                    <a:pt x="19295" y="14884"/>
                    <a:pt x="19791" y="15973"/>
                    <a:pt x="20288" y="17244"/>
                  </a:cubicBezTo>
                  <a:cubicBezTo>
                    <a:pt x="20784" y="18514"/>
                    <a:pt x="21281" y="19966"/>
                    <a:pt x="20909" y="20511"/>
                  </a:cubicBezTo>
                  <a:cubicBezTo>
                    <a:pt x="20536" y="21055"/>
                    <a:pt x="19295" y="20692"/>
                    <a:pt x="18053" y="2032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D7ECDF2E-F106-4472-B39C-5E4B30636628}"/>
                </a:ext>
              </a:extLst>
            </p:cNvPr>
            <p:cNvSpPr/>
            <p:nvPr/>
          </p:nvSpPr>
          <p:spPr>
            <a:xfrm>
              <a:off x="6779411" y="795137"/>
              <a:ext cx="160440" cy="2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3BB02CDA-D2E3-4C76-8545-E62017647D1B}"/>
                </a:ext>
              </a:extLst>
            </p:cNvPr>
            <p:cNvSpPr/>
            <p:nvPr/>
          </p:nvSpPr>
          <p:spPr>
            <a:xfrm>
              <a:off x="6988680" y="583287"/>
              <a:ext cx="139378" cy="35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76" extrusionOk="0">
                  <a:moveTo>
                    <a:pt x="7436" y="5171"/>
                  </a:moveTo>
                  <a:cubicBezTo>
                    <a:pt x="6374" y="6426"/>
                    <a:pt x="5311" y="7680"/>
                    <a:pt x="4780" y="9422"/>
                  </a:cubicBezTo>
                  <a:cubicBezTo>
                    <a:pt x="4249" y="11164"/>
                    <a:pt x="4249" y="13393"/>
                    <a:pt x="4072" y="14857"/>
                  </a:cubicBezTo>
                  <a:cubicBezTo>
                    <a:pt x="3895" y="16320"/>
                    <a:pt x="3541" y="17017"/>
                    <a:pt x="2833" y="17086"/>
                  </a:cubicBezTo>
                  <a:cubicBezTo>
                    <a:pt x="2125" y="17156"/>
                    <a:pt x="1062" y="16599"/>
                    <a:pt x="708" y="14508"/>
                  </a:cubicBezTo>
                  <a:cubicBezTo>
                    <a:pt x="354" y="12418"/>
                    <a:pt x="708" y="8795"/>
                    <a:pt x="2656" y="6147"/>
                  </a:cubicBezTo>
                  <a:cubicBezTo>
                    <a:pt x="4603" y="3499"/>
                    <a:pt x="8144" y="1827"/>
                    <a:pt x="10977" y="921"/>
                  </a:cubicBezTo>
                  <a:cubicBezTo>
                    <a:pt x="13810" y="15"/>
                    <a:pt x="15934" y="-124"/>
                    <a:pt x="17528" y="85"/>
                  </a:cubicBezTo>
                  <a:cubicBezTo>
                    <a:pt x="19121" y="294"/>
                    <a:pt x="20184" y="851"/>
                    <a:pt x="19829" y="2524"/>
                  </a:cubicBezTo>
                  <a:cubicBezTo>
                    <a:pt x="19475" y="4196"/>
                    <a:pt x="17705" y="6983"/>
                    <a:pt x="16111" y="8586"/>
                  </a:cubicBezTo>
                  <a:cubicBezTo>
                    <a:pt x="14518" y="10188"/>
                    <a:pt x="13102" y="10606"/>
                    <a:pt x="11508" y="11024"/>
                  </a:cubicBezTo>
                  <a:cubicBezTo>
                    <a:pt x="9915" y="11442"/>
                    <a:pt x="8144" y="11861"/>
                    <a:pt x="8144" y="11651"/>
                  </a:cubicBezTo>
                  <a:cubicBezTo>
                    <a:pt x="8144" y="11442"/>
                    <a:pt x="9915" y="10606"/>
                    <a:pt x="11685" y="10188"/>
                  </a:cubicBezTo>
                  <a:cubicBezTo>
                    <a:pt x="13456" y="9770"/>
                    <a:pt x="15226" y="9770"/>
                    <a:pt x="16997" y="10467"/>
                  </a:cubicBezTo>
                  <a:cubicBezTo>
                    <a:pt x="18767" y="11164"/>
                    <a:pt x="20538" y="12557"/>
                    <a:pt x="21069" y="13951"/>
                  </a:cubicBezTo>
                  <a:cubicBezTo>
                    <a:pt x="21600" y="15344"/>
                    <a:pt x="20892" y="16738"/>
                    <a:pt x="17174" y="17992"/>
                  </a:cubicBezTo>
                  <a:cubicBezTo>
                    <a:pt x="13456" y="19246"/>
                    <a:pt x="6728" y="20361"/>
                    <a:pt x="0" y="2147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D605CB31-6661-4079-9F59-3E065102B5E2}"/>
                </a:ext>
              </a:extLst>
            </p:cNvPr>
            <p:cNvSpPr/>
            <p:nvPr/>
          </p:nvSpPr>
          <p:spPr>
            <a:xfrm>
              <a:off x="2149920" y="3287761"/>
              <a:ext cx="154401" cy="33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54" extrusionOk="0">
                  <a:moveTo>
                    <a:pt x="11284" y="7050"/>
                  </a:moveTo>
                  <a:cubicBezTo>
                    <a:pt x="10316" y="7650"/>
                    <a:pt x="9349" y="8250"/>
                    <a:pt x="8382" y="8250"/>
                  </a:cubicBezTo>
                  <a:cubicBezTo>
                    <a:pt x="7415" y="8250"/>
                    <a:pt x="6448" y="7650"/>
                    <a:pt x="6287" y="6525"/>
                  </a:cubicBezTo>
                  <a:cubicBezTo>
                    <a:pt x="6125" y="5400"/>
                    <a:pt x="6770" y="3750"/>
                    <a:pt x="7254" y="2550"/>
                  </a:cubicBezTo>
                  <a:cubicBezTo>
                    <a:pt x="7737" y="1350"/>
                    <a:pt x="8060" y="600"/>
                    <a:pt x="8221" y="600"/>
                  </a:cubicBezTo>
                  <a:cubicBezTo>
                    <a:pt x="8382" y="600"/>
                    <a:pt x="8382" y="1350"/>
                    <a:pt x="7093" y="4425"/>
                  </a:cubicBezTo>
                  <a:cubicBezTo>
                    <a:pt x="5803" y="7500"/>
                    <a:pt x="3224" y="12900"/>
                    <a:pt x="1773" y="16200"/>
                  </a:cubicBezTo>
                  <a:cubicBezTo>
                    <a:pt x="322" y="19500"/>
                    <a:pt x="0" y="20700"/>
                    <a:pt x="0" y="20850"/>
                  </a:cubicBezTo>
                  <a:cubicBezTo>
                    <a:pt x="0" y="21000"/>
                    <a:pt x="322" y="20100"/>
                    <a:pt x="1128" y="17100"/>
                  </a:cubicBezTo>
                  <a:cubicBezTo>
                    <a:pt x="1934" y="14100"/>
                    <a:pt x="3224" y="9000"/>
                    <a:pt x="4030" y="6000"/>
                  </a:cubicBezTo>
                  <a:cubicBezTo>
                    <a:pt x="4836" y="3000"/>
                    <a:pt x="5158" y="2100"/>
                    <a:pt x="5803" y="1350"/>
                  </a:cubicBezTo>
                  <a:cubicBezTo>
                    <a:pt x="6448" y="600"/>
                    <a:pt x="7415" y="0"/>
                    <a:pt x="8382" y="0"/>
                  </a:cubicBezTo>
                  <a:cubicBezTo>
                    <a:pt x="9349" y="0"/>
                    <a:pt x="10316" y="600"/>
                    <a:pt x="12090" y="3525"/>
                  </a:cubicBezTo>
                  <a:cubicBezTo>
                    <a:pt x="13863" y="6450"/>
                    <a:pt x="16442" y="11700"/>
                    <a:pt x="18054" y="14775"/>
                  </a:cubicBezTo>
                  <a:cubicBezTo>
                    <a:pt x="19666" y="17850"/>
                    <a:pt x="20310" y="18750"/>
                    <a:pt x="20794" y="19575"/>
                  </a:cubicBezTo>
                  <a:cubicBezTo>
                    <a:pt x="21278" y="20400"/>
                    <a:pt x="21600" y="21150"/>
                    <a:pt x="21278" y="21375"/>
                  </a:cubicBezTo>
                  <a:cubicBezTo>
                    <a:pt x="20955" y="21600"/>
                    <a:pt x="19988" y="21300"/>
                    <a:pt x="19021" y="210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A26BE2C5-2D6F-4E26-B763-BADFE00C380C}"/>
                </a:ext>
              </a:extLst>
            </p:cNvPr>
            <p:cNvSpPr/>
            <p:nvPr/>
          </p:nvSpPr>
          <p:spPr>
            <a:xfrm>
              <a:off x="2147595" y="3450526"/>
              <a:ext cx="132538" cy="4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916"/>
                    <a:pt x="0" y="10232"/>
                    <a:pt x="1137" y="6253"/>
                  </a:cubicBezTo>
                  <a:cubicBezTo>
                    <a:pt x="2274" y="2274"/>
                    <a:pt x="4547" y="0"/>
                    <a:pt x="8147" y="0"/>
                  </a:cubicBezTo>
                  <a:cubicBezTo>
                    <a:pt x="11747" y="0"/>
                    <a:pt x="16674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9" name="Line">
              <a:extLst>
                <a:ext uri="{FF2B5EF4-FFF2-40B4-BE49-F238E27FC236}">
                  <a16:creationId xmlns:a16="http://schemas.microsoft.com/office/drawing/2014/main" id="{77E0DDB2-B31D-4C72-921D-5A2E6DCB7D32}"/>
                </a:ext>
              </a:extLst>
            </p:cNvPr>
            <p:cNvSpPr/>
            <p:nvPr/>
          </p:nvSpPr>
          <p:spPr>
            <a:xfrm>
              <a:off x="2423074" y="3320164"/>
              <a:ext cx="233743" cy="23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969" extrusionOk="0">
                  <a:moveTo>
                    <a:pt x="10591" y="5621"/>
                  </a:moveTo>
                  <a:cubicBezTo>
                    <a:pt x="9522" y="3752"/>
                    <a:pt x="8452" y="1883"/>
                    <a:pt x="7276" y="844"/>
                  </a:cubicBezTo>
                  <a:cubicBezTo>
                    <a:pt x="6100" y="-194"/>
                    <a:pt x="4817" y="-402"/>
                    <a:pt x="3320" y="948"/>
                  </a:cubicBezTo>
                  <a:cubicBezTo>
                    <a:pt x="1823" y="2298"/>
                    <a:pt x="112" y="5206"/>
                    <a:pt x="5" y="8321"/>
                  </a:cubicBezTo>
                  <a:cubicBezTo>
                    <a:pt x="-102" y="11436"/>
                    <a:pt x="1395" y="14760"/>
                    <a:pt x="4068" y="17044"/>
                  </a:cubicBezTo>
                  <a:cubicBezTo>
                    <a:pt x="6742" y="19329"/>
                    <a:pt x="10591" y="20575"/>
                    <a:pt x="13692" y="20886"/>
                  </a:cubicBezTo>
                  <a:cubicBezTo>
                    <a:pt x="16793" y="21198"/>
                    <a:pt x="19146" y="20575"/>
                    <a:pt x="21498" y="199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D3B8EFF9-AF29-4A7B-B539-C1CEA28773A7}"/>
                </a:ext>
              </a:extLst>
            </p:cNvPr>
            <p:cNvSpPr/>
            <p:nvPr/>
          </p:nvSpPr>
          <p:spPr>
            <a:xfrm>
              <a:off x="2900962" y="2788950"/>
              <a:ext cx="341807" cy="64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2792" y="19334"/>
                    <a:pt x="5584" y="17181"/>
                    <a:pt x="7935" y="14837"/>
                  </a:cubicBezTo>
                  <a:cubicBezTo>
                    <a:pt x="10286" y="12492"/>
                    <a:pt x="12196" y="9956"/>
                    <a:pt x="13445" y="7688"/>
                  </a:cubicBezTo>
                  <a:cubicBezTo>
                    <a:pt x="14694" y="5421"/>
                    <a:pt x="15282" y="3422"/>
                    <a:pt x="15722" y="2115"/>
                  </a:cubicBezTo>
                  <a:cubicBezTo>
                    <a:pt x="16163" y="808"/>
                    <a:pt x="16457" y="193"/>
                    <a:pt x="16384" y="40"/>
                  </a:cubicBezTo>
                  <a:cubicBezTo>
                    <a:pt x="16310" y="-114"/>
                    <a:pt x="15869" y="193"/>
                    <a:pt x="15061" y="616"/>
                  </a:cubicBezTo>
                  <a:cubicBezTo>
                    <a:pt x="14253" y="1039"/>
                    <a:pt x="13078" y="1577"/>
                    <a:pt x="12122" y="2000"/>
                  </a:cubicBezTo>
                  <a:cubicBezTo>
                    <a:pt x="11167" y="2423"/>
                    <a:pt x="10433" y="2730"/>
                    <a:pt x="10433" y="2769"/>
                  </a:cubicBezTo>
                  <a:cubicBezTo>
                    <a:pt x="10433" y="2807"/>
                    <a:pt x="11167" y="2576"/>
                    <a:pt x="12122" y="2192"/>
                  </a:cubicBezTo>
                  <a:cubicBezTo>
                    <a:pt x="13078" y="1808"/>
                    <a:pt x="14253" y="1270"/>
                    <a:pt x="15061" y="847"/>
                  </a:cubicBezTo>
                  <a:cubicBezTo>
                    <a:pt x="15869" y="424"/>
                    <a:pt x="16310" y="117"/>
                    <a:pt x="16531" y="155"/>
                  </a:cubicBezTo>
                  <a:cubicBezTo>
                    <a:pt x="16751" y="193"/>
                    <a:pt x="16751" y="578"/>
                    <a:pt x="17559" y="1692"/>
                  </a:cubicBezTo>
                  <a:cubicBezTo>
                    <a:pt x="18367" y="2807"/>
                    <a:pt x="19984" y="4652"/>
                    <a:pt x="21600" y="649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1" name="Line">
              <a:extLst>
                <a:ext uri="{FF2B5EF4-FFF2-40B4-BE49-F238E27FC236}">
                  <a16:creationId xmlns:a16="http://schemas.microsoft.com/office/drawing/2014/main" id="{91D26514-A6D9-4CE5-8FAD-8C89BE5FF4F6}"/>
                </a:ext>
              </a:extLst>
            </p:cNvPr>
            <p:cNvSpPr/>
            <p:nvPr/>
          </p:nvSpPr>
          <p:spPr>
            <a:xfrm>
              <a:off x="2578741" y="5269721"/>
              <a:ext cx="224564" cy="4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190" extrusionOk="0">
                  <a:moveTo>
                    <a:pt x="127" y="4990"/>
                  </a:moveTo>
                  <a:cubicBezTo>
                    <a:pt x="-94" y="2830"/>
                    <a:pt x="-314" y="670"/>
                    <a:pt x="2110" y="130"/>
                  </a:cubicBezTo>
                  <a:cubicBezTo>
                    <a:pt x="4535" y="-410"/>
                    <a:pt x="9604" y="670"/>
                    <a:pt x="13241" y="4450"/>
                  </a:cubicBezTo>
                  <a:cubicBezTo>
                    <a:pt x="16878" y="8230"/>
                    <a:pt x="19082" y="14710"/>
                    <a:pt x="21286" y="211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2" name="Line">
              <a:extLst>
                <a:ext uri="{FF2B5EF4-FFF2-40B4-BE49-F238E27FC236}">
                  <a16:creationId xmlns:a16="http://schemas.microsoft.com/office/drawing/2014/main" id="{E6B97C57-F7AB-4DB5-A15C-3CD8ED51471B}"/>
                </a:ext>
              </a:extLst>
            </p:cNvPr>
            <p:cNvSpPr/>
            <p:nvPr/>
          </p:nvSpPr>
          <p:spPr>
            <a:xfrm>
              <a:off x="2545205" y="5441372"/>
              <a:ext cx="258100" cy="3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0" y="12671"/>
                  </a:moveTo>
                  <a:cubicBezTo>
                    <a:pt x="4086" y="8351"/>
                    <a:pt x="8173" y="4031"/>
                    <a:pt x="11286" y="1871"/>
                  </a:cubicBezTo>
                  <a:cubicBezTo>
                    <a:pt x="14400" y="-289"/>
                    <a:pt x="16541" y="-289"/>
                    <a:pt x="18097" y="431"/>
                  </a:cubicBezTo>
                  <a:cubicBezTo>
                    <a:pt x="19654" y="1151"/>
                    <a:pt x="20627" y="2591"/>
                    <a:pt x="21114" y="6191"/>
                  </a:cubicBezTo>
                  <a:cubicBezTo>
                    <a:pt x="21600" y="9791"/>
                    <a:pt x="21600" y="15551"/>
                    <a:pt x="21600" y="213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3" name="Line">
              <a:extLst>
                <a:ext uri="{FF2B5EF4-FFF2-40B4-BE49-F238E27FC236}">
                  <a16:creationId xmlns:a16="http://schemas.microsoft.com/office/drawing/2014/main" id="{1E157318-53BD-4A7C-9ED3-2505161B8A76}"/>
                </a:ext>
              </a:extLst>
            </p:cNvPr>
            <p:cNvSpPr/>
            <p:nvPr/>
          </p:nvSpPr>
          <p:spPr>
            <a:xfrm>
              <a:off x="3447387" y="5191724"/>
              <a:ext cx="286617" cy="39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75" extrusionOk="0">
                  <a:moveTo>
                    <a:pt x="10800" y="1031"/>
                  </a:moveTo>
                  <a:cubicBezTo>
                    <a:pt x="10800" y="400"/>
                    <a:pt x="10800" y="-232"/>
                    <a:pt x="10365" y="84"/>
                  </a:cubicBezTo>
                  <a:cubicBezTo>
                    <a:pt x="9929" y="400"/>
                    <a:pt x="9058" y="1663"/>
                    <a:pt x="7665" y="4189"/>
                  </a:cubicBezTo>
                  <a:cubicBezTo>
                    <a:pt x="6271" y="6715"/>
                    <a:pt x="4355" y="10505"/>
                    <a:pt x="3048" y="13221"/>
                  </a:cubicBezTo>
                  <a:cubicBezTo>
                    <a:pt x="1742" y="15936"/>
                    <a:pt x="1045" y="17579"/>
                    <a:pt x="610" y="18842"/>
                  </a:cubicBezTo>
                  <a:cubicBezTo>
                    <a:pt x="174" y="20105"/>
                    <a:pt x="0" y="20989"/>
                    <a:pt x="0" y="21115"/>
                  </a:cubicBezTo>
                  <a:cubicBezTo>
                    <a:pt x="0" y="21242"/>
                    <a:pt x="174" y="20610"/>
                    <a:pt x="1219" y="18273"/>
                  </a:cubicBezTo>
                  <a:cubicBezTo>
                    <a:pt x="2265" y="15936"/>
                    <a:pt x="4181" y="11894"/>
                    <a:pt x="5661" y="8736"/>
                  </a:cubicBezTo>
                  <a:cubicBezTo>
                    <a:pt x="7142" y="5579"/>
                    <a:pt x="8187" y="3305"/>
                    <a:pt x="8971" y="1915"/>
                  </a:cubicBezTo>
                  <a:cubicBezTo>
                    <a:pt x="9755" y="526"/>
                    <a:pt x="10277" y="21"/>
                    <a:pt x="10800" y="147"/>
                  </a:cubicBezTo>
                  <a:cubicBezTo>
                    <a:pt x="11323" y="273"/>
                    <a:pt x="11845" y="1031"/>
                    <a:pt x="12629" y="3242"/>
                  </a:cubicBezTo>
                  <a:cubicBezTo>
                    <a:pt x="13413" y="5452"/>
                    <a:pt x="14458" y="9115"/>
                    <a:pt x="15677" y="12147"/>
                  </a:cubicBezTo>
                  <a:cubicBezTo>
                    <a:pt x="16897" y="15179"/>
                    <a:pt x="18290" y="17579"/>
                    <a:pt x="19335" y="19031"/>
                  </a:cubicBezTo>
                  <a:cubicBezTo>
                    <a:pt x="20381" y="20484"/>
                    <a:pt x="21077" y="20989"/>
                    <a:pt x="21339" y="21179"/>
                  </a:cubicBezTo>
                  <a:cubicBezTo>
                    <a:pt x="21600" y="21368"/>
                    <a:pt x="21426" y="21242"/>
                    <a:pt x="21252" y="211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4" name="Line">
              <a:extLst>
                <a:ext uri="{FF2B5EF4-FFF2-40B4-BE49-F238E27FC236}">
                  <a16:creationId xmlns:a16="http://schemas.microsoft.com/office/drawing/2014/main" id="{52CBBD10-5416-4FA5-BAF5-F388720CE549}"/>
                </a:ext>
              </a:extLst>
            </p:cNvPr>
            <p:cNvSpPr/>
            <p:nvPr/>
          </p:nvSpPr>
          <p:spPr>
            <a:xfrm>
              <a:off x="3514818" y="5440905"/>
              <a:ext cx="202294" cy="3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45" y="14400"/>
                    <a:pt x="1490" y="7200"/>
                    <a:pt x="5090" y="3600"/>
                  </a:cubicBezTo>
                  <a:cubicBezTo>
                    <a:pt x="8690" y="0"/>
                    <a:pt x="151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5" name="Line">
              <a:extLst>
                <a:ext uri="{FF2B5EF4-FFF2-40B4-BE49-F238E27FC236}">
                  <a16:creationId xmlns:a16="http://schemas.microsoft.com/office/drawing/2014/main" id="{B61FE61E-7DB8-4297-9A54-82A58E140C96}"/>
                </a:ext>
              </a:extLst>
            </p:cNvPr>
            <p:cNvSpPr/>
            <p:nvPr/>
          </p:nvSpPr>
          <p:spPr>
            <a:xfrm>
              <a:off x="3849648" y="5287441"/>
              <a:ext cx="10773" cy="29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5526"/>
                    <a:pt x="21600" y="11051"/>
                    <a:pt x="19440" y="14651"/>
                  </a:cubicBezTo>
                  <a:cubicBezTo>
                    <a:pt x="17280" y="18251"/>
                    <a:pt x="8640" y="19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6" name="Line">
              <a:extLst>
                <a:ext uri="{FF2B5EF4-FFF2-40B4-BE49-F238E27FC236}">
                  <a16:creationId xmlns:a16="http://schemas.microsoft.com/office/drawing/2014/main" id="{66A2D034-0D82-4AE9-A0AF-A7D9FDB1B746}"/>
                </a:ext>
              </a:extLst>
            </p:cNvPr>
            <p:cNvSpPr/>
            <p:nvPr/>
          </p:nvSpPr>
          <p:spPr>
            <a:xfrm>
              <a:off x="3793843" y="5253297"/>
              <a:ext cx="220580" cy="427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64" extrusionOk="0">
                  <a:moveTo>
                    <a:pt x="4725" y="3816"/>
                  </a:moveTo>
                  <a:cubicBezTo>
                    <a:pt x="4500" y="3232"/>
                    <a:pt x="4275" y="2648"/>
                    <a:pt x="4050" y="2065"/>
                  </a:cubicBezTo>
                  <a:cubicBezTo>
                    <a:pt x="3825" y="1481"/>
                    <a:pt x="3600" y="897"/>
                    <a:pt x="4162" y="547"/>
                  </a:cubicBezTo>
                  <a:cubicBezTo>
                    <a:pt x="4725" y="197"/>
                    <a:pt x="6075" y="80"/>
                    <a:pt x="7425" y="21"/>
                  </a:cubicBezTo>
                  <a:cubicBezTo>
                    <a:pt x="8775" y="-37"/>
                    <a:pt x="10125" y="-37"/>
                    <a:pt x="11587" y="839"/>
                  </a:cubicBezTo>
                  <a:cubicBezTo>
                    <a:pt x="13050" y="1714"/>
                    <a:pt x="14625" y="3466"/>
                    <a:pt x="14400" y="5100"/>
                  </a:cubicBezTo>
                  <a:cubicBezTo>
                    <a:pt x="14175" y="6735"/>
                    <a:pt x="12150" y="8253"/>
                    <a:pt x="10462" y="9245"/>
                  </a:cubicBezTo>
                  <a:cubicBezTo>
                    <a:pt x="8775" y="10238"/>
                    <a:pt x="7425" y="10705"/>
                    <a:pt x="7313" y="10763"/>
                  </a:cubicBezTo>
                  <a:cubicBezTo>
                    <a:pt x="7200" y="10821"/>
                    <a:pt x="8325" y="10471"/>
                    <a:pt x="9450" y="10296"/>
                  </a:cubicBezTo>
                  <a:cubicBezTo>
                    <a:pt x="10575" y="10121"/>
                    <a:pt x="11700" y="10121"/>
                    <a:pt x="13162" y="10121"/>
                  </a:cubicBezTo>
                  <a:cubicBezTo>
                    <a:pt x="14625" y="10121"/>
                    <a:pt x="16425" y="10121"/>
                    <a:pt x="18000" y="10646"/>
                  </a:cubicBezTo>
                  <a:cubicBezTo>
                    <a:pt x="19575" y="11172"/>
                    <a:pt x="20925" y="12222"/>
                    <a:pt x="21262" y="13624"/>
                  </a:cubicBezTo>
                  <a:cubicBezTo>
                    <a:pt x="21600" y="15025"/>
                    <a:pt x="20925" y="16776"/>
                    <a:pt x="18675" y="18119"/>
                  </a:cubicBezTo>
                  <a:cubicBezTo>
                    <a:pt x="16425" y="19461"/>
                    <a:pt x="12600" y="20395"/>
                    <a:pt x="9562" y="20921"/>
                  </a:cubicBezTo>
                  <a:cubicBezTo>
                    <a:pt x="6525" y="21446"/>
                    <a:pt x="4275" y="21563"/>
                    <a:pt x="2812" y="21388"/>
                  </a:cubicBezTo>
                  <a:cubicBezTo>
                    <a:pt x="1350" y="21213"/>
                    <a:pt x="675" y="20746"/>
                    <a:pt x="0" y="202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7" name="Line">
              <a:extLst>
                <a:ext uri="{FF2B5EF4-FFF2-40B4-BE49-F238E27FC236}">
                  <a16:creationId xmlns:a16="http://schemas.microsoft.com/office/drawing/2014/main" id="{9D413662-7176-4D4A-9CC1-FB70565E5FB0}"/>
                </a:ext>
              </a:extLst>
            </p:cNvPr>
            <p:cNvSpPr/>
            <p:nvPr/>
          </p:nvSpPr>
          <p:spPr>
            <a:xfrm>
              <a:off x="4367166" y="5370523"/>
              <a:ext cx="200972" cy="3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0613" extrusionOk="0">
                  <a:moveTo>
                    <a:pt x="5015" y="20613"/>
                  </a:moveTo>
                  <a:cubicBezTo>
                    <a:pt x="2806" y="16563"/>
                    <a:pt x="597" y="12513"/>
                    <a:pt x="106" y="9813"/>
                  </a:cubicBezTo>
                  <a:cubicBezTo>
                    <a:pt x="-385" y="7113"/>
                    <a:pt x="842" y="5763"/>
                    <a:pt x="3542" y="3738"/>
                  </a:cubicBezTo>
                  <a:cubicBezTo>
                    <a:pt x="6242" y="1713"/>
                    <a:pt x="10415" y="-987"/>
                    <a:pt x="13606" y="363"/>
                  </a:cubicBezTo>
                  <a:cubicBezTo>
                    <a:pt x="16797" y="1713"/>
                    <a:pt x="19006" y="7113"/>
                    <a:pt x="21215" y="125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8" name="Line">
              <a:extLst>
                <a:ext uri="{FF2B5EF4-FFF2-40B4-BE49-F238E27FC236}">
                  <a16:creationId xmlns:a16="http://schemas.microsoft.com/office/drawing/2014/main" id="{98E53EDB-C865-4F06-8114-D3849AF59C02}"/>
                </a:ext>
              </a:extLst>
            </p:cNvPr>
            <p:cNvSpPr/>
            <p:nvPr/>
          </p:nvSpPr>
          <p:spPr>
            <a:xfrm>
              <a:off x="4470423" y="5272246"/>
              <a:ext cx="48885" cy="32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529" extrusionOk="0">
                  <a:moveTo>
                    <a:pt x="17696" y="3275"/>
                  </a:moveTo>
                  <a:cubicBezTo>
                    <a:pt x="14750" y="2667"/>
                    <a:pt x="11805" y="2059"/>
                    <a:pt x="9350" y="1374"/>
                  </a:cubicBezTo>
                  <a:cubicBezTo>
                    <a:pt x="6896" y="690"/>
                    <a:pt x="4932" y="-71"/>
                    <a:pt x="2968" y="5"/>
                  </a:cubicBezTo>
                  <a:cubicBezTo>
                    <a:pt x="1005" y="81"/>
                    <a:pt x="-959" y="994"/>
                    <a:pt x="514" y="3656"/>
                  </a:cubicBezTo>
                  <a:cubicBezTo>
                    <a:pt x="1986" y="6318"/>
                    <a:pt x="6896" y="10729"/>
                    <a:pt x="10823" y="13999"/>
                  </a:cubicBezTo>
                  <a:cubicBezTo>
                    <a:pt x="14750" y="17270"/>
                    <a:pt x="17696" y="19399"/>
                    <a:pt x="20641" y="215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9" name="Line">
              <a:extLst>
                <a:ext uri="{FF2B5EF4-FFF2-40B4-BE49-F238E27FC236}">
                  <a16:creationId xmlns:a16="http://schemas.microsoft.com/office/drawing/2014/main" id="{1F898FAD-27F0-49EE-A2A5-E17CE109D974}"/>
                </a:ext>
              </a:extLst>
            </p:cNvPr>
            <p:cNvSpPr/>
            <p:nvPr/>
          </p:nvSpPr>
          <p:spPr>
            <a:xfrm>
              <a:off x="4194900" y="5117104"/>
              <a:ext cx="599533" cy="598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216" extrusionOk="0">
                  <a:moveTo>
                    <a:pt x="16512" y="3071"/>
                  </a:moveTo>
                  <a:cubicBezTo>
                    <a:pt x="15850" y="2000"/>
                    <a:pt x="15188" y="928"/>
                    <a:pt x="13863" y="392"/>
                  </a:cubicBezTo>
                  <a:cubicBezTo>
                    <a:pt x="12539" y="-144"/>
                    <a:pt x="10553" y="-144"/>
                    <a:pt x="8401" y="474"/>
                  </a:cubicBezTo>
                  <a:cubicBezTo>
                    <a:pt x="6250" y="1093"/>
                    <a:pt x="3932" y="2329"/>
                    <a:pt x="2360" y="4061"/>
                  </a:cubicBezTo>
                  <a:cubicBezTo>
                    <a:pt x="788" y="5792"/>
                    <a:pt x="-40" y="8018"/>
                    <a:pt x="1" y="10367"/>
                  </a:cubicBezTo>
                  <a:cubicBezTo>
                    <a:pt x="43" y="12717"/>
                    <a:pt x="953" y="15190"/>
                    <a:pt x="2360" y="17087"/>
                  </a:cubicBezTo>
                  <a:cubicBezTo>
                    <a:pt x="3767" y="18983"/>
                    <a:pt x="5670" y="20302"/>
                    <a:pt x="7781" y="20879"/>
                  </a:cubicBezTo>
                  <a:cubicBezTo>
                    <a:pt x="9891" y="21456"/>
                    <a:pt x="12208" y="21291"/>
                    <a:pt x="14401" y="20384"/>
                  </a:cubicBezTo>
                  <a:cubicBezTo>
                    <a:pt x="16594" y="19477"/>
                    <a:pt x="18663" y="17829"/>
                    <a:pt x="19905" y="15809"/>
                  </a:cubicBezTo>
                  <a:cubicBezTo>
                    <a:pt x="21146" y="13789"/>
                    <a:pt x="21560" y="11398"/>
                    <a:pt x="21229" y="9048"/>
                  </a:cubicBezTo>
                  <a:cubicBezTo>
                    <a:pt x="20898" y="6699"/>
                    <a:pt x="19822" y="4390"/>
                    <a:pt x="18539" y="2948"/>
                  </a:cubicBezTo>
                  <a:cubicBezTo>
                    <a:pt x="17257" y="1505"/>
                    <a:pt x="15767" y="928"/>
                    <a:pt x="14608" y="1175"/>
                  </a:cubicBezTo>
                  <a:cubicBezTo>
                    <a:pt x="13450" y="1422"/>
                    <a:pt x="12622" y="2494"/>
                    <a:pt x="11794" y="35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0" name="Line">
              <a:extLst>
                <a:ext uri="{FF2B5EF4-FFF2-40B4-BE49-F238E27FC236}">
                  <a16:creationId xmlns:a16="http://schemas.microsoft.com/office/drawing/2014/main" id="{96B20B09-94FC-439C-865E-E2348D5A1AD5}"/>
                </a:ext>
              </a:extLst>
            </p:cNvPr>
            <p:cNvSpPr/>
            <p:nvPr/>
          </p:nvSpPr>
          <p:spPr>
            <a:xfrm>
              <a:off x="5044805" y="5238612"/>
              <a:ext cx="39529" cy="36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3" y="3738"/>
                  </a:moveTo>
                  <a:cubicBezTo>
                    <a:pt x="6353" y="3046"/>
                    <a:pt x="6353" y="2354"/>
                    <a:pt x="6353" y="1592"/>
                  </a:cubicBezTo>
                  <a:cubicBezTo>
                    <a:pt x="6353" y="831"/>
                    <a:pt x="6353" y="0"/>
                    <a:pt x="6988" y="0"/>
                  </a:cubicBezTo>
                  <a:cubicBezTo>
                    <a:pt x="7624" y="0"/>
                    <a:pt x="8894" y="831"/>
                    <a:pt x="8259" y="3323"/>
                  </a:cubicBezTo>
                  <a:cubicBezTo>
                    <a:pt x="7624" y="5815"/>
                    <a:pt x="5082" y="9969"/>
                    <a:pt x="3176" y="12877"/>
                  </a:cubicBezTo>
                  <a:cubicBezTo>
                    <a:pt x="1271" y="15785"/>
                    <a:pt x="0" y="17446"/>
                    <a:pt x="0" y="18623"/>
                  </a:cubicBezTo>
                  <a:cubicBezTo>
                    <a:pt x="0" y="19800"/>
                    <a:pt x="1271" y="20492"/>
                    <a:pt x="5082" y="20908"/>
                  </a:cubicBezTo>
                  <a:cubicBezTo>
                    <a:pt x="8894" y="21323"/>
                    <a:pt x="15247" y="214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1" name="Line">
              <a:extLst>
                <a:ext uri="{FF2B5EF4-FFF2-40B4-BE49-F238E27FC236}">
                  <a16:creationId xmlns:a16="http://schemas.microsoft.com/office/drawing/2014/main" id="{57C6C5B8-736C-4A55-910A-5800C28A3F30}"/>
                </a:ext>
              </a:extLst>
            </p:cNvPr>
            <p:cNvSpPr/>
            <p:nvPr/>
          </p:nvSpPr>
          <p:spPr>
            <a:xfrm>
              <a:off x="5022099" y="5207944"/>
              <a:ext cx="187723" cy="39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05" extrusionOk="0">
                  <a:moveTo>
                    <a:pt x="6185" y="2045"/>
                  </a:moveTo>
                  <a:cubicBezTo>
                    <a:pt x="6185" y="1414"/>
                    <a:pt x="6185" y="782"/>
                    <a:pt x="7226" y="403"/>
                  </a:cubicBezTo>
                  <a:cubicBezTo>
                    <a:pt x="8267" y="24"/>
                    <a:pt x="10349" y="-102"/>
                    <a:pt x="11780" y="87"/>
                  </a:cubicBezTo>
                  <a:cubicBezTo>
                    <a:pt x="13212" y="277"/>
                    <a:pt x="13992" y="782"/>
                    <a:pt x="13732" y="2045"/>
                  </a:cubicBezTo>
                  <a:cubicBezTo>
                    <a:pt x="13472" y="3309"/>
                    <a:pt x="12171" y="5330"/>
                    <a:pt x="10479" y="6719"/>
                  </a:cubicBezTo>
                  <a:cubicBezTo>
                    <a:pt x="8787" y="8109"/>
                    <a:pt x="6706" y="8866"/>
                    <a:pt x="4624" y="9561"/>
                  </a:cubicBezTo>
                  <a:cubicBezTo>
                    <a:pt x="2542" y="10256"/>
                    <a:pt x="460" y="10887"/>
                    <a:pt x="69" y="11014"/>
                  </a:cubicBezTo>
                  <a:cubicBezTo>
                    <a:pt x="-321" y="11140"/>
                    <a:pt x="980" y="10761"/>
                    <a:pt x="3062" y="10509"/>
                  </a:cubicBezTo>
                  <a:cubicBezTo>
                    <a:pt x="5144" y="10256"/>
                    <a:pt x="8007" y="10130"/>
                    <a:pt x="10609" y="10445"/>
                  </a:cubicBezTo>
                  <a:cubicBezTo>
                    <a:pt x="13212" y="10761"/>
                    <a:pt x="15554" y="11519"/>
                    <a:pt x="17375" y="12909"/>
                  </a:cubicBezTo>
                  <a:cubicBezTo>
                    <a:pt x="19197" y="14298"/>
                    <a:pt x="20498" y="16319"/>
                    <a:pt x="20889" y="17645"/>
                  </a:cubicBezTo>
                  <a:cubicBezTo>
                    <a:pt x="21279" y="18972"/>
                    <a:pt x="20759" y="19603"/>
                    <a:pt x="18937" y="20172"/>
                  </a:cubicBezTo>
                  <a:cubicBezTo>
                    <a:pt x="17115" y="20740"/>
                    <a:pt x="13992" y="21245"/>
                    <a:pt x="11520" y="21372"/>
                  </a:cubicBezTo>
                  <a:cubicBezTo>
                    <a:pt x="9048" y="21498"/>
                    <a:pt x="7226" y="21245"/>
                    <a:pt x="5404" y="209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" name="Line">
              <a:extLst>
                <a:ext uri="{FF2B5EF4-FFF2-40B4-BE49-F238E27FC236}">
                  <a16:creationId xmlns:a16="http://schemas.microsoft.com/office/drawing/2014/main" id="{8A112ADA-B96B-42A3-8EDF-C383C97CF3A2}"/>
                </a:ext>
              </a:extLst>
            </p:cNvPr>
            <p:cNvSpPr/>
            <p:nvPr/>
          </p:nvSpPr>
          <p:spPr>
            <a:xfrm>
              <a:off x="5341262" y="5250728"/>
              <a:ext cx="210439" cy="339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0904" extrusionOk="0">
                  <a:moveTo>
                    <a:pt x="16143" y="5263"/>
                  </a:moveTo>
                  <a:cubicBezTo>
                    <a:pt x="15910" y="3975"/>
                    <a:pt x="15678" y="2688"/>
                    <a:pt x="14285" y="1615"/>
                  </a:cubicBezTo>
                  <a:cubicBezTo>
                    <a:pt x="12891" y="542"/>
                    <a:pt x="10336" y="-316"/>
                    <a:pt x="7897" y="113"/>
                  </a:cubicBezTo>
                  <a:cubicBezTo>
                    <a:pt x="5459" y="542"/>
                    <a:pt x="3136" y="2259"/>
                    <a:pt x="1626" y="5120"/>
                  </a:cubicBezTo>
                  <a:cubicBezTo>
                    <a:pt x="117" y="7981"/>
                    <a:pt x="-580" y="11986"/>
                    <a:pt x="581" y="15061"/>
                  </a:cubicBezTo>
                  <a:cubicBezTo>
                    <a:pt x="1743" y="18137"/>
                    <a:pt x="4762" y="20283"/>
                    <a:pt x="8478" y="20783"/>
                  </a:cubicBezTo>
                  <a:cubicBezTo>
                    <a:pt x="12194" y="21284"/>
                    <a:pt x="16607" y="20140"/>
                    <a:pt x="21020" y="1899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" name="Line">
              <a:extLst>
                <a:ext uri="{FF2B5EF4-FFF2-40B4-BE49-F238E27FC236}">
                  <a16:creationId xmlns:a16="http://schemas.microsoft.com/office/drawing/2014/main" id="{4E7D290E-6AC7-4E1E-8639-BC63DBE2C0F2}"/>
                </a:ext>
              </a:extLst>
            </p:cNvPr>
            <p:cNvSpPr/>
            <p:nvPr/>
          </p:nvSpPr>
          <p:spPr>
            <a:xfrm>
              <a:off x="5875968" y="5367370"/>
              <a:ext cx="205881" cy="8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69" extrusionOk="0">
                  <a:moveTo>
                    <a:pt x="1831" y="21369"/>
                  </a:moveTo>
                  <a:cubicBezTo>
                    <a:pt x="860" y="16432"/>
                    <a:pt x="-111" y="11495"/>
                    <a:pt x="10" y="8409"/>
                  </a:cubicBezTo>
                  <a:cubicBezTo>
                    <a:pt x="132" y="5323"/>
                    <a:pt x="1345" y="4089"/>
                    <a:pt x="4258" y="2855"/>
                  </a:cubicBezTo>
                  <a:cubicBezTo>
                    <a:pt x="7170" y="1620"/>
                    <a:pt x="11781" y="386"/>
                    <a:pt x="14693" y="78"/>
                  </a:cubicBezTo>
                  <a:cubicBezTo>
                    <a:pt x="17606" y="-231"/>
                    <a:pt x="18819" y="386"/>
                    <a:pt x="19790" y="1929"/>
                  </a:cubicBezTo>
                  <a:cubicBezTo>
                    <a:pt x="20761" y="3472"/>
                    <a:pt x="21489" y="5940"/>
                    <a:pt x="21489" y="8718"/>
                  </a:cubicBezTo>
                  <a:cubicBezTo>
                    <a:pt x="21489" y="11495"/>
                    <a:pt x="20761" y="14580"/>
                    <a:pt x="20033" y="176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" name="Line">
              <a:extLst>
                <a:ext uri="{FF2B5EF4-FFF2-40B4-BE49-F238E27FC236}">
                  <a16:creationId xmlns:a16="http://schemas.microsoft.com/office/drawing/2014/main" id="{B4AB799A-1739-4136-8678-193FA6A19003}"/>
                </a:ext>
              </a:extLst>
            </p:cNvPr>
            <p:cNvSpPr/>
            <p:nvPr/>
          </p:nvSpPr>
          <p:spPr>
            <a:xfrm>
              <a:off x="5973445" y="5325749"/>
              <a:ext cx="45624" cy="24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501" extrusionOk="0">
                  <a:moveTo>
                    <a:pt x="4990" y="3432"/>
                  </a:moveTo>
                  <a:cubicBezTo>
                    <a:pt x="2830" y="1770"/>
                    <a:pt x="670" y="109"/>
                    <a:pt x="130" y="5"/>
                  </a:cubicBezTo>
                  <a:cubicBezTo>
                    <a:pt x="-410" y="-99"/>
                    <a:pt x="670" y="1355"/>
                    <a:pt x="4450" y="5197"/>
                  </a:cubicBezTo>
                  <a:cubicBezTo>
                    <a:pt x="8230" y="9039"/>
                    <a:pt x="14710" y="15270"/>
                    <a:pt x="21190" y="215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" name="Line">
              <a:extLst>
                <a:ext uri="{FF2B5EF4-FFF2-40B4-BE49-F238E27FC236}">
                  <a16:creationId xmlns:a16="http://schemas.microsoft.com/office/drawing/2014/main" id="{AAB5DFF4-6C35-421F-931B-C34179CEFAF7}"/>
                </a:ext>
              </a:extLst>
            </p:cNvPr>
            <p:cNvSpPr/>
            <p:nvPr/>
          </p:nvSpPr>
          <p:spPr>
            <a:xfrm>
              <a:off x="5845722" y="5182496"/>
              <a:ext cx="361200" cy="44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085" extrusionOk="0">
                  <a:moveTo>
                    <a:pt x="14026" y="2305"/>
                  </a:moveTo>
                  <a:cubicBezTo>
                    <a:pt x="12953" y="1541"/>
                    <a:pt x="11880" y="778"/>
                    <a:pt x="10605" y="341"/>
                  </a:cubicBezTo>
                  <a:cubicBezTo>
                    <a:pt x="9331" y="-95"/>
                    <a:pt x="7855" y="-204"/>
                    <a:pt x="6178" y="560"/>
                  </a:cubicBezTo>
                  <a:cubicBezTo>
                    <a:pt x="4501" y="1323"/>
                    <a:pt x="2623" y="2960"/>
                    <a:pt x="1415" y="5305"/>
                  </a:cubicBezTo>
                  <a:cubicBezTo>
                    <a:pt x="208" y="7651"/>
                    <a:pt x="-329" y="10705"/>
                    <a:pt x="208" y="13432"/>
                  </a:cubicBezTo>
                  <a:cubicBezTo>
                    <a:pt x="744" y="16160"/>
                    <a:pt x="2354" y="18560"/>
                    <a:pt x="4702" y="19869"/>
                  </a:cubicBezTo>
                  <a:cubicBezTo>
                    <a:pt x="7050" y="21178"/>
                    <a:pt x="10136" y="21396"/>
                    <a:pt x="12886" y="20687"/>
                  </a:cubicBezTo>
                  <a:cubicBezTo>
                    <a:pt x="15636" y="19978"/>
                    <a:pt x="18051" y="18341"/>
                    <a:pt x="19460" y="16269"/>
                  </a:cubicBezTo>
                  <a:cubicBezTo>
                    <a:pt x="20869" y="14196"/>
                    <a:pt x="21271" y="11687"/>
                    <a:pt x="20332" y="9014"/>
                  </a:cubicBezTo>
                  <a:cubicBezTo>
                    <a:pt x="19393" y="6341"/>
                    <a:pt x="17112" y="3505"/>
                    <a:pt x="14898" y="2032"/>
                  </a:cubicBezTo>
                  <a:cubicBezTo>
                    <a:pt x="12685" y="560"/>
                    <a:pt x="10538" y="451"/>
                    <a:pt x="8995" y="832"/>
                  </a:cubicBezTo>
                  <a:cubicBezTo>
                    <a:pt x="7452" y="1214"/>
                    <a:pt x="6513" y="2087"/>
                    <a:pt x="5574" y="29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" name="Line">
              <a:extLst>
                <a:ext uri="{FF2B5EF4-FFF2-40B4-BE49-F238E27FC236}">
                  <a16:creationId xmlns:a16="http://schemas.microsoft.com/office/drawing/2014/main" id="{BDECCF89-5FDA-4C17-ADD2-915CCE2BF7F7}"/>
                </a:ext>
              </a:extLst>
            </p:cNvPr>
            <p:cNvSpPr/>
            <p:nvPr/>
          </p:nvSpPr>
          <p:spPr>
            <a:xfrm>
              <a:off x="6459487" y="5216414"/>
              <a:ext cx="271096" cy="277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945" extrusionOk="0">
                  <a:moveTo>
                    <a:pt x="9182" y="4837"/>
                  </a:moveTo>
                  <a:cubicBezTo>
                    <a:pt x="9364" y="3432"/>
                    <a:pt x="9545" y="2028"/>
                    <a:pt x="9091" y="1062"/>
                  </a:cubicBezTo>
                  <a:cubicBezTo>
                    <a:pt x="8638" y="96"/>
                    <a:pt x="7549" y="-431"/>
                    <a:pt x="5824" y="447"/>
                  </a:cubicBezTo>
                  <a:cubicBezTo>
                    <a:pt x="4100" y="1325"/>
                    <a:pt x="1740" y="3608"/>
                    <a:pt x="651" y="6945"/>
                  </a:cubicBezTo>
                  <a:cubicBezTo>
                    <a:pt x="-438" y="10281"/>
                    <a:pt x="-256" y="14671"/>
                    <a:pt x="1922" y="17393"/>
                  </a:cubicBezTo>
                  <a:cubicBezTo>
                    <a:pt x="4100" y="20115"/>
                    <a:pt x="8275" y="21169"/>
                    <a:pt x="11814" y="20906"/>
                  </a:cubicBezTo>
                  <a:cubicBezTo>
                    <a:pt x="15354" y="20642"/>
                    <a:pt x="18258" y="19062"/>
                    <a:pt x="21162" y="174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" name="Line">
              <a:extLst>
                <a:ext uri="{FF2B5EF4-FFF2-40B4-BE49-F238E27FC236}">
                  <a16:creationId xmlns:a16="http://schemas.microsoft.com/office/drawing/2014/main" id="{66D8F785-E5FF-4665-A9B1-6DDECFFBBE5C}"/>
                </a:ext>
              </a:extLst>
            </p:cNvPr>
            <p:cNvSpPr/>
            <p:nvPr/>
          </p:nvSpPr>
          <p:spPr>
            <a:xfrm>
              <a:off x="6779411" y="5159703"/>
              <a:ext cx="235770" cy="39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65" extrusionOk="0">
                  <a:moveTo>
                    <a:pt x="6988" y="4693"/>
                  </a:moveTo>
                  <a:cubicBezTo>
                    <a:pt x="7200" y="4058"/>
                    <a:pt x="7412" y="3423"/>
                    <a:pt x="7412" y="3677"/>
                  </a:cubicBezTo>
                  <a:cubicBezTo>
                    <a:pt x="7412" y="3931"/>
                    <a:pt x="7200" y="5074"/>
                    <a:pt x="6141" y="7489"/>
                  </a:cubicBezTo>
                  <a:cubicBezTo>
                    <a:pt x="5082" y="9903"/>
                    <a:pt x="3176" y="13587"/>
                    <a:pt x="1906" y="16192"/>
                  </a:cubicBezTo>
                  <a:cubicBezTo>
                    <a:pt x="635" y="18797"/>
                    <a:pt x="0" y="20321"/>
                    <a:pt x="0" y="20449"/>
                  </a:cubicBezTo>
                  <a:cubicBezTo>
                    <a:pt x="0" y="20576"/>
                    <a:pt x="635" y="19305"/>
                    <a:pt x="1800" y="16383"/>
                  </a:cubicBezTo>
                  <a:cubicBezTo>
                    <a:pt x="2965" y="13460"/>
                    <a:pt x="4659" y="8886"/>
                    <a:pt x="6035" y="5900"/>
                  </a:cubicBezTo>
                  <a:cubicBezTo>
                    <a:pt x="7412" y="2914"/>
                    <a:pt x="8471" y="1517"/>
                    <a:pt x="9529" y="754"/>
                  </a:cubicBezTo>
                  <a:cubicBezTo>
                    <a:pt x="10588" y="-8"/>
                    <a:pt x="11647" y="-135"/>
                    <a:pt x="12494" y="119"/>
                  </a:cubicBezTo>
                  <a:cubicBezTo>
                    <a:pt x="13341" y="373"/>
                    <a:pt x="13976" y="1009"/>
                    <a:pt x="15141" y="3296"/>
                  </a:cubicBezTo>
                  <a:cubicBezTo>
                    <a:pt x="16306" y="5583"/>
                    <a:pt x="18000" y="9521"/>
                    <a:pt x="19165" y="12380"/>
                  </a:cubicBezTo>
                  <a:cubicBezTo>
                    <a:pt x="20329" y="15239"/>
                    <a:pt x="20965" y="17018"/>
                    <a:pt x="21282" y="18289"/>
                  </a:cubicBezTo>
                  <a:cubicBezTo>
                    <a:pt x="21600" y="19559"/>
                    <a:pt x="21600" y="20321"/>
                    <a:pt x="20647" y="20766"/>
                  </a:cubicBezTo>
                  <a:cubicBezTo>
                    <a:pt x="19694" y="21211"/>
                    <a:pt x="17788" y="21338"/>
                    <a:pt x="15882" y="214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" name="Line">
              <a:extLst>
                <a:ext uri="{FF2B5EF4-FFF2-40B4-BE49-F238E27FC236}">
                  <a16:creationId xmlns:a16="http://schemas.microsoft.com/office/drawing/2014/main" id="{86FD739C-CBD2-442B-9670-A126AA5A10F2}"/>
                </a:ext>
              </a:extLst>
            </p:cNvPr>
            <p:cNvSpPr/>
            <p:nvPr/>
          </p:nvSpPr>
          <p:spPr>
            <a:xfrm>
              <a:off x="6800338" y="5354000"/>
              <a:ext cx="181367" cy="3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extrusionOk="0">
                  <a:moveTo>
                    <a:pt x="0" y="20806"/>
                  </a:moveTo>
                  <a:cubicBezTo>
                    <a:pt x="831" y="14453"/>
                    <a:pt x="1662" y="8100"/>
                    <a:pt x="4708" y="4288"/>
                  </a:cubicBezTo>
                  <a:cubicBezTo>
                    <a:pt x="7754" y="477"/>
                    <a:pt x="13015" y="-794"/>
                    <a:pt x="16200" y="477"/>
                  </a:cubicBezTo>
                  <a:cubicBezTo>
                    <a:pt x="19385" y="1747"/>
                    <a:pt x="20492" y="5559"/>
                    <a:pt x="21600" y="93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BCE634-96E7-4623-8B47-AB82AA51C91A}"/>
              </a:ext>
            </a:extLst>
          </p:cNvPr>
          <p:cNvSpPr txBox="1"/>
          <p:nvPr/>
        </p:nvSpPr>
        <p:spPr>
          <a:xfrm>
            <a:off x="685800" y="388158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Show your work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52614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18FE-1AF1-4F4B-A12E-8F2B087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79"/>
            <a:ext cx="7772400" cy="11430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Tutorial/Quiz on Pre-requisites </a:t>
            </a:r>
            <a:br>
              <a:rPr lang="en-IN" sz="2800" dirty="0">
                <a:solidFill>
                  <a:schemeClr val="bg1"/>
                </a:solidFill>
                <a:effectLst/>
              </a:rPr>
            </a:br>
            <a:r>
              <a:rPr lang="en-IN" sz="2800" dirty="0">
                <a:solidFill>
                  <a:schemeClr val="bg1"/>
                </a:solidFill>
                <a:effectLst/>
              </a:rPr>
              <a:t>Boolean Algebra and Logic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3839-BD38-4178-94F7-850ABD07E62B}"/>
              </a:ext>
            </a:extLst>
          </p:cNvPr>
          <p:cNvSpPr txBox="1"/>
          <p:nvPr/>
        </p:nvSpPr>
        <p:spPr>
          <a:xfrm>
            <a:off x="3276600" y="5720021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Answer: (iv) 0001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E8413-A165-49AB-9188-466CB31D1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64632"/>
            <a:ext cx="8981688" cy="35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759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18FE-1AF1-4F4B-A12E-8F2B087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79"/>
            <a:ext cx="7772400" cy="11430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Tutorial/Quiz on Pre-requisites </a:t>
            </a:r>
            <a:br>
              <a:rPr lang="en-IN" sz="2800" dirty="0">
                <a:solidFill>
                  <a:schemeClr val="bg1"/>
                </a:solidFill>
                <a:effectLst/>
              </a:rPr>
            </a:br>
            <a:r>
              <a:rPr lang="en-IN" sz="2800" dirty="0">
                <a:solidFill>
                  <a:schemeClr val="bg1"/>
                </a:solidFill>
                <a:effectLst/>
              </a:rPr>
              <a:t>Boolean Algebra and Logic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3839-BD38-4178-94F7-850ABD07E62B}"/>
              </a:ext>
            </a:extLst>
          </p:cNvPr>
          <p:cNvSpPr txBox="1"/>
          <p:nvPr/>
        </p:nvSpPr>
        <p:spPr>
          <a:xfrm>
            <a:off x="3276600" y="5720021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Answer: (iii)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DA9A-35F6-4225-8308-DF09188AF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23" y="1828800"/>
            <a:ext cx="88531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913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18FE-1AF1-4F4B-A12E-8F2B087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79"/>
            <a:ext cx="7772400" cy="739118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Tutorial/Quiz on Pre-requisites </a:t>
            </a:r>
            <a:br>
              <a:rPr lang="en-IN" sz="2800" dirty="0">
                <a:solidFill>
                  <a:schemeClr val="bg1"/>
                </a:solidFill>
                <a:effectLst/>
              </a:rPr>
            </a:br>
            <a:r>
              <a:rPr lang="en-IN" sz="2800" dirty="0">
                <a:solidFill>
                  <a:schemeClr val="bg1"/>
                </a:solidFill>
                <a:effectLst/>
              </a:rPr>
              <a:t>Boolean Algebra and Logic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3839-BD38-4178-94F7-850ABD07E62B}"/>
              </a:ext>
            </a:extLst>
          </p:cNvPr>
          <p:cNvSpPr txBox="1"/>
          <p:nvPr/>
        </p:nvSpPr>
        <p:spPr>
          <a:xfrm>
            <a:off x="130340" y="5004139"/>
            <a:ext cx="8883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Answer: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function of a binary full-adder (parity function),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i.e.,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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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Carry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function (majority function), i.e.,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5D922-3463-4C3C-8C86-1A329E35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4" y="952767"/>
            <a:ext cx="8270111" cy="40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566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18FE-1AF1-4F4B-A12E-8F2B087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79"/>
            <a:ext cx="7772400" cy="11430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Tutorial/Quiz on Pre-requisites </a:t>
            </a:r>
            <a:br>
              <a:rPr lang="en-IN" sz="2800" dirty="0">
                <a:solidFill>
                  <a:schemeClr val="bg1"/>
                </a:solidFill>
                <a:effectLst/>
              </a:rPr>
            </a:br>
            <a:r>
              <a:rPr lang="en-IN" sz="2800" dirty="0">
                <a:solidFill>
                  <a:schemeClr val="bg1"/>
                </a:solidFill>
                <a:effectLst/>
              </a:rPr>
              <a:t>Boolean Algebra and Logic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3839-BD38-4178-94F7-850ABD07E62B}"/>
              </a:ext>
            </a:extLst>
          </p:cNvPr>
          <p:cNvSpPr txBox="1"/>
          <p:nvPr/>
        </p:nvSpPr>
        <p:spPr>
          <a:xfrm>
            <a:off x="130341" y="5105400"/>
            <a:ext cx="88833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Answer: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(iv) invalid result;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itchFamily="34" charset="0"/>
              </a:rPr>
              <a:t>Solution: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itchFamily="34" charset="0"/>
              </a:rPr>
              <a:t> Apparently the answer is (ii) 10001101; however, both A and B are positive numbers, and the result becomes negative in 2’s complement arithmetic. Hence, it is case of overflow. Thus, the correct answer is (iv) invalid result.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3EFDE-98A6-4942-A5C1-CA0D81A7D405}"/>
              </a:ext>
            </a:extLst>
          </p:cNvPr>
          <p:cNvSpPr txBox="1"/>
          <p:nvPr/>
        </p:nvSpPr>
        <p:spPr>
          <a:xfrm>
            <a:off x="304800" y="1997839"/>
            <a:ext cx="8610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5. You are given a hypothetical computer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5"/>
                <a:ea typeface="+mn-ea"/>
                <a:cs typeface="Arial" pitchFamily="34" charset="0"/>
              </a:rPr>
              <a:t>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where all words comprise only 8 bits each.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5"/>
                <a:ea typeface="+mn-ea"/>
                <a:cs typeface="Arial" pitchFamily="34" charset="0"/>
              </a:rPr>
              <a:t>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is capable of performing signed integer addition in 2’s complement arithmetic. The result of adding two signed binary numbers A = 01100011 and B = 00101010, i.e., A + B will be (choose one):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IDFont+F1"/>
              <a:ea typeface="+mn-ea"/>
              <a:cs typeface="Arial" pitchFamily="34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Both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01001001, (ii) 10001101, (iii) 11101101, (iv) invalid result,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(v) none of these.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3163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47763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18FE-1AF1-4F4B-A12E-8F2B087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79"/>
            <a:ext cx="7772400" cy="114300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Tutorial/Quiz on Pre-requisites </a:t>
            </a:r>
            <a:br>
              <a:rPr lang="en-IN" sz="2800" dirty="0">
                <a:solidFill>
                  <a:schemeClr val="bg1"/>
                </a:solidFill>
                <a:effectLst/>
              </a:rPr>
            </a:br>
            <a:r>
              <a:rPr lang="en-IN" sz="2800" dirty="0">
                <a:solidFill>
                  <a:schemeClr val="bg1"/>
                </a:solidFill>
                <a:effectLst/>
              </a:rPr>
              <a:t>Boolean Algebra and Logic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3EFDE-98A6-4942-A5C1-CA0D81A7D405}"/>
              </a:ext>
            </a:extLst>
          </p:cNvPr>
          <p:cNvSpPr txBox="1"/>
          <p:nvPr/>
        </p:nvSpPr>
        <p:spPr>
          <a:xfrm>
            <a:off x="609600" y="1981200"/>
            <a:ext cx="861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6. Convert the following sign-magnitude number into 8-bit 2’s complement binary: 10001010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IDFont+F1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IDFont+F1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IDFont+F1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7. Synthesize an XOR-gate using a 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  <a:sym typeface="Symbol" panose="05050102010706020507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IDFont+F1"/>
                <a:ea typeface="+mn-ea"/>
                <a:cs typeface="Arial" pitchFamily="34" charset="0"/>
              </a:rPr>
              <a:t> 1 MUX. Use minimum additional logic.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075FA-8BE3-45CD-AF13-ADA363A7D8F5}"/>
              </a:ext>
            </a:extLst>
          </p:cNvPr>
          <p:cNvSpPr txBox="1"/>
          <p:nvPr/>
        </p:nvSpPr>
        <p:spPr>
          <a:xfrm>
            <a:off x="1143000" y="2818867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itchFamily="34" charset="0"/>
              </a:rPr>
              <a:t>Solution: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itchFamily="34" charset="0"/>
              </a:rPr>
              <a:t> The number is -10 in decimal; Hence, in 2’s complement binary, it is 11110110.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6317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502</Words>
  <Application>Microsoft Office PowerPoint</Application>
  <PresentationFormat>On-screen Show (4:3)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CIDFont+F1</vt:lpstr>
      <vt:lpstr>CIDFont+F5</vt:lpstr>
      <vt:lpstr>Helvetica</vt:lpstr>
      <vt:lpstr>Times</vt:lpstr>
      <vt:lpstr>Times New Roman</vt:lpstr>
      <vt:lpstr>Wingdings</vt:lpstr>
      <vt:lpstr>Soaring</vt:lpstr>
      <vt:lpstr>CS 31007                         Autumn 2021                  COMPUTER ORGANIZATION AND ARCHITECTURE</vt:lpstr>
      <vt:lpstr>Tutorial/Quiz on Pre-requisites  Boolean Algebra and Logic Design</vt:lpstr>
      <vt:lpstr>Tutorial/Quiz on Pre-requisites  Boolean Algebra and Logic Design</vt:lpstr>
      <vt:lpstr>Tutorial/Quiz on Pre-requisites  Boolean Algebra and Logic Design</vt:lpstr>
      <vt:lpstr>Tutorial/Quiz on Pre-requisites  Boolean Algebra and Logic Design</vt:lpstr>
      <vt:lpstr>Tutorial/Quiz on Pre-requisites  Boolean Algebra and Logic Design</vt:lpstr>
      <vt:lpstr>Tutorial/Quiz on Pre-requisites  Boolean Algebra and Logic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31007                         Autumn 2021                  COMPUTER ORGANIZATION AND ARCHITECTURE</dc:title>
  <dc:creator>Bhargab Bhatta</dc:creator>
  <cp:lastModifiedBy>Bhargab Bhatta</cp:lastModifiedBy>
  <cp:revision>1</cp:revision>
  <dcterms:created xsi:type="dcterms:W3CDTF">2021-08-13T14:52:46Z</dcterms:created>
  <dcterms:modified xsi:type="dcterms:W3CDTF">2021-08-13T14:53:53Z</dcterms:modified>
</cp:coreProperties>
</file>