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DCAD-EE37-4573-988C-24139B308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746A1-B7C7-49BD-8AFF-1CC2CEF41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C0B2C-6143-43B6-B38D-5BAAE80D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FC14-28D6-4AA3-9FEC-1AC54DF95F1D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6918A-FDED-4490-9D01-19B67465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8F71-5F4D-4D0C-84AD-67764AC8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E9C-9B85-4631-BDFA-7C7879C31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75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912D-05B9-4163-B947-1BBF3564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7B789-171F-4BCE-9359-EDBAA056E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D8427-5615-4B73-9FCB-38EE3D6F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FC14-28D6-4AA3-9FEC-1AC54DF95F1D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B51C0-A185-435C-9EF4-F42C17CD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F13B1-3DF3-4D38-A531-28739EEC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E9C-9B85-4631-BDFA-7C7879C31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57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6CE95-E69E-4412-BCE1-EE75FFCF5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AE588-29A3-43B4-A48F-15D3EEA82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FEBED-98E6-4EDF-858F-7F326B84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FC14-28D6-4AA3-9FEC-1AC54DF95F1D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BE6B-C502-48E5-8114-D32C618C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80654-856D-45B2-8327-ECAF961B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E9C-9B85-4631-BDFA-7C7879C31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82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5B26-878F-4C2E-9E05-952B2138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DB046-2202-4803-9DD1-4A853AD70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A8C4A-DCF9-441A-ABDF-B3A267FE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FC14-28D6-4AA3-9FEC-1AC54DF95F1D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3ED62-9053-4109-AF61-80EC855C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56FE2-C3A9-4D71-8BA1-EE378B19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E9C-9B85-4631-BDFA-7C7879C31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11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CE2A-AEF9-4824-8D8C-1EC175FA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29723-BB95-4362-BC59-58EC2D151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D6202-2BE9-41AF-84E4-F0BDA5E7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FC14-28D6-4AA3-9FEC-1AC54DF95F1D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4AF6-C5AA-4D4B-BF2B-63B76262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9553-4FC0-45B6-A1DE-99728CF4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E9C-9B85-4631-BDFA-7C7879C31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30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B739-E16C-4CED-A6D5-2CA4A6D3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97BE8-3C7E-4825-96A6-239E43E0D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9C613-448E-4B42-AC41-BE2DB270C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C59C1-FC82-4E2B-B752-C46C0898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FC14-28D6-4AA3-9FEC-1AC54DF95F1D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91880-B796-43A1-A8D3-A2F1F487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BB4D3-1562-40E0-8245-EAD68D1D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E9C-9B85-4631-BDFA-7C7879C31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1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8CD1-FA0F-4998-B422-C1031803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D0EA8-F938-4699-B18A-A178BB1F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8E6F0-4DB8-4593-BF64-FB8726BF1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31AD6-C854-49BE-AFAB-15DFA52DE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E86AC-4046-4538-97EF-162EADFC4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DD838-DB0A-4D16-A3AF-9EB406A6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FC14-28D6-4AA3-9FEC-1AC54DF95F1D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0154F-C262-41E6-923A-E2596074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ECD23-4322-4BD2-A42D-1755AE4B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E9C-9B85-4631-BDFA-7C7879C31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2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9382-A24A-457F-B520-B0F34DC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57C9D-3483-4F69-B0E9-B0B4A221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FC14-28D6-4AA3-9FEC-1AC54DF95F1D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758BF-EC56-4D30-810C-E7CF6D4F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722AD-6597-412C-B827-ED038E24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E9C-9B85-4631-BDFA-7C7879C31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70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569E0-4A60-4A1F-AACE-05168AAB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FC14-28D6-4AA3-9FEC-1AC54DF95F1D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086F5-3AB4-4827-8103-B4913287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24BE6-A660-44E9-BAB0-CEBCB265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E9C-9B85-4631-BDFA-7C7879C31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40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0C3-C50A-406E-9FF6-60E72321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ACC1-E747-4C68-8A8D-CA679F789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379DF-6BFC-4EE3-A1AE-0479C4682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AD2F9-A2E0-4BA0-AA90-4E817E58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FC14-28D6-4AA3-9FEC-1AC54DF95F1D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BBFE-1A91-4DFB-AB76-29FC04DE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3B620-10AA-4F9A-8043-7AFA2120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E9C-9B85-4631-BDFA-7C7879C31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40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8543-A7A7-499F-B80F-275B5193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C0CE3-3E4C-4B8E-B136-541EDDA7A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CEC10-147C-4F0D-8D4B-E87DCD899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E5937-6FBD-47D2-83A1-3A38FE6F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FC14-28D6-4AA3-9FEC-1AC54DF95F1D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9AF7F-74E2-4D06-B61F-411CE00D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14018-9D36-4474-B959-B3DB52B4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EE9C-9B85-4631-BDFA-7C7879C31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07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50BFC-8179-4DF1-8B7D-7A4F05C9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A53DE-5BE8-4BD4-8F29-CAF33F8C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5D4C9-AC33-4D63-A871-C6F19E07A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FC14-28D6-4AA3-9FEC-1AC54DF95F1D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B9FF-FB3C-4508-97C8-20168B43B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32F11-3C5B-493F-A55B-5CD30E0AF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EE9C-9B85-4631-BDFA-7C7879C31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33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7C8A-9140-4338-8E2D-A4CDE7B4A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in ASP.NET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029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18E3-E7B0-4C45-885F-4232EF0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FA2B5-FBC8-459D-B62B-FA33F4344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14" y="870012"/>
            <a:ext cx="11669986" cy="5987987"/>
          </a:xfrm>
        </p:spPr>
        <p:txBody>
          <a:bodyPr>
            <a:normAutofit/>
          </a:bodyPr>
          <a:lstStyle/>
          <a:p>
            <a:r>
              <a:rPr lang="en-US" sz="2000" dirty="0"/>
              <a:t>Once the new Web Application Project is created within your Solution, you need to add AJAX libraries in order to use all the ajax controls into the project.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Go to Online on Left hand side and search as ‘Ajax’ and select Ajax Toolkit &amp; install.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5CAC3-308A-4B34-92D9-62511CC6B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60" y="1479471"/>
            <a:ext cx="3797420" cy="2141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D1555D-8A22-4B12-BED0-7F1E10721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59" y="3951257"/>
            <a:ext cx="4251679" cy="2813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82337D-36F0-4220-B711-EF77E50D7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981" y="3951257"/>
            <a:ext cx="2834609" cy="28769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3A2B7F-2406-4C74-B5AE-44FEBF17C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2097" y="3861879"/>
            <a:ext cx="2362656" cy="290125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6E01CCD-F55E-40E5-A106-8F5DCE7847E6}"/>
              </a:ext>
            </a:extLst>
          </p:cNvPr>
          <p:cNvSpPr/>
          <p:nvPr/>
        </p:nvSpPr>
        <p:spPr>
          <a:xfrm>
            <a:off x="9179511" y="5104660"/>
            <a:ext cx="522586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E59937F-6F03-48F5-888E-FC74A5FF3BCA}"/>
              </a:ext>
            </a:extLst>
          </p:cNvPr>
          <p:cNvSpPr/>
          <p:nvPr/>
        </p:nvSpPr>
        <p:spPr>
          <a:xfrm>
            <a:off x="5468645" y="5104660"/>
            <a:ext cx="627355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924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7B7A91-076C-42E6-9F8A-21119BB8B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914" y="334176"/>
            <a:ext cx="4191000" cy="3790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B3E78A-39B5-43CE-89C6-610CF4F58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914" y="4526317"/>
            <a:ext cx="3429000" cy="1409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2036BE-D541-4795-87DA-5B26BA78934C}"/>
              </a:ext>
            </a:extLst>
          </p:cNvPr>
          <p:cNvSpPr txBox="1"/>
          <p:nvPr/>
        </p:nvSpPr>
        <p:spPr>
          <a:xfrm>
            <a:off x="622115" y="5078027"/>
            <a:ext cx="6560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on click of Button1, it refreshes only label1’s content whereas,</a:t>
            </a:r>
          </a:p>
          <a:p>
            <a:r>
              <a:rPr lang="en-US" dirty="0"/>
              <a:t>On click of Button2 , it refreshes label1 and label2’s contents.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8425870-FC28-4FDF-8206-FEA1AAEC83C5}"/>
              </a:ext>
            </a:extLst>
          </p:cNvPr>
          <p:cNvSpPr/>
          <p:nvPr/>
        </p:nvSpPr>
        <p:spPr>
          <a:xfrm>
            <a:off x="7324078" y="5401192"/>
            <a:ext cx="510836" cy="218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7B708EB-4377-4017-B316-9FF48C4CA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6063" y="254130"/>
            <a:ext cx="6297597" cy="4577327"/>
          </a:xfrm>
        </p:spPr>
      </p:pic>
    </p:spTree>
    <p:extLst>
      <p:ext uri="{BB962C8B-B14F-4D97-AF65-F5344CB8AC3E}">
        <p14:creationId xmlns:p14="http://schemas.microsoft.com/office/powerpoint/2010/main" val="2913679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1FF4-479F-4C5F-B87B-7B11C1BE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– Timer Control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F7D25A-D079-4C7F-9D4E-40C07BCE5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3229"/>
            <a:ext cx="6336959" cy="133834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8C5DB58-9178-433E-8F01-E095B86AB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600" y="1282068"/>
            <a:ext cx="5682369" cy="2146932"/>
          </a:xfrm>
        </p:spPr>
      </p:pic>
    </p:spTree>
    <p:extLst>
      <p:ext uri="{BB962C8B-B14F-4D97-AF65-F5344CB8AC3E}">
        <p14:creationId xmlns:p14="http://schemas.microsoft.com/office/powerpoint/2010/main" val="331060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627315-CB97-4B2D-8907-FD17C81BD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869" y="183256"/>
            <a:ext cx="10259092" cy="4921404"/>
          </a:xfrm>
        </p:spPr>
      </p:pic>
    </p:spTree>
    <p:extLst>
      <p:ext uri="{BB962C8B-B14F-4D97-AF65-F5344CB8AC3E}">
        <p14:creationId xmlns:p14="http://schemas.microsoft.com/office/powerpoint/2010/main" val="150509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CCE6A4-2B40-4791-B430-A2A7C1620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474" y="493975"/>
            <a:ext cx="6708919" cy="5623516"/>
          </a:xfrm>
        </p:spPr>
      </p:pic>
    </p:spTree>
    <p:extLst>
      <p:ext uri="{BB962C8B-B14F-4D97-AF65-F5344CB8AC3E}">
        <p14:creationId xmlns:p14="http://schemas.microsoft.com/office/powerpoint/2010/main" val="17228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C5EE54-99BC-4AE5-B2D0-CA84721E5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208" y="493974"/>
            <a:ext cx="8621946" cy="4351338"/>
          </a:xfrm>
        </p:spPr>
      </p:pic>
    </p:spTree>
    <p:extLst>
      <p:ext uri="{BB962C8B-B14F-4D97-AF65-F5344CB8AC3E}">
        <p14:creationId xmlns:p14="http://schemas.microsoft.com/office/powerpoint/2010/main" val="246046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B95685-2CFA-44C9-AAB7-8EEF5B6D5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016" y="67846"/>
            <a:ext cx="7981294" cy="39942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F368C1-2252-4F53-ADD8-C860D3275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935" y="3200816"/>
            <a:ext cx="6215206" cy="320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2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7A4085-5AF6-4122-9D79-5BDBDC02A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44" y="422953"/>
            <a:ext cx="903107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4EF30D-66E2-4FDF-B2F7-8B3BED9F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244" y="3787899"/>
            <a:ext cx="8089395" cy="230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9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DC7FE3-D590-45FC-BE3D-7B8EDC736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110" y="0"/>
            <a:ext cx="888160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6D52C-B040-47D2-8469-78BC6BCF9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348" y="3429000"/>
            <a:ext cx="8353933" cy="208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2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6F6001-4FC9-44B1-8C84-D0E4F5EE9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969" y="396320"/>
            <a:ext cx="8599072" cy="4351338"/>
          </a:xfrm>
        </p:spPr>
      </p:pic>
    </p:spTree>
    <p:extLst>
      <p:ext uri="{BB962C8B-B14F-4D97-AF65-F5344CB8AC3E}">
        <p14:creationId xmlns:p14="http://schemas.microsoft.com/office/powerpoint/2010/main" val="254254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125382-A470-4C6F-988A-A549BD5BF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779" y="458464"/>
            <a:ext cx="9362759" cy="4351338"/>
          </a:xfrm>
        </p:spPr>
      </p:pic>
    </p:spTree>
    <p:extLst>
      <p:ext uri="{BB962C8B-B14F-4D97-AF65-F5344CB8AC3E}">
        <p14:creationId xmlns:p14="http://schemas.microsoft.com/office/powerpoint/2010/main" val="182191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AJAX in ASP.NET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Example – Timer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in ASP.NET</dc:title>
  <dc:creator>Sunanda Naik</dc:creator>
  <cp:lastModifiedBy>Sunanda Naik</cp:lastModifiedBy>
  <cp:revision>1</cp:revision>
  <dcterms:created xsi:type="dcterms:W3CDTF">2021-07-21T18:52:36Z</dcterms:created>
  <dcterms:modified xsi:type="dcterms:W3CDTF">2021-07-21T18:52:44Z</dcterms:modified>
</cp:coreProperties>
</file>