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0E6C-90B7-432C-894A-08B8EC749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33B867-90E9-45A2-9F89-F41B93DF5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81734F-9428-407A-A16F-7798463C230D}"/>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5" name="Footer Placeholder 4">
            <a:extLst>
              <a:ext uri="{FF2B5EF4-FFF2-40B4-BE49-F238E27FC236}">
                <a16:creationId xmlns:a16="http://schemas.microsoft.com/office/drawing/2014/main" id="{78BA60AF-64A7-461A-A5A9-0B93D7F2E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57ED3-8A37-45B1-868A-E8D76FF959FE}"/>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296265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26BA-B6CA-4A7A-9BE4-D7C43F3DE7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D5DA0-B66F-4822-B578-D62AFC5CB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BC9CC-1801-4D80-93B2-661CA92C56BF}"/>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5" name="Footer Placeholder 4">
            <a:extLst>
              <a:ext uri="{FF2B5EF4-FFF2-40B4-BE49-F238E27FC236}">
                <a16:creationId xmlns:a16="http://schemas.microsoft.com/office/drawing/2014/main" id="{72F6FA24-6C6A-4037-9A75-9977A5B6E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904518-9733-4A8A-8BEF-AA23E519EEB4}"/>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413041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94180-7C07-48E0-952B-FBE4C15E7C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EB81B6-ADD9-40B3-A562-737DA324D5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3A2CF-FB93-4489-8D71-EA96001D8542}"/>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5" name="Footer Placeholder 4">
            <a:extLst>
              <a:ext uri="{FF2B5EF4-FFF2-40B4-BE49-F238E27FC236}">
                <a16:creationId xmlns:a16="http://schemas.microsoft.com/office/drawing/2014/main" id="{3CA377DE-6939-45A6-8451-26D9AECEC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21775-D918-47CC-81C4-1ED34A3D8712}"/>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151530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3F1F-6CB4-4F91-877E-D0168ED85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D22A7-477A-4A92-8E7A-62D1B69C1F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EC50B-96A6-4486-9115-A32C52E66909}"/>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5" name="Footer Placeholder 4">
            <a:extLst>
              <a:ext uri="{FF2B5EF4-FFF2-40B4-BE49-F238E27FC236}">
                <a16:creationId xmlns:a16="http://schemas.microsoft.com/office/drawing/2014/main" id="{09696032-EDAF-41AA-B7FB-8A0B30BE01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055049-BCDF-424B-947A-704FAF0C8CD7}"/>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425633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705A-E55A-44BA-A425-55267F16B5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001941-6437-46A0-ABEB-B5BCBF41C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22385-A3AE-4CD2-A509-0DB0809B251E}"/>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5" name="Footer Placeholder 4">
            <a:extLst>
              <a:ext uri="{FF2B5EF4-FFF2-40B4-BE49-F238E27FC236}">
                <a16:creationId xmlns:a16="http://schemas.microsoft.com/office/drawing/2014/main" id="{C97BFE5F-909F-41F1-BB36-E51317F6C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9FD32-70A2-4E64-AE86-E4F1EB97FA91}"/>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366627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0054-9DB1-48CA-AA54-0BF1AD3D9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D3482-E01E-44B1-9BC5-649F5748D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62A9FD-519E-4F57-8712-33C51AC12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7E8A02-6EBD-4C54-B5F9-BFF2A1F97ED6}"/>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6" name="Footer Placeholder 5">
            <a:extLst>
              <a:ext uri="{FF2B5EF4-FFF2-40B4-BE49-F238E27FC236}">
                <a16:creationId xmlns:a16="http://schemas.microsoft.com/office/drawing/2014/main" id="{64F8E948-8101-4530-91E3-475F67A52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8F26B-7B45-4105-9155-884D220BBE39}"/>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403855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78A2-E05C-40FD-AB20-EEEC81E113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CA6E11-9BFE-40A2-A90F-28199EE49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1E4CE8-A4FF-4D5F-921D-E3D967A58B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B4DFCB-9363-4528-A504-67F73CF12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E657C0-C6C7-45DC-8CAA-0AFD14E74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113D3-036B-4A11-B36E-6133D8C810E3}"/>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8" name="Footer Placeholder 7">
            <a:extLst>
              <a:ext uri="{FF2B5EF4-FFF2-40B4-BE49-F238E27FC236}">
                <a16:creationId xmlns:a16="http://schemas.microsoft.com/office/drawing/2014/main" id="{FC912400-768E-495B-B71A-42435EE11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C14A6D-835D-4B31-90D1-2F8DCFCEA325}"/>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349883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2DD7-BDE1-40DA-8ED8-8B4ECA7752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64D1B1-BA0B-44B1-9951-1488007E1985}"/>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4" name="Footer Placeholder 3">
            <a:extLst>
              <a:ext uri="{FF2B5EF4-FFF2-40B4-BE49-F238E27FC236}">
                <a16:creationId xmlns:a16="http://schemas.microsoft.com/office/drawing/2014/main" id="{A26A7C4C-D3A3-44A6-8984-696A34B605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8B5A55-715D-4CC6-B9F6-AAAF1C8A35C9}"/>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42836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41E7B-DD23-48C0-B883-4C535730D30B}"/>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3" name="Footer Placeholder 2">
            <a:extLst>
              <a:ext uri="{FF2B5EF4-FFF2-40B4-BE49-F238E27FC236}">
                <a16:creationId xmlns:a16="http://schemas.microsoft.com/office/drawing/2014/main" id="{FDA1ED59-E100-4A53-AF65-AB76A8733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B8C15-B340-4CD1-B7E0-1363B028A5F2}"/>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130651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C92D-DDC7-427F-A8C3-8938EF8F0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75CCF3-E0FF-462A-AF8B-8717F4006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C2A9F9-DB50-48F9-A5DA-08BB4C81A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CC4A4-5F81-4D91-BB48-9FBF077C5C3A}"/>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6" name="Footer Placeholder 5">
            <a:extLst>
              <a:ext uri="{FF2B5EF4-FFF2-40B4-BE49-F238E27FC236}">
                <a16:creationId xmlns:a16="http://schemas.microsoft.com/office/drawing/2014/main" id="{61CD4411-2CCD-4191-A466-3CC5C3918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1E7D1-1F30-4DFB-B429-6E8EC968BEE7}"/>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110609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458F-CD9D-4811-9719-8DB558524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3D8D6D-577A-4050-AC9E-5B8C3D33F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415AD1-BEA2-42B7-BBDD-88B9DB6B2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C6CA-39A8-43CE-AE92-B0D9376FBBA2}"/>
              </a:ext>
            </a:extLst>
          </p:cNvPr>
          <p:cNvSpPr>
            <a:spLocks noGrp="1"/>
          </p:cNvSpPr>
          <p:nvPr>
            <p:ph type="dt" sz="half" idx="10"/>
          </p:nvPr>
        </p:nvSpPr>
        <p:spPr/>
        <p:txBody>
          <a:bodyPr/>
          <a:lstStyle/>
          <a:p>
            <a:fld id="{7BD24D30-FDEF-41E0-B1E3-E0280F0FB6AC}" type="datetimeFigureOut">
              <a:rPr lang="en-IN" smtClean="0"/>
              <a:t>18-07-2021</a:t>
            </a:fld>
            <a:endParaRPr lang="en-IN"/>
          </a:p>
        </p:txBody>
      </p:sp>
      <p:sp>
        <p:nvSpPr>
          <p:cNvPr id="6" name="Footer Placeholder 5">
            <a:extLst>
              <a:ext uri="{FF2B5EF4-FFF2-40B4-BE49-F238E27FC236}">
                <a16:creationId xmlns:a16="http://schemas.microsoft.com/office/drawing/2014/main" id="{AE2AAE3A-959C-4C42-A19B-D4BBF7CBFF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3BAA6-39E3-4AA1-8759-46B6F8A35EC2}"/>
              </a:ext>
            </a:extLst>
          </p:cNvPr>
          <p:cNvSpPr>
            <a:spLocks noGrp="1"/>
          </p:cNvSpPr>
          <p:nvPr>
            <p:ph type="sldNum" sz="quarter" idx="12"/>
          </p:nvPr>
        </p:nvSpPr>
        <p:spPr/>
        <p:txBody>
          <a:bodyPr/>
          <a:lstStyle/>
          <a:p>
            <a:fld id="{83EF8AFB-D786-45CC-8475-8B821D456205}" type="slidenum">
              <a:rPr lang="en-IN" smtClean="0"/>
              <a:t>‹#›</a:t>
            </a:fld>
            <a:endParaRPr lang="en-IN"/>
          </a:p>
        </p:txBody>
      </p:sp>
    </p:spTree>
    <p:extLst>
      <p:ext uri="{BB962C8B-B14F-4D97-AF65-F5344CB8AC3E}">
        <p14:creationId xmlns:p14="http://schemas.microsoft.com/office/powerpoint/2010/main" val="41454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332FA-D60A-42F8-ACA1-2378D515D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34878-47CA-472B-A804-B0A92CDF4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A7D02-9452-42AD-A4DA-320630706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24D30-FDEF-41E0-B1E3-E0280F0FB6AC}" type="datetimeFigureOut">
              <a:rPr lang="en-IN" smtClean="0"/>
              <a:t>18-07-2021</a:t>
            </a:fld>
            <a:endParaRPr lang="en-IN"/>
          </a:p>
        </p:txBody>
      </p:sp>
      <p:sp>
        <p:nvSpPr>
          <p:cNvPr id="5" name="Footer Placeholder 4">
            <a:extLst>
              <a:ext uri="{FF2B5EF4-FFF2-40B4-BE49-F238E27FC236}">
                <a16:creationId xmlns:a16="http://schemas.microsoft.com/office/drawing/2014/main" id="{18C5ABB1-6818-4499-B12C-FD3A47817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AF822A-90B9-45BF-8005-780E8F984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F8AFB-D786-45CC-8475-8B821D456205}" type="slidenum">
              <a:rPr lang="en-IN" smtClean="0"/>
              <a:t>‹#›</a:t>
            </a:fld>
            <a:endParaRPr lang="en-IN"/>
          </a:p>
        </p:txBody>
      </p:sp>
    </p:spTree>
    <p:extLst>
      <p:ext uri="{BB962C8B-B14F-4D97-AF65-F5344CB8AC3E}">
        <p14:creationId xmlns:p14="http://schemas.microsoft.com/office/powerpoint/2010/main" val="3489698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DD0C-4EA6-4B95-BE8B-6F20B59BB8FC}"/>
              </a:ext>
            </a:extLst>
          </p:cNvPr>
          <p:cNvSpPr>
            <a:spLocks noGrp="1"/>
          </p:cNvSpPr>
          <p:nvPr>
            <p:ph type="ctrTitle"/>
          </p:nvPr>
        </p:nvSpPr>
        <p:spPr/>
        <p:txBody>
          <a:bodyPr/>
          <a:lstStyle/>
          <a:p>
            <a:r>
              <a:rPr lang="en-US" dirty="0"/>
              <a:t>Directives</a:t>
            </a:r>
            <a:endParaRPr lang="en-IN" dirty="0"/>
          </a:p>
        </p:txBody>
      </p:sp>
    </p:spTree>
    <p:extLst>
      <p:ext uri="{BB962C8B-B14F-4D97-AF65-F5344CB8AC3E}">
        <p14:creationId xmlns:p14="http://schemas.microsoft.com/office/powerpoint/2010/main" val="246025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8B5235-81C6-4BEB-BEB8-E8F6C683F48F}"/>
              </a:ext>
            </a:extLst>
          </p:cNvPr>
          <p:cNvPicPr>
            <a:picLocks noGrp="1" noChangeAspect="1"/>
          </p:cNvPicPr>
          <p:nvPr>
            <p:ph idx="1"/>
          </p:nvPr>
        </p:nvPicPr>
        <p:blipFill>
          <a:blip r:embed="rId2"/>
          <a:stretch>
            <a:fillRect/>
          </a:stretch>
        </p:blipFill>
        <p:spPr>
          <a:xfrm>
            <a:off x="980243" y="507748"/>
            <a:ext cx="10515600" cy="4252769"/>
          </a:xfrm>
        </p:spPr>
      </p:pic>
    </p:spTree>
    <p:extLst>
      <p:ext uri="{BB962C8B-B14F-4D97-AF65-F5344CB8AC3E}">
        <p14:creationId xmlns:p14="http://schemas.microsoft.com/office/powerpoint/2010/main" val="322972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ED0F3B-542B-4F73-A23A-4132151EC527}"/>
              </a:ext>
            </a:extLst>
          </p:cNvPr>
          <p:cNvPicPr>
            <a:picLocks noGrp="1" noChangeAspect="1"/>
          </p:cNvPicPr>
          <p:nvPr>
            <p:ph idx="1"/>
          </p:nvPr>
        </p:nvPicPr>
        <p:blipFill>
          <a:blip r:embed="rId2"/>
          <a:stretch>
            <a:fillRect/>
          </a:stretch>
        </p:blipFill>
        <p:spPr>
          <a:xfrm>
            <a:off x="1888759" y="53670"/>
            <a:ext cx="7201975" cy="3375330"/>
          </a:xfrm>
        </p:spPr>
      </p:pic>
      <p:pic>
        <p:nvPicPr>
          <p:cNvPr id="7" name="Picture 6">
            <a:extLst>
              <a:ext uri="{FF2B5EF4-FFF2-40B4-BE49-F238E27FC236}">
                <a16:creationId xmlns:a16="http://schemas.microsoft.com/office/drawing/2014/main" id="{C8FEBD5F-5F7A-40A4-80B8-C9DC572DC832}"/>
              </a:ext>
            </a:extLst>
          </p:cNvPr>
          <p:cNvPicPr>
            <a:picLocks noChangeAspect="1"/>
          </p:cNvPicPr>
          <p:nvPr/>
        </p:nvPicPr>
        <p:blipFill>
          <a:blip r:embed="rId3"/>
          <a:stretch>
            <a:fillRect/>
          </a:stretch>
        </p:blipFill>
        <p:spPr>
          <a:xfrm>
            <a:off x="1888759" y="3324282"/>
            <a:ext cx="7587975" cy="3480048"/>
          </a:xfrm>
          <a:prstGeom prst="rect">
            <a:avLst/>
          </a:prstGeom>
        </p:spPr>
      </p:pic>
    </p:spTree>
    <p:extLst>
      <p:ext uri="{BB962C8B-B14F-4D97-AF65-F5344CB8AC3E}">
        <p14:creationId xmlns:p14="http://schemas.microsoft.com/office/powerpoint/2010/main" val="349499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B41741-EBDF-4670-BB3A-AD8076276FF2}"/>
              </a:ext>
            </a:extLst>
          </p:cNvPr>
          <p:cNvPicPr>
            <a:picLocks noGrp="1" noChangeAspect="1"/>
          </p:cNvPicPr>
          <p:nvPr>
            <p:ph idx="1"/>
          </p:nvPr>
        </p:nvPicPr>
        <p:blipFill>
          <a:blip r:embed="rId2"/>
          <a:stretch>
            <a:fillRect/>
          </a:stretch>
        </p:blipFill>
        <p:spPr>
          <a:xfrm>
            <a:off x="1082812" y="609384"/>
            <a:ext cx="9280652" cy="4351338"/>
          </a:xfrm>
        </p:spPr>
      </p:pic>
    </p:spTree>
    <p:extLst>
      <p:ext uri="{BB962C8B-B14F-4D97-AF65-F5344CB8AC3E}">
        <p14:creationId xmlns:p14="http://schemas.microsoft.com/office/powerpoint/2010/main" val="141325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0B3997-10FF-40B4-8BD2-E4F626720940}"/>
              </a:ext>
            </a:extLst>
          </p:cNvPr>
          <p:cNvPicPr>
            <a:picLocks noGrp="1" noChangeAspect="1"/>
          </p:cNvPicPr>
          <p:nvPr>
            <p:ph idx="1"/>
          </p:nvPr>
        </p:nvPicPr>
        <p:blipFill>
          <a:blip r:embed="rId2"/>
          <a:stretch>
            <a:fillRect/>
          </a:stretch>
        </p:blipFill>
        <p:spPr>
          <a:xfrm>
            <a:off x="1248769" y="600506"/>
            <a:ext cx="9055270" cy="4351338"/>
          </a:xfrm>
        </p:spPr>
      </p:pic>
    </p:spTree>
    <p:extLst>
      <p:ext uri="{BB962C8B-B14F-4D97-AF65-F5344CB8AC3E}">
        <p14:creationId xmlns:p14="http://schemas.microsoft.com/office/powerpoint/2010/main" val="32971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6CC986-D97A-49E7-8637-E0BEBD26E383}"/>
              </a:ext>
            </a:extLst>
          </p:cNvPr>
          <p:cNvPicPr>
            <a:picLocks noGrp="1" noChangeAspect="1"/>
          </p:cNvPicPr>
          <p:nvPr>
            <p:ph idx="1"/>
          </p:nvPr>
        </p:nvPicPr>
        <p:blipFill>
          <a:blip r:embed="rId2"/>
          <a:stretch>
            <a:fillRect/>
          </a:stretch>
        </p:blipFill>
        <p:spPr>
          <a:xfrm>
            <a:off x="1307551" y="387442"/>
            <a:ext cx="9764743" cy="4930281"/>
          </a:xfrm>
        </p:spPr>
      </p:pic>
    </p:spTree>
    <p:extLst>
      <p:ext uri="{BB962C8B-B14F-4D97-AF65-F5344CB8AC3E}">
        <p14:creationId xmlns:p14="http://schemas.microsoft.com/office/powerpoint/2010/main" val="338651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970ACE-CB82-4920-A560-4F9448FC01F7}"/>
              </a:ext>
            </a:extLst>
          </p:cNvPr>
          <p:cNvPicPr>
            <a:picLocks noGrp="1" noChangeAspect="1"/>
          </p:cNvPicPr>
          <p:nvPr>
            <p:ph idx="1"/>
          </p:nvPr>
        </p:nvPicPr>
        <p:blipFill>
          <a:blip r:embed="rId2"/>
          <a:stretch>
            <a:fillRect/>
          </a:stretch>
        </p:blipFill>
        <p:spPr>
          <a:xfrm>
            <a:off x="1193376" y="201012"/>
            <a:ext cx="9254834" cy="4351338"/>
          </a:xfrm>
        </p:spPr>
      </p:pic>
    </p:spTree>
    <p:extLst>
      <p:ext uri="{BB962C8B-B14F-4D97-AF65-F5344CB8AC3E}">
        <p14:creationId xmlns:p14="http://schemas.microsoft.com/office/powerpoint/2010/main" val="25693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3E8358-281C-4DEF-964B-4BD66BBF1453}"/>
              </a:ext>
            </a:extLst>
          </p:cNvPr>
          <p:cNvPicPr>
            <a:picLocks noGrp="1" noChangeAspect="1"/>
          </p:cNvPicPr>
          <p:nvPr>
            <p:ph idx="1"/>
          </p:nvPr>
        </p:nvPicPr>
        <p:blipFill>
          <a:blip r:embed="rId2"/>
          <a:stretch>
            <a:fillRect/>
          </a:stretch>
        </p:blipFill>
        <p:spPr>
          <a:xfrm>
            <a:off x="1133798" y="609384"/>
            <a:ext cx="9249701" cy="4351338"/>
          </a:xfrm>
        </p:spPr>
      </p:pic>
    </p:spTree>
    <p:extLst>
      <p:ext uri="{BB962C8B-B14F-4D97-AF65-F5344CB8AC3E}">
        <p14:creationId xmlns:p14="http://schemas.microsoft.com/office/powerpoint/2010/main" val="32771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2EE3DB-7EDC-475E-85A5-A587B291E0A9}"/>
              </a:ext>
            </a:extLst>
          </p:cNvPr>
          <p:cNvPicPr>
            <a:picLocks noGrp="1" noChangeAspect="1"/>
          </p:cNvPicPr>
          <p:nvPr>
            <p:ph idx="1"/>
          </p:nvPr>
        </p:nvPicPr>
        <p:blipFill>
          <a:blip r:embed="rId2"/>
          <a:stretch>
            <a:fillRect/>
          </a:stretch>
        </p:blipFill>
        <p:spPr>
          <a:xfrm>
            <a:off x="663480" y="360810"/>
            <a:ext cx="10279114" cy="4351338"/>
          </a:xfrm>
        </p:spPr>
      </p:pic>
      <p:sp>
        <p:nvSpPr>
          <p:cNvPr id="6" name="TextBox 5">
            <a:extLst>
              <a:ext uri="{FF2B5EF4-FFF2-40B4-BE49-F238E27FC236}">
                <a16:creationId xmlns:a16="http://schemas.microsoft.com/office/drawing/2014/main" id="{0D1E80DD-1043-4771-838B-F868AAD46DDC}"/>
              </a:ext>
            </a:extLst>
          </p:cNvPr>
          <p:cNvSpPr txBox="1"/>
          <p:nvPr/>
        </p:nvSpPr>
        <p:spPr>
          <a:xfrm>
            <a:off x="1189609" y="3906175"/>
            <a:ext cx="10679304" cy="923330"/>
          </a:xfrm>
          <a:prstGeom prst="rect">
            <a:avLst/>
          </a:prstGeom>
          <a:noFill/>
        </p:spPr>
        <p:txBody>
          <a:bodyPr wrap="square" rtlCol="0">
            <a:spAutoFit/>
          </a:bodyPr>
          <a:lstStyle/>
          <a:p>
            <a:r>
              <a:rPr lang="en-US" dirty="0"/>
              <a:t>Assume, user requests for some data from the database, the requests first goes through the Asp.net server,</a:t>
            </a:r>
          </a:p>
          <a:p>
            <a:r>
              <a:rPr lang="en-US" dirty="0"/>
              <a:t>The data when comes from the database, it first gets stored into the Asp.net server’s cache. Then the duration taken to retrieve data from the cache can be long, in order to set that duration, </a:t>
            </a:r>
            <a:r>
              <a:rPr lang="en-US" dirty="0" err="1"/>
              <a:t>OutputCache</a:t>
            </a:r>
            <a:r>
              <a:rPr lang="en-US" dirty="0"/>
              <a:t> directive is used.</a:t>
            </a:r>
            <a:endParaRPr lang="en-IN" dirty="0"/>
          </a:p>
        </p:txBody>
      </p:sp>
    </p:spTree>
    <p:extLst>
      <p:ext uri="{BB962C8B-B14F-4D97-AF65-F5344CB8AC3E}">
        <p14:creationId xmlns:p14="http://schemas.microsoft.com/office/powerpoint/2010/main" val="362417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Words>
  <Application>Microsoft Office PowerPoint</Application>
  <PresentationFormat>Widescreen</PresentationFormat>
  <Paragraphs>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Directives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Directives</dc:title>
  <dc:creator>Sunanda Naik</dc:creator>
  <cp:lastModifiedBy>Sunanda Naik</cp:lastModifiedBy>
  <cp:revision>1</cp:revision>
  <dcterms:created xsi:type="dcterms:W3CDTF">2021-07-18T19:02:28Z</dcterms:created>
  <dcterms:modified xsi:type="dcterms:W3CDTF">2021-07-18T19:02:41Z</dcterms:modified>
</cp:coreProperties>
</file>