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3780-9A60-4C29-A910-BCEE0B0C2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7C086-52E1-417F-96DB-E926B4005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875B7-99CD-4DB7-9886-FF3F588C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0004-5875-4E26-A729-D7C473EBB74B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35D2C-F6EC-4671-85DB-BE63331D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D7005-0FDF-4EAB-B203-B52F3838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9C3-7744-4F3A-B972-E06F3B6BE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31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367E-AFF3-4FA9-ADE1-44C3900C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B4168-373E-423F-9E2F-5407F9CC9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B4202-3980-45CF-B225-7755398C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0004-5875-4E26-A729-D7C473EBB74B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F889F-5A44-486B-8128-85C3502C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7FF55-74C6-48E5-A8B9-33E6E1EF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9C3-7744-4F3A-B972-E06F3B6BE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09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CB94D-E72B-44A1-B369-042C7389E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ED9E0-DDF9-49BB-8753-3A65265A4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1834D-7A39-4668-8C5D-D9D28BC6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0004-5875-4E26-A729-D7C473EBB74B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FB7E6-261A-4186-B164-9D5B206B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9320-1BF0-465C-8C7E-7420E773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9C3-7744-4F3A-B972-E06F3B6BE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07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4E4A-DD73-483A-83CB-743C5A41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C5E03-018F-4BDE-B5F2-8728769B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6B0DF-6398-4CE6-8E79-5711162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0004-5875-4E26-A729-D7C473EBB74B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AF65-088E-4CC6-A185-23D4E649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476BB-8F29-4B51-93CD-A028AD36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9C3-7744-4F3A-B972-E06F3B6BE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52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1E23-3361-476B-B5A3-8CE12B0D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AC52C-8A9E-4ED1-8311-DA917E8F8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694C2-CCE9-4D86-A3FD-3BCD09ED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0004-5875-4E26-A729-D7C473EBB74B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FB6B7-3BF6-4E37-BCE2-3B1FC4F3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E5812-10AC-4062-9887-FCB81054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9C3-7744-4F3A-B972-E06F3B6BE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1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EA13-6F85-4DD3-95ED-2D04A2D0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36E8-6429-4C32-B4DE-52B50ADEF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34885-B19F-4A82-8A7B-5D2678FD7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93025-9509-459C-BBC2-44F4183A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0004-5875-4E26-A729-D7C473EBB74B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3D498-B4A0-4145-B318-71EDED0F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B3DA1-80E7-4B35-AF25-B9DFC5D6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9C3-7744-4F3A-B972-E06F3B6BE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46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E4B7-04C0-403B-9652-6597DEB2C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13F04-D900-4977-8410-B5AA71A42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68E4A-A42A-464D-8F22-6A0918976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91AB8-DEA9-4654-B62D-6FDAB3293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C0511-1DAA-4D68-A75F-EC6A0A8CA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5808E-266E-4ECB-80E6-928231C7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0004-5875-4E26-A729-D7C473EBB74B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D5A4B-37DD-4A1D-A3E6-5532A307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41F41-7698-4626-A91D-0A6356A2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9C3-7744-4F3A-B972-E06F3B6BE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35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DF44-8C4A-4BCB-B0F1-0B78F1F6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B170F-5696-4E49-BA90-C34C38E1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0004-5875-4E26-A729-D7C473EBB74B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3AD52-4C0F-4A4C-936B-26FE9719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C7DAC-E1A2-4DAE-B037-21D151D3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9C3-7744-4F3A-B972-E06F3B6BE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41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A7F0C-E9C2-47E9-AAC9-0894392F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0004-5875-4E26-A729-D7C473EBB74B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588AA-0F29-40F7-B936-E3B6A831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24CF1-B066-4396-A763-DD3C021D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9C3-7744-4F3A-B972-E06F3B6BE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10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617B-2979-42B6-8BAC-EE3158EF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B1BEF-A5F7-4627-BA68-DD0474403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BE364-5CD3-4AEE-97B6-0D1E027C7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002F4-B5AC-4FA3-BAC9-34948805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0004-5875-4E26-A729-D7C473EBB74B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ED09E-2DC7-4C99-AA7A-3ABFE761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7F9F6-D196-4CBF-8B3C-874EA273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9C3-7744-4F3A-B972-E06F3B6BE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68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08F2-29E4-4E4B-9C20-5DDB5209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236A7-79A4-4772-9027-FE0E3C419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08125-1BA7-4EE8-9C5D-498DB1F30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1E4F3-F14A-4D01-817A-D0546377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0004-5875-4E26-A729-D7C473EBB74B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132DE-DF0E-4EDB-989F-C8ED42D4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00A36-252B-427A-8BA2-238D435B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9C3-7744-4F3A-B972-E06F3B6BE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4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D0A9B-711F-4A1D-A512-4E8E0D2F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EC5E-BCAA-431C-AB32-DA0845ADC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6DF20-F40D-4A16-ADCB-F95D173DE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00004-5875-4E26-A729-D7C473EBB74B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572B5-F45A-4948-8BA1-3B775C7F5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4AD35-4DA4-41AB-926D-894827245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499C3-7744-4F3A-B972-E06F3B6BE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19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EC03-3F0B-4802-92B6-31C01C35D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Handling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47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983356-6E6B-45B9-8C3D-A837C8FBA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223" y="387442"/>
            <a:ext cx="7863458" cy="5346803"/>
          </a:xfrm>
        </p:spPr>
      </p:pic>
    </p:spTree>
    <p:extLst>
      <p:ext uri="{BB962C8B-B14F-4D97-AF65-F5344CB8AC3E}">
        <p14:creationId xmlns:p14="http://schemas.microsoft.com/office/powerpoint/2010/main" val="216765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BC97D-51D6-459D-BAA3-630BB65DD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014" y="420030"/>
            <a:ext cx="10515600" cy="4055343"/>
          </a:xfrm>
        </p:spPr>
      </p:pic>
    </p:spTree>
    <p:extLst>
      <p:ext uri="{BB962C8B-B14F-4D97-AF65-F5344CB8AC3E}">
        <p14:creationId xmlns:p14="http://schemas.microsoft.com/office/powerpoint/2010/main" val="263932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1AB611-688C-4C93-BD46-F67E837BB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085" y="591628"/>
            <a:ext cx="92465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3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DFF24F-4280-485A-8EAE-2D9938E37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276" y="46608"/>
            <a:ext cx="8092793" cy="40537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F96942-4877-467B-A0F6-6D914222B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471" y="3854573"/>
            <a:ext cx="7216046" cy="295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A9738F-D976-4CA2-86FB-35B3585E2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922" y="-71022"/>
            <a:ext cx="8174904" cy="40028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9040D8-9C69-43F6-86AF-34AC72DC1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174" y="3429000"/>
            <a:ext cx="7732399" cy="309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2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0347-691D-43DD-A5BE-BAB64EB04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86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C85F9C-05CF-49C0-B444-1A29E1E7A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3656" y="866836"/>
            <a:ext cx="498394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C87E03-F1E3-4FF2-BE02-CDBA17DC3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2" y="1076278"/>
            <a:ext cx="5553075" cy="2486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3BA8FD-830E-4CA6-84DF-E85ED9347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95" y="4810125"/>
            <a:ext cx="3619500" cy="204787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5F7ED4B0-9627-4CEE-ADC8-A280E39E7BA5}"/>
              </a:ext>
            </a:extLst>
          </p:cNvPr>
          <p:cNvSpPr/>
          <p:nvPr/>
        </p:nvSpPr>
        <p:spPr>
          <a:xfrm>
            <a:off x="2121763" y="4057095"/>
            <a:ext cx="257453" cy="753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7A2196-E411-4CA1-B4F3-280274F329EF}"/>
              </a:ext>
            </a:extLst>
          </p:cNvPr>
          <p:cNvSpPr txBox="1"/>
          <p:nvPr/>
        </p:nvSpPr>
        <p:spPr>
          <a:xfrm>
            <a:off x="2294878" y="412988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88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Event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Handling</dc:title>
  <dc:creator>Sunanda Naik</dc:creator>
  <cp:lastModifiedBy>Sunanda Naik</cp:lastModifiedBy>
  <cp:revision>1</cp:revision>
  <dcterms:created xsi:type="dcterms:W3CDTF">2021-07-18T19:28:47Z</dcterms:created>
  <dcterms:modified xsi:type="dcterms:W3CDTF">2021-07-18T19:28:55Z</dcterms:modified>
</cp:coreProperties>
</file>