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F851-B56A-4C60-A23E-9ECF3351E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F2A1-0DC7-4AB4-BF0E-5A265EB25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A757-7C69-4814-AA61-B0C88F2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A4D6-6ABB-4621-A3EB-99C986F7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7AD9-0F4D-4216-B18B-B1549665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45C4-8B87-4C9E-8620-BAD4AE8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B58D-A8FA-4BF7-A02D-5DF799EF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5BDA-BF25-4AD9-8761-8B26B2A2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5DD9-14F5-45A5-B6EC-5D63498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8F7-A4F2-44EE-A75F-31095AB4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1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F867-3416-4880-A890-91ABD7E77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F7848-EBAD-4338-9EDE-21F85EF0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38B2-1ECE-4662-B4EC-84E76FCF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F8FF-F5FF-4F53-BF1B-FEA1951A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CD78-CA07-4894-B4C6-8E208490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2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C4E5-E908-455D-966A-56BFAB41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9E5C-9177-4ACD-9DE6-29AECE67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E7CD-86D5-4B6A-9618-A2AE0C6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8CF9-0738-4285-A5F8-F821ECC2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58C4-8F29-4F1A-9A0A-BAD00C59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C001-3536-455C-A8B7-525FC507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3653-9BAF-4560-A8DB-80F0E858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C1EA-4AD3-4CB5-BC79-777BA5B9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8F3D-FFC8-4EB1-9FFE-4884DDE1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41D7-4A05-4142-BC2C-9DFECB95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5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6B31-C0BA-4826-AD48-CC22C103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2B21-DC41-4D32-89D4-05A64BFF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1FC38-0158-414B-B7F1-D07C8037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36CB6-C93F-4B80-A93A-F9DC120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65DE-260B-4152-9FB5-FD989858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BD68-59EC-4813-AB3B-9F6459BB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2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8B6F-143C-4472-BFD9-E7CB43AA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9188-B48C-49EB-BA71-C7A4EB66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901B-42E5-4E2A-84EC-A5AE1714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A14A8-B22B-472C-BB9B-2FE63B19D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D812-5950-462A-879F-F6725B2C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87584-B9F9-4459-971A-952544FA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252B0-160B-49F9-BEF5-31CFBE21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2574A-81A1-4930-B9BA-84A0ED52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C9BD-D37D-4DB3-818B-FD9188D6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007B8-C0A8-4699-90E0-5AADC8D1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AE05-ADAC-4E36-87C6-D2247B1D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E067-40CB-4DB4-BA7D-7B97A39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7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BE574-5C8F-488B-99A9-6D3754DD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3BBA8-81A1-4711-B20C-04EE0116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18BB-ECE9-414E-BFB2-3FB55F0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4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5988-4D8A-42E1-B8B2-55984822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6290-F8F9-43E2-87D9-349473CC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5C51-E3F6-492C-8E9C-C8CA5EAC5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49C0C-214E-4AB9-881C-7249E20A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3919-BE07-4EE2-A5E9-BA8E2BF1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A9B6-C878-46D3-B966-ADA29DC1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2ACA-69DE-420C-9E40-A92347A1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22E4B-BFF1-4815-9C09-7D060330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B1CD-DC27-4D28-B141-4A2ED19C0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DF7F-8D6E-47F9-812C-E2A73908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0EFD8-1289-4729-8DA9-285A40B9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2B2F8-41A4-4E3D-850F-9A4399B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BB075-0AFE-4110-A5B7-CBE6F02C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6625-E836-4903-A42A-EFCE2E6B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8C7E-97AF-48C7-8F51-A49BD923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B985-CD52-48F4-9CF4-F899F00F3419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4B88-7071-4715-B26C-051985649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F74-1453-4654-B006-2934D789A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543-B8A5-41E9-9C6F-A55C7317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EF51-441F-4601-8F2D-C5B980AB5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0D6C-2BA4-483F-8DDD-EEB4CF32B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0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251A-8EF9-4CAE-9FF7-49CFAC41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6CFEE-585B-472B-BD63-A4349A81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67" y="1008879"/>
            <a:ext cx="5989078" cy="4548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4AB3-31DF-4ED5-A8B7-6F0FDACE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82" y="1008879"/>
            <a:ext cx="5156167" cy="3500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0ADC4-A084-4F7C-A1FE-5F934C16B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323" y="4896621"/>
            <a:ext cx="3286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8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ADE7-9634-4EFB-84E8-608911E8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4" y="396320"/>
            <a:ext cx="8408054" cy="4351338"/>
          </a:xfrm>
        </p:spPr>
      </p:pic>
    </p:spTree>
    <p:extLst>
      <p:ext uri="{BB962C8B-B14F-4D97-AF65-F5344CB8AC3E}">
        <p14:creationId xmlns:p14="http://schemas.microsoft.com/office/powerpoint/2010/main" val="414378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52DC-E3B8-4FC1-9260-1542DBF6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4" y="22308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EFF84-7535-427C-A440-584A6AA6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9" y="4571456"/>
            <a:ext cx="4561411" cy="218889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3D7F25-0152-4D8A-AB1F-BA61EA63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494" y="681038"/>
            <a:ext cx="5028751" cy="40837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36D1B-F8A9-49F8-841D-BE9E930D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756" y="681038"/>
            <a:ext cx="4839359" cy="37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9F325-4D7C-445C-8BEE-5A6E9F4A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067" y="520607"/>
            <a:ext cx="9148343" cy="4351338"/>
          </a:xfrm>
        </p:spPr>
      </p:pic>
    </p:spTree>
    <p:extLst>
      <p:ext uri="{BB962C8B-B14F-4D97-AF65-F5344CB8AC3E}">
        <p14:creationId xmlns:p14="http://schemas.microsoft.com/office/powerpoint/2010/main" val="371098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ED315-AA8F-4235-88F6-7488227FD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74" y="76723"/>
            <a:ext cx="7434849" cy="3717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4AE42-E59A-4776-BEAB-E8C82355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74" y="3689829"/>
            <a:ext cx="8258410" cy="2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71D2-4B01-4B25-A631-92DE2C78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C5-7F53-4186-94E6-632AA82C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008" y="3429000"/>
            <a:ext cx="4817358" cy="3169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C0F5A-0DFB-4F70-B8FC-E4285BD8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10" y="108976"/>
            <a:ext cx="4454856" cy="2948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17845-501A-4AD7-9681-63B76EE7E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220" y="2947755"/>
            <a:ext cx="4352428" cy="18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63802-4FAB-4A44-BCE6-EF95E2FA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845" y="405198"/>
            <a:ext cx="8554512" cy="4351338"/>
          </a:xfrm>
        </p:spPr>
      </p:pic>
    </p:spTree>
    <p:extLst>
      <p:ext uri="{BB962C8B-B14F-4D97-AF65-F5344CB8AC3E}">
        <p14:creationId xmlns:p14="http://schemas.microsoft.com/office/powerpoint/2010/main" val="34325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713C4-501B-4746-A4A4-4C6083CD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27" y="653773"/>
            <a:ext cx="8568909" cy="4351338"/>
          </a:xfrm>
        </p:spPr>
      </p:pic>
    </p:spTree>
    <p:extLst>
      <p:ext uri="{BB962C8B-B14F-4D97-AF65-F5344CB8AC3E}">
        <p14:creationId xmlns:p14="http://schemas.microsoft.com/office/powerpoint/2010/main" val="2260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78D7-B466-43A5-9584-87783D42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119697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575C-4353-4A72-917D-E7FE27B61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73" y="884591"/>
            <a:ext cx="54661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D1838-82A0-4E6A-869A-786070BC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27" y="2915862"/>
            <a:ext cx="2408648" cy="1835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9390-874A-4D41-8F53-C7703532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59" y="4902462"/>
            <a:ext cx="4315054" cy="1384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9DBB20-CCC9-45F8-9977-34A161C4F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32" y="4751552"/>
            <a:ext cx="5092823" cy="159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9C063-0A37-44B9-AD2B-DA4BBBF5E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389" y="884591"/>
            <a:ext cx="4096720" cy="35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CFEB2-F4A3-4979-B3C4-8AD88F51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26" y="467341"/>
            <a:ext cx="8915735" cy="4351338"/>
          </a:xfrm>
        </p:spPr>
      </p:pic>
    </p:spTree>
    <p:extLst>
      <p:ext uri="{BB962C8B-B14F-4D97-AF65-F5344CB8AC3E}">
        <p14:creationId xmlns:p14="http://schemas.microsoft.com/office/powerpoint/2010/main" val="41953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0C1D1-9BF0-4F1F-B82E-263809A19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86" y="0"/>
            <a:ext cx="7983536" cy="3977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02BF7-1725-48C8-8D4B-3C8861DB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10" y="3857071"/>
            <a:ext cx="7745212" cy="28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4</cp:revision>
  <dcterms:created xsi:type="dcterms:W3CDTF">2021-07-21T13:35:38Z</dcterms:created>
  <dcterms:modified xsi:type="dcterms:W3CDTF">2021-07-21T18:11:22Z</dcterms:modified>
</cp:coreProperties>
</file>