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E5B3-2DA2-4EA0-86D3-C5525000B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18BC1-D6D2-4780-B847-AEE856856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CE31-D440-4D20-8AA1-1DBBFD45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295D-4152-45F6-B78F-8969B42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C63B-1C87-4543-8002-4033D523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2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CC79-3F8E-4DF0-A3E2-58255E26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00F35-E588-4C25-A8EF-5455C641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AFA9-36DD-46ED-8DA9-72C819A4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9BDF-119F-4988-A3A0-4E5850CC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005B-6772-4E08-8AE6-0A9F8F77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761A4-EE92-42DF-A28D-7A3C9A4DB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C7C50-6B6A-439E-BB04-CE1C18F9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2974-F1E8-459E-BC63-74C29AD9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B5EE-78EF-42D6-B749-CA25CE06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7DE0-2DB6-4BB5-A884-E8194472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D62-65DF-44A2-995D-22A88B9A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F151-FAF6-4E94-B159-D5861791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79BB-3E67-46EA-895B-682A9886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75B1-92B7-4D1A-BDA4-3B7E6AE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8839-1AB4-4112-8656-9F41471A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904A-90E1-4128-8016-CC6347C9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8988-EA94-49C0-BFD3-B731A280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641D-48A9-4281-9C8F-F517445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48CB-F83F-4084-90AE-3D6B80FC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C781-A934-4445-B380-4FA329EA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945-0D53-4E0A-A22B-0CE46E1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6D29-EE2A-46C6-885C-1FC26E930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D03F-D349-4767-BADA-47CB572B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49C0C-A51E-4713-9887-2D2B966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DEA8-0181-4D14-B240-BBE6EDBB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2A70-1790-4937-8F95-1DDC8F7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5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93BA-320B-4F4F-AA12-C0BCCAFC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7D1D-B9E9-4DBF-8575-E0D5AC52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175D2-D04D-4623-AEC2-5B0B2E5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716F8-B01D-4FB5-8A71-F6ED2C56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C33DE-76A1-46F8-B5B7-778D66EA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32403-F4D2-4E2B-AF91-3C8823B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8223F-1760-4A47-9076-E6A27FD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7630C-73A1-4ABC-B356-88DC5DD5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319F-D416-4752-A970-C3F5F05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6B97-DBB8-422A-8330-895E014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FD79-A69A-482E-8AF4-AAE17768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0041-44B9-4162-A4FA-49009100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E040D-1EC0-4B5E-AD61-87316459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9038C-E485-400A-8638-99178870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BC41-C0D6-41A0-90DE-36AADF8B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28A-ABF3-4E46-992E-43319CE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D85C-0A04-48B4-A671-5CB3BF94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32E5-D2F9-4E70-B7D5-7EC0AB0FE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07C7-53A1-4A99-BB43-95420415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1DE1-C9DC-452B-91F7-A00C806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7658-2CCE-4A35-85D1-72DD0C3C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75F2-2691-4154-9175-F7320110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C24C4-7865-40A9-8793-E4432D8A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065E-F645-4583-AC98-B04E52AA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F4AF-AF68-466B-9AFD-2E434E8E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6D94-AD2E-4D2D-89D5-4E812C6E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3C29-5587-4BF2-8F4C-FD5F5EC2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6191-4BE4-4C4A-B7DE-2F33DBC1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F0CE-4E77-4BC7-A4D2-D1E3F417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2418-C0B1-4DAC-A589-2357654DB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BF17-B7E1-4217-81A8-A88E2CC5EE45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AB5E-F214-4640-BD96-684EDF5E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BA51-1B8D-452D-96EA-DFA8AE9D3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0D97-00BB-4DF2-B402-2CC6E369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62F2-ABEF-48D9-98C9-6437537E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 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7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916B-7652-4FF7-97F8-F6CD082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Controls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76EE-3883-4579-AB61-34401277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r>
              <a:rPr lang="en-US" dirty="0"/>
              <a:t>The two types of controls in Asp.net are:</a:t>
            </a:r>
          </a:p>
          <a:p>
            <a:r>
              <a:rPr lang="en-US" dirty="0">
                <a:solidFill>
                  <a:schemeClr val="accent1"/>
                </a:solidFill>
              </a:rPr>
              <a:t>Server Controls aka Html Controls</a:t>
            </a:r>
          </a:p>
          <a:p>
            <a:r>
              <a:rPr lang="en-US" dirty="0">
                <a:solidFill>
                  <a:schemeClr val="accent1"/>
                </a:solidFill>
              </a:rPr>
              <a:t>Client Controls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1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E4CF4-9249-40D8-A730-5CEE200E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72" y="157763"/>
            <a:ext cx="7429870" cy="3708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BD028-A229-400F-AA66-CBAA8AAB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550210"/>
            <a:ext cx="6178117" cy="3150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D6CFF-501D-4142-B44D-674D939DD172}"/>
              </a:ext>
            </a:extLst>
          </p:cNvPr>
          <p:cNvSpPr txBox="1"/>
          <p:nvPr/>
        </p:nvSpPr>
        <p:spPr>
          <a:xfrm>
            <a:off x="5584054" y="381740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Of Web Server Control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4F59FC-6A79-4243-B146-674D7B14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28" y="4532932"/>
            <a:ext cx="1969273" cy="11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F477-6009-44AB-B9DC-328239CD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1C6F-5CD5-4B28-AB59-5393AB4A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0049"/>
            <a:ext cx="4562475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81EE1-4DF9-471C-805A-DE12D48B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49" y="974232"/>
            <a:ext cx="4638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6B41D-915A-427F-A767-DE0D3792A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06" y="644895"/>
            <a:ext cx="8245822" cy="4351338"/>
          </a:xfrm>
        </p:spPr>
      </p:pic>
    </p:spTree>
    <p:extLst>
      <p:ext uri="{BB962C8B-B14F-4D97-AF65-F5344CB8AC3E}">
        <p14:creationId xmlns:p14="http://schemas.microsoft.com/office/powerpoint/2010/main" val="67125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EA267-C408-44C2-9AC2-ABA085E85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196" y="0"/>
            <a:ext cx="8142764" cy="37222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BDC77-BCC7-4F57-93FE-38868745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48" y="5569768"/>
            <a:ext cx="7419373" cy="1087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BFAB8E-E4A0-425E-B0BC-EDC636C73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0" y="3515880"/>
            <a:ext cx="7007760" cy="17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1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D02BE-BAC5-4185-AA9D-00602B654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07" y="414076"/>
            <a:ext cx="8965668" cy="4351338"/>
          </a:xfrm>
        </p:spPr>
      </p:pic>
    </p:spTree>
    <p:extLst>
      <p:ext uri="{BB962C8B-B14F-4D97-AF65-F5344CB8AC3E}">
        <p14:creationId xmlns:p14="http://schemas.microsoft.com/office/powerpoint/2010/main" val="326850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7F4C-F36C-4B61-AFD3-A14B80A4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E7D78F-98E0-4EBA-BFF6-0267A7C0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24" y="1150729"/>
            <a:ext cx="7535478" cy="41048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739B6-D1C9-455B-92F9-10D0442C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013" y="1727585"/>
            <a:ext cx="3290987" cy="18234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FBB391C-0B6D-4CB3-9D5B-7EF838807000}"/>
              </a:ext>
            </a:extLst>
          </p:cNvPr>
          <p:cNvSpPr/>
          <p:nvPr/>
        </p:nvSpPr>
        <p:spPr>
          <a:xfrm>
            <a:off x="7581530" y="2521258"/>
            <a:ext cx="914400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7E4C2-AD73-463A-9C1E-00C826EFFA9F}"/>
              </a:ext>
            </a:extLst>
          </p:cNvPr>
          <p:cNvSpPr txBox="1"/>
          <p:nvPr/>
        </p:nvSpPr>
        <p:spPr>
          <a:xfrm>
            <a:off x="7470930" y="227917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1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0BB19-FAD5-4856-8C82-FA27B6597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404" y="556119"/>
            <a:ext cx="8449423" cy="4351338"/>
          </a:xfrm>
        </p:spPr>
      </p:pic>
    </p:spTree>
    <p:extLst>
      <p:ext uri="{BB962C8B-B14F-4D97-AF65-F5344CB8AC3E}">
        <p14:creationId xmlns:p14="http://schemas.microsoft.com/office/powerpoint/2010/main" val="346165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8A81F8-D7EA-449C-A64B-9E58B4C9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6" y="319826"/>
            <a:ext cx="10544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F2F6-7093-41B7-BB83-1752E043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C40CE-D26B-4E34-9999-037529373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160" y="586496"/>
            <a:ext cx="5950904" cy="6026712"/>
          </a:xfrm>
        </p:spPr>
      </p:pic>
    </p:spTree>
    <p:extLst>
      <p:ext uri="{BB962C8B-B14F-4D97-AF65-F5344CB8AC3E}">
        <p14:creationId xmlns:p14="http://schemas.microsoft.com/office/powerpoint/2010/main" val="135109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5E479-5F1D-434D-84B6-576092007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468" y="0"/>
            <a:ext cx="6112078" cy="3338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44618-6259-432B-9388-D8199C54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60" y="3255393"/>
            <a:ext cx="6383045" cy="2065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87949-EDDB-452F-B540-0D46F5BA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649" y="5146257"/>
            <a:ext cx="6756540" cy="17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11C20-4B39-4221-9A2C-D88F497B3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66" y="414075"/>
            <a:ext cx="9399898" cy="4351338"/>
          </a:xfrm>
        </p:spPr>
      </p:pic>
    </p:spTree>
    <p:extLst>
      <p:ext uri="{BB962C8B-B14F-4D97-AF65-F5344CB8AC3E}">
        <p14:creationId xmlns:p14="http://schemas.microsoft.com/office/powerpoint/2010/main" val="268234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225B9-23EF-4300-915E-5013FBE49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62" y="272032"/>
            <a:ext cx="10441476" cy="4939160"/>
          </a:xfrm>
        </p:spPr>
      </p:pic>
    </p:spTree>
    <p:extLst>
      <p:ext uri="{BB962C8B-B14F-4D97-AF65-F5344CB8AC3E}">
        <p14:creationId xmlns:p14="http://schemas.microsoft.com/office/powerpoint/2010/main" val="4821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036B9-9D37-4331-AD5B-9CC058137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76" y="0"/>
            <a:ext cx="90373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A3EEE-4076-4CC9-BA21-8A6311A2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27" y="3884212"/>
            <a:ext cx="7756032" cy="18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9A5A4-7C8C-4752-B1AD-5C8B15785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32" y="343054"/>
            <a:ext cx="9485411" cy="4351338"/>
          </a:xfrm>
        </p:spPr>
      </p:pic>
    </p:spTree>
    <p:extLst>
      <p:ext uri="{BB962C8B-B14F-4D97-AF65-F5344CB8AC3E}">
        <p14:creationId xmlns:p14="http://schemas.microsoft.com/office/powerpoint/2010/main" val="273669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5AF7E-359F-44F9-B07B-D722DA64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85" y="334176"/>
            <a:ext cx="9120147" cy="4351338"/>
          </a:xfrm>
        </p:spPr>
      </p:pic>
    </p:spTree>
    <p:extLst>
      <p:ext uri="{BB962C8B-B14F-4D97-AF65-F5344CB8AC3E}">
        <p14:creationId xmlns:p14="http://schemas.microsoft.com/office/powerpoint/2010/main" val="152292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FCA8-B673-485D-AF87-405E1280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202468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754C5-5C12-4F16-86CD-12972B15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330" y="577620"/>
            <a:ext cx="3962400" cy="1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3C0B8-C2F0-44F9-8C05-0F7E0446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3" y="3324053"/>
            <a:ext cx="5183087" cy="19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E54B7-5D46-4E2E-B117-4ACD04F4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4" y="848340"/>
            <a:ext cx="5462986" cy="22548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273C9A3-1C88-42FD-88F8-3331B8B98BE9}"/>
              </a:ext>
            </a:extLst>
          </p:cNvPr>
          <p:cNvSpPr/>
          <p:nvPr/>
        </p:nvSpPr>
        <p:spPr>
          <a:xfrm>
            <a:off x="6096000" y="1367161"/>
            <a:ext cx="855216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4E55A-35BE-438C-A2A8-B769CF832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591" y="4601314"/>
            <a:ext cx="2156626" cy="220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B44054-460F-4D09-9793-B5E8967D2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888" y="3324053"/>
            <a:ext cx="4999112" cy="231350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57CB5A-D9B1-421D-8E8F-4E5095D847C5}"/>
              </a:ext>
            </a:extLst>
          </p:cNvPr>
          <p:cNvSpPr/>
          <p:nvPr/>
        </p:nvSpPr>
        <p:spPr>
          <a:xfrm>
            <a:off x="6096000" y="4012707"/>
            <a:ext cx="668784" cy="220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86C4C18-5CC5-4788-A907-43CFB80CC802}"/>
              </a:ext>
            </a:extLst>
          </p:cNvPr>
          <p:cNvSpPr/>
          <p:nvPr/>
        </p:nvSpPr>
        <p:spPr>
          <a:xfrm>
            <a:off x="3169328" y="2823099"/>
            <a:ext cx="195309" cy="399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C2F89-A4AC-44F6-8C9B-93BC5CFF7B0D}"/>
              </a:ext>
            </a:extLst>
          </p:cNvPr>
          <p:cNvSpPr txBox="1"/>
          <p:nvPr/>
        </p:nvSpPr>
        <p:spPr>
          <a:xfrm>
            <a:off x="6002229" y="362893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C61-24D6-434E-972A-73DC0FF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1" y="468543"/>
            <a:ext cx="10702771" cy="4249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Difference between </a:t>
            </a:r>
            <a:r>
              <a:rPr lang="en-US" sz="2800" dirty="0" err="1">
                <a:latin typeface="+mn-lt"/>
              </a:rPr>
              <a:t>Server.Execute</a:t>
            </a:r>
            <a:r>
              <a:rPr lang="en-US" sz="2800" dirty="0">
                <a:latin typeface="+mn-lt"/>
              </a:rPr>
              <a:t>() vs </a:t>
            </a:r>
            <a:r>
              <a:rPr lang="en-US" sz="2800" dirty="0" err="1">
                <a:latin typeface="+mn-lt"/>
              </a:rPr>
              <a:t>Response.Redirect</a:t>
            </a:r>
            <a:r>
              <a:rPr lang="en-US" sz="2800" dirty="0">
                <a:latin typeface="+mn-lt"/>
              </a:rPr>
              <a:t>() vs </a:t>
            </a:r>
            <a:r>
              <a:rPr lang="en-US" sz="2800" dirty="0" err="1">
                <a:latin typeface="+mn-lt"/>
              </a:rPr>
              <a:t>Server.Transfer</a:t>
            </a:r>
            <a:r>
              <a:rPr lang="en-US" sz="2800" dirty="0">
                <a:latin typeface="+mn-lt"/>
              </a:rPr>
              <a:t>()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5EDA-5138-4EFA-95D8-660A6BFC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1402672"/>
            <a:ext cx="10608076" cy="4774291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Server.Execute</a:t>
            </a:r>
            <a:r>
              <a:rPr lang="en-US" sz="2400" b="1" dirty="0"/>
              <a:t>() </a:t>
            </a:r>
            <a:r>
              <a:rPr lang="en-US" sz="2400" dirty="0"/>
              <a:t>when called it loads the content of the called page along with it the content of the calling page still displays, but the </a:t>
            </a:r>
            <a:r>
              <a:rPr lang="en-US" sz="2400" dirty="0" err="1"/>
              <a:t>url</a:t>
            </a:r>
            <a:r>
              <a:rPr lang="en-US" sz="2400" dirty="0"/>
              <a:t> of the calling page still displays.</a:t>
            </a:r>
          </a:p>
          <a:p>
            <a:r>
              <a:rPr lang="en-US" sz="2400" b="1" dirty="0" err="1"/>
              <a:t>Response.Redirect</a:t>
            </a:r>
            <a:r>
              <a:rPr lang="en-US" sz="2400" b="1" dirty="0"/>
              <a:t>() </a:t>
            </a:r>
            <a:r>
              <a:rPr lang="en-US" sz="2400" dirty="0"/>
              <a:t>when called, it completely redirects to the calling page, displaying the URL and the content of the called page.</a:t>
            </a:r>
          </a:p>
          <a:p>
            <a:r>
              <a:rPr lang="en-US" sz="2400" b="1" dirty="0" err="1"/>
              <a:t>Server.Transfer</a:t>
            </a:r>
            <a:r>
              <a:rPr lang="en-US" sz="2400" b="1" dirty="0"/>
              <a:t>() </a:t>
            </a:r>
            <a:r>
              <a:rPr lang="en-US" sz="2400" dirty="0"/>
              <a:t>when called, it doesn’t change the URL of the calling page but shows only the content of the calling 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90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138</Words>
  <Application>Microsoft Office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Server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Difference between Server.Execute() vs Response.Redirect() vs Server.Transfer()</vt:lpstr>
      <vt:lpstr>ASP.NET Controls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</dc:title>
  <dc:creator>Sunanda Naik</dc:creator>
  <cp:lastModifiedBy>Sunanda Naik</cp:lastModifiedBy>
  <cp:revision>6</cp:revision>
  <dcterms:created xsi:type="dcterms:W3CDTF">2021-07-19T07:27:34Z</dcterms:created>
  <dcterms:modified xsi:type="dcterms:W3CDTF">2021-07-20T11:33:08Z</dcterms:modified>
</cp:coreProperties>
</file>