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6D83-2ECB-4972-BF24-9815917D7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0BEDA-597D-4A03-9960-A31665D61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4C11-BCA7-424D-8147-95144FEA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F84-B470-4E5A-AC39-6B9537B25E67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76A0-176D-4994-978F-1AC5B850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D0907-3AF9-4E5E-A06A-7679E477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B636-1892-40FF-BED4-A063AADE5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7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0118-1792-4B96-8FF6-C36E17DA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A290B-4135-4541-B988-2EDE45FFB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09BC-57A1-40A1-93A1-8EDBEC08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F84-B470-4E5A-AC39-6B9537B25E67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A676-552A-47D8-BA52-C14957DE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D92E-31DC-46AB-B1D9-12AC1A4D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B636-1892-40FF-BED4-A063AADE5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96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1C94F-259F-4CA1-8360-C1858C865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89331-7FE0-485A-B97D-49F03BB93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9C9A-F347-460C-B29F-0441ABE0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F84-B470-4E5A-AC39-6B9537B25E67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8A59-6CB5-4DFC-8FA3-3840B20C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4C104-88C7-4CCD-BBCA-E0E85578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B636-1892-40FF-BED4-A063AADE5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2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2C9-5FB3-4D9A-BFC0-AEBE41B7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0E49-FEF9-4912-90A2-C3FDFD65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F30C-07D1-43E4-B908-A236447D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F84-B470-4E5A-AC39-6B9537B25E67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CA883-36D5-4BFC-B528-B560EEC4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98F8-B59E-4BFB-B975-9F015A8B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B636-1892-40FF-BED4-A063AADE5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8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7976-E115-483B-A17C-8269C036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EB000-271B-43C6-9428-56A84C4BE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D967-DB5C-4A09-8657-67E5C55D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F84-B470-4E5A-AC39-6B9537B25E67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E9B98-21F7-4704-9533-027A665E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785B-FFBA-44CF-8C38-3251DDD0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B636-1892-40FF-BED4-A063AADE5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8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C4EB-B8A0-432C-B677-5C21D91E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90EF-F33F-4D17-B37C-EC04CF207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4CF47-5684-48FC-A3F3-D32C9E908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306C-F561-4845-BA19-C002C491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F84-B470-4E5A-AC39-6B9537B25E67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7D143-7F8A-4FC9-9CA5-041FD3F1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2E1F6-861A-4E18-A76E-F3E3BA01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B636-1892-40FF-BED4-A063AADE5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9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AE1F-3483-4EAB-8F2B-B0DB5659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3C709-273B-43CC-91F1-9C24EF52E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6D907-954F-44A7-A6DD-90A487F20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64A48-31B0-446E-9FFD-9370E82E0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DC28E-1B32-466C-89EA-07E41B368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9026F-9766-49A7-AFB3-33A229AB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F84-B470-4E5A-AC39-6B9537B25E67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07695-528B-42D4-AA4A-DBF3B21F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98C17-B6E1-471C-B61B-60294D46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B636-1892-40FF-BED4-A063AADE5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2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A379-8F3A-4C9D-B172-B47CB4D8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F8649-B4FD-4181-933A-A20F4736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F84-B470-4E5A-AC39-6B9537B25E67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2F2E6-0A4C-457D-9477-F88555F2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EC14F-5F68-4C05-B9C8-5B25C762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B636-1892-40FF-BED4-A063AADE5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4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9EAE6-A19C-46F8-965C-E2259C3A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F84-B470-4E5A-AC39-6B9537B25E67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D6253-DF7B-4139-A8B6-5AC7A7B7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1E6C6-587F-4040-BA72-2B62CBB4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B636-1892-40FF-BED4-A063AADE5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5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5EF7-71C6-4E9B-934A-B1D540BD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569A-6CA8-41E6-8B15-00491E4FD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2E563-3D7C-4C0A-8C98-2CAD9ABF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1B605-351E-4BDB-814C-5B3D8CF8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F84-B470-4E5A-AC39-6B9537B25E67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2A76-55B5-4063-A405-752E5AC1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C0B44-B597-461A-B154-463CD995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B636-1892-40FF-BED4-A063AADE5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58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2D04-B686-49B9-BFA0-E2B65F9D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3951A-65E2-42CB-B7DC-1B8472015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E940D-EDC0-43FD-8736-5D626A753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8A51-8080-4546-A26A-744DC6AD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F84-B470-4E5A-AC39-6B9537B25E67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781FC-E2CA-4B4B-8980-0178903E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A8870-0DC0-4BDF-BBA2-0B3B5FF1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B636-1892-40FF-BED4-A063AADE5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0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96FD5-FD52-43C5-8E65-F76D7376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A76A0-8F73-438E-A237-7C62DA5AF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6C6E-66D2-4C36-9EB5-44CF1DACE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1F84-B470-4E5A-AC39-6B9537B25E67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7AB6-F583-4356-AD0F-D5BF65975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00F54-EBAB-414F-A8E6-4064F2D9D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FB636-1892-40FF-BED4-A063AADE5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88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EE0F-6824-45D8-BF2E-741DD0CD9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99216" cy="2446460"/>
          </a:xfrm>
        </p:spPr>
        <p:txBody>
          <a:bodyPr/>
          <a:lstStyle/>
          <a:p>
            <a:r>
              <a:rPr lang="en-US" dirty="0"/>
              <a:t>State Management in ASP. 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33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9F942-1A71-4794-BA5D-22A16836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971" y="422953"/>
            <a:ext cx="9231111" cy="4351338"/>
          </a:xfrm>
        </p:spPr>
      </p:pic>
    </p:spTree>
    <p:extLst>
      <p:ext uri="{BB962C8B-B14F-4D97-AF65-F5344CB8AC3E}">
        <p14:creationId xmlns:p14="http://schemas.microsoft.com/office/powerpoint/2010/main" val="367986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A8B9E-02B5-4645-AE22-B972C57B6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464" y="0"/>
            <a:ext cx="8137071" cy="38617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B7A0B-8857-483D-9096-22861194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04" y="3429000"/>
            <a:ext cx="7331863" cy="22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3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949E6-00AD-48B1-B0CA-2195F809D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979" y="351931"/>
            <a:ext cx="7242553" cy="44320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FA0D2-8A61-45B8-8A8F-D857D12F31B3}"/>
              </a:ext>
            </a:extLst>
          </p:cNvPr>
          <p:cNvSpPr txBox="1"/>
          <p:nvPr/>
        </p:nvSpPr>
        <p:spPr>
          <a:xfrm>
            <a:off x="6809173" y="3499567"/>
            <a:ext cx="518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Specify the property ‘</a:t>
            </a:r>
            <a:r>
              <a:rPr lang="en-US" dirty="0" err="1"/>
              <a:t>Enableviewstate</a:t>
            </a:r>
            <a:r>
              <a:rPr lang="en-US" dirty="0"/>
              <a:t>’ to the control.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607F79-F4FC-408D-A05F-1185BE2CF0E1}"/>
              </a:ext>
            </a:extLst>
          </p:cNvPr>
          <p:cNvCxnSpPr/>
          <p:nvPr/>
        </p:nvCxnSpPr>
        <p:spPr>
          <a:xfrm>
            <a:off x="6320901" y="3684233"/>
            <a:ext cx="48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F717B1-690E-495D-A5CA-B3573ED37EE9}"/>
              </a:ext>
            </a:extLst>
          </p:cNvPr>
          <p:cNvCxnSpPr/>
          <p:nvPr/>
        </p:nvCxnSpPr>
        <p:spPr>
          <a:xfrm>
            <a:off x="6096000" y="2947386"/>
            <a:ext cx="5267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7256EFD-B1FD-4DD9-9A0C-684C0FFA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42" y="2862880"/>
            <a:ext cx="4903796" cy="17327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BF5936-DF28-4455-9597-320AF68BF011}"/>
              </a:ext>
            </a:extLst>
          </p:cNvPr>
          <p:cNvCxnSpPr/>
          <p:nvPr/>
        </p:nvCxnSpPr>
        <p:spPr>
          <a:xfrm>
            <a:off x="6924583" y="2175029"/>
            <a:ext cx="1429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CF78FDA-7083-400E-A70B-BF2004080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096" y="1278382"/>
            <a:ext cx="2839633" cy="14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2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94A4-BAEF-462B-B1AC-05E16548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 Side State Management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6F91C6-C6CF-404A-B1D8-8B2F5298E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169641"/>
            <a:ext cx="5429250" cy="27336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C1CD9F-2934-4377-8E6F-6D41DAB18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875" y="965308"/>
            <a:ext cx="4176375" cy="38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6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B2BF-0C21-4362-99FD-E0DEC8B8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A80BD-F1AA-4D2D-AE02-D202D97F8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270" y="1231184"/>
            <a:ext cx="2895600" cy="1314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7D16A-CFA3-4DE1-80AD-1EE101479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482" y="1088577"/>
            <a:ext cx="4057650" cy="3952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1863C3-47BB-45E1-AB6D-D1EBC4655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746" y="1221659"/>
            <a:ext cx="2847975" cy="133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C4AE64-9E66-4BC3-BE91-571C01D9B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6945" y="3256579"/>
            <a:ext cx="26955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0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63DB5-5CE4-4B2C-A91C-BE5B6C860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63" y="245399"/>
            <a:ext cx="904815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4913D-B27C-4F18-81E4-9491DA0A3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16" y="4196641"/>
            <a:ext cx="5570599" cy="19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A855-CA22-4BF5-B832-361861FF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B371F-2EA4-445D-B290-D31C62C51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503" y="1275017"/>
            <a:ext cx="4400550" cy="3943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A8227-2540-4EBD-AEB9-6C89DD8B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06" y="959975"/>
            <a:ext cx="4832164" cy="457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4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A6E1A-C5CC-4A16-B5AB-1259875DB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156" y="538362"/>
            <a:ext cx="10482088" cy="5107836"/>
          </a:xfrm>
        </p:spPr>
      </p:pic>
    </p:spTree>
    <p:extLst>
      <p:ext uri="{BB962C8B-B14F-4D97-AF65-F5344CB8AC3E}">
        <p14:creationId xmlns:p14="http://schemas.microsoft.com/office/powerpoint/2010/main" val="108176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4C9C2A-55AE-4C00-8BAF-2A35B0FDB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812" y="511729"/>
            <a:ext cx="9939798" cy="4930281"/>
          </a:xfrm>
        </p:spPr>
      </p:pic>
    </p:spTree>
    <p:extLst>
      <p:ext uri="{BB962C8B-B14F-4D97-AF65-F5344CB8AC3E}">
        <p14:creationId xmlns:p14="http://schemas.microsoft.com/office/powerpoint/2010/main" val="259149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8F45B-58E5-4761-A4A2-49E0FE800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223" y="458463"/>
            <a:ext cx="9295247" cy="4651807"/>
          </a:xfrm>
        </p:spPr>
      </p:pic>
    </p:spTree>
    <p:extLst>
      <p:ext uri="{BB962C8B-B14F-4D97-AF65-F5344CB8AC3E}">
        <p14:creationId xmlns:p14="http://schemas.microsoft.com/office/powerpoint/2010/main" val="225084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41500-381A-4DC9-9568-E1BD84D18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73" y="227645"/>
            <a:ext cx="888664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AAA63-DAA3-4F94-87EA-4A5BF0A9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72" y="3966746"/>
            <a:ext cx="8198386" cy="23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3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C51F-D6E5-4D2F-87DB-FAF0565B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D3062-8264-42C0-8A1B-F500CAEC9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08" y="1372863"/>
            <a:ext cx="4525750" cy="4791971"/>
          </a:xfrm>
        </p:spPr>
      </p:pic>
    </p:spTree>
    <p:extLst>
      <p:ext uri="{BB962C8B-B14F-4D97-AF65-F5344CB8AC3E}">
        <p14:creationId xmlns:p14="http://schemas.microsoft.com/office/powerpoint/2010/main" val="29316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B2BA0-A8F4-4C3C-8056-F946D1F0C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70" y="0"/>
            <a:ext cx="7549383" cy="37373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1A8BA-3D91-4F94-AF30-BEB9F8523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75" y="3861740"/>
            <a:ext cx="6927172" cy="19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3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FA8D8-0ED2-449E-993C-8CDB16F2E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306" y="431831"/>
            <a:ext cx="9131216" cy="4351338"/>
          </a:xfrm>
        </p:spPr>
      </p:pic>
    </p:spTree>
    <p:extLst>
      <p:ext uri="{BB962C8B-B14F-4D97-AF65-F5344CB8AC3E}">
        <p14:creationId xmlns:p14="http://schemas.microsoft.com/office/powerpoint/2010/main" val="145425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8F55-0567-40A6-80B9-43593157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76C5E5-7653-41FC-9273-1B41216D5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07" y="1015622"/>
            <a:ext cx="2695575" cy="21717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B40B5-8FEC-4EE6-847D-5DD77B65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637" y="885917"/>
            <a:ext cx="4143375" cy="40386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BE8C597-4895-4CE8-8574-B8C7977B93E9}"/>
              </a:ext>
            </a:extLst>
          </p:cNvPr>
          <p:cNvSpPr/>
          <p:nvPr/>
        </p:nvSpPr>
        <p:spPr>
          <a:xfrm>
            <a:off x="3142695" y="2183907"/>
            <a:ext cx="559293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439BDF-C07C-431F-9C8C-18163B66D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848" y="1293319"/>
            <a:ext cx="2924175" cy="178117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37D26A40-FFC1-4FAF-9153-97874544B477}"/>
              </a:ext>
            </a:extLst>
          </p:cNvPr>
          <p:cNvSpPr/>
          <p:nvPr/>
        </p:nvSpPr>
        <p:spPr>
          <a:xfrm>
            <a:off x="8167456" y="2308194"/>
            <a:ext cx="648070" cy="23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7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State Management in ASP. Net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Server Side State Management</vt:lpstr>
      <vt:lpstr>Example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 in ASP. Net</dc:title>
  <dc:creator>Sunanda Naik</dc:creator>
  <cp:lastModifiedBy>Sunanda Naik</cp:lastModifiedBy>
  <cp:revision>1</cp:revision>
  <dcterms:created xsi:type="dcterms:W3CDTF">2021-07-20T19:43:46Z</dcterms:created>
  <dcterms:modified xsi:type="dcterms:W3CDTF">2021-07-20T19:43:57Z</dcterms:modified>
</cp:coreProperties>
</file>