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EE50-1C62-4530-B571-14405B413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70E10-1EC0-45CE-A1C0-53C9515FB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140CA-95EC-4D17-818D-11CAD804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93D-8F2D-4DE5-9218-42A48D287BF1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6A67-FD14-4DCE-BD35-C14514D6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97F9B-011A-4D0C-9A61-76CC09AC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BC8D-6DE9-4E3D-A117-DC174B7D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5423-B525-4774-A606-816A4032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714A8-F04E-4033-A519-AB70A1378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AB7E3-648A-4846-B69E-059197E0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93D-8F2D-4DE5-9218-42A48D287BF1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CB60-0129-48B8-87BD-421C4C30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855E-FDA0-423B-90A2-66D85B1C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BC8D-6DE9-4E3D-A117-DC174B7D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0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FBA2D-D175-49A0-A851-3DAA2F556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DF9AC-8D8E-4437-A042-015646EE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9A74-CF53-483D-AB3B-3D304070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93D-8F2D-4DE5-9218-42A48D287BF1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6E920-5BE8-42D1-9635-719367B0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C465-7CDA-4870-AA80-1B49D98B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BC8D-6DE9-4E3D-A117-DC174B7D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91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4A26-1424-4B0E-8B49-BC36D8C2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119D-71AA-4FF8-AE6D-F89E83CD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49130-7BB8-440C-893B-A4E832D0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93D-8F2D-4DE5-9218-42A48D287BF1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5481-3769-4A3E-BA3A-8C992F28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F6BB2-506D-4F82-BC0A-67C39336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BC8D-6DE9-4E3D-A117-DC174B7D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7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FF14-F493-4BC3-AA7E-6E75C0B6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9C95-813C-40BF-BBA1-2F15BBFD0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AF1B4-1A14-4403-AA61-3A660B5B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93D-8F2D-4DE5-9218-42A48D287BF1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0E611-AE1D-456D-AF65-D4C1A4B1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79E1D-6F5A-4371-81FC-02F75F59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BC8D-6DE9-4E3D-A117-DC174B7D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57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EE68-2C96-4234-9117-4A416778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8A27-D4A9-47EF-9D37-B9BFFE987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6CC8C-887E-4BEB-9AAD-1F4AEBB41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1BF36-A2C8-480F-A655-0C7FBAAB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93D-8F2D-4DE5-9218-42A48D287BF1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3CD64-37F6-425C-A7B5-BF51F3DF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9A53E-0C52-429C-A62D-AAA88359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BC8D-6DE9-4E3D-A117-DC174B7D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7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254B-3564-4BDA-A8AA-A284483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8BA2D-3C9F-41DE-9D46-58E0EA52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DA90B-E9FA-484C-83BB-05248CB74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50AE8-0117-4D46-9570-E7E430917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98EB8-5224-4CD7-9773-E9C5B9939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90369-1672-4F9E-B0E0-F4DEB069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93D-8F2D-4DE5-9218-42A48D287BF1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8577D-457E-4C7E-98D8-E637451B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A8299-5064-4C03-8FD2-CDFF5C31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BC8D-6DE9-4E3D-A117-DC174B7D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59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0793-1394-4D58-A639-00446534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3F6B9-711A-491E-ABA9-261F631E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93D-8F2D-4DE5-9218-42A48D287BF1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DDD96-D7E1-4B35-BB7D-F06AB4FA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33C06-716A-4E0F-94D1-EFDEED28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BC8D-6DE9-4E3D-A117-DC174B7D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43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3D900-DA43-40DA-BBFD-C4B760EA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93D-8F2D-4DE5-9218-42A48D287BF1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64814-CA06-4774-BD2F-EEB43B4C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2126E-ABFC-40EF-8F45-6EA1B26C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BC8D-6DE9-4E3D-A117-DC174B7D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3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02F6-F849-4431-83C4-D3DE2833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102D-49C7-4037-9FEA-B8D6D8FEE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189C7-F6F8-4467-91C2-361DF469F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53B21-F58A-4678-81E0-296604EC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93D-8F2D-4DE5-9218-42A48D287BF1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98AE3-7C0B-4BAE-8CE6-3E3C2D77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A2BBE-ABCD-4D91-B67C-1916ABBF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BC8D-6DE9-4E3D-A117-DC174B7D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01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6F1B-366F-4ABF-B58A-81016A60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2BD33-BE13-40DD-9260-BF3B63E04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7B07F-AB17-4072-A73E-E4A976BD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1125E-8425-45E4-B202-E804F031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93D-8F2D-4DE5-9218-42A48D287BF1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B424F-2E1A-4C24-92A5-82395874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EAB45-2834-40F7-B8F5-C0C7A65E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BC8D-6DE9-4E3D-A117-DC174B7D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00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4D2D9-6783-4643-B33F-6D0EEBC1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DA20-1C3E-4FE0-86D4-71D83F2BB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6D800-64A1-4F35-992D-F44D76B62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8A93D-8F2D-4DE5-9218-42A48D287BF1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7D69E-0661-4E22-86D4-A770AE082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5385F-8136-492A-9032-C14508C7F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BC8D-6DE9-4E3D-A117-DC174B7D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B7CE-19C7-4662-BE36-6008AE6E8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Validators in ASP. 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25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C416C-8F1B-4269-A4D2-82F189835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520" y="0"/>
            <a:ext cx="6422495" cy="31293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8486FF-A302-49DA-B641-D566F5431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419" y="2958623"/>
            <a:ext cx="5767771" cy="1486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5E6D2-442B-4763-A5F6-FEB0CDE1C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419" y="4277048"/>
            <a:ext cx="5908077" cy="17265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764BAA-A4D8-4E9E-AEFC-75F01C8CF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912" y="5873674"/>
            <a:ext cx="5160099" cy="9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1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97103-FAC6-41BD-B462-308F7EBD9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658" y="414074"/>
            <a:ext cx="10650939" cy="5098957"/>
          </a:xfrm>
        </p:spPr>
      </p:pic>
    </p:spTree>
    <p:extLst>
      <p:ext uri="{BB962C8B-B14F-4D97-AF65-F5344CB8AC3E}">
        <p14:creationId xmlns:p14="http://schemas.microsoft.com/office/powerpoint/2010/main" val="170315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BCC59-E7DE-4D2A-AAEF-452C4877A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891" y="538363"/>
            <a:ext cx="8586537" cy="4351338"/>
          </a:xfrm>
        </p:spPr>
      </p:pic>
    </p:spTree>
    <p:extLst>
      <p:ext uri="{BB962C8B-B14F-4D97-AF65-F5344CB8AC3E}">
        <p14:creationId xmlns:p14="http://schemas.microsoft.com/office/powerpoint/2010/main" val="407986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787ED-5347-46CF-9010-8E1E2CFC4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138" y="742550"/>
            <a:ext cx="9390170" cy="4351338"/>
          </a:xfrm>
        </p:spPr>
      </p:pic>
    </p:spTree>
    <p:extLst>
      <p:ext uri="{BB962C8B-B14F-4D97-AF65-F5344CB8AC3E}">
        <p14:creationId xmlns:p14="http://schemas.microsoft.com/office/powerpoint/2010/main" val="349094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BB1E0-1DE0-4FB7-8995-850EF92F4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492" y="795815"/>
            <a:ext cx="9003048" cy="4351338"/>
          </a:xfrm>
        </p:spPr>
      </p:pic>
    </p:spTree>
    <p:extLst>
      <p:ext uri="{BB962C8B-B14F-4D97-AF65-F5344CB8AC3E}">
        <p14:creationId xmlns:p14="http://schemas.microsoft.com/office/powerpoint/2010/main" val="343079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CF1B-C703-4CF9-AFDD-27A61C39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6ABA1-9A77-49B0-B996-E82F93903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32" y="890127"/>
            <a:ext cx="4103526" cy="30061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EEA89F-9277-4EAC-8DA4-A49CC39B6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09" y="3811988"/>
            <a:ext cx="4523404" cy="1306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C4A826-C2FE-4C9A-8953-ADDB958EC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075" y="365126"/>
            <a:ext cx="3375694" cy="2076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DDE1B7-3882-4ACE-8116-8227F74E9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4587" y="2695729"/>
            <a:ext cx="3052670" cy="1840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73DC3D-C179-4898-A2F5-B21E8EA60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350" y="772358"/>
            <a:ext cx="3400244" cy="273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1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Validators in ASP. 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Validators in ASP. Net</dc:title>
  <dc:creator>Sunanda Naik</dc:creator>
  <cp:lastModifiedBy>Sunanda Naik</cp:lastModifiedBy>
  <cp:revision>1</cp:revision>
  <dcterms:created xsi:type="dcterms:W3CDTF">2021-07-21T06:54:14Z</dcterms:created>
  <dcterms:modified xsi:type="dcterms:W3CDTF">2021-07-21T06:54:22Z</dcterms:modified>
</cp:coreProperties>
</file>