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E8EA-A29D-4793-94B8-61915A64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ACA18-2B00-4DA3-95EC-1D9C7D3FD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7AD8-E93E-4B62-90DB-961FE01D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DF89-FAA6-4371-9130-2FDD68DD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9848-E484-4E54-9865-53C464B7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D672-4373-4F19-A8C1-253F4717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D85C3-45AB-47BA-B1E8-4D7B7634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3217-3495-4A2B-B7B7-90410871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2F61-3242-441C-BF12-730F12DF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D88B-16C6-48A5-A53B-FD9773E3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1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6AE1-C446-45BB-B9FA-0B2CDDA9A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2D48F-CAAC-4254-87F9-F1206F47D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4386-32CA-404C-A021-DD98B9CE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3E95-6A0A-4B4C-A9A5-6E226F63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FA21-B4E4-4679-8C1C-2A08B46D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4F7D-504F-43C5-84C3-2658EBC2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82A5-D26E-4485-B2DF-F512C6BA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46BA-62A8-4F88-844D-02C9CC77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B40A-5308-4D19-88D2-0BB8F42E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C5DF-618B-491E-8F5F-77AAB903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2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C1D9-650D-4C5C-8A57-CA9CC2C7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15065-B3CC-4E49-A421-EEB23152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36E-DBE9-4A61-8264-4F61FCE9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EA41-0CB7-4441-8E67-EFE3CB0D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69B2-0DE7-4D30-AD61-2A7917B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9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09D3-1C52-4114-995F-611529BF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041F-4EDF-4A9D-8A89-95FFC4F0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21B9C-B647-49F3-8DD3-CEA15903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870F-1B4E-4BC9-AF03-832573D1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D1536-1671-4DBA-BBCA-A410D6F7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8FF8A-6414-4507-BA82-48C174A5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0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4684-AF40-48AA-82C9-F5FCA87C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A857-5A7C-4196-8876-32D7ADCD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7EBCC-BC3D-44FB-87C2-6E9014DEB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4984B-C482-4F7B-A47A-35EE9CA4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A37F2-3160-4A65-984F-5ECE0D09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34CC8-1D80-476A-8CB3-14D415C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43B24-4688-4915-9D36-A0075A5D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4A847-9FC6-4BE3-94E8-A45E702F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C4E-4AD4-4511-87D8-C1A9866D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FF5C0-44C6-4DAA-8921-3FDFE3D0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FED88-CC27-4F70-A0B7-F1E58AED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72382-E068-4F1E-BF8A-80EEF13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6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EF5C8-7EF1-49E1-95D4-41A1F173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1C187-DB10-44B6-81F0-52AE1AC9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2E02-B8B5-4A40-8D81-844071EB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6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C314-37B6-4350-BFF9-8871C400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B12-840C-45CF-B155-D612B1DB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BEEB1-1E5D-4903-B1F7-94A1FBA4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A5F1-5CD9-48BC-B292-0D2C9AC0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E103-74D6-475E-8D0A-7336038C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FB115-D740-45BB-BD58-3D9137FF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9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0666-D38B-4159-A4AC-E53D17DF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1A64D-6CB6-482C-A01F-0F7C3206E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6FBAA-278A-48D6-B091-6599158B4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7CB63-643B-419B-85BB-ED8D4BC6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F9ED-FF6C-43CE-A4B8-36760D9E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60DC8-109E-4B92-8840-31134129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7175-B8C6-4D8E-A554-9D90AAE7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171F-0B87-4FD9-92B1-488AC8BC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84A1-DF87-4EDA-B879-B6EC97363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A424-B69A-4FE7-AD28-2A5C795E66B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50B-2212-4282-9588-D2EBBB280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E26A-3719-40B1-B313-E0D62E65D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FA42-A61D-48D7-9B73-DE7ED1B710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D841-F64F-4BA9-B1E2-F507EA020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ECMA</a:t>
            </a:r>
            <a:br>
              <a:rPr lang="en-US" dirty="0"/>
            </a:br>
            <a:r>
              <a:rPr lang="en-US" dirty="0"/>
              <a:t>Ajax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7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9BC8-153B-49C1-AC58-45763782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To get data from server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AA4B2-116C-4A89-810D-22A7122D286E}"/>
              </a:ext>
            </a:extLst>
          </p:cNvPr>
          <p:cNvSpPr txBox="1"/>
          <p:nvPr/>
        </p:nvSpPr>
        <p:spPr>
          <a:xfrm>
            <a:off x="838200" y="959580"/>
            <a:ext cx="101627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"content/readme.txt"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 //here it returns a promise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//console.log(data);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r>
              <a:rPr lang="en-IN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D8C2A-B170-45F8-9DDA-AE72F0DF81A8}"/>
              </a:ext>
            </a:extLst>
          </p:cNvPr>
          <p:cNvSpPr txBox="1"/>
          <p:nvPr/>
        </p:nvSpPr>
        <p:spPr>
          <a:xfrm>
            <a:off x="632533" y="4057886"/>
            <a:ext cx="9221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"https://jsonplaceholder.typicode.com/users"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//here it returns a promise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19F8B0E5-1185-42F6-9880-778D37F675A4}"/>
              </a:ext>
            </a:extLst>
          </p:cNvPr>
          <p:cNvSpPr/>
          <p:nvPr/>
        </p:nvSpPr>
        <p:spPr>
          <a:xfrm>
            <a:off x="4935984" y="3206349"/>
            <a:ext cx="239698" cy="735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5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ED57-3E35-46B4-A812-0CE12669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47B84-DE3B-4341-8DCD-C8A173929AAC}"/>
              </a:ext>
            </a:extLst>
          </p:cNvPr>
          <p:cNvSpPr txBox="1"/>
          <p:nvPr/>
        </p:nvSpPr>
        <p:spPr>
          <a:xfrm>
            <a:off x="179773" y="1041965"/>
            <a:ext cx="54605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"https://jsonplaceholder.typicode.com/users"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()); //here it returns a promise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//console.log(data1);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access the inner objects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-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,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//console.log(error);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 fetch data"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FA2D0-12AE-4197-AD4A-E5E52A6FADBA}"/>
              </a:ext>
            </a:extLst>
          </p:cNvPr>
          <p:cNvSpPr txBox="1"/>
          <p:nvPr/>
        </p:nvSpPr>
        <p:spPr>
          <a:xfrm>
            <a:off x="6095999" y="941032"/>
            <a:ext cx="609600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"json/student-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(data);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access the inner objects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-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, ${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}&lt;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/&gt;`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//console.log(error);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 fetch data"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77EA86-ED3E-4F60-8461-F79940869A55}"/>
              </a:ext>
            </a:extLst>
          </p:cNvPr>
          <p:cNvCxnSpPr>
            <a:cxnSpLocks/>
          </p:cNvCxnSpPr>
          <p:nvPr/>
        </p:nvCxnSpPr>
        <p:spPr>
          <a:xfrm>
            <a:off x="5868140" y="79899"/>
            <a:ext cx="0" cy="664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4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022DB-6158-4D76-BC9A-4961FFB72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2" y="618262"/>
            <a:ext cx="9534601" cy="5581230"/>
          </a:xfrm>
        </p:spPr>
      </p:pic>
    </p:spTree>
    <p:extLst>
      <p:ext uri="{BB962C8B-B14F-4D97-AF65-F5344CB8AC3E}">
        <p14:creationId xmlns:p14="http://schemas.microsoft.com/office/powerpoint/2010/main" val="320876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E209-5EAE-435E-A286-7D572B16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to store data on server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A1CC0-65D5-4597-86A3-36C09FAB8FC5}"/>
              </a:ext>
            </a:extLst>
          </p:cNvPr>
          <p:cNvSpPr txBox="1"/>
          <p:nvPr/>
        </p:nvSpPr>
        <p:spPr>
          <a:xfrm>
            <a:off x="1023152" y="1566766"/>
            <a:ext cx="8458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send data to web server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'https://jsonplaceholder.typicode.com/posts'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'application/json; charset=UTF-8'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B459-F9A4-4676-A762-56285D42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11649" cy="31591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To store data entered in form input fields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DF569-089A-49A6-8481-84ED4E178EF0}"/>
              </a:ext>
            </a:extLst>
          </p:cNvPr>
          <p:cNvSpPr txBox="1"/>
          <p:nvPr/>
        </p:nvSpPr>
        <p:spPr>
          <a:xfrm>
            <a:off x="250793" y="714004"/>
            <a:ext cx="1151212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Title: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Body: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saveform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saveform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click"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 functionality of button to refresh the page will be prevented.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update data on web server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'https://jsonplaceholder.typicode.com/posts'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'application/json; charset=UTF-8'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4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C6ED7-E42F-4CD1-B095-AEDF0CA2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" y="524414"/>
            <a:ext cx="11057116" cy="5809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1A652-6748-42FA-A071-33EF4A523851}"/>
              </a:ext>
            </a:extLst>
          </p:cNvPr>
          <p:cNvSpPr txBox="1"/>
          <p:nvPr/>
        </p:nvSpPr>
        <p:spPr>
          <a:xfrm>
            <a:off x="481161" y="4731798"/>
            <a:ext cx="5202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ES6, Promise function was internally calling every time resolve() &amp; reject() methods, upon which it calls then() &amp; catch() methods, which is tedious task.</a:t>
            </a:r>
          </a:p>
          <a:p>
            <a:r>
              <a:rPr lang="en-US" dirty="0"/>
              <a:t>To overcome from this issue in Promise function, ES7 included async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05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DA39-5D09-4AD6-9AEC-6AEFF6DF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209092"/>
            <a:ext cx="1949388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E7EFB-A548-45A3-9A31-971A1E9F96D3}"/>
              </a:ext>
            </a:extLst>
          </p:cNvPr>
          <p:cNvSpPr txBox="1"/>
          <p:nvPr/>
        </p:nvSpPr>
        <p:spPr>
          <a:xfrm>
            <a:off x="286305" y="798990"/>
            <a:ext cx="56262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to make it async function, use async keyword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function will work in asynchronous mode i.e. in background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test"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4C13F-B55C-41E7-898A-DE2649C51AD3}"/>
              </a:ext>
            </a:extLst>
          </p:cNvPr>
          <p:cNvCxnSpPr/>
          <p:nvPr/>
        </p:nvCxnSpPr>
        <p:spPr>
          <a:xfrm>
            <a:off x="3693111" y="1624614"/>
            <a:ext cx="10031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19D16B-4A06-40CD-B94A-DA8AF2AD43D9}"/>
              </a:ext>
            </a:extLst>
          </p:cNvPr>
          <p:cNvSpPr txBox="1"/>
          <p:nvPr/>
        </p:nvSpPr>
        <p:spPr>
          <a:xfrm>
            <a:off x="4625266" y="1439948"/>
            <a:ext cx="227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returns a Promise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CE0D7-4F2B-4147-9518-16031770C998}"/>
              </a:ext>
            </a:extLst>
          </p:cNvPr>
          <p:cNvSpPr txBox="1"/>
          <p:nvPr/>
        </p:nvSpPr>
        <p:spPr>
          <a:xfrm>
            <a:off x="292964" y="3471273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one method to create async function.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test"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test().then((response)=&gt;{</a:t>
            </a:r>
          </a:p>
          <a:p>
            <a:r>
              <a:rPr lang="en-US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    console.log(response);</a:t>
            </a:r>
          </a:p>
          <a:p>
            <a:r>
              <a:rPr lang="en-US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53FEA-5D44-4D85-A152-CFFA7895598A}"/>
              </a:ext>
            </a:extLst>
          </p:cNvPr>
          <p:cNvSpPr txBox="1"/>
          <p:nvPr/>
        </p:nvSpPr>
        <p:spPr>
          <a:xfrm>
            <a:off x="6844684" y="793617"/>
            <a:ext cx="5952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second method to create async function.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let test = async function() {</a:t>
            </a:r>
          </a:p>
          <a:p>
            <a:r>
              <a:rPr lang="en-US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    return "Hello test";</a:t>
            </a:r>
          </a:p>
          <a:p>
            <a:r>
              <a:rPr lang="en-US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477E0-0354-4A68-8CA2-872F411ED245}"/>
              </a:ext>
            </a:extLst>
          </p:cNvPr>
          <p:cNvSpPr txBox="1"/>
          <p:nvPr/>
        </p:nvSpPr>
        <p:spPr>
          <a:xfrm>
            <a:off x="6897106" y="3386727"/>
            <a:ext cx="56994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third method to create async function.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test"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A5F2F8-626D-4FA7-9EC5-242BB98F7F3F}"/>
              </a:ext>
            </a:extLst>
          </p:cNvPr>
          <p:cNvCxnSpPr/>
          <p:nvPr/>
        </p:nvCxnSpPr>
        <p:spPr>
          <a:xfrm>
            <a:off x="68091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34102B-19B1-450C-B680-BBDB570EB578}"/>
              </a:ext>
            </a:extLst>
          </p:cNvPr>
          <p:cNvCxnSpPr/>
          <p:nvPr/>
        </p:nvCxnSpPr>
        <p:spPr>
          <a:xfrm>
            <a:off x="195309" y="3098307"/>
            <a:ext cx="11816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4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EEFA2-790D-406B-8FD9-211BB085D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3" y="449586"/>
            <a:ext cx="10799922" cy="578914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290CF9-49E4-43C6-B5C6-FEDC23AB3D8A}"/>
              </a:ext>
            </a:extLst>
          </p:cNvPr>
          <p:cNvCxnSpPr/>
          <p:nvPr/>
        </p:nvCxnSpPr>
        <p:spPr>
          <a:xfrm>
            <a:off x="6738151" y="2095130"/>
            <a:ext cx="816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7A2CC5-5643-401B-AB29-73C1081A9309}"/>
              </a:ext>
            </a:extLst>
          </p:cNvPr>
          <p:cNvSpPr/>
          <p:nvPr/>
        </p:nvSpPr>
        <p:spPr>
          <a:xfrm>
            <a:off x="7554897" y="1837678"/>
            <a:ext cx="390618" cy="3994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722C85-2D57-498B-8F2F-B837EC7EB754}"/>
              </a:ext>
            </a:extLst>
          </p:cNvPr>
          <p:cNvCxnSpPr/>
          <p:nvPr/>
        </p:nvCxnSpPr>
        <p:spPr>
          <a:xfrm>
            <a:off x="6180337" y="4919709"/>
            <a:ext cx="816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3927008-931A-4E56-AF60-A644427F4A40}"/>
              </a:ext>
            </a:extLst>
          </p:cNvPr>
          <p:cNvSpPr/>
          <p:nvPr/>
        </p:nvSpPr>
        <p:spPr>
          <a:xfrm>
            <a:off x="6997083" y="4662257"/>
            <a:ext cx="390618" cy="3994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AA5FB-177F-46E5-8987-7ABE93A18245}"/>
              </a:ext>
            </a:extLst>
          </p:cNvPr>
          <p:cNvCxnSpPr/>
          <p:nvPr/>
        </p:nvCxnSpPr>
        <p:spPr>
          <a:xfrm>
            <a:off x="6180337" y="5437180"/>
            <a:ext cx="816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9B9CCB7-1304-4E49-B162-2FD39E6EDE18}"/>
              </a:ext>
            </a:extLst>
          </p:cNvPr>
          <p:cNvSpPr/>
          <p:nvPr/>
        </p:nvSpPr>
        <p:spPr>
          <a:xfrm>
            <a:off x="6997083" y="5179728"/>
            <a:ext cx="390618" cy="3994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45BC02-FFA3-4A89-9196-2805A7F089EA}"/>
              </a:ext>
            </a:extLst>
          </p:cNvPr>
          <p:cNvCxnSpPr/>
          <p:nvPr/>
        </p:nvCxnSpPr>
        <p:spPr>
          <a:xfrm>
            <a:off x="6810652" y="3019888"/>
            <a:ext cx="816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0596633-DACC-4FB0-85CA-582EEE78FD35}"/>
              </a:ext>
            </a:extLst>
          </p:cNvPr>
          <p:cNvSpPr/>
          <p:nvPr/>
        </p:nvSpPr>
        <p:spPr>
          <a:xfrm>
            <a:off x="7627398" y="2762436"/>
            <a:ext cx="390618" cy="3994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1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602E-4B42-4512-9B31-81D60F79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3E127-3B73-4329-BED8-06A8E046809A}"/>
              </a:ext>
            </a:extLst>
          </p:cNvPr>
          <p:cNvSpPr txBox="1"/>
          <p:nvPr/>
        </p:nvSpPr>
        <p:spPr>
          <a:xfrm>
            <a:off x="321816" y="1124712"/>
            <a:ext cx="476508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EC096-7E62-4BF6-A87A-92844E65F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1" y="4506362"/>
            <a:ext cx="3467609" cy="13292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44E6CF9-3AD7-4DD6-8599-B98E4C15D85C}"/>
              </a:ext>
            </a:extLst>
          </p:cNvPr>
          <p:cNvSpPr/>
          <p:nvPr/>
        </p:nvSpPr>
        <p:spPr>
          <a:xfrm>
            <a:off x="7874493" y="3320595"/>
            <a:ext cx="177553" cy="777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AED07-7132-477F-ADF1-8B7F22424790}"/>
              </a:ext>
            </a:extLst>
          </p:cNvPr>
          <p:cNvSpPr txBox="1"/>
          <p:nvPr/>
        </p:nvSpPr>
        <p:spPr>
          <a:xfrm>
            <a:off x="8052046" y="34022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7CF5F-263C-4496-822D-BA17CC98EC72}"/>
              </a:ext>
            </a:extLst>
          </p:cNvPr>
          <p:cNvSpPr txBox="1"/>
          <p:nvPr/>
        </p:nvSpPr>
        <p:spPr>
          <a:xfrm>
            <a:off x="5461984" y="446545"/>
            <a:ext cx="70555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"json/student-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 : Message"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0C1956-D32E-44F1-B834-8CB0B0A2F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11" y="4180000"/>
            <a:ext cx="3345470" cy="252243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7624D45-B1B5-46FC-B337-D36C8D6919AC}"/>
              </a:ext>
            </a:extLst>
          </p:cNvPr>
          <p:cNvSpPr/>
          <p:nvPr/>
        </p:nvSpPr>
        <p:spPr>
          <a:xfrm>
            <a:off x="2180416" y="3591190"/>
            <a:ext cx="177553" cy="777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42F6DE-6EA4-4064-8198-E9942246AC64}"/>
              </a:ext>
            </a:extLst>
          </p:cNvPr>
          <p:cNvSpPr txBox="1"/>
          <p:nvPr/>
        </p:nvSpPr>
        <p:spPr>
          <a:xfrm>
            <a:off x="2357969" y="36728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68D9AC-5742-49E4-8BC4-DB7594176D4F}"/>
              </a:ext>
            </a:extLst>
          </p:cNvPr>
          <p:cNvCxnSpPr/>
          <p:nvPr/>
        </p:nvCxnSpPr>
        <p:spPr>
          <a:xfrm>
            <a:off x="521119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10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493F-6256-4E32-AF9B-4B8A8163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671" y="125825"/>
            <a:ext cx="2002655" cy="46937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9A221-C4D2-4DFC-9C02-D3CEF186F27A}"/>
              </a:ext>
            </a:extLst>
          </p:cNvPr>
          <p:cNvSpPr txBox="1"/>
          <p:nvPr/>
        </p:nvSpPr>
        <p:spPr>
          <a:xfrm>
            <a:off x="34355" y="286020"/>
            <a:ext cx="67803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"json/student-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test().then((res)=&gt;{</a:t>
            </a:r>
          </a:p>
          <a:p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    console.log(res);</a:t>
            </a:r>
          </a:p>
          <a:p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}).catch((err)=&gt;{</a:t>
            </a:r>
          </a:p>
          <a:p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    console.log(err);</a:t>
            </a:r>
          </a:p>
          <a:p>
            <a:r>
              <a:rPr lang="en-IN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09374-690B-49D3-ADB6-D242A67D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35" y="516762"/>
            <a:ext cx="4294216" cy="161406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CF7DCF7-0214-4BF5-A73A-A8F4AA0E4C05}"/>
              </a:ext>
            </a:extLst>
          </p:cNvPr>
          <p:cNvSpPr/>
          <p:nvPr/>
        </p:nvSpPr>
        <p:spPr>
          <a:xfrm rot="14482908">
            <a:off x="6679663" y="1435725"/>
            <a:ext cx="177554" cy="127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9DA33-65B4-4DAE-BC7A-377E21A648A0}"/>
              </a:ext>
            </a:extLst>
          </p:cNvPr>
          <p:cNvSpPr txBox="1"/>
          <p:nvPr/>
        </p:nvSpPr>
        <p:spPr>
          <a:xfrm>
            <a:off x="6525592" y="13237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AC53-C849-4836-9B91-1E82F2F29576}"/>
              </a:ext>
            </a:extLst>
          </p:cNvPr>
          <p:cNvSpPr txBox="1"/>
          <p:nvPr/>
        </p:nvSpPr>
        <p:spPr>
          <a:xfrm>
            <a:off x="158206" y="3652247"/>
            <a:ext cx="678031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//Alternative way to shorten this code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"json/student-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B818D0F-DCAC-490E-85D4-335C02EFFD6D}"/>
              </a:ext>
            </a:extLst>
          </p:cNvPr>
          <p:cNvSpPr/>
          <p:nvPr/>
        </p:nvSpPr>
        <p:spPr>
          <a:xfrm rot="15302320">
            <a:off x="6556869" y="621776"/>
            <a:ext cx="177554" cy="127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5ADF8-E6DF-4DC2-87FF-A5D1BEA3711F}"/>
              </a:ext>
            </a:extLst>
          </p:cNvPr>
          <p:cNvSpPr txBox="1"/>
          <p:nvPr/>
        </p:nvSpPr>
        <p:spPr>
          <a:xfrm>
            <a:off x="6124026" y="3323987"/>
            <a:ext cx="67803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//To handle exception if async function called multiple times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"json/student-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data.json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    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7190DDE-86BF-4A10-B5C3-3A2DA00C19FF}"/>
              </a:ext>
            </a:extLst>
          </p:cNvPr>
          <p:cNvSpPr/>
          <p:nvPr/>
        </p:nvSpPr>
        <p:spPr>
          <a:xfrm rot="10800000">
            <a:off x="9756345" y="2027705"/>
            <a:ext cx="177554" cy="1278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9107E-CD6F-43B3-A8D4-B302431611A8}"/>
              </a:ext>
            </a:extLst>
          </p:cNvPr>
          <p:cNvSpPr txBox="1"/>
          <p:nvPr/>
        </p:nvSpPr>
        <p:spPr>
          <a:xfrm>
            <a:off x="9884513" y="245908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98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5015A-C4AD-41D3-B2BC-6F98AEC5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51" y="1325697"/>
            <a:ext cx="9536162" cy="4613464"/>
          </a:xfrm>
        </p:spPr>
      </p:pic>
    </p:spTree>
    <p:extLst>
      <p:ext uri="{BB962C8B-B14F-4D97-AF65-F5344CB8AC3E}">
        <p14:creationId xmlns:p14="http://schemas.microsoft.com/office/powerpoint/2010/main" val="3800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898200-DEC4-4C38-96FD-12618B57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35" y="786938"/>
            <a:ext cx="9090840" cy="5560596"/>
          </a:xfrm>
        </p:spPr>
      </p:pic>
    </p:spTree>
    <p:extLst>
      <p:ext uri="{BB962C8B-B14F-4D97-AF65-F5344CB8AC3E}">
        <p14:creationId xmlns:p14="http://schemas.microsoft.com/office/powerpoint/2010/main" val="381188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7FEAB-BBB1-4973-9FB1-59C13837D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86" y="689283"/>
            <a:ext cx="9258973" cy="5526107"/>
          </a:xfrm>
        </p:spPr>
      </p:pic>
    </p:spTree>
    <p:extLst>
      <p:ext uri="{BB962C8B-B14F-4D97-AF65-F5344CB8AC3E}">
        <p14:creationId xmlns:p14="http://schemas.microsoft.com/office/powerpoint/2010/main" val="241792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7402A1-A96B-4016-A845-F30614D93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11" y="552390"/>
            <a:ext cx="9427304" cy="5753219"/>
          </a:xfrm>
        </p:spPr>
      </p:pic>
    </p:spTree>
    <p:extLst>
      <p:ext uri="{BB962C8B-B14F-4D97-AF65-F5344CB8AC3E}">
        <p14:creationId xmlns:p14="http://schemas.microsoft.com/office/powerpoint/2010/main" val="165977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9D8F0-5C90-44B1-99B7-C04F8511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1" y="769182"/>
            <a:ext cx="10530517" cy="556947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272045-C54C-4E19-9F41-0EB1AE08BB96}"/>
              </a:ext>
            </a:extLst>
          </p:cNvPr>
          <p:cNvCxnSpPr/>
          <p:nvPr/>
        </p:nvCxnSpPr>
        <p:spPr>
          <a:xfrm>
            <a:off x="3524435" y="4811697"/>
            <a:ext cx="0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211AAE-2827-46B5-9A13-CF12571F4C72}"/>
              </a:ext>
            </a:extLst>
          </p:cNvPr>
          <p:cNvSpPr txBox="1"/>
          <p:nvPr/>
        </p:nvSpPr>
        <p:spPr>
          <a:xfrm>
            <a:off x="3000653" y="4474346"/>
            <a:ext cx="15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name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1350E-569F-467E-A9C0-95A715569905}"/>
              </a:ext>
            </a:extLst>
          </p:cNvPr>
          <p:cNvCxnSpPr>
            <a:cxnSpLocks/>
          </p:cNvCxnSpPr>
          <p:nvPr/>
        </p:nvCxnSpPr>
        <p:spPr>
          <a:xfrm>
            <a:off x="5047994" y="4632379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F8A50-0F3A-4FD8-B90F-FC558D454CC4}"/>
              </a:ext>
            </a:extLst>
          </p:cNvPr>
          <p:cNvSpPr txBox="1"/>
          <p:nvPr/>
        </p:nvSpPr>
        <p:spPr>
          <a:xfrm>
            <a:off x="4524212" y="426304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name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31F230-ADDE-4661-845A-9B6B635CEC5A}"/>
              </a:ext>
            </a:extLst>
          </p:cNvPr>
          <p:cNvCxnSpPr/>
          <p:nvPr/>
        </p:nvCxnSpPr>
        <p:spPr>
          <a:xfrm>
            <a:off x="6218129" y="4875321"/>
            <a:ext cx="0" cy="372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10951D-2012-4730-BF28-89058D62A1AD}"/>
              </a:ext>
            </a:extLst>
          </p:cNvPr>
          <p:cNvSpPr txBox="1"/>
          <p:nvPr/>
        </p:nvSpPr>
        <p:spPr>
          <a:xfrm>
            <a:off x="5694347" y="4537970"/>
            <a:ext cx="132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Async mode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9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4267-DA6F-410E-9748-19DC8D76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7CF0-4766-4CC2-AA5E-ABCB737F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582" y="1053799"/>
            <a:ext cx="5122775" cy="5067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45740-326F-4CB5-89CD-C27ED7DB3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" y="1074836"/>
            <a:ext cx="3040643" cy="76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F6B4A-8206-4517-A0A7-97832CBFD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50" y="1459680"/>
            <a:ext cx="2176013" cy="108800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9F801FB-6A7E-49BC-94D3-5F367174C852}"/>
              </a:ext>
            </a:extLst>
          </p:cNvPr>
          <p:cNvSpPr/>
          <p:nvPr/>
        </p:nvSpPr>
        <p:spPr>
          <a:xfrm>
            <a:off x="8717872" y="2003683"/>
            <a:ext cx="843378" cy="206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FDAA9-9818-46A2-9DC5-199080EA8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50" y="3050149"/>
            <a:ext cx="2088061" cy="107451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0E4DCEA-FABA-40BD-9670-5E12F55A19EE}"/>
              </a:ext>
            </a:extLst>
          </p:cNvPr>
          <p:cNvSpPr/>
          <p:nvPr/>
        </p:nvSpPr>
        <p:spPr>
          <a:xfrm>
            <a:off x="10466773" y="2547686"/>
            <a:ext cx="257452" cy="502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E61FE-76C2-4310-A642-68BE159A1E62}"/>
              </a:ext>
            </a:extLst>
          </p:cNvPr>
          <p:cNvSpPr txBox="1"/>
          <p:nvPr/>
        </p:nvSpPr>
        <p:spPr>
          <a:xfrm>
            <a:off x="367664" y="6188636"/>
            <a:ext cx="11425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this method of </a:t>
            </a:r>
            <a:r>
              <a:rPr lang="en-US" dirty="0" err="1"/>
              <a:t>XMLHttpRequest</a:t>
            </a:r>
            <a:r>
              <a:rPr lang="en-US" dirty="0"/>
              <a:t> is older version of JS, but now most  developers  prefer using ajax with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also a new method  included now in ES6 version. i.e. fetch()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2D545-EE13-42D8-B4E2-B90CD420B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3" y="724793"/>
            <a:ext cx="10035869" cy="5445187"/>
          </a:xfrm>
        </p:spPr>
      </p:pic>
    </p:spTree>
    <p:extLst>
      <p:ext uri="{BB962C8B-B14F-4D97-AF65-F5344CB8AC3E}">
        <p14:creationId xmlns:p14="http://schemas.microsoft.com/office/powerpoint/2010/main" val="102416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8D8ED-9407-4D91-B0C9-54C75981B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794"/>
            <a:ext cx="5847485" cy="44705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C8D24-B8E1-488C-8534-B2269BCB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27" y="691503"/>
            <a:ext cx="606344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5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3112</Words>
  <Application>Microsoft Office PowerPoint</Application>
  <PresentationFormat>Widescreen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ECMA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Example – To get data from server</vt:lpstr>
      <vt:lpstr>Example</vt:lpstr>
      <vt:lpstr>PowerPoint Presentation</vt:lpstr>
      <vt:lpstr>Example – to store data on server</vt:lpstr>
      <vt:lpstr>Example – To store data entered in form input fields</vt:lpstr>
      <vt:lpstr>PowerPoint Presentation</vt:lpstr>
      <vt:lpstr>Example</vt:lpstr>
      <vt:lpstr>PowerPoint Presentation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 Ajax</dc:title>
  <dc:creator>Sunanda Naik</dc:creator>
  <cp:lastModifiedBy>Sunanda Naik</cp:lastModifiedBy>
  <cp:revision>36</cp:revision>
  <dcterms:created xsi:type="dcterms:W3CDTF">2021-07-03T19:27:11Z</dcterms:created>
  <dcterms:modified xsi:type="dcterms:W3CDTF">2021-08-05T13:00:01Z</dcterms:modified>
</cp:coreProperties>
</file>