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BE75-7FC0-465A-A1BD-EDDB8990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B076-99F1-419B-89C0-B72EE446D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00C8-3975-48D1-B3D1-3A2F075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0CB7-A48E-4752-AE39-0CB4362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184B-3D59-41C1-955A-798F5591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135-BCE8-4374-82BC-9CE16CA1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34314-12E5-4769-846A-189D422B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7795-E248-4DDA-82BC-EC2C38A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49F7-FC0F-42E5-B620-75F15256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633D-0E7D-44DD-8E2F-6B459BF0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C0984-0EEF-4202-835A-D328C61B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2F33-6AF9-4161-8351-0EBAA191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E229-1B98-4364-81D4-22E0007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FBBB-0161-4018-AD87-C499488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C073-34BC-4C31-A6BF-60747998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8095-715B-406C-BC9C-AE002219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AA6-9A6F-470B-9E9B-B99DFB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A452-8A05-4DCA-B5A3-DE12687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7292-1B26-4C57-9876-F6FCDF53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3DD7-F2AD-41A3-90E7-0943A7AD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D51E-76AF-4F6B-979C-285C7607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4DBE-2447-4887-B867-3627F5AF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C108-037F-4B5B-B90F-24FB8E5D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C9E6-5E61-417E-B3C1-0CB306C1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1F8F-5309-4C3D-9772-AD58FA4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1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1F9A-82A8-4F7C-AEA0-2E5F3636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455D-9329-4FAF-A9D1-9E2F716F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925B-A213-4CB2-804A-587E0CDCC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97D8-B016-46C4-9D70-64B3888B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9F95D-E36B-40D2-8343-53EDBA30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AB0F-8F95-48F2-9CF8-684C9EA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2AD4-D199-4E99-91A6-084E1DE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2051-E052-47C8-BFCD-08073AAA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9B892-FD56-467C-B794-94B9B90E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E0E5-A122-4A9B-AAD3-D625817A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422D4-91AA-4DD1-8B9F-9C6C0ACBD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31B60-EC43-464B-9723-FD5583D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9CFBF-E6AE-4958-9FD4-6964844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7D850-15E4-41F0-BAA5-619802C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E438-33C0-43C8-8943-7734B8DF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40594-4E09-4D3A-AD53-77079CE2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7BA0F-0EFA-45A5-BA73-E347545D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FC048-75DF-41AC-ABFD-778805A6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8922B-0033-47CE-99BF-70981D9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56D1C-B46D-4849-B910-E24AA9D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CDB3-1BF6-46A2-98DB-D94F829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A2C5-4164-4627-A218-A58461B0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3207-D8ED-40A0-BD38-3171003F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ACAA-BD55-4A42-A3D3-07930542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A3432-F2B7-4B09-A615-7C5C9054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62E01-611F-4CEF-BE6B-546EDEA5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A39F-EF4D-4CC6-99DE-CC81976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351A-29EB-4D96-8099-466CD3D2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CE5AC-E121-4929-8E9A-619882E04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4346-0E67-42D5-9CBB-78813EF1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0AF4-61BD-4C39-BCD6-7D8FD8F9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9B74-79E4-4CD4-89B5-8516554C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BF02-7D52-4E22-9535-CD815D87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CD70-EF02-47D6-9DC7-E87FC56A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0395-1735-4426-829D-8F4F6001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EF65-7F72-4FAA-8B72-612ADF289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BAA2-091B-448D-A4E7-FED43AAF2D63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C27E-AFBD-4815-B3CB-A2FF3D87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5424-9524-46B9-BD60-38E527426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7B01-432A-40B7-9611-6B14358A3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06F0-38C8-4E7B-888F-749F779B9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</a:t>
            </a:r>
            <a:br>
              <a:rPr lang="en-US" dirty="0"/>
            </a:br>
            <a:r>
              <a:rPr lang="en-US" dirty="0"/>
              <a:t>DE structuring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50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25EA2-7108-4FA2-A22F-25AEECC98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4" y="511857"/>
            <a:ext cx="10855136" cy="5267506"/>
          </a:xfrm>
        </p:spPr>
      </p:pic>
    </p:spTree>
    <p:extLst>
      <p:ext uri="{BB962C8B-B14F-4D97-AF65-F5344CB8AC3E}">
        <p14:creationId xmlns:p14="http://schemas.microsoft.com/office/powerpoint/2010/main" val="16139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CF3A-31E5-4598-96D0-464094E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8" y="22204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57471-7003-41C2-8A8D-AD79EA773AD0}"/>
              </a:ext>
            </a:extLst>
          </p:cNvPr>
          <p:cNvSpPr txBox="1"/>
          <p:nvPr/>
        </p:nvSpPr>
        <p:spPr>
          <a:xfrm>
            <a:off x="616998" y="655910"/>
            <a:ext cx="103935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 created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let name=user[0];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let age=user[1]; //so 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//Thus ES6 has  newer version of assigning each array values to a variable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//i.e. called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of array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of array user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if an item is removed from the user array then at line 14 we get undefined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 can provide default value at 14 &amp; provide empty item at 9.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01928-EEF9-4B17-984E-392AACF39201}"/>
              </a:ext>
            </a:extLst>
          </p:cNvPr>
          <p:cNvCxnSpPr/>
          <p:nvPr/>
        </p:nvCxnSpPr>
        <p:spPr>
          <a:xfrm flipH="1">
            <a:off x="679141" y="3462292"/>
            <a:ext cx="866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61FC9-6888-420D-B8C5-F4BD19DB0FD8}"/>
              </a:ext>
            </a:extLst>
          </p:cNvPr>
          <p:cNvCxnSpPr/>
          <p:nvPr/>
        </p:nvCxnSpPr>
        <p:spPr>
          <a:xfrm flipV="1">
            <a:off x="679141" y="1056444"/>
            <a:ext cx="0" cy="240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A9675B-C112-4EA3-A31D-3F56999D7FAC}"/>
              </a:ext>
            </a:extLst>
          </p:cNvPr>
          <p:cNvCxnSpPr/>
          <p:nvPr/>
        </p:nvCxnSpPr>
        <p:spPr>
          <a:xfrm>
            <a:off x="679141" y="1056444"/>
            <a:ext cx="86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BF029-5854-4FFF-A661-9B6DBB1B57DA}"/>
              </a:ext>
            </a:extLst>
          </p:cNvPr>
          <p:cNvCxnSpPr/>
          <p:nvPr/>
        </p:nvCxnSpPr>
        <p:spPr>
          <a:xfrm flipH="1">
            <a:off x="1112297" y="3178207"/>
            <a:ext cx="433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3C9241-894C-47D3-B7E2-672893CE1B51}"/>
              </a:ext>
            </a:extLst>
          </p:cNvPr>
          <p:cNvCxnSpPr/>
          <p:nvPr/>
        </p:nvCxnSpPr>
        <p:spPr>
          <a:xfrm flipV="1">
            <a:off x="1112297" y="2259368"/>
            <a:ext cx="0" cy="91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D14DFE-B857-4517-A916-E2C6A74A0E37}"/>
              </a:ext>
            </a:extLst>
          </p:cNvPr>
          <p:cNvCxnSpPr/>
          <p:nvPr/>
        </p:nvCxnSpPr>
        <p:spPr>
          <a:xfrm>
            <a:off x="1112297" y="2259368"/>
            <a:ext cx="4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D3ED8D-C73E-42F5-BAEA-227AFB0570B1}"/>
              </a:ext>
            </a:extLst>
          </p:cNvPr>
          <p:cNvSpPr txBox="1"/>
          <p:nvPr/>
        </p:nvSpPr>
        <p:spPr>
          <a:xfrm>
            <a:off x="952498" y="4479424"/>
            <a:ext cx="94965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let user=["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Hrutu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",,"Goa",["Female",65000]];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 with an array created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,[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of array user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FF8CDC-5B0C-473E-94AF-8D9254048870}"/>
              </a:ext>
            </a:extLst>
          </p:cNvPr>
          <p:cNvCxnSpPr/>
          <p:nvPr/>
        </p:nvCxnSpPr>
        <p:spPr>
          <a:xfrm>
            <a:off x="239697" y="4323425"/>
            <a:ext cx="11026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7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893B-D6F3-4746-95CA-6AF52937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211"/>
            <a:ext cx="10515600" cy="3983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Destructuring</a:t>
            </a:r>
            <a:r>
              <a:rPr lang="en-US" dirty="0"/>
              <a:t> Array with Rest Operator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59917-028F-4A00-B0B7-1A597F668155}"/>
              </a:ext>
            </a:extLst>
          </p:cNvPr>
          <p:cNvSpPr txBox="1"/>
          <p:nvPr/>
        </p:nvSpPr>
        <p:spPr>
          <a:xfrm>
            <a:off x="1129683" y="1604107"/>
            <a:ext cx="9292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using rest operator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effectLst/>
                <a:latin typeface="Consolas" panose="020B0609020204030204" pitchFamily="49" charset="0"/>
              </a:rPr>
              <a:t>let [name,...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effectLst/>
                <a:latin typeface="Consolas" panose="020B0609020204030204" pitchFamily="49" charset="0"/>
              </a:rPr>
              <a:t>]=user;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of array 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B937-A984-4630-9E6A-461017F9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array using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2D009-BB28-49A0-905D-233093D3A678}"/>
              </a:ext>
            </a:extLst>
          </p:cNvPr>
          <p:cNvSpPr txBox="1"/>
          <p:nvPr/>
        </p:nvSpPr>
        <p:spPr>
          <a:xfrm>
            <a:off x="341050" y="1491450"/>
            <a:ext cx="51631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 using function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"Panaji"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C3842-5B96-46F2-AF44-46D695905FCD}"/>
              </a:ext>
            </a:extLst>
          </p:cNvPr>
          <p:cNvSpPr txBox="1"/>
          <p:nvPr/>
        </p:nvSpPr>
        <p:spPr>
          <a:xfrm>
            <a:off x="5756430" y="1268506"/>
            <a:ext cx="64355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 using function with return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7A86D7-7ED0-4CCF-A276-79F73A80723C}"/>
              </a:ext>
            </a:extLst>
          </p:cNvPr>
          <p:cNvCxnSpPr/>
          <p:nvPr/>
        </p:nvCxnSpPr>
        <p:spPr>
          <a:xfrm>
            <a:off x="5646198" y="1012054"/>
            <a:ext cx="0" cy="577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2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C3A19-9B5D-4AAB-85A6-E550B633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73" y="591628"/>
            <a:ext cx="10063225" cy="5157179"/>
          </a:xfrm>
        </p:spPr>
      </p:pic>
    </p:spTree>
    <p:extLst>
      <p:ext uri="{BB962C8B-B14F-4D97-AF65-F5344CB8AC3E}">
        <p14:creationId xmlns:p14="http://schemas.microsoft.com/office/powerpoint/2010/main" val="138023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9328-BB69-480D-B11A-CBCA5390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97B10-D647-4F1E-9F8B-3E02A90471FF}"/>
              </a:ext>
            </a:extLst>
          </p:cNvPr>
          <p:cNvSpPr txBox="1"/>
          <p:nvPr/>
        </p:nvSpPr>
        <p:spPr>
          <a:xfrm>
            <a:off x="286305" y="1151345"/>
            <a:ext cx="41525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1FE0F-90F1-4B2A-B02C-D5DF9D6C3909}"/>
              </a:ext>
            </a:extLst>
          </p:cNvPr>
          <p:cNvSpPr txBox="1"/>
          <p:nvPr/>
        </p:nvSpPr>
        <p:spPr>
          <a:xfrm>
            <a:off x="7264153" y="1151345"/>
            <a:ext cx="47643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"Goa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ACDEE6-858C-469E-B794-B019867CB237}"/>
              </a:ext>
            </a:extLst>
          </p:cNvPr>
          <p:cNvSpPr/>
          <p:nvPr/>
        </p:nvSpPr>
        <p:spPr>
          <a:xfrm>
            <a:off x="4989250" y="2308194"/>
            <a:ext cx="1535837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D6F25-8A11-42EB-B1E3-BF11218FD3C6}"/>
              </a:ext>
            </a:extLst>
          </p:cNvPr>
          <p:cNvSpPr txBox="1"/>
          <p:nvPr/>
        </p:nvSpPr>
        <p:spPr>
          <a:xfrm>
            <a:off x="5317724" y="209513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29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1023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ES6 DE structuring</vt:lpstr>
      <vt:lpstr>PowerPoint Presentation</vt:lpstr>
      <vt:lpstr>Example</vt:lpstr>
      <vt:lpstr>Destructuring Array with Rest Operator</vt:lpstr>
      <vt:lpstr>Destructuring array using function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Destructuring Array</dc:title>
  <dc:creator>Sunanda Naik</dc:creator>
  <cp:lastModifiedBy>Sunanda Naik</cp:lastModifiedBy>
  <cp:revision>10</cp:revision>
  <dcterms:created xsi:type="dcterms:W3CDTF">2021-07-02T18:01:45Z</dcterms:created>
  <dcterms:modified xsi:type="dcterms:W3CDTF">2021-07-12T18:03:16Z</dcterms:modified>
</cp:coreProperties>
</file>