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9" r:id="rId11"/>
    <p:sldId id="262" r:id="rId12"/>
    <p:sldId id="265" r:id="rId13"/>
    <p:sldId id="263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5F7B-955D-40A6-95EF-258D8DDF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10F82-C31C-44BB-896D-CA0ECD5C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8A3A-B357-4815-80FD-B4934A81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3AEA-8CEA-4AC8-A089-3C28CCE7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9512-F1C0-467B-8E77-66829E24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621F-C710-40BC-BD51-EB58E6A7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367F-E1C5-42B3-AF31-D789E0FC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8225-72C3-4676-B0C7-7BCE427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D170-1B42-492E-BA08-CB320D76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5382-8C62-482F-9BDD-30BE1CA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1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8115-5F23-45C9-8C89-4E0E3985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344EC-385E-4544-BE07-950F2EBE7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7331-960B-4045-8B48-8AC3C2C1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F9DC-0F29-4CE7-9508-8E5F99A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5337-4EEF-4BDB-9E6F-B89197A7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3EF3-ED10-42A3-805A-7C2321D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E616-F70C-41BF-9633-0E293599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49E4-7774-4BB6-9B7E-C8D6E0E6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C5BB-C1FE-4EF5-AAEE-B1C8A67B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A006-1579-4A3C-A5CD-609C7F33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3183-C754-46B1-811E-D37D8B7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BCDB-C725-4FDC-B693-FA6D5334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0150-C831-48FB-A01B-A74BD1F1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996F-5EB4-42D3-A6AD-D4584D00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88D2-A4A9-447A-AFB6-D9588EC2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2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D89D-2F7E-423D-AD93-7FAFF247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B4BC-2DBC-4DA3-8220-E3D59F954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5A192-272B-4942-901F-B5ECE37D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6796-076E-49F7-8A25-28E5B04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B70B-2BEF-4406-8F20-AF79120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A4A8-DBA5-48A9-BDED-62AC659C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A0D1-60CA-4B77-85E4-6BA1A711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A435-E13E-4CEC-9412-CD69D8A0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B1B62-E3EB-4FC0-9A71-B7234143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9659D-A9FB-429F-B4AE-CDA176FCD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BB34A-8928-4AD0-AAE7-1FE644B6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025F7-E1E2-460D-9778-13A112B9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ADDD4-DEFB-4B4B-B3F7-0E2CA8F5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DC1D3-399B-44AE-B014-0F92439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3A0D-FB33-4356-A1D5-12BC207F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6E4E4-2C7C-4534-9630-36E7329B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82604-3820-42BB-9612-3F715636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18D79-2868-4B54-B83B-2712FD2C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0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A11BA-B178-484A-977D-4ACA5F31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2138-9B47-49D6-B57E-E0FEAA7C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57E8-D737-49E0-870E-EDBF7DC2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44EA-D450-42E0-AEFB-A446D814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A4EB-902A-4C70-90D5-463EDED8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A1253-177C-4792-BCA1-07C52839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02B-F628-4331-8A19-39081226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FC2E5-FE7D-42C2-89D6-D9627637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E7D05-248A-4B45-BC85-B576ED39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D7C-391F-49FA-8DF6-5C96F9FA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715BA-AD4F-4B5F-982C-706243ED1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9BC01-00CA-4ADD-B6B8-FC85CC1C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D241-70FE-443B-9F2E-E26EDCB7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37CE7-7DEA-41F3-B00C-A0C1369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A6CF-F0DB-4DFA-9EEE-5FBF374C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1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EEB18-4E71-4874-BB27-BE404222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CD5D-ADF7-4992-84D9-A336D70C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7826-2BAD-45D0-8B13-B4055F92D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097E-A049-4F91-85F1-7303E28AD5A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7E63-02CD-493A-8619-FEDA111A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F7A0-104E-471B-9ECD-2B2DC72C7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2E94-9CE7-4FE8-A4F9-B074120E9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6B76-5408-4CBE-82AB-DB2A1ACE7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 Script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0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EC2D-37B4-4C86-B612-9B9A9AF1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D29FE-4EE9-4412-89D2-205B55F3BDBC}"/>
              </a:ext>
            </a:extLst>
          </p:cNvPr>
          <p:cNvSpPr txBox="1"/>
          <p:nvPr/>
        </p:nvSpPr>
        <p:spPr>
          <a:xfrm>
            <a:off x="1493668" y="1078494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6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BEC7-5308-4CF6-AE98-CCCEAE0C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Parameters in ES6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7DA5A-7C32-4EDA-9CAE-79C3D3CFAD7C}"/>
              </a:ext>
            </a:extLst>
          </p:cNvPr>
          <p:cNvSpPr txBox="1"/>
          <p:nvPr/>
        </p:nvSpPr>
        <p:spPr>
          <a:xfrm>
            <a:off x="295183" y="1028343"/>
            <a:ext cx="54664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 is default parameter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B8C67-29D5-4258-B96A-C6472A917738}"/>
              </a:ext>
            </a:extLst>
          </p:cNvPr>
          <p:cNvSpPr txBox="1"/>
          <p:nvPr/>
        </p:nvSpPr>
        <p:spPr>
          <a:xfrm>
            <a:off x="6346054" y="976544"/>
            <a:ext cx="67891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someVal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someVal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 is assigned by a function call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//110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(add(10,20));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0997F-D8BB-4727-A10E-805A9F5E36BF}"/>
              </a:ext>
            </a:extLst>
          </p:cNvPr>
          <p:cNvSpPr txBox="1"/>
          <p:nvPr/>
        </p:nvSpPr>
        <p:spPr>
          <a:xfrm>
            <a:off x="295184" y="3390255"/>
            <a:ext cx="67891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someVal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 100;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someVal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 is assigned by a function call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//110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(add(10,20));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094777-A41B-400D-8AA8-BF4BF4BF91D3}"/>
              </a:ext>
            </a:extLst>
          </p:cNvPr>
          <p:cNvCxnSpPr/>
          <p:nvPr/>
        </p:nvCxnSpPr>
        <p:spPr>
          <a:xfrm>
            <a:off x="106532" y="3240350"/>
            <a:ext cx="598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10389-A392-4ED4-8DFE-A9550002BB6E}"/>
              </a:ext>
            </a:extLst>
          </p:cNvPr>
          <p:cNvCxnSpPr/>
          <p:nvPr/>
        </p:nvCxnSpPr>
        <p:spPr>
          <a:xfrm>
            <a:off x="6096000" y="976544"/>
            <a:ext cx="0" cy="379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4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BA32-BED7-478D-91D0-93C1B80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9792-7583-4092-859B-B1AFCCED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/>
          </a:bodyPr>
          <a:lstStyle/>
          <a:p>
            <a:r>
              <a:rPr lang="en-US" sz="2400" dirty="0"/>
              <a:t>If we call same function in its parameter, it will make infinity loop, that’s why it gives maximum call stack error, but we can call other functions rather than main.</a:t>
            </a:r>
          </a:p>
          <a:p>
            <a:pPr marL="457200" lvl="1" indent="0">
              <a:buNone/>
            </a:pPr>
            <a:endParaRPr lang="en-US" sz="18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pPr marL="457200" lvl="1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 main(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=main())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//Error: maximum call stack size exceeded</a:t>
            </a:r>
          </a:p>
          <a:p>
            <a:pPr marL="457200" lvl="1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return 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main();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0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2DFF-F61D-4B09-9BAD-3DF37460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4AD0D-9D48-402B-A34A-33FE36F9E5DE}"/>
              </a:ext>
            </a:extLst>
          </p:cNvPr>
          <p:cNvSpPr txBox="1"/>
          <p:nvPr/>
        </p:nvSpPr>
        <p:spPr>
          <a:xfrm>
            <a:off x="410592" y="870764"/>
            <a:ext cx="57771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generateEmpId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tagEmployee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tagEmployee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generateEmpId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())));</a:t>
            </a: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//But this is not better approach</a:t>
            </a:r>
          </a:p>
          <a:p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&lt;/script&gt;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4376-82B0-4B4F-A92B-770BA9E4CFAE}"/>
              </a:ext>
            </a:extLst>
          </p:cNvPr>
          <p:cNvSpPr txBox="1"/>
          <p:nvPr/>
        </p:nvSpPr>
        <p:spPr>
          <a:xfrm>
            <a:off x="6278732" y="622189"/>
            <a:ext cx="62476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generateEmpId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tagEmployee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generateEmpId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generateEmpId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tagEmployee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&lt;/script&gt;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CB45C4-C9D6-4909-92D9-657A7687385E}"/>
              </a:ext>
            </a:extLst>
          </p:cNvPr>
          <p:cNvCxnSpPr/>
          <p:nvPr/>
        </p:nvCxnSpPr>
        <p:spPr>
          <a:xfrm>
            <a:off x="6096000" y="62144"/>
            <a:ext cx="0" cy="67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FAFFA1F1-45A5-4FE5-AF08-968DF8BA0E76}"/>
              </a:ext>
            </a:extLst>
          </p:cNvPr>
          <p:cNvSpPr/>
          <p:nvPr/>
        </p:nvSpPr>
        <p:spPr>
          <a:xfrm>
            <a:off x="5424256" y="2840854"/>
            <a:ext cx="854476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3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B0A4C-F3F3-4C39-B45A-9DFF2BA2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9" y="422953"/>
            <a:ext cx="11039266" cy="5800293"/>
          </a:xfrm>
        </p:spPr>
      </p:pic>
    </p:spTree>
    <p:extLst>
      <p:ext uri="{BB962C8B-B14F-4D97-AF65-F5344CB8AC3E}">
        <p14:creationId xmlns:p14="http://schemas.microsoft.com/office/powerpoint/2010/main" val="282012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B9F9-5044-46B2-B87A-A6FFCD50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Literals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C5BF-E897-4949-880F-EAE3839F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587860"/>
          </a:xfrm>
        </p:spPr>
        <p:txBody>
          <a:bodyPr/>
          <a:lstStyle/>
          <a:p>
            <a:r>
              <a:rPr lang="en-US" dirty="0"/>
              <a:t>Template literal is also called as String literal. It supports next line.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F8119-2EA5-4AB8-B780-9DB184ACCDA3}"/>
              </a:ext>
            </a:extLst>
          </p:cNvPr>
          <p:cNvSpPr txBox="1"/>
          <p:nvPr/>
        </p:nvSpPr>
        <p:spPr>
          <a:xfrm>
            <a:off x="1005396" y="2470574"/>
            <a:ext cx="8555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"either you run the code or the code will run you!!"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sunanda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by 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Naik"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Welcome to 2021 !!"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template string 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 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Welcome to 2021.`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6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EAC9-0B57-4913-A1D6-A7EC7B7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2A153-D78A-40EF-A986-7EA8661DF49C}"/>
              </a:ext>
            </a:extLst>
          </p:cNvPr>
          <p:cNvSpPr txBox="1"/>
          <p:nvPr/>
        </p:nvSpPr>
        <p:spPr>
          <a:xfrm>
            <a:off x="1049784" y="1305341"/>
            <a:ext cx="68602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`Hi Mr's "${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function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`${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 ${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)}`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7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5010A-11A2-47B4-BDEF-18E2198EB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" y="449585"/>
            <a:ext cx="10615151" cy="6144539"/>
          </a:xfrm>
        </p:spPr>
      </p:pic>
    </p:spTree>
    <p:extLst>
      <p:ext uri="{BB962C8B-B14F-4D97-AF65-F5344CB8AC3E}">
        <p14:creationId xmlns:p14="http://schemas.microsoft.com/office/powerpoint/2010/main" val="74802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E8C8-3DFC-4247-878B-1271751E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ECMA 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F964-79A9-41B0-A616-886939C8C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/>
          </a:bodyPr>
          <a:lstStyle/>
          <a:p>
            <a:r>
              <a:rPr lang="en-US" sz="2400" dirty="0"/>
              <a:t>European Computer Manufacturers Association (ECMA) Script.</a:t>
            </a:r>
          </a:p>
          <a:p>
            <a:r>
              <a:rPr lang="en-US" sz="2400" dirty="0"/>
              <a:t>Provide Standard to JavaScript for different browsers.</a:t>
            </a:r>
          </a:p>
          <a:p>
            <a:r>
              <a:rPr lang="en-US" sz="2400" dirty="0"/>
              <a:t>Also Used with Node.js</a:t>
            </a:r>
          </a:p>
          <a:p>
            <a:r>
              <a:rPr lang="en-US" sz="2400" dirty="0"/>
              <a:t>This is not framework nor library.</a:t>
            </a:r>
          </a:p>
          <a:p>
            <a:r>
              <a:rPr lang="en-US" sz="2400" dirty="0"/>
              <a:t>We use ‘var’ for variables</a:t>
            </a:r>
          </a:p>
          <a:p>
            <a:pPr lvl="1"/>
            <a:r>
              <a:rPr lang="en-US" sz="2000" dirty="0"/>
              <a:t>&gt;&gt;var a=10;</a:t>
            </a:r>
          </a:p>
          <a:p>
            <a:r>
              <a:rPr lang="en-US" sz="2400" dirty="0"/>
              <a:t>Now we can use ‘let’ also</a:t>
            </a:r>
          </a:p>
          <a:p>
            <a:pPr lvl="1"/>
            <a:r>
              <a:rPr lang="en-US" sz="2000" dirty="0"/>
              <a:t>&gt;&gt;let a =10;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48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70BF-CC99-4495-BF73-F36C2095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Version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B30-815E-42CC-BE53-A5C50A1D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appeared in 1997, 23 years ago.</a:t>
            </a:r>
          </a:p>
          <a:p>
            <a:r>
              <a:rPr lang="en-US" sz="2400" dirty="0"/>
              <a:t>First Edition in June 1997.</a:t>
            </a:r>
          </a:p>
          <a:p>
            <a:r>
              <a:rPr lang="en-US" sz="2400" dirty="0"/>
              <a:t>ES6(6</a:t>
            </a:r>
            <a:r>
              <a:rPr lang="en-US" sz="2400" baseline="30000" dirty="0"/>
              <a:t>th</a:t>
            </a:r>
            <a:r>
              <a:rPr lang="en-US" sz="2400" dirty="0"/>
              <a:t> Edition) in 2015 also called ECMA Script 2015.</a:t>
            </a:r>
          </a:p>
          <a:p>
            <a:r>
              <a:rPr lang="en-US" sz="2400" dirty="0"/>
              <a:t>ES11(11</a:t>
            </a:r>
            <a:r>
              <a:rPr lang="en-US" sz="2400" baseline="30000" dirty="0"/>
              <a:t>th</a:t>
            </a:r>
            <a:r>
              <a:rPr lang="en-US" sz="2400" dirty="0"/>
              <a:t> edition) in June 2020.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715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12911-691D-4183-8861-4482557FA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2" y="430701"/>
            <a:ext cx="11353335" cy="5739279"/>
          </a:xfrm>
        </p:spPr>
      </p:pic>
    </p:spTree>
    <p:extLst>
      <p:ext uri="{BB962C8B-B14F-4D97-AF65-F5344CB8AC3E}">
        <p14:creationId xmlns:p14="http://schemas.microsoft.com/office/powerpoint/2010/main" val="18576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09FA8-FBC4-47E5-A63F-F4FC37A1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6" y="689332"/>
            <a:ext cx="10711127" cy="5542792"/>
          </a:xfrm>
        </p:spPr>
      </p:pic>
    </p:spTree>
    <p:extLst>
      <p:ext uri="{BB962C8B-B14F-4D97-AF65-F5344CB8AC3E}">
        <p14:creationId xmlns:p14="http://schemas.microsoft.com/office/powerpoint/2010/main" val="339235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62EF-BDA6-466A-BAF3-2F819AC3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keyword (let Vs var)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935F-D7D8-4EFD-B98A-F588D8D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6"/>
            <a:ext cx="11262064" cy="5588493"/>
          </a:xfrm>
        </p:spPr>
        <p:txBody>
          <a:bodyPr>
            <a:normAutofit/>
          </a:bodyPr>
          <a:lstStyle/>
          <a:p>
            <a:r>
              <a:rPr lang="en-US" sz="2400" dirty="0"/>
              <a:t>What is let? – Is data storage keyword. It is block level.</a:t>
            </a:r>
          </a:p>
          <a:p>
            <a:r>
              <a:rPr lang="en-US" sz="2400" dirty="0"/>
              <a:t>What is var? – It is </a:t>
            </a:r>
            <a:r>
              <a:rPr lang="en-US" sz="2400"/>
              <a:t>global scope.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84E05-235A-4220-BBF7-0A73EB74ADB1}"/>
              </a:ext>
            </a:extLst>
          </p:cNvPr>
          <p:cNvSpPr txBox="1"/>
          <p:nvPr/>
        </p:nvSpPr>
        <p:spPr>
          <a:xfrm>
            <a:off x="838200" y="2385990"/>
            <a:ext cx="41244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//30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//40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//30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//20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20A7B-BD4E-4B19-8A24-2091F31445C7}"/>
              </a:ext>
            </a:extLst>
          </p:cNvPr>
          <p:cNvSpPr txBox="1"/>
          <p:nvPr/>
        </p:nvSpPr>
        <p:spPr>
          <a:xfrm>
            <a:off x="4969275" y="2392764"/>
            <a:ext cx="7130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 for let if redeclared but not for var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6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2826-419A-4F4E-8050-6DC71896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Hoisting with let &amp; var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FE108-CE5A-4B46-A7DE-147D25CBBD05}"/>
              </a:ext>
            </a:extLst>
          </p:cNvPr>
          <p:cNvSpPr txBox="1"/>
          <p:nvPr/>
        </p:nvSpPr>
        <p:spPr>
          <a:xfrm>
            <a:off x="1147439" y="1443841"/>
            <a:ext cx="8067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//undefined-&gt;this is called hoisting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//error: Cannot access 'd' before initialization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 declared later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F563-7A6D-4682-9BF3-EAB1AEAE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dirty="0"/>
              <a:t>Looping with let &amp; var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791E-58E7-47F2-BCD9-F60EBA3E00E2}"/>
              </a:ext>
            </a:extLst>
          </p:cNvPr>
          <p:cNvSpPr txBox="1"/>
          <p:nvPr/>
        </p:nvSpPr>
        <p:spPr>
          <a:xfrm>
            <a:off x="605901" y="1720840"/>
            <a:ext cx="106687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 value 10 for 10 times.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//prints  0-9.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9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1286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ECMA Script 6</vt:lpstr>
      <vt:lpstr>PowerPoint Presentation</vt:lpstr>
      <vt:lpstr>What is ECMA Script?</vt:lpstr>
      <vt:lpstr>History &amp; Version Script</vt:lpstr>
      <vt:lpstr>PowerPoint Presentation</vt:lpstr>
      <vt:lpstr>PowerPoint Presentation</vt:lpstr>
      <vt:lpstr>Let keyword (let Vs var)</vt:lpstr>
      <vt:lpstr>Hoisting with let &amp; var</vt:lpstr>
      <vt:lpstr>Looping with let &amp; var</vt:lpstr>
      <vt:lpstr>Example</vt:lpstr>
      <vt:lpstr>Default Parameters in ES6</vt:lpstr>
      <vt:lpstr>Example</vt:lpstr>
      <vt:lpstr>Example</vt:lpstr>
      <vt:lpstr>PowerPoint Presentation</vt:lpstr>
      <vt:lpstr>Template Literals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 Script 6</dc:title>
  <dc:creator>Sunanda Naik</dc:creator>
  <cp:lastModifiedBy>Sunanda Naik</cp:lastModifiedBy>
  <cp:revision>31</cp:revision>
  <dcterms:created xsi:type="dcterms:W3CDTF">2021-06-30T18:49:14Z</dcterms:created>
  <dcterms:modified xsi:type="dcterms:W3CDTF">2021-07-13T07:24:02Z</dcterms:modified>
</cp:coreProperties>
</file>