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8" r:id="rId11"/>
    <p:sldId id="268" r:id="rId12"/>
    <p:sldId id="269" r:id="rId13"/>
    <p:sldId id="25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D266-DAD7-44C5-80C6-285922B23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1F974-C411-4A8D-9749-BC3C21C61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F4F0C-5C4B-4A44-BFCD-EC39FDBD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B893-7A3E-45A3-B11D-7C465D241A3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69FFC-8B99-4938-84E8-7048605C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C5F61-789D-4C85-B2F7-A5BADAB6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55CD-96F7-4D83-B8D5-293D6CFB6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27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18C7-753F-401D-B700-E91559D2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CCB4E-D6E8-44D5-8850-D44D86DB3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3534E-196E-4FA2-91B1-FDA816F9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B893-7A3E-45A3-B11D-7C465D241A3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C746-7432-4DB4-8DC6-34291AB8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D87A4-2592-495B-B80F-9DD8E9A2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55CD-96F7-4D83-B8D5-293D6CFB6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32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137529-7CA6-4558-B30C-B6FBF7999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DC22F-AC40-4DA9-8DCA-B877FF7D2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BB039-781D-4356-BD59-BC027E02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B893-7A3E-45A3-B11D-7C465D241A3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D6B12-1BDA-4E06-8167-1111A80F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2A2E5-E6B5-4145-8EE5-753859AB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55CD-96F7-4D83-B8D5-293D6CFB6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62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E7FE-7E9E-4295-B81F-A2CAACAB9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A223A-9B2F-425A-BECA-9A7602489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53D26-45A3-448D-B034-C0A3C643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B893-7A3E-45A3-B11D-7C465D241A3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8386B-BCE9-4CCB-99A5-92FBD7D0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95A60-2013-4151-9B16-48AFD569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55CD-96F7-4D83-B8D5-293D6CFB6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7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9F23-85FE-4C7E-95A6-A29526E4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EDCF7-A650-467D-B6DB-92E1C6387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85440-B98A-4BF3-AE8E-F46CF811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B893-7A3E-45A3-B11D-7C465D241A3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A3AF2-3AD6-42C5-8737-23D7309E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BAC9E-3DA1-4618-9315-B9FE7EE8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55CD-96F7-4D83-B8D5-293D6CFB6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6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6411-0CFF-4B66-B1E1-41149E6E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8B0E-02CE-4D2E-9739-983074E2B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F709A-4D70-496E-B58F-EE26B65CD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3F350-D400-47F2-AFD9-C8F009BA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B893-7A3E-45A3-B11D-7C465D241A3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4291E-C21C-439B-9B88-B17F731C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CF7CF-37A8-474F-9FD4-BD14A40F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55CD-96F7-4D83-B8D5-293D6CFB6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54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82FF-9933-497B-BE23-788B767B6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649E9-0DC8-44AB-8B89-70B5924A5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4388E-01EA-4904-AF06-2616448BB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522AF-951C-44C9-A406-380E09E01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3235E5-C408-4F07-B710-EDCED8955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1DCFC-7618-475E-AA71-54BEEE23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B893-7A3E-45A3-B11D-7C465D241A3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6FC41-747A-4C9F-BD54-1D3283C4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2FB0D-D0BD-4E61-8F19-990035FF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55CD-96F7-4D83-B8D5-293D6CFB6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88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4067-3FF7-43A4-8C1C-3A378449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3F43B-B0A4-4409-88CB-5FD1F8E50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B893-7A3E-45A3-B11D-7C465D241A3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E8C29-19E0-4F57-8228-1EFFF49E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882DA-1697-4BED-8E06-6C95B7A3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55CD-96F7-4D83-B8D5-293D6CFB6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79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C93C3-712D-4ED5-BB2C-77F2DF55B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B893-7A3E-45A3-B11D-7C465D241A3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70B0A-D489-4395-8321-B8F40323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9BCE8-AE49-4167-AAEE-BEC961A0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55CD-96F7-4D83-B8D5-293D6CFB6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48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A40B-C70E-4AC5-9221-F7DB388E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EE8CF-C480-435A-AE72-FE06B92F4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56A88-BB00-4C2E-8E43-CD0E38E17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48B37-CD68-4A4D-BF57-E579CFA6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B893-7A3E-45A3-B11D-7C465D241A3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88D58-8706-4608-B4C2-B2EEC7B9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6DB35-F8C9-47F1-94CD-3D1C0C8A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55CD-96F7-4D83-B8D5-293D6CFB6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14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5BEA-AE12-46A1-A5A1-F4B58872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0ADE4-4BD5-45E0-ADE6-EFE1C82E6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6B844-4016-4FA1-B8D6-136CA62E9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A3BA8-6859-41BB-9770-1BE1642B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B893-7A3E-45A3-B11D-7C465D241A3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74AC0-0ADE-4EA8-AA04-ABC3D887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44525-DAFF-4DD4-93E9-4D0968BD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55CD-96F7-4D83-B8D5-293D6CFB6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95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74BBF-7721-487B-BD4C-C07401A74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BB7E0-6731-42FE-A7E5-6B5C9A157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6259A-3CE9-4196-B77D-98CD2A880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B893-7A3E-45A3-B11D-7C465D241A3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3A183-EE71-44C8-B1D4-6160309A3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14602-80EE-416B-B3B3-115A85753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F55CD-96F7-4D83-B8D5-293D6CFB6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39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867C-836E-4021-AF3D-197D1394A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ECMA6 </a:t>
            </a:r>
            <a:br>
              <a:rPr lang="en-US" dirty="0"/>
            </a:br>
            <a:r>
              <a:rPr lang="en-US" dirty="0"/>
              <a:t>OOP 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4955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9F830-D145-42AD-8DF7-BC7C2734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376"/>
          </a:xfrm>
        </p:spPr>
        <p:txBody>
          <a:bodyPr>
            <a:normAutofit fontScale="90000"/>
          </a:bodyPr>
          <a:lstStyle/>
          <a:p>
            <a:r>
              <a:rPr lang="en-US" dirty="0"/>
              <a:t>Classes in ES6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476DF-746E-42AD-9B2A-6E396901FD29}"/>
              </a:ext>
            </a:extLst>
          </p:cNvPr>
          <p:cNvSpPr txBox="1"/>
          <p:nvPr/>
        </p:nvSpPr>
        <p:spPr>
          <a:xfrm>
            <a:off x="286304" y="1007953"/>
            <a:ext cx="6141129" cy="562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Fruits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 am Fruit class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constructor"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getFruits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console.warn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("I am function");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//return "orange";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showFruit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//or let f1=new Fruits;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//f1.getFruits(); //function call</a:t>
            </a:r>
          </a:p>
          <a:p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"puma"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//reinitializing class data member allowed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getFruits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showFruit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"Grapes"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7547C7-8416-4ECB-A589-1631AF264181}"/>
              </a:ext>
            </a:extLst>
          </p:cNvPr>
          <p:cNvCxnSpPr/>
          <p:nvPr/>
        </p:nvCxnSpPr>
        <p:spPr>
          <a:xfrm>
            <a:off x="6427433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0E478B-3509-4100-96C9-F617541BE05D}"/>
              </a:ext>
            </a:extLst>
          </p:cNvPr>
          <p:cNvSpPr txBox="1"/>
          <p:nvPr/>
        </p:nvSpPr>
        <p:spPr>
          <a:xfrm>
            <a:off x="6649377" y="1007953"/>
            <a:ext cx="554262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"constructor called"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 am static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//create object of class Hello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Hrutika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//automatically calls constructor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//s.name="</a:t>
            </a:r>
            <a:r>
              <a:rPr lang="en-IN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Hrutika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//static methods are called by </a:t>
            </a:r>
            <a:r>
              <a:rPr lang="en-IN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classname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053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2AA9AC-68AC-44A2-BEAF-9D92A07A3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28" y="680406"/>
            <a:ext cx="10048981" cy="5391920"/>
          </a:xfrm>
        </p:spPr>
      </p:pic>
    </p:spTree>
    <p:extLst>
      <p:ext uri="{BB962C8B-B14F-4D97-AF65-F5344CB8AC3E}">
        <p14:creationId xmlns:p14="http://schemas.microsoft.com/office/powerpoint/2010/main" val="410014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56EE36-88A0-43D7-911D-FDE6B2BE4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871" y="799622"/>
            <a:ext cx="9546258" cy="5258755"/>
          </a:xfrm>
        </p:spPr>
      </p:pic>
    </p:spTree>
    <p:extLst>
      <p:ext uri="{BB962C8B-B14F-4D97-AF65-F5344CB8AC3E}">
        <p14:creationId xmlns:p14="http://schemas.microsoft.com/office/powerpoint/2010/main" val="2884922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8940-CE9F-4E11-8B3E-3F4A9DE0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en-US" dirty="0"/>
              <a:t>Inheritance in ES6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658D0-E69A-4550-8A43-A160740A92A4}"/>
              </a:ext>
            </a:extLst>
          </p:cNvPr>
          <p:cNvSpPr txBox="1"/>
          <p:nvPr/>
        </p:nvSpPr>
        <p:spPr>
          <a:xfrm>
            <a:off x="838200" y="1067786"/>
            <a:ext cx="508468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Category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dryFruits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"Almond is dry fruit"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pomeFruit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 is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pomefruit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Category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//inherits parent's constructor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constructor"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getFruits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261C0-8523-46F0-8978-6F2479C23FDE}"/>
              </a:ext>
            </a:extLst>
          </p:cNvPr>
          <p:cNvSpPr txBox="1"/>
          <p:nvPr/>
        </p:nvSpPr>
        <p:spPr>
          <a:xfrm>
            <a:off x="6826189" y="1209983"/>
            <a:ext cx="37974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getFruits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pomeFruit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773844-CE9A-4225-BDC5-8406A8E4FEA0}"/>
              </a:ext>
            </a:extLst>
          </p:cNvPr>
          <p:cNvCxnSpPr>
            <a:stCxn id="2" idx="2"/>
          </p:cNvCxnSpPr>
          <p:nvPr/>
        </p:nvCxnSpPr>
        <p:spPr>
          <a:xfrm>
            <a:off x="6096000" y="905522"/>
            <a:ext cx="0" cy="5952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181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8D29-6CB2-40A2-BE6F-065CD8C8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749C0-9558-4995-81EC-964115C5E707}"/>
              </a:ext>
            </a:extLst>
          </p:cNvPr>
          <p:cNvSpPr txBox="1"/>
          <p:nvPr/>
        </p:nvSpPr>
        <p:spPr>
          <a:xfrm>
            <a:off x="241917" y="681038"/>
            <a:ext cx="609452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employee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"Constructor of employee"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"Employee Name: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manager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employee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"Constructor of manager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"Manager Name: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manager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"Yahoo"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FA7A7-2567-4823-BA0C-1EF23332D4B0}"/>
              </a:ext>
            </a:extLst>
          </p:cNvPr>
          <p:cNvSpPr txBox="1"/>
          <p:nvPr/>
        </p:nvSpPr>
        <p:spPr>
          <a:xfrm>
            <a:off x="6456286" y="955919"/>
            <a:ext cx="609452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employee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"Constructor of employee"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"Employee Name: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manager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employee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"Manager Name: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manager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"Yahoo"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8DE8EA-15A2-44D8-A971-9382637C28E6}"/>
              </a:ext>
            </a:extLst>
          </p:cNvPr>
          <p:cNvCxnSpPr/>
          <p:nvPr/>
        </p:nvCxnSpPr>
        <p:spPr>
          <a:xfrm>
            <a:off x="6096000" y="79899"/>
            <a:ext cx="0" cy="6676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585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67E4-6B2B-446B-B1DC-49D98485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947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AC4522-1EBF-402A-917A-44F5AF0E0298}"/>
              </a:ext>
            </a:extLst>
          </p:cNvPr>
          <p:cNvSpPr txBox="1"/>
          <p:nvPr/>
        </p:nvSpPr>
        <p:spPr>
          <a:xfrm>
            <a:off x="2860828" y="0"/>
            <a:ext cx="5430916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employee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empage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empsalary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"Constructor of employee"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`&lt;h3&gt;Employee Class&lt;/h3&gt; 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    Name : ${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empname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}&lt;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    Age : ${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empage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}&lt;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    Salary :${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empsalary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manager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employee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totalSalary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empsalary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`&lt;h3&gt;Manager Class&lt;/h3&gt; 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    Name : ${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empname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}&lt;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    Age : ${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empage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}&lt;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    Salary :${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empsalary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A0070-778C-4B66-B797-2201F6DFCA24}"/>
              </a:ext>
            </a:extLst>
          </p:cNvPr>
          <p:cNvSpPr txBox="1"/>
          <p:nvPr/>
        </p:nvSpPr>
        <p:spPr>
          <a:xfrm>
            <a:off x="8175963" y="710214"/>
            <a:ext cx="427681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manager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"Steve"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569000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56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90000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6D7E01-3B89-42F9-9790-17417328F5C0}"/>
              </a:ext>
            </a:extLst>
          </p:cNvPr>
          <p:cNvCxnSpPr>
            <a:cxnSpLocks/>
          </p:cNvCxnSpPr>
          <p:nvPr/>
        </p:nvCxnSpPr>
        <p:spPr>
          <a:xfrm flipV="1">
            <a:off x="3888419" y="923278"/>
            <a:ext cx="4287545" cy="5934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703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551C-9369-4FA5-A6F0-27F2A543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162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– Multilevel Inheritance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1F1703-202B-43DC-9284-AE7C9E6C651B}"/>
              </a:ext>
            </a:extLst>
          </p:cNvPr>
          <p:cNvSpPr txBox="1"/>
          <p:nvPr/>
        </p:nvSpPr>
        <p:spPr>
          <a:xfrm>
            <a:off x="286305" y="1060503"/>
            <a:ext cx="547530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employee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empage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empsalary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"Constructor of employee"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`&lt;h3&gt;Employee Class&lt;/h3&gt; 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    Name : ${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empname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}&lt;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    Age : ${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empage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}&lt;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    Salary :${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empsalary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2D0AA-9F1E-411B-99CF-63BA3913B610}"/>
              </a:ext>
            </a:extLst>
          </p:cNvPr>
          <p:cNvSpPr txBox="1"/>
          <p:nvPr/>
        </p:nvSpPr>
        <p:spPr>
          <a:xfrm>
            <a:off x="6642716" y="816746"/>
            <a:ext cx="5359894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manager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employee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totalSalary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empsalary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`&lt;h3&gt;Manager Class&lt;/h3&gt; 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    Name : ${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empname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}&lt;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    Age : ${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empage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}&lt;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    Salary :${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empsalary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manager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"Steve"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569000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12051F-9981-4391-91E3-85A880BD4779}"/>
              </a:ext>
            </a:extLst>
          </p:cNvPr>
          <p:cNvCxnSpPr/>
          <p:nvPr/>
        </p:nvCxnSpPr>
        <p:spPr>
          <a:xfrm flipV="1">
            <a:off x="2547891" y="1278384"/>
            <a:ext cx="4094825" cy="402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792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A17241-E03F-49EC-93E1-C593A4D36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61" y="600507"/>
            <a:ext cx="10329248" cy="5462942"/>
          </a:xfrm>
        </p:spPr>
      </p:pic>
    </p:spTree>
    <p:extLst>
      <p:ext uri="{BB962C8B-B14F-4D97-AF65-F5344CB8AC3E}">
        <p14:creationId xmlns:p14="http://schemas.microsoft.com/office/powerpoint/2010/main" val="2864620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7B7158-AACA-496F-ACDC-B815AD7E6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49" y="920102"/>
            <a:ext cx="9663083" cy="5267633"/>
          </a:xfrm>
        </p:spPr>
      </p:pic>
    </p:spTree>
    <p:extLst>
      <p:ext uri="{BB962C8B-B14F-4D97-AF65-F5344CB8AC3E}">
        <p14:creationId xmlns:p14="http://schemas.microsoft.com/office/powerpoint/2010/main" val="209877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7BC6-9EE4-4594-966B-E39C0673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77862" cy="44274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073451-C8C9-42CE-BBC0-D3C4A52D6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7" y="1237667"/>
            <a:ext cx="3387475" cy="2171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AC4B3-4E7B-4CB3-ADB7-D04AA97DA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565" y="859325"/>
            <a:ext cx="3669896" cy="27639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DCCEC1-6DBB-462F-8694-7D7BA7E9B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536" y="859325"/>
            <a:ext cx="3351988" cy="25010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F42903-3589-4669-B311-7FC3C2563D59}"/>
              </a:ext>
            </a:extLst>
          </p:cNvPr>
          <p:cNvSpPr txBox="1"/>
          <p:nvPr/>
        </p:nvSpPr>
        <p:spPr>
          <a:xfrm>
            <a:off x="409237" y="926181"/>
            <a:ext cx="136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//index.html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7C0921-CC5A-4273-AB31-0D7D97D308BA}"/>
              </a:ext>
            </a:extLst>
          </p:cNvPr>
          <p:cNvSpPr txBox="1"/>
          <p:nvPr/>
        </p:nvSpPr>
        <p:spPr>
          <a:xfrm>
            <a:off x="4254390" y="489993"/>
            <a:ext cx="115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//library.js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07FAE6-6B42-47AE-8A4F-1ABF7353C5FF}"/>
              </a:ext>
            </a:extLst>
          </p:cNvPr>
          <p:cNvSpPr txBox="1"/>
          <p:nvPr/>
        </p:nvSpPr>
        <p:spPr>
          <a:xfrm>
            <a:off x="9079797" y="489993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//main.js</a:t>
            </a:r>
            <a:endParaRPr lang="en-IN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F3F803A-6307-4285-9AB8-9A5FC019D494}"/>
              </a:ext>
            </a:extLst>
          </p:cNvPr>
          <p:cNvSpPr/>
          <p:nvPr/>
        </p:nvSpPr>
        <p:spPr>
          <a:xfrm>
            <a:off x="4626377" y="3694395"/>
            <a:ext cx="218272" cy="4682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F01844-3660-4B6E-9CF3-B36CFCD5A60B}"/>
              </a:ext>
            </a:extLst>
          </p:cNvPr>
          <p:cNvSpPr txBox="1"/>
          <p:nvPr/>
        </p:nvSpPr>
        <p:spPr>
          <a:xfrm>
            <a:off x="4793758" y="374386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8652094-8094-4755-A77E-8C11A2901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930" y="4153931"/>
            <a:ext cx="3669896" cy="2508773"/>
          </a:xfrm>
          <a:prstGeom prst="rect">
            <a:avLst/>
          </a:prstGeom>
        </p:spPr>
      </p:pic>
      <p:sp>
        <p:nvSpPr>
          <p:cNvPr id="17" name="Frame 16">
            <a:extLst>
              <a:ext uri="{FF2B5EF4-FFF2-40B4-BE49-F238E27FC236}">
                <a16:creationId xmlns:a16="http://schemas.microsoft.com/office/drawing/2014/main" id="{2E53B58B-3EB4-46D9-AEDC-4A9B5CE8758D}"/>
              </a:ext>
            </a:extLst>
          </p:cNvPr>
          <p:cNvSpPr/>
          <p:nvPr/>
        </p:nvSpPr>
        <p:spPr>
          <a:xfrm>
            <a:off x="2946860" y="6260676"/>
            <a:ext cx="3788036" cy="402028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29CFD4C-42CE-4B27-8ED6-252791CA73FB}"/>
              </a:ext>
            </a:extLst>
          </p:cNvPr>
          <p:cNvSpPr/>
          <p:nvPr/>
        </p:nvSpPr>
        <p:spPr>
          <a:xfrm rot="2302195">
            <a:off x="9042180" y="3315364"/>
            <a:ext cx="218272" cy="4682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102B24A5-8AA8-403F-8D1C-64087B83A961}"/>
              </a:ext>
            </a:extLst>
          </p:cNvPr>
          <p:cNvSpPr/>
          <p:nvPr/>
        </p:nvSpPr>
        <p:spPr>
          <a:xfrm rot="19462673">
            <a:off x="10391443" y="3312388"/>
            <a:ext cx="236458" cy="462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B185D2A-FCF9-4005-85CF-BCEE6E728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881" y="3694395"/>
            <a:ext cx="3262705" cy="22489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F00F6CD-30BE-47BF-90FB-4D6F3B36C1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15" y="3743867"/>
            <a:ext cx="2178592" cy="169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9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0BABD4-D8B3-4BA7-B31D-7DBBCF3F3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01" y="618262"/>
            <a:ext cx="10487264" cy="5516208"/>
          </a:xfrm>
        </p:spPr>
      </p:pic>
    </p:spTree>
    <p:extLst>
      <p:ext uri="{BB962C8B-B14F-4D97-AF65-F5344CB8AC3E}">
        <p14:creationId xmlns:p14="http://schemas.microsoft.com/office/powerpoint/2010/main" val="3583260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0C44-0C3D-4DBC-BB49-E23195EA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98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– default feature in Module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33198-D413-4024-A7E7-F16B262EC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15" y="1315170"/>
            <a:ext cx="3718882" cy="3002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F390DC-6CA7-4F76-8DCA-D6A205B6D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549" y="1315170"/>
            <a:ext cx="5164584" cy="235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93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4CA9-7FCA-4B8A-95D2-B6F3AC945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– Aggregate Modules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FAD9E-11E1-406E-9398-BBD853693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865" y="1879080"/>
            <a:ext cx="3656152" cy="1549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0F1816-E186-4E63-B8DE-DA4DDA9AF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454" y="2263039"/>
            <a:ext cx="4948008" cy="826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BB088F-7FEF-4B58-AB32-78F99D38EF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74" y="1668627"/>
            <a:ext cx="2559877" cy="2104383"/>
          </a:xfrm>
          <a:prstGeom prst="rect">
            <a:avLst/>
          </a:prstGeom>
        </p:spPr>
      </p:pic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55B46393-5FEB-4588-AFC9-D2150BE84811}"/>
              </a:ext>
            </a:extLst>
          </p:cNvPr>
          <p:cNvSpPr/>
          <p:nvPr/>
        </p:nvSpPr>
        <p:spPr>
          <a:xfrm>
            <a:off x="2760955" y="936977"/>
            <a:ext cx="2059619" cy="1096010"/>
          </a:xfrm>
          <a:prstGeom prst="curvedDownArrow">
            <a:avLst>
              <a:gd name="adj1" fmla="val 14943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14779534-BC6F-4F08-82B5-90BA6501A348}"/>
              </a:ext>
            </a:extLst>
          </p:cNvPr>
          <p:cNvSpPr/>
          <p:nvPr/>
        </p:nvSpPr>
        <p:spPr>
          <a:xfrm rot="21181296">
            <a:off x="7352727" y="709139"/>
            <a:ext cx="2084829" cy="1201650"/>
          </a:xfrm>
          <a:prstGeom prst="curvedDownArrow">
            <a:avLst>
              <a:gd name="adj1" fmla="val 14943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87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4109B-5F68-4772-B902-5227B6B09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99" y="831326"/>
            <a:ext cx="9810020" cy="5196612"/>
          </a:xfrm>
        </p:spPr>
      </p:pic>
    </p:spTree>
    <p:extLst>
      <p:ext uri="{BB962C8B-B14F-4D97-AF65-F5344CB8AC3E}">
        <p14:creationId xmlns:p14="http://schemas.microsoft.com/office/powerpoint/2010/main" val="25868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B9825C-935A-471B-9D3A-45FD5E8DE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62" y="760304"/>
            <a:ext cx="10061753" cy="5418553"/>
          </a:xfrm>
        </p:spPr>
      </p:pic>
    </p:spTree>
    <p:extLst>
      <p:ext uri="{BB962C8B-B14F-4D97-AF65-F5344CB8AC3E}">
        <p14:creationId xmlns:p14="http://schemas.microsoft.com/office/powerpoint/2010/main" val="98157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050284-C13C-4EBC-94E6-6B51016F5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53" y="840202"/>
            <a:ext cx="10040636" cy="5507331"/>
          </a:xfrm>
        </p:spPr>
      </p:pic>
    </p:spTree>
    <p:extLst>
      <p:ext uri="{BB962C8B-B14F-4D97-AF65-F5344CB8AC3E}">
        <p14:creationId xmlns:p14="http://schemas.microsoft.com/office/powerpoint/2010/main" val="320335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B717CC-E334-4526-91DF-E20606C3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18" y="644894"/>
            <a:ext cx="10424746" cy="5665623"/>
          </a:xfrm>
        </p:spPr>
      </p:pic>
    </p:spTree>
    <p:extLst>
      <p:ext uri="{BB962C8B-B14F-4D97-AF65-F5344CB8AC3E}">
        <p14:creationId xmlns:p14="http://schemas.microsoft.com/office/powerpoint/2010/main" val="282838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ED97-7307-4C77-92CD-E2796C3B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C9B7F-0C34-4D1C-822E-0F36B125EDF1}"/>
              </a:ext>
            </a:extLst>
          </p:cNvPr>
          <p:cNvSpPr txBox="1"/>
          <p:nvPr/>
        </p:nvSpPr>
        <p:spPr>
          <a:xfrm>
            <a:off x="2266025" y="1176148"/>
            <a:ext cx="609452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Hello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Everyone"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sorry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"Sorry everyone"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//create object of class Hello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//function call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sorry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63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893BC6-7847-4157-B4AD-2037322A8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26" y="733670"/>
            <a:ext cx="9944965" cy="5565869"/>
          </a:xfrm>
        </p:spPr>
      </p:pic>
    </p:spTree>
    <p:extLst>
      <p:ext uri="{BB962C8B-B14F-4D97-AF65-F5344CB8AC3E}">
        <p14:creationId xmlns:p14="http://schemas.microsoft.com/office/powerpoint/2010/main" val="3064903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BC1A-A16A-4405-9503-2643F19B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35EAD-5A73-4A77-9673-F24B2E96F751}"/>
              </a:ext>
            </a:extLst>
          </p:cNvPr>
          <p:cNvSpPr txBox="1"/>
          <p:nvPr/>
        </p:nvSpPr>
        <p:spPr>
          <a:xfrm>
            <a:off x="224161" y="1067825"/>
            <a:ext cx="522672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{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"constructor called"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}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{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}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//create object of class Hello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//automatically calls constructor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Hrutika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030D3A-EB30-4C45-82BC-0D15CDE7ADFE}"/>
              </a:ext>
            </a:extLst>
          </p:cNvPr>
          <p:cNvSpPr txBox="1"/>
          <p:nvPr/>
        </p:nvSpPr>
        <p:spPr>
          <a:xfrm>
            <a:off x="6335697" y="920621"/>
            <a:ext cx="5542625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{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"constructor called"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}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{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}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//create object of class Hello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Hrutika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54BFF17-DE51-4DCF-BAA9-FB03232AB4B4}"/>
              </a:ext>
            </a:extLst>
          </p:cNvPr>
          <p:cNvSpPr/>
          <p:nvPr/>
        </p:nvSpPr>
        <p:spPr>
          <a:xfrm>
            <a:off x="5362113" y="2831977"/>
            <a:ext cx="973584" cy="315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886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2129</Words>
  <Application>Microsoft Office PowerPoint</Application>
  <PresentationFormat>Widescreen</PresentationFormat>
  <Paragraphs>272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ECMA6  OOP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Example</vt:lpstr>
      <vt:lpstr>Classes in ES6</vt:lpstr>
      <vt:lpstr>PowerPoint Presentation</vt:lpstr>
      <vt:lpstr>PowerPoint Presentation</vt:lpstr>
      <vt:lpstr>Inheritance in ES6</vt:lpstr>
      <vt:lpstr>Example</vt:lpstr>
      <vt:lpstr>Example</vt:lpstr>
      <vt:lpstr>Example – Multilevel Inheritance</vt:lpstr>
      <vt:lpstr>PowerPoint Presentation</vt:lpstr>
      <vt:lpstr>PowerPoint Presentation</vt:lpstr>
      <vt:lpstr>Example</vt:lpstr>
      <vt:lpstr>Example – default feature in Module</vt:lpstr>
      <vt:lpstr>Example – Aggregate 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ECMA6  OOP Introduction</dc:title>
  <dc:creator>Sunanda Naik</dc:creator>
  <cp:lastModifiedBy>Sunanda Naik</cp:lastModifiedBy>
  <cp:revision>18</cp:revision>
  <dcterms:created xsi:type="dcterms:W3CDTF">2021-07-02T18:23:20Z</dcterms:created>
  <dcterms:modified xsi:type="dcterms:W3CDTF">2021-07-03T08:01:39Z</dcterms:modified>
</cp:coreProperties>
</file>