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0" r:id="rId3"/>
    <p:sldId id="271" r:id="rId4"/>
    <p:sldId id="281" r:id="rId5"/>
    <p:sldId id="282" r:id="rId6"/>
    <p:sldId id="272" r:id="rId7"/>
    <p:sldId id="273" r:id="rId8"/>
    <p:sldId id="283" r:id="rId9"/>
    <p:sldId id="274" r:id="rId10"/>
    <p:sldId id="284" r:id="rId11"/>
    <p:sldId id="275" r:id="rId12"/>
    <p:sldId id="276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7" r:id="rId22"/>
    <p:sldId id="285" r:id="rId23"/>
    <p:sldId id="278" r:id="rId24"/>
    <p:sldId id="279" r:id="rId25"/>
    <p:sldId id="280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EFF2-DC83-43A7-BAE8-6FA21EE35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A5E2-F0CF-4A49-AE60-266F7FB4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E390-13C0-4DF1-8265-D992DA3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89ED-0588-464B-8A5C-E6B6E19C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6396-1EA7-4906-8DE4-174733BA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B843-F1F6-4BCA-9431-008F2FF5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BAAA-FC41-4DD2-849C-179BD4241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29B9-086C-4216-8A36-941F1443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7782-A15A-409F-A1A6-F0ACB466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38F3-B4AA-4312-A0FD-61476CB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3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F0D44-15E4-412B-A179-FF5A93FEE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4C0C-2F4A-4944-84DE-755EC4C6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3798-773B-4CD7-A863-607FC465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6E29-F2F9-4B00-ABB2-E740ED18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7B86-96E2-48C6-9096-BBEC1F1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34DE-CEF9-4934-88A0-F6262D2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E3D3-9EC7-4A37-B0DA-0304206B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7835-DED4-4955-82CF-1E8854D9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D7AF-676F-406C-BBAC-EE7620D6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A1FA-8385-4872-A6FC-52710D5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0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86A8-5405-478B-B2D3-26DDDD3F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A5D2-5A3E-4074-A7F8-C247A25B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4CB3-B0D2-4585-8794-CFEE114D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1117-14E1-4BE3-B46F-F98BA458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043A-1F9F-435A-AF34-D79539DD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C6E3-6548-4A90-9FA0-127178C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CF7F-6799-48A9-81A9-FD420AC8B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84E2A-93E1-43A1-8E9C-CEDE0F6F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EF50-6777-4105-B8E6-52AD369D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F816-467E-438D-BE9A-6E3CCF0B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65C3D-9AD2-482C-9E64-303C424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6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2AE3-903C-4733-9B22-45B7ED4F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C4E-E5BA-498A-9716-84643D29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FF02E-5D32-40C2-A861-DBD8AD82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D72A9-BBF8-4834-B108-1B6837174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0E6A-17EB-4592-9873-86C008350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D2DD-0F9D-49E0-BFBC-6774F88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79BE8-5CEC-4ED4-A8C4-CC0108FF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4C976-384E-404A-B582-A171ADD5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9F63-CEC4-44E6-BFC4-AD89257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F790F-0214-44A3-A497-9BC3D3C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63758-2317-427F-98F7-3373F8C8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94D4-B56B-4396-A9A9-31248F2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59199-03E5-4A76-BECD-C37254C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A6CEA-C94B-42B4-97EC-3F9CBBE7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5E4B-A2D1-4F50-BF0F-83FC922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20A3-8F02-4E64-8EA9-B0181EB1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DD9D-B5B5-402B-99EE-734FAD9C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1715-72ED-4FAD-98FD-7037343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58AF-AE08-4408-BEF3-4F16D25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CFA8-93A8-4F36-9870-76A9223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AEC5-9BDB-4276-ABE4-01D8D619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9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46E8-8E78-455C-B63B-3FD10D66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50268-003B-4D44-A59E-903DBA4C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FB3E9-CD65-4332-BBF2-1C3E7C43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1791F-2607-48FD-B4B2-FBE94D56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D7B18-9B1B-4BA0-81E7-CF386D12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DF4C-F423-4642-A40C-8DA401C2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640EE-DF1E-4C0B-852A-0184B866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E9F3-D25F-4127-B301-3F4FD5C5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0AE4-7645-40C4-BCC2-C39CD054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15C0-2805-4C97-A62C-39FDE6F9BB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69A7-9D3B-4107-9C29-2766A8019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6619-0D86-40CE-8AD9-6FCE644B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46F6-8A19-4815-BD55-8FDBFC5F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6EF3-FE37-4651-A77B-B41551FBC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br>
              <a:rPr lang="en-US" dirty="0"/>
            </a:br>
            <a:r>
              <a:rPr lang="en-US" dirty="0"/>
              <a:t>Promise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BB9-6621-4558-9EF8-B9CFC54B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365125"/>
            <a:ext cx="10590320" cy="709073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08090A"/>
                </a:solidFill>
                <a:effectLst/>
                <a:latin typeface="-apple-system"/>
              </a:rPr>
              <a:t>Retrieving Data from Promise: then() &amp; catch()</a:t>
            </a:r>
            <a:br>
              <a:rPr lang="en-US" i="0" dirty="0">
                <a:solidFill>
                  <a:srgbClr val="08090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0D0F3-A3D4-4A34-8E05-357B12CBAB5E}"/>
              </a:ext>
            </a:extLst>
          </p:cNvPr>
          <p:cNvSpPr txBox="1"/>
          <p:nvPr/>
        </p:nvSpPr>
        <p:spPr>
          <a:xfrm>
            <a:off x="763480" y="1074198"/>
            <a:ext cx="10759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JavaScript, we often struggle to deal with asynchronous operations . There comes the concept of Promise, with which we can deal with those operations. To understand how to retrieve data from a Promise, the then &amp; catch concept is very important.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B329E-B838-4D14-A6D8-11502B4476FB}"/>
              </a:ext>
            </a:extLst>
          </p:cNvPr>
          <p:cNvSpPr txBox="1"/>
          <p:nvPr/>
        </p:nvSpPr>
        <p:spPr>
          <a:xfrm>
            <a:off x="685800" y="2136338"/>
            <a:ext cx="541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First of all, let's create a promise for example.</a:t>
            </a:r>
          </a:p>
          <a:p>
            <a:r>
              <a:rPr lang="en-IN" dirty="0" err="1"/>
              <a:t>const</a:t>
            </a:r>
            <a:r>
              <a:rPr lang="en-IN" dirty="0"/>
              <a:t> addition = (a, b) =&gt;</a:t>
            </a:r>
          </a:p>
          <a:p>
            <a:r>
              <a:rPr lang="en-IN" dirty="0"/>
              <a:t>  new Promise((resolve, reject) =&gt; {</a:t>
            </a:r>
          </a:p>
          <a:p>
            <a:r>
              <a:rPr lang="en-IN" dirty="0"/>
              <a:t>    if (</a:t>
            </a:r>
            <a:r>
              <a:rPr lang="en-IN" dirty="0" err="1"/>
              <a:t>typeof</a:t>
            </a:r>
            <a:r>
              <a:rPr lang="en-IN" dirty="0"/>
              <a:t> a == "number" &amp;&amp; </a:t>
            </a:r>
            <a:r>
              <a:rPr lang="en-IN" dirty="0" err="1"/>
              <a:t>typeof</a:t>
            </a:r>
            <a:r>
              <a:rPr lang="en-IN" dirty="0"/>
              <a:t> b == "number") {</a:t>
            </a:r>
          </a:p>
          <a:p>
            <a:r>
              <a:rPr lang="en-IN" dirty="0"/>
              <a:t>      resolve(a + b);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reject ("Not a Number")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1547C-A5E1-49D5-9CA3-58F1DE1D4BE2}"/>
              </a:ext>
            </a:extLst>
          </p:cNvPr>
          <p:cNvSpPr txBox="1"/>
          <p:nvPr/>
        </p:nvSpPr>
        <p:spPr>
          <a:xfrm>
            <a:off x="685800" y="5223904"/>
            <a:ext cx="11343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When we execute the Promise that we created in the above example, if it is resolved, the then block is executed and we can get the result from the </a:t>
            </a:r>
            <a:r>
              <a:rPr lang="en-IN" dirty="0" err="1"/>
              <a:t>callback</a:t>
            </a:r>
            <a:r>
              <a:rPr lang="en-IN" dirty="0"/>
              <a:t> function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3FCAE-5484-4893-A201-25F0EB5B37CF}"/>
              </a:ext>
            </a:extLst>
          </p:cNvPr>
          <p:cNvSpPr txBox="1"/>
          <p:nvPr/>
        </p:nvSpPr>
        <p:spPr>
          <a:xfrm>
            <a:off x="685800" y="6003146"/>
            <a:ext cx="1127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Promise will be rejected if any of the values of a or b is not a number &amp; will be captured in the catch block.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64A3F-6F95-4945-AD84-34DE9959BFCB}"/>
              </a:ext>
            </a:extLst>
          </p:cNvPr>
          <p:cNvSpPr txBox="1"/>
          <p:nvPr/>
        </p:nvSpPr>
        <p:spPr>
          <a:xfrm>
            <a:off x="6143348" y="2136338"/>
            <a:ext cx="2627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addition(10, 5)</a:t>
            </a:r>
          </a:p>
          <a:p>
            <a:r>
              <a:rPr lang="en-IN" dirty="0"/>
              <a:t>  .then((response) =&gt; {</a:t>
            </a:r>
          </a:p>
          <a:p>
            <a:r>
              <a:rPr lang="en-IN" dirty="0"/>
              <a:t>    console.log(response);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7E2A-5919-4540-ABA1-043C95D23FA7}"/>
              </a:ext>
            </a:extLst>
          </p:cNvPr>
          <p:cNvSpPr txBox="1"/>
          <p:nvPr/>
        </p:nvSpPr>
        <p:spPr>
          <a:xfrm>
            <a:off x="9352996" y="2090690"/>
            <a:ext cx="28390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addition(10, "5") </a:t>
            </a:r>
          </a:p>
          <a:p>
            <a:r>
              <a:rPr lang="en-IN" dirty="0"/>
              <a:t>  .then((response) =&gt; {</a:t>
            </a:r>
          </a:p>
          <a:p>
            <a:r>
              <a:rPr lang="en-IN" dirty="0"/>
              <a:t>    console.log(response);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8734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8DE9BB-5753-4A68-9189-9852A3A9734F}"/>
              </a:ext>
            </a:extLst>
          </p:cNvPr>
          <p:cNvSpPr txBox="1"/>
          <p:nvPr/>
        </p:nvSpPr>
        <p:spPr>
          <a:xfrm>
            <a:off x="0" y="443931"/>
            <a:ext cx="595469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"Fetching Data, Please wait..."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 am Failure"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onfulfilment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onrejection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onfulfilment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onrejection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//since prom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is getting called twice, thus we do method chaining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//console.log(prom(true));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8EE23-EF30-49BA-AF1F-03EE433F1BE8}"/>
              </a:ext>
            </a:extLst>
          </p:cNvPr>
          <p:cNvSpPr txBox="1"/>
          <p:nvPr/>
        </p:nvSpPr>
        <p:spPr>
          <a:xfrm>
            <a:off x="6022020" y="659375"/>
            <a:ext cx="61699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"Fetching Data, Please wait..."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 am Failure"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//since prom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is getting called twice, thus we do method chaining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//console.log(prom(true));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64930A-5DB2-400A-A36D-325E239A0901}"/>
              </a:ext>
            </a:extLst>
          </p:cNvPr>
          <p:cNvSpPr/>
          <p:nvPr/>
        </p:nvSpPr>
        <p:spPr>
          <a:xfrm>
            <a:off x="5060272" y="2556769"/>
            <a:ext cx="1177034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4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FBAB-ABA8-4F4B-87E3-5AC9DB49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 Calculate Division using Promise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7E35-6C0F-457A-B393-EBB751F64718}"/>
              </a:ext>
            </a:extLst>
          </p:cNvPr>
          <p:cNvSpPr txBox="1"/>
          <p:nvPr/>
        </p:nvSpPr>
        <p:spPr>
          <a:xfrm>
            <a:off x="925496" y="994300"/>
            <a:ext cx="848483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"Fetching Data, Please wait..."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`Your answer is: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`Failed to Divide`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//since prom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is getting called twice, thus we do method chaining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2738-3A57-4FBE-ACAC-17DB06E9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Promise in ES6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C812-7161-4CBC-8578-A9118AEE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1118586"/>
            <a:ext cx="10306235" cy="5058377"/>
          </a:xfrm>
        </p:spPr>
        <p:txBody>
          <a:bodyPr>
            <a:normAutofit/>
          </a:bodyPr>
          <a:lstStyle/>
          <a:p>
            <a:r>
              <a:rPr lang="en-US" sz="2400" dirty="0"/>
              <a:t>Promise is first the code has to be executed then only you will receive the output.</a:t>
            </a:r>
          </a:p>
          <a:p>
            <a:r>
              <a:rPr lang="en-US" sz="2000" dirty="0"/>
              <a:t>Promise is an object that returns a value which you hope to receive in the future, but not now.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 is a data type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ECMA"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//sun output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Here without executing the </a:t>
            </a:r>
            <a:r>
              <a:rPr lang="en-US" sz="1600" dirty="0" err="1">
                <a:latin typeface="Consolas" panose="020B0609020204030204" pitchFamily="49" charset="0"/>
              </a:rPr>
              <a:t>settimeout</a:t>
            </a:r>
            <a:r>
              <a:rPr lang="en-US" sz="1600" dirty="0">
                <a:latin typeface="Consolas" panose="020B0609020204030204" pitchFamily="49" charset="0"/>
              </a:rPr>
              <a:t> function code, alert(a) is executed.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10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B7FA-3CE9-46D4-9D4B-557B5B30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665824"/>
            <a:ext cx="11132598" cy="6192175"/>
          </a:xfrm>
        </p:spPr>
        <p:txBody>
          <a:bodyPr>
            <a:normAutofit/>
          </a:bodyPr>
          <a:lstStyle/>
          <a:p>
            <a:r>
              <a:rPr lang="en-US" sz="2400" dirty="0"/>
              <a:t>Now Using Promise: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 is a data type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resolved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ECMA"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//alert(a); //sun output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2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C61FE20-4D3A-45D3-AD5D-2A7920DA94FD}"/>
              </a:ext>
            </a:extLst>
          </p:cNvPr>
          <p:cNvSpPr/>
          <p:nvPr/>
        </p:nvSpPr>
        <p:spPr>
          <a:xfrm>
            <a:off x="1118586" y="1961965"/>
            <a:ext cx="6027938" cy="2112885"/>
          </a:xfrm>
          <a:prstGeom prst="frame">
            <a:avLst>
              <a:gd name="adj1" fmla="val 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0E1847-93DB-441E-B250-44F5DB75987D}"/>
              </a:ext>
            </a:extLst>
          </p:cNvPr>
          <p:cNvCxnSpPr/>
          <p:nvPr/>
        </p:nvCxnSpPr>
        <p:spPr>
          <a:xfrm flipV="1">
            <a:off x="6347534" y="1571348"/>
            <a:ext cx="1038687" cy="39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E36AE4-DF5F-4FD7-A1E2-469E760F5A2F}"/>
              </a:ext>
            </a:extLst>
          </p:cNvPr>
          <p:cNvSpPr txBox="1"/>
          <p:nvPr/>
        </p:nvSpPr>
        <p:spPr>
          <a:xfrm>
            <a:off x="7315200" y="1386682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Producing Code</a:t>
            </a:r>
            <a:endParaRPr lang="en-IN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22B160A-05CF-42E7-942E-FC92A12BDEF0}"/>
              </a:ext>
            </a:extLst>
          </p:cNvPr>
          <p:cNvSpPr/>
          <p:nvPr/>
        </p:nvSpPr>
        <p:spPr>
          <a:xfrm>
            <a:off x="994299" y="4128116"/>
            <a:ext cx="2885243" cy="639192"/>
          </a:xfrm>
          <a:prstGeom prst="frame">
            <a:avLst>
              <a:gd name="adj1" fmla="val 6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00FBA2-CA71-4543-AE25-A3244600EBDD}"/>
              </a:ext>
            </a:extLst>
          </p:cNvPr>
          <p:cNvCxnSpPr/>
          <p:nvPr/>
        </p:nvCxnSpPr>
        <p:spPr>
          <a:xfrm>
            <a:off x="3879542" y="4598633"/>
            <a:ext cx="1100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EEF3DE-F1E3-44E1-BD40-6850F624DAB6}"/>
              </a:ext>
            </a:extLst>
          </p:cNvPr>
          <p:cNvSpPr txBox="1"/>
          <p:nvPr/>
        </p:nvSpPr>
        <p:spPr>
          <a:xfrm>
            <a:off x="4966426" y="439797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Consuming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2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1492-EFC7-4A85-AB88-43AAF8C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32" y="681037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Why need Promise?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7083-2544-47FF-BB72-3F038FD0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2" y="1402672"/>
            <a:ext cx="10412767" cy="4774291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always </a:t>
            </a:r>
            <a:r>
              <a:rPr lang="en-US" sz="2400" b="1" dirty="0"/>
              <a:t>synchronous</a:t>
            </a:r>
            <a:r>
              <a:rPr lang="en-US" sz="2400" dirty="0"/>
              <a:t> and single-threaded language.</a:t>
            </a:r>
          </a:p>
          <a:p>
            <a:r>
              <a:rPr lang="en-US" sz="2400" dirty="0"/>
              <a:t>It means JavaScript never wait for code or function result when they take some time.</a:t>
            </a:r>
          </a:p>
          <a:p>
            <a:r>
              <a:rPr lang="en-US" sz="2400" dirty="0"/>
              <a:t>JavaScript directly executes next code.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235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594-8ECB-44DD-8854-6CFBD8E5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45F3-2A65-4F3A-ACFF-F44DEBCCD9FD}"/>
              </a:ext>
            </a:extLst>
          </p:cNvPr>
          <p:cNvSpPr txBox="1"/>
          <p:nvPr/>
        </p:nvSpPr>
        <p:spPr>
          <a:xfrm>
            <a:off x="838199" y="1053652"/>
            <a:ext cx="87052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"Normal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data:"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"timer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data:"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data:"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 order: 1 3 3, which is not expected so promise is used.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Consolas" panose="020B0609020204030204" pitchFamily="49" charset="0"/>
              </a:rPr>
              <a:t>So to resolve this issue, we use Promise.</a:t>
            </a:r>
          </a:p>
        </p:txBody>
      </p:sp>
    </p:spTree>
    <p:extLst>
      <p:ext uri="{BB962C8B-B14F-4D97-AF65-F5344CB8AC3E}">
        <p14:creationId xmlns:p14="http://schemas.microsoft.com/office/powerpoint/2010/main" val="419437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AAE0-9335-4AC4-A7B2-7E260637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772357"/>
            <a:ext cx="10643586" cy="54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 !! Code is executed"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 //prints Promise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A05D-75DA-4AF5-9894-48FD059ED55C}"/>
              </a:ext>
            </a:extLst>
          </p:cNvPr>
          <p:cNvSpPr txBox="1"/>
          <p:nvPr/>
        </p:nvSpPr>
        <p:spPr>
          <a:xfrm>
            <a:off x="6032007" y="772357"/>
            <a:ext cx="58729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//even object can be passed here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 //prints Promise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1ECF6-C008-41E1-96EA-CEF50D360805}"/>
              </a:ext>
            </a:extLst>
          </p:cNvPr>
          <p:cNvCxnSpPr/>
          <p:nvPr/>
        </p:nvCxnSpPr>
        <p:spPr>
          <a:xfrm>
            <a:off x="5823751" y="79899"/>
            <a:ext cx="0" cy="648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A93C-A4FA-47E7-A264-91698C83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914399"/>
            <a:ext cx="10359501" cy="5262563"/>
          </a:xfrm>
        </p:spPr>
        <p:txBody>
          <a:bodyPr>
            <a:normAutofit/>
          </a:bodyPr>
          <a:lstStyle/>
          <a:p>
            <a:r>
              <a:rPr lang="en-US" sz="2400" dirty="0"/>
              <a:t>If Promise is rejected,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//resolve({name:"Sun",age:33}); //even object can be passed here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 issues"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 //prints Promise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"catch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block"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849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A8A3-4861-496D-AC56-55470F5D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Promise Chaining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9E662-9944-4D1B-A11C-55A0B01553AC}"/>
              </a:ext>
            </a:extLst>
          </p:cNvPr>
          <p:cNvSpPr txBox="1"/>
          <p:nvPr/>
        </p:nvSpPr>
        <p:spPr>
          <a:xfrm>
            <a:off x="935115" y="961332"/>
            <a:ext cx="103313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"https://dummy.restapiexample.com/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/v1/employees"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call 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//Promise Chaining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"2nd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output:"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9F36F-2DAC-4F04-AFC5-A7E94699176E}"/>
              </a:ext>
            </a:extLst>
          </p:cNvPr>
          <p:cNvSpPr txBox="1"/>
          <p:nvPr/>
        </p:nvSpPr>
        <p:spPr>
          <a:xfrm>
            <a:off x="6891290" y="2630230"/>
            <a:ext cx="43655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"1st:"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"2nd:"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"catch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block"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074CB-BA72-48DE-8EB4-2224118F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75" y="538362"/>
            <a:ext cx="9461355" cy="5764783"/>
          </a:xfrm>
        </p:spPr>
      </p:pic>
    </p:spTree>
    <p:extLst>
      <p:ext uri="{BB962C8B-B14F-4D97-AF65-F5344CB8AC3E}">
        <p14:creationId xmlns:p14="http://schemas.microsoft.com/office/powerpoint/2010/main" val="3134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E601-3F00-4A59-A329-C469A387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Finally in Promise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DC1A-4F60-4E6C-81A1-B14C5CBF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7" y="1065320"/>
            <a:ext cx="11153313" cy="579267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Finally block is executed  every time if the code is resolved or if the code is rejected.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},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sz="1800" b="0" dirty="0" err="1">
                <a:effectLst/>
                <a:latin typeface="Consolas" panose="020B0609020204030204" pitchFamily="49" charset="0"/>
              </a:rPr>
              <a:t>data.finally</a:t>
            </a:r>
            <a:r>
              <a:rPr lang="en-IN" sz="1800" b="0" dirty="0">
                <a:effectLst/>
                <a:latin typeface="Consolas" panose="020B0609020204030204" pitchFamily="49" charset="0"/>
              </a:rPr>
              <a:t>(()=&gt;{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 err="1">
                <a:effectLst/>
                <a:latin typeface="Consolas" panose="020B0609020204030204" pitchFamily="49" charset="0"/>
              </a:rPr>
              <a:t>console.warn</a:t>
            </a:r>
            <a:r>
              <a:rPr lang="en-IN" sz="1800" b="0" dirty="0">
                <a:effectLst/>
                <a:latin typeface="Consolas" panose="020B0609020204030204" pitchFamily="49" charset="0"/>
              </a:rPr>
              <a:t>("final block");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"1st:"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"2nd:"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"catch 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block"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031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91B7F-390E-407C-86B4-B084411C4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6" y="618261"/>
            <a:ext cx="10286578" cy="5604985"/>
          </a:xfrm>
        </p:spPr>
      </p:pic>
    </p:spTree>
    <p:extLst>
      <p:ext uri="{BB962C8B-B14F-4D97-AF65-F5344CB8AC3E}">
        <p14:creationId xmlns:p14="http://schemas.microsoft.com/office/powerpoint/2010/main" val="197894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3ADCA-2E1D-4040-B067-7493B9A57CAD}"/>
              </a:ext>
            </a:extLst>
          </p:cNvPr>
          <p:cNvSpPr txBox="1"/>
          <p:nvPr/>
        </p:nvSpPr>
        <p:spPr>
          <a:xfrm>
            <a:off x="526001" y="446427"/>
            <a:ext cx="113878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Promise.all</a:t>
            </a:r>
            <a:r>
              <a:rPr lang="en-IN" sz="2400" b="1" dirty="0"/>
              <a:t>() Method</a:t>
            </a:r>
          </a:p>
          <a:p>
            <a:endParaRPr lang="en-IN" dirty="0"/>
          </a:p>
          <a:p>
            <a:r>
              <a:rPr lang="en-IN" dirty="0"/>
              <a:t>👉 The </a:t>
            </a:r>
            <a:r>
              <a:rPr lang="en-IN" dirty="0" err="1"/>
              <a:t>Promise.all</a:t>
            </a:r>
            <a:r>
              <a:rPr lang="en-IN" dirty="0"/>
              <a:t>() method accepts an </a:t>
            </a:r>
            <a:r>
              <a:rPr lang="en-IN" dirty="0" err="1"/>
              <a:t>iterable</a:t>
            </a:r>
            <a:r>
              <a:rPr lang="en-IN" dirty="0"/>
              <a:t> Object, such as an Array of promises as an input and returns a single promise that resolves to a result array of the input promises.</a:t>
            </a:r>
          </a:p>
          <a:p>
            <a:r>
              <a:rPr lang="en-IN" dirty="0"/>
              <a:t>👉 When all input promises have been resolved or the </a:t>
            </a:r>
            <a:r>
              <a:rPr lang="en-IN" dirty="0" err="1"/>
              <a:t>iterable</a:t>
            </a:r>
            <a:r>
              <a:rPr lang="en-IN" dirty="0"/>
              <a:t> input does not contain a promise, the returned promise will be resolved.</a:t>
            </a:r>
          </a:p>
          <a:p>
            <a:r>
              <a:rPr lang="en-IN" dirty="0"/>
              <a:t>👉 It rejects immediately when an input promise rejects or non-promise throws an error and will reject with that first rejection message / error message.</a:t>
            </a:r>
          </a:p>
          <a:p>
            <a:r>
              <a:rPr lang="en-IN" dirty="0"/>
              <a:t>👉 It is often used when there are many asynchronous tasks involved that the overall code relies on to work successfully - all of the ones we want to do before we continue to execute the code.</a:t>
            </a:r>
          </a:p>
          <a:p>
            <a:r>
              <a:rPr lang="en-IN" dirty="0"/>
              <a:t>👉 This method aggregates the results of multiple promises.</a:t>
            </a:r>
          </a:p>
        </p:txBody>
      </p:sp>
    </p:spTree>
    <p:extLst>
      <p:ext uri="{BB962C8B-B14F-4D97-AF65-F5344CB8AC3E}">
        <p14:creationId xmlns:p14="http://schemas.microsoft.com/office/powerpoint/2010/main" val="150141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A3FF7-77D6-4565-8C54-8705F32DF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8" y="431830"/>
            <a:ext cx="10366060" cy="5640495"/>
          </a:xfrm>
        </p:spPr>
      </p:pic>
    </p:spTree>
    <p:extLst>
      <p:ext uri="{BB962C8B-B14F-4D97-AF65-F5344CB8AC3E}">
        <p14:creationId xmlns:p14="http://schemas.microsoft.com/office/powerpoint/2010/main" val="258088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5921-1F57-4374-B653-5073C48A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0D8FA-5C53-4596-9A6F-17C9D616AA6A}"/>
              </a:ext>
            </a:extLst>
          </p:cNvPr>
          <p:cNvSpPr txBox="1"/>
          <p:nvPr/>
        </p:nvSpPr>
        <p:spPr>
          <a:xfrm>
            <a:off x="3278078" y="0"/>
            <a:ext cx="807572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first promise has resolved!!!"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second promise has resolved!!!"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third promise has resolved!!!"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sum all values returned from 3 promises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`Results :${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`Sum is :${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47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B2D4-1734-4ED4-90A7-38571397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 Alternative Method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4EA8C-79A0-41AB-8E1E-CBF6144C7869}"/>
              </a:ext>
            </a:extLst>
          </p:cNvPr>
          <p:cNvSpPr txBox="1"/>
          <p:nvPr/>
        </p:nvSpPr>
        <p:spPr>
          <a:xfrm>
            <a:off x="1067540" y="978931"/>
            <a:ext cx="820074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promiseCall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`The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promise has resolved!!!`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promiseCall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promiseCall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promiseCall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"Third"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sum all values returned from 3 promises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`Results :${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`Sum is :${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AD87-6B02-4A5B-9F08-B47B0669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C7EC4-3D36-4B0B-B979-3E945ABF20F3}"/>
              </a:ext>
            </a:extLst>
          </p:cNvPr>
          <p:cNvSpPr txBox="1"/>
          <p:nvPr/>
        </p:nvSpPr>
        <p:spPr>
          <a:xfrm>
            <a:off x="3162670" y="625229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promise1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(resolve, 300, "resolved");</a:t>
            </a:r>
          </a:p>
          <a:p>
            <a:r>
              <a:rPr lang="en-IN" dirty="0"/>
              <a:t>}); //will be resolved after 300ms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promise2 = 93; //non-promise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promise3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(resolve, 100, "resolved2");</a:t>
            </a:r>
          </a:p>
          <a:p>
            <a:r>
              <a:rPr lang="en-IN" dirty="0"/>
              <a:t>}); // will be resolved after 100ms</a:t>
            </a:r>
          </a:p>
          <a:p>
            <a:endParaRPr lang="en-IN" dirty="0"/>
          </a:p>
          <a:p>
            <a:r>
              <a:rPr lang="en-IN" dirty="0" err="1"/>
              <a:t>Promise.all</a:t>
            </a:r>
            <a:r>
              <a:rPr lang="en-IN" dirty="0"/>
              <a:t>([promise1, promise2, promise3])</a:t>
            </a:r>
          </a:p>
          <a:p>
            <a:r>
              <a:rPr lang="en-IN" dirty="0"/>
              <a:t>  .then((values) =&gt; {</a:t>
            </a:r>
          </a:p>
          <a:p>
            <a:r>
              <a:rPr lang="en-IN" dirty="0"/>
              <a:t>    console.log(values);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//expected output: [ 'resolved', 93, 'resolved2' ]</a:t>
            </a:r>
          </a:p>
        </p:txBody>
      </p:sp>
    </p:spTree>
    <p:extLst>
      <p:ext uri="{BB962C8B-B14F-4D97-AF65-F5344CB8AC3E}">
        <p14:creationId xmlns:p14="http://schemas.microsoft.com/office/powerpoint/2010/main" val="392178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F9F1E-6935-4EDA-92E3-61B36B545BF5}"/>
              </a:ext>
            </a:extLst>
          </p:cNvPr>
          <p:cNvSpPr txBox="1"/>
          <p:nvPr/>
        </p:nvSpPr>
        <p:spPr>
          <a:xfrm>
            <a:off x="508246" y="473098"/>
            <a:ext cx="11228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Rejection of </a:t>
            </a:r>
            <a:r>
              <a:rPr lang="en-IN" b="1" dirty="0" err="1"/>
              <a:t>Promise.all</a:t>
            </a:r>
            <a:r>
              <a:rPr lang="en-IN" b="1" dirty="0"/>
              <a:t>() : Fail-Fast </a:t>
            </a:r>
            <a:r>
              <a:rPr lang="en-IN" b="1" dirty="0" err="1"/>
              <a:t>Behavior</a:t>
            </a:r>
            <a:endParaRPr lang="en-IN" b="1" dirty="0"/>
          </a:p>
          <a:p>
            <a:r>
              <a:rPr lang="en-IN" dirty="0" err="1"/>
              <a:t>Promise.all</a:t>
            </a:r>
            <a:r>
              <a:rPr lang="en-IN" dirty="0"/>
              <a:t>() shows fail-fast </a:t>
            </a:r>
            <a:r>
              <a:rPr lang="en-IN" dirty="0" err="1"/>
              <a:t>behavior</a:t>
            </a:r>
            <a:r>
              <a:rPr lang="en-IN" dirty="0"/>
              <a:t>, that is, </a:t>
            </a:r>
            <a:r>
              <a:rPr lang="en-IN" dirty="0" err="1"/>
              <a:t>Promise.all</a:t>
            </a:r>
            <a:r>
              <a:rPr lang="en-IN" dirty="0"/>
              <a:t>() asynchronously rejects with the value of the promise that rejected, if any of the passed-in elements are rejected.</a:t>
            </a:r>
          </a:p>
          <a:p>
            <a:endParaRPr lang="en-IN" dirty="0"/>
          </a:p>
          <a:p>
            <a:r>
              <a:rPr lang="en-IN" dirty="0"/>
              <a:t>For example, if we pass in two promises that resolve after a timeout and one promise that rejects immediately, then </a:t>
            </a:r>
            <a:r>
              <a:rPr lang="en-IN" dirty="0" err="1"/>
              <a:t>Promise.all</a:t>
            </a:r>
            <a:r>
              <a:rPr lang="en-IN" dirty="0"/>
              <a:t>() will reject immediately. It does not depend on if the other promises have resolved. The following example just does the same!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6CF2-39BC-49A2-8510-E0428BFF0F7A}"/>
              </a:ext>
            </a:extLst>
          </p:cNvPr>
          <p:cNvSpPr txBox="1"/>
          <p:nvPr/>
        </p:nvSpPr>
        <p:spPr>
          <a:xfrm>
            <a:off x="2940728" y="2323120"/>
            <a:ext cx="60945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const</a:t>
            </a:r>
            <a:r>
              <a:rPr lang="en-IN" sz="1400" dirty="0"/>
              <a:t> pro1 = new Promise((resolve, reject) =&gt;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setTimeout</a:t>
            </a:r>
            <a:r>
              <a:rPr lang="en-IN" sz="1400" dirty="0"/>
              <a:t>(() =&gt; resolve("one"), 1000);</a:t>
            </a:r>
          </a:p>
          <a:p>
            <a:r>
              <a:rPr lang="en-IN" sz="1400" dirty="0"/>
              <a:t>});</a:t>
            </a:r>
          </a:p>
          <a:p>
            <a:endParaRPr lang="en-IN" sz="1400" dirty="0"/>
          </a:p>
          <a:p>
            <a:r>
              <a:rPr lang="en-IN" sz="1400" dirty="0" err="1"/>
              <a:t>const</a:t>
            </a:r>
            <a:r>
              <a:rPr lang="en-IN" sz="1400" dirty="0"/>
              <a:t> pro2 = new Promise((resolve, reject) =&gt;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setTimeout</a:t>
            </a:r>
            <a:r>
              <a:rPr lang="en-IN" sz="1400" dirty="0"/>
              <a:t>(() =&gt; resolve("two"), 2000);</a:t>
            </a:r>
          </a:p>
          <a:p>
            <a:r>
              <a:rPr lang="en-IN" sz="1400" dirty="0"/>
              <a:t>});</a:t>
            </a:r>
          </a:p>
          <a:p>
            <a:endParaRPr lang="en-IN" sz="1400" dirty="0"/>
          </a:p>
          <a:p>
            <a:r>
              <a:rPr lang="en-IN" sz="1400" dirty="0" err="1"/>
              <a:t>const</a:t>
            </a:r>
            <a:r>
              <a:rPr lang="en-IN" sz="1400" dirty="0"/>
              <a:t> pro3 = new Promise((resolve, reject) =&gt;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setTimeout</a:t>
            </a:r>
            <a:r>
              <a:rPr lang="en-IN" sz="1400" dirty="0"/>
              <a:t>(() =&gt; reject("rejected"), 3000);</a:t>
            </a:r>
          </a:p>
          <a:p>
            <a:r>
              <a:rPr lang="en-IN" sz="1400" dirty="0"/>
              <a:t>});</a:t>
            </a:r>
          </a:p>
          <a:p>
            <a:endParaRPr lang="en-IN" sz="1400" dirty="0"/>
          </a:p>
          <a:p>
            <a:r>
              <a:rPr lang="en-IN" sz="1400" dirty="0" err="1"/>
              <a:t>Promise.all</a:t>
            </a:r>
            <a:r>
              <a:rPr lang="en-IN" sz="1400" dirty="0"/>
              <a:t>([pro1, pro2, pro3])</a:t>
            </a:r>
          </a:p>
          <a:p>
            <a:r>
              <a:rPr lang="en-IN" sz="1400" dirty="0"/>
              <a:t>  .then((values) =&gt; {</a:t>
            </a:r>
          </a:p>
          <a:p>
            <a:r>
              <a:rPr lang="en-IN" sz="1400" dirty="0"/>
              <a:t>    console.log(values);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.catch((error) =&gt; {</a:t>
            </a:r>
          </a:p>
          <a:p>
            <a:r>
              <a:rPr lang="en-IN" sz="1400" dirty="0"/>
              <a:t>    console.log(error);</a:t>
            </a:r>
          </a:p>
          <a:p>
            <a:r>
              <a:rPr lang="en-IN" sz="1400" dirty="0"/>
              <a:t>  });</a:t>
            </a:r>
          </a:p>
          <a:p>
            <a:endParaRPr lang="en-IN" sz="1400" dirty="0"/>
          </a:p>
          <a:p>
            <a:r>
              <a:rPr lang="en-IN" sz="1400" dirty="0"/>
              <a:t>  </a:t>
            </a:r>
            <a:r>
              <a:rPr lang="en-IN" sz="1400" dirty="0">
                <a:solidFill>
                  <a:srgbClr val="FF0000"/>
                </a:solidFill>
              </a:rPr>
              <a:t>//expected output: rejected</a:t>
            </a:r>
          </a:p>
        </p:txBody>
      </p:sp>
    </p:spTree>
    <p:extLst>
      <p:ext uri="{BB962C8B-B14F-4D97-AF65-F5344CB8AC3E}">
        <p14:creationId xmlns:p14="http://schemas.microsoft.com/office/powerpoint/2010/main" val="37092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AD02B-63DE-4C6A-BF20-1CF187CF60AD}"/>
              </a:ext>
            </a:extLst>
          </p:cNvPr>
          <p:cNvSpPr txBox="1"/>
          <p:nvPr/>
        </p:nvSpPr>
        <p:spPr>
          <a:xfrm>
            <a:off x="623655" y="696833"/>
            <a:ext cx="1139670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/>
              <a:t>Promise.any</a:t>
            </a:r>
            <a:r>
              <a:rPr lang="en-IN" sz="2800" b="1" dirty="0"/>
              <a:t>() Method</a:t>
            </a:r>
          </a:p>
          <a:p>
            <a:endParaRPr lang="en-IN" b="1" dirty="0"/>
          </a:p>
          <a:p>
            <a:r>
              <a:rPr lang="en-IN" dirty="0"/>
              <a:t>👉 The </a:t>
            </a:r>
            <a:r>
              <a:rPr lang="en-IN" dirty="0" err="1"/>
              <a:t>Promise.any</a:t>
            </a:r>
            <a:r>
              <a:rPr lang="en-IN" dirty="0"/>
              <a:t>() takes an </a:t>
            </a:r>
            <a:r>
              <a:rPr lang="en-IN" dirty="0" err="1"/>
              <a:t>iterable</a:t>
            </a:r>
            <a:r>
              <a:rPr lang="en-IN" dirty="0"/>
              <a:t> Object, such as an Array of promises as an input. Once a promise is fulfilled, a single promise is returned and the promise is resolved using the value of the promise.</a:t>
            </a:r>
          </a:p>
          <a:p>
            <a:r>
              <a:rPr lang="en-IN" dirty="0"/>
              <a:t>👉 If no promises in the </a:t>
            </a:r>
            <a:r>
              <a:rPr lang="en-IN" dirty="0" err="1"/>
              <a:t>iterable</a:t>
            </a:r>
            <a:r>
              <a:rPr lang="en-IN" dirty="0"/>
              <a:t> </a:t>
            </a:r>
            <a:r>
              <a:rPr lang="en-IN" dirty="0" err="1"/>
              <a:t>fulfill</a:t>
            </a:r>
            <a:r>
              <a:rPr lang="en-IN" dirty="0"/>
              <a:t> (if all of the given promises are rejected), then the returned promise is rejected with an </a:t>
            </a:r>
            <a:r>
              <a:rPr lang="en-IN" dirty="0" err="1"/>
              <a:t>AggregateError</a:t>
            </a:r>
            <a:r>
              <a:rPr lang="en-IN" dirty="0"/>
              <a:t> (that groups together individual errors).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</a:t>
            </a:r>
            <a:r>
              <a:rPr lang="en-US" dirty="0" err="1"/>
              <a:t>Promise.all</a:t>
            </a:r>
            <a:r>
              <a:rPr lang="en-US" dirty="0"/>
              <a:t>(), this method is used to return the first promise that fulfills.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short-circuited right after a promise is completed, so as soon as a promise is fulfilled, it will not wait for other promises to complete.</a:t>
            </a:r>
          </a:p>
          <a:p>
            <a:r>
              <a:rPr lang="en-US" dirty="0"/>
              <a:t>🔹 When a non-empty </a:t>
            </a:r>
            <a:r>
              <a:rPr lang="en-US" dirty="0" err="1"/>
              <a:t>iterable</a:t>
            </a:r>
            <a:r>
              <a:rPr lang="en-US" dirty="0"/>
              <a:t> is passed, and any of the promises fulfill, or are non-promises, then the promise returned by this method is fulfilled asynchronously.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Promise.any</a:t>
            </a:r>
            <a:r>
              <a:rPr lang="en-US" dirty="0"/>
              <a:t>() rejects with an </a:t>
            </a:r>
            <a:r>
              <a:rPr lang="en-US" dirty="0" err="1"/>
              <a:t>AggregateError</a:t>
            </a:r>
            <a:r>
              <a:rPr lang="en-US" dirty="0"/>
              <a:t> if no promise fulfils.</a:t>
            </a:r>
          </a:p>
          <a:p>
            <a:r>
              <a:rPr lang="en-US" dirty="0"/>
              <a:t>🔹 The </a:t>
            </a:r>
            <a:r>
              <a:rPr lang="en-US" dirty="0" err="1"/>
              <a:t>AggregateError</a:t>
            </a:r>
            <a:r>
              <a:rPr lang="en-US" dirty="0"/>
              <a:t> object represents an error when several errors need to be wrapped in a single error. It is thrown when multiple errors need to be reported by an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83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F003-B4CE-4956-8636-4BEA6D40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2809D-6AFC-495A-9821-E3A9F362951B}"/>
              </a:ext>
            </a:extLst>
          </p:cNvPr>
          <p:cNvSpPr txBox="1"/>
          <p:nvPr/>
        </p:nvSpPr>
        <p:spPr>
          <a:xfrm>
            <a:off x="3544409" y="365126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SlowlyDone</a:t>
            </a:r>
            <a:r>
              <a:rPr lang="en-IN" dirty="0"/>
              <a:t>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(resolve, 500, "Done slowly");</a:t>
            </a:r>
          </a:p>
          <a:p>
            <a:r>
              <a:rPr lang="en-IN" dirty="0"/>
              <a:t>}); //resolves after 500ms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QuicklyDone</a:t>
            </a:r>
            <a:r>
              <a:rPr lang="en-IN" dirty="0"/>
              <a:t>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(resolve, 100, "Done quickly");</a:t>
            </a:r>
          </a:p>
          <a:p>
            <a:r>
              <a:rPr lang="en-IN" dirty="0"/>
              <a:t>}); //resolves after 100ms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Rejection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(reject, 100, "Rejected"); //always rejected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Promise.any</a:t>
            </a:r>
            <a:r>
              <a:rPr lang="en-IN" dirty="0"/>
              <a:t>([</a:t>
            </a:r>
            <a:r>
              <a:rPr lang="en-IN" dirty="0" err="1"/>
              <a:t>SlowlyDone</a:t>
            </a:r>
            <a:r>
              <a:rPr lang="en-IN" dirty="0"/>
              <a:t>, </a:t>
            </a:r>
            <a:r>
              <a:rPr lang="en-IN" dirty="0" err="1"/>
              <a:t>QuicklyDone</a:t>
            </a:r>
            <a:r>
              <a:rPr lang="en-IN" dirty="0"/>
              <a:t>, Rejection])</a:t>
            </a:r>
          </a:p>
          <a:p>
            <a:r>
              <a:rPr lang="en-IN" dirty="0"/>
              <a:t>  .then((value) =&gt; {</a:t>
            </a:r>
          </a:p>
          <a:p>
            <a:r>
              <a:rPr lang="en-IN" dirty="0"/>
              <a:t>    console.log(value);</a:t>
            </a:r>
          </a:p>
          <a:p>
            <a:r>
              <a:rPr lang="en-IN" dirty="0"/>
              <a:t>    //  </a:t>
            </a:r>
            <a:r>
              <a:rPr lang="en-IN" dirty="0" err="1"/>
              <a:t>QuicklyDone</a:t>
            </a:r>
            <a:r>
              <a:rPr lang="en-IN" dirty="0"/>
              <a:t> fulfils first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//expected output: Done quickly</a:t>
            </a:r>
          </a:p>
        </p:txBody>
      </p:sp>
    </p:spTree>
    <p:extLst>
      <p:ext uri="{BB962C8B-B14F-4D97-AF65-F5344CB8AC3E}">
        <p14:creationId xmlns:p14="http://schemas.microsoft.com/office/powerpoint/2010/main" val="25357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358AE-466B-455F-BF79-3B017D935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32" y="680404"/>
            <a:ext cx="9695057" cy="5620461"/>
          </a:xfrm>
        </p:spPr>
      </p:pic>
    </p:spTree>
    <p:extLst>
      <p:ext uri="{BB962C8B-B14F-4D97-AF65-F5344CB8AC3E}">
        <p14:creationId xmlns:p14="http://schemas.microsoft.com/office/powerpoint/2010/main" val="210801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37742-A132-4B85-B13D-860B08140511}"/>
              </a:ext>
            </a:extLst>
          </p:cNvPr>
          <p:cNvSpPr txBox="1"/>
          <p:nvPr/>
        </p:nvSpPr>
        <p:spPr>
          <a:xfrm>
            <a:off x="659166" y="434045"/>
            <a:ext cx="1153283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/>
              <a:t>Promise.prototype.finally</a:t>
            </a:r>
            <a:r>
              <a:rPr lang="en-IN" sz="2800" b="1" dirty="0"/>
              <a:t>()</a:t>
            </a:r>
          </a:p>
          <a:p>
            <a:r>
              <a:rPr lang="en-IN" dirty="0"/>
              <a:t>👉 The finally() method returns a Promise.</a:t>
            </a:r>
          </a:p>
          <a:p>
            <a:r>
              <a:rPr lang="en-IN" dirty="0"/>
              <a:t>👉 When a Promise is completed, either resolved or </a:t>
            </a:r>
            <a:r>
              <a:rPr lang="en-IN" dirty="0" err="1"/>
              <a:t>rejected,this</a:t>
            </a:r>
            <a:r>
              <a:rPr lang="en-IN" dirty="0"/>
              <a:t> specified </a:t>
            </a:r>
            <a:r>
              <a:rPr lang="en-IN" dirty="0" err="1"/>
              <a:t>callback</a:t>
            </a:r>
            <a:r>
              <a:rPr lang="en-IN" dirty="0"/>
              <a:t> function is executed.</a:t>
            </a:r>
          </a:p>
          <a:p>
            <a:r>
              <a:rPr lang="en-IN" dirty="0"/>
              <a:t>👉 This helps to avoid duplicating code in both the promise's then() and catch() handlers.</a:t>
            </a:r>
          </a:p>
          <a:p>
            <a:r>
              <a:rPr lang="en-IN" dirty="0"/>
              <a:t>👉 The finally() method will help if you're going to do any processing or </a:t>
            </a:r>
            <a:r>
              <a:rPr lang="en-IN" dirty="0" err="1"/>
              <a:t>cleanup</a:t>
            </a:r>
            <a:r>
              <a:rPr lang="en-IN" dirty="0"/>
              <a:t> work once a promise is made, regardless of the outcome.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B3C46-E088-4AC8-A696-63BB45A73951}"/>
              </a:ext>
            </a:extLst>
          </p:cNvPr>
          <p:cNvSpPr txBox="1"/>
          <p:nvPr/>
        </p:nvSpPr>
        <p:spPr>
          <a:xfrm>
            <a:off x="2834196" y="2099695"/>
            <a:ext cx="61122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const</a:t>
            </a:r>
            <a:r>
              <a:rPr lang="en-IN" sz="1400" dirty="0"/>
              <a:t> addition = (a, b) =&gt;</a:t>
            </a:r>
          </a:p>
          <a:p>
            <a:r>
              <a:rPr lang="en-IN" sz="1400" dirty="0"/>
              <a:t>  new Promise((resolve, reject) =&gt; {</a:t>
            </a:r>
          </a:p>
          <a:p>
            <a:r>
              <a:rPr lang="en-IN" sz="1400" dirty="0"/>
              <a:t>    if (</a:t>
            </a:r>
            <a:r>
              <a:rPr lang="en-IN" sz="1400" dirty="0" err="1"/>
              <a:t>typeof</a:t>
            </a:r>
            <a:r>
              <a:rPr lang="en-IN" sz="1400" dirty="0"/>
              <a:t> a == "number" &amp;&amp; </a:t>
            </a:r>
            <a:r>
              <a:rPr lang="en-IN" sz="1400" dirty="0" err="1"/>
              <a:t>typeof</a:t>
            </a:r>
            <a:r>
              <a:rPr lang="en-IN" sz="1400" dirty="0"/>
              <a:t> b == "number") {</a:t>
            </a:r>
          </a:p>
          <a:p>
            <a:r>
              <a:rPr lang="en-IN" sz="1400" dirty="0"/>
              <a:t>      resolve(a + b);</a:t>
            </a:r>
          </a:p>
          <a:p>
            <a:r>
              <a:rPr lang="en-IN" sz="1400" dirty="0"/>
              <a:t>    } else {</a:t>
            </a:r>
          </a:p>
          <a:p>
            <a:r>
              <a:rPr lang="en-IN" sz="1400" dirty="0"/>
              <a:t>      reject("Not a Number");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});</a:t>
            </a:r>
          </a:p>
          <a:p>
            <a:endParaRPr lang="en-IN" sz="1400" dirty="0"/>
          </a:p>
          <a:p>
            <a:r>
              <a:rPr lang="en-IN" sz="1400" dirty="0"/>
              <a:t>addition(10, 5)</a:t>
            </a:r>
          </a:p>
          <a:p>
            <a:r>
              <a:rPr lang="en-IN" sz="1400" dirty="0"/>
              <a:t>  .then((response) =&gt; {</a:t>
            </a:r>
          </a:p>
          <a:p>
            <a:r>
              <a:rPr lang="en-IN" sz="1400" dirty="0"/>
              <a:t>    console.log(response);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.catch((err) =&gt; {</a:t>
            </a:r>
          </a:p>
          <a:p>
            <a:r>
              <a:rPr lang="en-IN" sz="1400" dirty="0"/>
              <a:t>    console.log(err);</a:t>
            </a:r>
          </a:p>
          <a:p>
            <a:r>
              <a:rPr lang="en-IN" sz="1400" dirty="0"/>
              <a:t>  })</a:t>
            </a:r>
          </a:p>
          <a:p>
            <a:r>
              <a:rPr lang="en-IN" sz="1400" dirty="0"/>
              <a:t>  .finally(() =&gt; {</a:t>
            </a:r>
          </a:p>
          <a:p>
            <a:r>
              <a:rPr lang="en-IN" sz="1400" dirty="0"/>
              <a:t>    console.log("Numbers are added");</a:t>
            </a:r>
          </a:p>
          <a:p>
            <a:r>
              <a:rPr lang="en-IN" sz="1400" dirty="0"/>
              <a:t>  });</a:t>
            </a:r>
          </a:p>
          <a:p>
            <a:endParaRPr lang="en-IN" sz="1400" dirty="0"/>
          </a:p>
          <a:p>
            <a:r>
              <a:rPr lang="en-IN" sz="1400" dirty="0"/>
              <a:t>  </a:t>
            </a:r>
            <a:r>
              <a:rPr lang="en-IN" sz="1400" dirty="0">
                <a:solidFill>
                  <a:srgbClr val="FF0000"/>
                </a:solidFill>
              </a:rPr>
              <a:t>/* expected output: 15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                 Numbers are added */</a:t>
            </a:r>
          </a:p>
        </p:txBody>
      </p:sp>
    </p:spTree>
    <p:extLst>
      <p:ext uri="{BB962C8B-B14F-4D97-AF65-F5344CB8AC3E}">
        <p14:creationId xmlns:p14="http://schemas.microsoft.com/office/powerpoint/2010/main" val="330189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751A8-DCC8-404E-8AA1-11C272BA1B3B}"/>
              </a:ext>
            </a:extLst>
          </p:cNvPr>
          <p:cNvSpPr txBox="1"/>
          <p:nvPr/>
        </p:nvSpPr>
        <p:spPr>
          <a:xfrm>
            <a:off x="543757" y="375444"/>
            <a:ext cx="1137007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/>
              <a:t>Promise.race</a:t>
            </a:r>
            <a:r>
              <a:rPr lang="en-IN" sz="2800" b="1" dirty="0"/>
              <a:t>() Method</a:t>
            </a:r>
          </a:p>
          <a:p>
            <a:r>
              <a:rPr lang="en-IN" dirty="0"/>
              <a:t>👉 The </a:t>
            </a:r>
            <a:r>
              <a:rPr lang="en-IN" dirty="0" err="1"/>
              <a:t>Promise.race</a:t>
            </a:r>
            <a:r>
              <a:rPr lang="en-IN" dirty="0"/>
              <a:t>() method returns a Promise that is resolved or rejected, as soon as one of the promises in an </a:t>
            </a:r>
            <a:r>
              <a:rPr lang="en-IN" dirty="0" err="1"/>
              <a:t>iterable</a:t>
            </a:r>
            <a:r>
              <a:rPr lang="en-IN" dirty="0"/>
              <a:t>, such as an array, </a:t>
            </a:r>
            <a:r>
              <a:rPr lang="en-IN" dirty="0" err="1"/>
              <a:t>fulfills</a:t>
            </a:r>
            <a:r>
              <a:rPr lang="en-IN" dirty="0"/>
              <a:t> or rejects, with the value or reason from that Promise.</a:t>
            </a:r>
          </a:p>
          <a:p>
            <a:r>
              <a:rPr lang="en-IN" dirty="0"/>
              <a:t>👉 The promise returned will be forever pending, if the </a:t>
            </a:r>
            <a:r>
              <a:rPr lang="en-IN" dirty="0" err="1"/>
              <a:t>iterable</a:t>
            </a:r>
            <a:r>
              <a:rPr lang="en-IN" dirty="0"/>
              <a:t> passed is empty.</a:t>
            </a:r>
          </a:p>
          <a:p>
            <a:r>
              <a:rPr lang="en-IN" dirty="0"/>
              <a:t>👉 </a:t>
            </a:r>
            <a:r>
              <a:rPr lang="en-IN" dirty="0" err="1"/>
              <a:t>Promise.race</a:t>
            </a:r>
            <a:r>
              <a:rPr lang="en-IN" dirty="0"/>
              <a:t>() will resolve to the first value found in the </a:t>
            </a:r>
            <a:r>
              <a:rPr lang="en-IN" dirty="0" err="1"/>
              <a:t>iterable</a:t>
            </a:r>
            <a:r>
              <a:rPr lang="en-IN" dirty="0"/>
              <a:t>, if the </a:t>
            </a:r>
            <a:r>
              <a:rPr lang="en-IN" dirty="0" err="1"/>
              <a:t>iterable</a:t>
            </a:r>
            <a:r>
              <a:rPr lang="en-IN" dirty="0"/>
              <a:t> contains one or more non-promise value or an already settled promise.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3788E-82B3-44D3-803E-942B6EC5576D}"/>
              </a:ext>
            </a:extLst>
          </p:cNvPr>
          <p:cNvSpPr txBox="1"/>
          <p:nvPr/>
        </p:nvSpPr>
        <p:spPr>
          <a:xfrm>
            <a:off x="543757" y="2610683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pro1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resolve("one"), 200);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pro2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resolve("two"), 100);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Promise.race</a:t>
            </a:r>
            <a:r>
              <a:rPr lang="en-IN" dirty="0"/>
              <a:t>([pro1, pro2])</a:t>
            </a:r>
          </a:p>
          <a:p>
            <a:r>
              <a:rPr lang="en-IN" dirty="0"/>
              <a:t>  .then((response) =&gt; {</a:t>
            </a:r>
          </a:p>
          <a:p>
            <a:r>
              <a:rPr lang="en-IN" dirty="0"/>
              <a:t>    console.log(response); </a:t>
            </a:r>
            <a:r>
              <a:rPr lang="en-IN" dirty="0">
                <a:solidFill>
                  <a:srgbClr val="FF0000"/>
                </a:solidFill>
              </a:rPr>
              <a:t>//output: two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6E08-E54C-47BB-990A-BAE42BD915CB}"/>
              </a:ext>
            </a:extLst>
          </p:cNvPr>
          <p:cNvSpPr txBox="1"/>
          <p:nvPr/>
        </p:nvSpPr>
        <p:spPr>
          <a:xfrm>
            <a:off x="6670089" y="2610683"/>
            <a:ext cx="49781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pro3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reject("rejected"), 300);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pro4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resolve("four"), 400);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Promise.race</a:t>
            </a:r>
            <a:r>
              <a:rPr lang="en-IN" dirty="0"/>
              <a:t>([pro3, pro4])</a:t>
            </a:r>
          </a:p>
          <a:p>
            <a:r>
              <a:rPr lang="en-IN" dirty="0"/>
              <a:t>  .then((response) =&gt; {</a:t>
            </a:r>
          </a:p>
          <a:p>
            <a:r>
              <a:rPr lang="en-IN" dirty="0"/>
              <a:t>    console.log(response);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 </a:t>
            </a:r>
            <a:r>
              <a:rPr lang="en-IN" dirty="0">
                <a:solidFill>
                  <a:srgbClr val="FF0000"/>
                </a:solidFill>
              </a:rPr>
              <a:t>//output: rejected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C17230-94D1-433E-A3BF-0AB000BA4E12}"/>
              </a:ext>
            </a:extLst>
          </p:cNvPr>
          <p:cNvCxnSpPr/>
          <p:nvPr/>
        </p:nvCxnSpPr>
        <p:spPr>
          <a:xfrm>
            <a:off x="6096000" y="2139518"/>
            <a:ext cx="0" cy="45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0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A95-7179-4392-8250-DA2FD854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BD8C-13D0-4CF1-B7E0-5D1FF80546AC}"/>
              </a:ext>
            </a:extLst>
          </p:cNvPr>
          <p:cNvSpPr txBox="1"/>
          <p:nvPr/>
        </p:nvSpPr>
        <p:spPr>
          <a:xfrm>
            <a:off x="3047260" y="-77434"/>
            <a:ext cx="609452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pro1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resolve("one"), 200);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pro2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resolve("two"), 100);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pro3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reject("rejected"), 300);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pro4 = new Promise((resolve, reject) =&gt;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resolve("four"), 400);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Promise.race</a:t>
            </a:r>
            <a:r>
              <a:rPr lang="en-IN" dirty="0"/>
              <a:t>([pro1, pro2, pro3, pro4])</a:t>
            </a:r>
          </a:p>
          <a:p>
            <a:r>
              <a:rPr lang="en-IN" dirty="0"/>
              <a:t>  .then((response) =&gt; {</a:t>
            </a:r>
          </a:p>
          <a:p>
            <a:r>
              <a:rPr lang="en-IN" dirty="0"/>
              <a:t>    console.log(response);</a:t>
            </a:r>
          </a:p>
          <a:p>
            <a:r>
              <a:rPr lang="en-IN" dirty="0"/>
              <a:t>  })</a:t>
            </a:r>
          </a:p>
          <a:p>
            <a:r>
              <a:rPr lang="en-IN" dirty="0"/>
              <a:t>  .catch((err)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//output: two</a:t>
            </a:r>
          </a:p>
        </p:txBody>
      </p:sp>
    </p:spTree>
    <p:extLst>
      <p:ext uri="{BB962C8B-B14F-4D97-AF65-F5344CB8AC3E}">
        <p14:creationId xmlns:p14="http://schemas.microsoft.com/office/powerpoint/2010/main" val="14712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227D-DE78-4495-AF9F-E343971C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Promise?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A80D-2012-430B-957F-34F5692753AF}"/>
              </a:ext>
            </a:extLst>
          </p:cNvPr>
          <p:cNvSpPr txBox="1"/>
          <p:nvPr/>
        </p:nvSpPr>
        <p:spPr>
          <a:xfrm>
            <a:off x="978762" y="1078533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JavaScript, Promise is a very important </a:t>
            </a:r>
            <a:r>
              <a:rPr lang="en-IN" dirty="0" err="1"/>
              <a:t>concept.The</a:t>
            </a:r>
            <a:r>
              <a:rPr lang="en-IN" dirty="0"/>
              <a:t> Promise object represents the eventual completion or failure of an asynchronous operation and its resulting value.</a:t>
            </a:r>
          </a:p>
          <a:p>
            <a:endParaRPr lang="en-IN" dirty="0"/>
          </a:p>
          <a:p>
            <a:r>
              <a:rPr lang="en-IN" dirty="0"/>
              <a:t>👉🏻 A Promise is a proxy with an unknown value whenever a Promise is generated.</a:t>
            </a:r>
          </a:p>
          <a:p>
            <a:r>
              <a:rPr lang="en-IN" dirty="0"/>
              <a:t>👉🏻 This allows the controller to connect with the final success value or reason for failure of the asynchronous operation.</a:t>
            </a:r>
          </a:p>
          <a:p>
            <a:r>
              <a:rPr lang="en-IN" dirty="0"/>
              <a:t>👉🏻 This allows asynchronous methods to return the same values ​​as synchronous methods.</a:t>
            </a:r>
          </a:p>
          <a:p>
            <a:r>
              <a:rPr lang="en-IN" dirty="0"/>
              <a:t>👉🏻Instead of returning the final value immediately, the asynchronous method returns a promise to provide the value at a particular point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22628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FFC445-D978-4468-85B7-80356F2FDDB2}"/>
              </a:ext>
            </a:extLst>
          </p:cNvPr>
          <p:cNvSpPr txBox="1"/>
          <p:nvPr/>
        </p:nvSpPr>
        <p:spPr>
          <a:xfrm>
            <a:off x="898863" y="480225"/>
            <a:ext cx="9843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Basic Syntax</a:t>
            </a:r>
          </a:p>
          <a:p>
            <a:r>
              <a:rPr lang="en-IN" dirty="0"/>
              <a:t>Promise is a constructor function, so we need a new to create a Promise. It takes a function, as it's argument, with two parameters: resolve and reject.</a:t>
            </a:r>
          </a:p>
          <a:p>
            <a:r>
              <a:rPr lang="en-IN" b="1" dirty="0"/>
              <a:t>The syntax generally looks like: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myPromise</a:t>
            </a:r>
            <a:r>
              <a:rPr lang="en-IN" dirty="0"/>
              <a:t> = new Promise((resolve, reject) =&gt; { } ) 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FE3B1-53F7-487A-A69A-D79E6A664453}"/>
              </a:ext>
            </a:extLst>
          </p:cNvPr>
          <p:cNvSpPr txBox="1"/>
          <p:nvPr/>
        </p:nvSpPr>
        <p:spPr>
          <a:xfrm>
            <a:off x="898863" y="2407457"/>
            <a:ext cx="89109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States of a Promise</a:t>
            </a:r>
          </a:p>
          <a:p>
            <a:r>
              <a:rPr lang="en-IN" dirty="0"/>
              <a:t>A promise has three states:</a:t>
            </a:r>
          </a:p>
          <a:p>
            <a:endParaRPr lang="en-IN" dirty="0"/>
          </a:p>
          <a:p>
            <a:r>
              <a:rPr lang="en-IN" dirty="0" err="1"/>
              <a:t>i</a:t>
            </a:r>
            <a:r>
              <a:rPr lang="en-IN" dirty="0"/>
              <a:t>) pending: It's the initial state, neither successful nor unsuccessful.</a:t>
            </a:r>
          </a:p>
          <a:p>
            <a:endParaRPr lang="en-IN" dirty="0"/>
          </a:p>
          <a:p>
            <a:r>
              <a:rPr lang="en-IN" dirty="0"/>
              <a:t>ii) fulfilled: It means that the operation was completed successfully.</a:t>
            </a:r>
          </a:p>
          <a:p>
            <a:endParaRPr lang="en-IN" dirty="0"/>
          </a:p>
          <a:p>
            <a:r>
              <a:rPr lang="en-IN" dirty="0"/>
              <a:t>iii) rejected: It indicates that the operation has failed.</a:t>
            </a:r>
          </a:p>
          <a:p>
            <a:endParaRPr lang="en-IN" dirty="0"/>
          </a:p>
          <a:p>
            <a:r>
              <a:rPr lang="en-IN" b="1" dirty="0"/>
              <a:t>Resolve Parameter</a:t>
            </a:r>
          </a:p>
          <a:p>
            <a:r>
              <a:rPr lang="en-IN" dirty="0"/>
              <a:t>The resolve parameter is used when we want the promise to succeed.</a:t>
            </a:r>
          </a:p>
          <a:p>
            <a:endParaRPr lang="en-IN" dirty="0"/>
          </a:p>
          <a:p>
            <a:r>
              <a:rPr lang="en-IN" b="1" dirty="0"/>
              <a:t>Reject Parameter</a:t>
            </a:r>
          </a:p>
          <a:p>
            <a:r>
              <a:rPr lang="en-IN" dirty="0"/>
              <a:t>The reject is used when we want to catch the failure.</a:t>
            </a:r>
          </a:p>
        </p:txBody>
      </p:sp>
    </p:spTree>
    <p:extLst>
      <p:ext uri="{BB962C8B-B14F-4D97-AF65-F5344CB8AC3E}">
        <p14:creationId xmlns:p14="http://schemas.microsoft.com/office/powerpoint/2010/main" val="249827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D6E69-6960-4F8E-870B-AF8B0508A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54" y="528238"/>
            <a:ext cx="10404253" cy="5924205"/>
          </a:xfrm>
        </p:spPr>
      </p:pic>
    </p:spTree>
    <p:extLst>
      <p:ext uri="{BB962C8B-B14F-4D97-AF65-F5344CB8AC3E}">
        <p14:creationId xmlns:p14="http://schemas.microsoft.com/office/powerpoint/2010/main" val="387828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87F34-EA44-4FE6-84B7-98BDADC3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6" y="627139"/>
            <a:ext cx="10295457" cy="5931621"/>
          </a:xfrm>
        </p:spPr>
      </p:pic>
    </p:spTree>
    <p:extLst>
      <p:ext uri="{BB962C8B-B14F-4D97-AF65-F5344CB8AC3E}">
        <p14:creationId xmlns:p14="http://schemas.microsoft.com/office/powerpoint/2010/main" val="169253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42CE-48BA-4F99-9698-B91CED01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203C-5A5D-49FB-9A9F-E84A52C66793}"/>
              </a:ext>
            </a:extLst>
          </p:cNvPr>
          <p:cNvSpPr txBox="1"/>
          <p:nvPr/>
        </p:nvSpPr>
        <p:spPr>
          <a:xfrm>
            <a:off x="1140041" y="1608235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makeServerRequest</a:t>
            </a:r>
            <a:r>
              <a:rPr lang="en-IN" dirty="0"/>
              <a:t> = new Promise((resolve, reject) =&gt; {</a:t>
            </a:r>
          </a:p>
          <a:p>
            <a:r>
              <a:rPr lang="en-IN" dirty="0"/>
              <a:t>  let </a:t>
            </a:r>
            <a:r>
              <a:rPr lang="en-IN" dirty="0" err="1"/>
              <a:t>responseFromServer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if (</a:t>
            </a:r>
            <a:r>
              <a:rPr lang="en-IN" dirty="0" err="1"/>
              <a:t>responseFromServer</a:t>
            </a:r>
            <a:r>
              <a:rPr lang="en-IN" dirty="0"/>
              <a:t>) {</a:t>
            </a:r>
          </a:p>
          <a:p>
            <a:r>
              <a:rPr lang="en-IN" dirty="0"/>
              <a:t>    resolve("We got the Data");</a:t>
            </a:r>
          </a:p>
          <a:p>
            <a:r>
              <a:rPr lang="en-IN" dirty="0"/>
              <a:t>  } else {</a:t>
            </a:r>
          </a:p>
          <a:p>
            <a:r>
              <a:rPr lang="en-IN" dirty="0"/>
              <a:t>    reject("Data not Found");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5924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5F4E-FE2C-40BC-A0A1-3ABA4DBE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73676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D32F8-6B67-4D84-B44D-550CAD6714A2}"/>
              </a:ext>
            </a:extLst>
          </p:cNvPr>
          <p:cNvSpPr txBox="1"/>
          <p:nvPr/>
        </p:nvSpPr>
        <p:spPr>
          <a:xfrm>
            <a:off x="321815" y="890311"/>
            <a:ext cx="522672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 am Failure"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5D762F-62D1-4E6F-8275-D81D0A65C336}"/>
              </a:ext>
            </a:extLst>
          </p:cNvPr>
          <p:cNvSpPr/>
          <p:nvPr/>
        </p:nvSpPr>
        <p:spPr>
          <a:xfrm>
            <a:off x="5548544" y="2254928"/>
            <a:ext cx="932155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3BAA4-E136-4B96-B20B-2722AFEA0804}"/>
              </a:ext>
            </a:extLst>
          </p:cNvPr>
          <p:cNvSpPr txBox="1"/>
          <p:nvPr/>
        </p:nvSpPr>
        <p:spPr>
          <a:xfrm>
            <a:off x="5734975" y="20054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AF762-8E52-4ACB-A415-AEEF11FB6C33}"/>
              </a:ext>
            </a:extLst>
          </p:cNvPr>
          <p:cNvSpPr txBox="1"/>
          <p:nvPr/>
        </p:nvSpPr>
        <p:spPr>
          <a:xfrm>
            <a:off x="6480699" y="1147818"/>
            <a:ext cx="52267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 am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 am Failure"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6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5020</Words>
  <Application>Microsoft Office PowerPoint</Application>
  <PresentationFormat>Widescreen</PresentationFormat>
  <Paragraphs>530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Consolas</vt:lpstr>
      <vt:lpstr>Office Theme</vt:lpstr>
      <vt:lpstr>ES6 Promise</vt:lpstr>
      <vt:lpstr>PowerPoint Presentation</vt:lpstr>
      <vt:lpstr>PowerPoint Presentation</vt:lpstr>
      <vt:lpstr>What is Promise?</vt:lpstr>
      <vt:lpstr>PowerPoint Presentation</vt:lpstr>
      <vt:lpstr>PowerPoint Presentation</vt:lpstr>
      <vt:lpstr>PowerPoint Presentation</vt:lpstr>
      <vt:lpstr>Example</vt:lpstr>
      <vt:lpstr>Example</vt:lpstr>
      <vt:lpstr>Retrieving Data from Promise: then() &amp; catch() </vt:lpstr>
      <vt:lpstr>PowerPoint Presentation</vt:lpstr>
      <vt:lpstr>Example- Calculate Division using Promise</vt:lpstr>
      <vt:lpstr>Promise in ES6</vt:lpstr>
      <vt:lpstr>PowerPoint Presentation</vt:lpstr>
      <vt:lpstr>Why need Promise?</vt:lpstr>
      <vt:lpstr>Example</vt:lpstr>
      <vt:lpstr>PowerPoint Presentation</vt:lpstr>
      <vt:lpstr>PowerPoint Presentation</vt:lpstr>
      <vt:lpstr>Promise Chaining</vt:lpstr>
      <vt:lpstr>Finally in Promise</vt:lpstr>
      <vt:lpstr>PowerPoint Presentation</vt:lpstr>
      <vt:lpstr>PowerPoint Presentation</vt:lpstr>
      <vt:lpstr>PowerPoint Presentation</vt:lpstr>
      <vt:lpstr>Example</vt:lpstr>
      <vt:lpstr>Example- Alternative Method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Promise</dc:title>
  <dc:creator>Sunanda Naik</dc:creator>
  <cp:lastModifiedBy>Sunanda Naik</cp:lastModifiedBy>
  <cp:revision>25</cp:revision>
  <dcterms:created xsi:type="dcterms:W3CDTF">2021-07-02T09:31:06Z</dcterms:created>
  <dcterms:modified xsi:type="dcterms:W3CDTF">2021-08-10T06:06:17Z</dcterms:modified>
</cp:coreProperties>
</file>