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42FB-DF9B-42EF-BA6A-4C2257E1C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011F-CA81-4171-8FC2-64E40265D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5C06-9AAF-4226-A7A8-81EFD85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04DC-EB20-4963-996B-002A434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AC9D-60D8-4B88-8DED-24DD81A0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6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32FA-C66F-4DFC-A5F1-F9346F6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5542-C88D-4F23-A4C3-AA10A566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2A533-3EF7-44F8-8843-573EC1D8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64DA-AEE1-4489-8C81-4B40B9C8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C29F-5C9A-4BC1-BB0B-001B9933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83C95-8F23-4D83-ACC2-AEFBF649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CB07D-FC64-4EAD-929D-B380EBE7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ABE9-BC6C-414A-8B44-E7CE2642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DE1B-5E68-46AA-AEB2-0F0AA50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8FAE-836D-4290-8514-4BA9076A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3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981-B5E7-4A19-8A0D-52DF886E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FC2D-192F-456D-942D-767CC5EF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D20F-05CD-4444-B194-B9B3F850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B273-8B1D-4CA1-AB7B-94A38821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03FC-B464-4F92-A6B6-4E320B4D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FA31-2056-46D4-97A1-C1E6468F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9F6B-48DA-45F1-9F99-AEF8E879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A898-D11D-46AB-9BD8-6BA149C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B441-B644-4E70-8421-D80D90A9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3A2F-8B0C-43EB-81B7-C1446CEF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5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5AE-B201-4604-9622-241C4063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CE67-0FB4-4D09-A308-059A7F11A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E415F-C29F-4173-9BFB-C7C453A4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5003-AE9D-400B-8188-6FC0F155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0FA4-6137-494B-8E26-7805089B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E0F5-06BD-49CE-98DC-8DB7C95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1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447-942C-4A29-AF76-3E2C924C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C551-8601-41B5-A37A-16CE55FA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0DB41-A100-4798-830A-F8CFE744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9D01E-80D9-4F73-9956-276B11475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DC93E-AD6B-437E-A757-A7CBA5134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E917C-4A42-41B1-9E38-AA851E1E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F820E-DED9-4F47-86EC-4A106E58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DA666-4C83-48FB-85FE-D3FB997E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DE9-ECA2-477F-825E-48423C3F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CB1A6-1DC9-48FF-9EC9-27948E26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9D87-4C0F-449E-B322-65DB16D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9EC68-91EB-45C0-B5B0-16B3E284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CAC7E-D76F-4302-8517-DD83E319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CE29B-4832-439F-B012-6D256ADC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D0C0C-9F1E-412D-A160-825F3185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20CE-D6BA-4E38-8404-BF09C64B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6DF1-0179-4169-BE5E-2F719F58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1A81C-DA45-4369-91D4-0FE0024E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05ECD-E49C-43D0-9F4B-CA6EC563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5EE00-C6DE-4E60-B91C-5221581F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9189-5B9D-47CC-BA42-4DE45688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66BA-5D5A-475C-AE66-55A2F37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EF985-0498-49D7-8657-78DE013CB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139FA-56B0-4DC6-BAA4-FD908670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484D-D132-4B7D-9EC5-26A9BC04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C4B1-0FE3-452A-820A-293664D2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DA915-1446-4E90-B48F-007C869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251C-A437-4B19-9921-69502A62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7B0C-46A6-4879-9E74-21B11E50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C9CC-6297-4DCC-81E6-D6BDD8B97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A74F-86E6-4D13-A565-0CD8B7D5A68C}" type="datetimeFigureOut">
              <a:rPr lang="en-IN" smtClean="0"/>
              <a:t>08-08-2021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1240-B1E1-4876-B2E1-BACA760D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D2DF5-028A-444B-B7B3-22251274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7F7E-8A1C-45D3-8E78-D980A5853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622A-2475-4D34-AB3C-3B722C27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Lexical Scope for ‘this’ in ES6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1AF1-1DE8-41B3-966C-36BCC0F8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07" y="1198485"/>
            <a:ext cx="11762357" cy="5726098"/>
          </a:xfrm>
        </p:spPr>
        <p:txBody>
          <a:bodyPr>
            <a:normAutofit/>
          </a:bodyPr>
          <a:lstStyle/>
          <a:p>
            <a:r>
              <a:rPr lang="en-US" sz="2000" dirty="0"/>
              <a:t>Lexical means- range of a thing.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65868-4472-4501-B029-2792AB1A4FB5}"/>
              </a:ext>
            </a:extLst>
          </p:cNvPr>
          <p:cNvSpPr txBox="1"/>
          <p:nvPr/>
        </p:nvSpPr>
        <p:spPr>
          <a:xfrm>
            <a:off x="463858" y="1588064"/>
            <a:ext cx="576826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'friend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Bob'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'Peter'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getFriends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this.names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Friend:"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this.list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 //undefined 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bcoz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this inner 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lost its this.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getFriends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293DE-0414-4B0F-811B-7586D338F3ED}"/>
              </a:ext>
            </a:extLst>
          </p:cNvPr>
          <p:cNvSpPr txBox="1"/>
          <p:nvPr/>
        </p:nvSpPr>
        <p:spPr>
          <a:xfrm>
            <a:off x="6365289" y="1260629"/>
            <a:ext cx="556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approach can be optimized using Arrow function.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2A3D2-0DF0-4374-8C28-2C8F0C9105B2}"/>
              </a:ext>
            </a:extLst>
          </p:cNvPr>
          <p:cNvSpPr txBox="1"/>
          <p:nvPr/>
        </p:nvSpPr>
        <p:spPr>
          <a:xfrm>
            <a:off x="6764783" y="1659285"/>
            <a:ext cx="47229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'friend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Bob'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'Peter'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getFriends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//Using Arrow function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getFriends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B9A8E4-C261-4731-A34A-E6544A5D386A}"/>
              </a:ext>
            </a:extLst>
          </p:cNvPr>
          <p:cNvCxnSpPr/>
          <p:nvPr/>
        </p:nvCxnSpPr>
        <p:spPr>
          <a:xfrm>
            <a:off x="6232124" y="1065320"/>
            <a:ext cx="0" cy="570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AE3D82-72C5-4D22-B43A-5879D40753E5}"/>
              </a:ext>
            </a:extLst>
          </p:cNvPr>
          <p:cNvSpPr/>
          <p:nvPr/>
        </p:nvSpPr>
        <p:spPr>
          <a:xfrm>
            <a:off x="5415655" y="2854171"/>
            <a:ext cx="1447060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3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BB46-38E2-47E3-85C2-D79A2E1E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Literals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7F3E3-17A6-4D44-BB76-7FAE168A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3" y="1144987"/>
            <a:ext cx="8895047" cy="5347887"/>
          </a:xfrm>
        </p:spPr>
      </p:pic>
    </p:spTree>
    <p:extLst>
      <p:ext uri="{BB962C8B-B14F-4D97-AF65-F5344CB8AC3E}">
        <p14:creationId xmlns:p14="http://schemas.microsoft.com/office/powerpoint/2010/main" val="233743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A633-0CB7-4F1C-BB65-5F4EBB8E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BE7A2-7ED8-419C-8137-C56851DD1260}"/>
              </a:ext>
            </a:extLst>
          </p:cNvPr>
          <p:cNvSpPr txBox="1"/>
          <p:nvPr/>
        </p:nvSpPr>
        <p:spPr>
          <a:xfrm>
            <a:off x="2079593" y="984383"/>
            <a:ext cx="101124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is old JS version object used here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//New JS version(ES6)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//here  property &amp; value name are same so once written.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9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015D1-D709-44CF-9BF0-378A0335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" y="627346"/>
            <a:ext cx="5796904" cy="37759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199EC8-ACA3-4EF1-A2B2-7D9D449059A5}"/>
              </a:ext>
            </a:extLst>
          </p:cNvPr>
          <p:cNvSpPr txBox="1"/>
          <p:nvPr/>
        </p:nvSpPr>
        <p:spPr>
          <a:xfrm>
            <a:off x="6096000" y="1097797"/>
            <a:ext cx="6094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variable as property name of object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 can also directly access the property name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14B8F-312E-427B-AA3B-EF7888CFC904}"/>
              </a:ext>
            </a:extLst>
          </p:cNvPr>
          <p:cNvSpPr txBox="1"/>
          <p:nvPr/>
        </p:nvSpPr>
        <p:spPr>
          <a:xfrm>
            <a:off x="6096000" y="4021584"/>
            <a:ext cx="6094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variable as property name of object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2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AB84-69A3-4450-8743-35CF25D4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945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Function as  a Object Value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B18FD-9B15-4741-8292-196B13F58A95}"/>
              </a:ext>
            </a:extLst>
          </p:cNvPr>
          <p:cNvSpPr txBox="1"/>
          <p:nvPr/>
        </p:nvSpPr>
        <p:spPr>
          <a:xfrm>
            <a:off x="1005395" y="1592970"/>
            <a:ext cx="97720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variable as property name of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showDetail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`${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is student of ${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showDetail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9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AFC81-744B-492C-BD07-8AF2EB639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" y="547328"/>
            <a:ext cx="10854457" cy="5320812"/>
          </a:xfrm>
        </p:spPr>
      </p:pic>
    </p:spTree>
    <p:extLst>
      <p:ext uri="{BB962C8B-B14F-4D97-AF65-F5344CB8AC3E}">
        <p14:creationId xmlns:p14="http://schemas.microsoft.com/office/powerpoint/2010/main" val="328783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3C8A-7411-4FF8-ABD3-89C8A4DE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7B702-5A13-429A-8DBE-DD9144DB5D61}"/>
              </a:ext>
            </a:extLst>
          </p:cNvPr>
          <p:cNvSpPr txBox="1"/>
          <p:nvPr/>
        </p:nvSpPr>
        <p:spPr>
          <a:xfrm>
            <a:off x="838200" y="1125101"/>
            <a:ext cx="92039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variable as property name of object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[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showDetail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//another way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is student of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printDetail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is studying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},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'display detail'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`${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studentname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is in branch of ${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showDetail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printDetail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'display detail'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]());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6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D41-BB26-44E5-BB2A-F376D53F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 A function returning an object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35045-3020-4DB0-9C10-96DCE5C72F4A}"/>
              </a:ext>
            </a:extLst>
          </p:cNvPr>
          <p:cNvSpPr txBox="1"/>
          <p:nvPr/>
        </p:nvSpPr>
        <p:spPr>
          <a:xfrm>
            <a:off x="588146" y="1266755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"MBBS"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function returns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AF945-F8B8-43F0-8EE0-8EE451ED3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7" y="5219226"/>
            <a:ext cx="5117772" cy="870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0327F-2E9F-4AF2-BEE6-3A9594A9155C}"/>
              </a:ext>
            </a:extLst>
          </p:cNvPr>
          <p:cNvSpPr txBox="1"/>
          <p:nvPr/>
        </p:nvSpPr>
        <p:spPr>
          <a:xfrm>
            <a:off x="838200" y="48028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//Output: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F428-39D0-49A1-9DEC-E0819B4130B2}"/>
              </a:ext>
            </a:extLst>
          </p:cNvPr>
          <p:cNvSpPr txBox="1"/>
          <p:nvPr/>
        </p:nvSpPr>
        <p:spPr>
          <a:xfrm>
            <a:off x="6234344" y="1305341"/>
            <a:ext cx="53695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"Naik"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"MBBS"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function returns object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420279-705F-4848-9D47-FD941540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66" y="4987484"/>
            <a:ext cx="4372498" cy="1211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016EF-1F2E-4629-BC95-2BDB2F8E6E52}"/>
              </a:ext>
            </a:extLst>
          </p:cNvPr>
          <p:cNvSpPr txBox="1"/>
          <p:nvPr/>
        </p:nvSpPr>
        <p:spPr>
          <a:xfrm>
            <a:off x="6682666" y="470112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//Output:</a:t>
            </a:r>
            <a:endParaRPr lang="en-IN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F4A526-43FB-4066-B763-8489B5A508A0}"/>
              </a:ext>
            </a:extLst>
          </p:cNvPr>
          <p:cNvCxnSpPr>
            <a:stCxn id="2" idx="2"/>
          </p:cNvCxnSpPr>
          <p:nvPr/>
        </p:nvCxnSpPr>
        <p:spPr>
          <a:xfrm>
            <a:off x="6096000" y="825624"/>
            <a:ext cx="0" cy="603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8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9CA5-555B-4539-BAFF-68010CA3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C520-01F4-4FDA-B4C7-91492F1C9BAD}"/>
              </a:ext>
            </a:extLst>
          </p:cNvPr>
          <p:cNvSpPr txBox="1"/>
          <p:nvPr/>
        </p:nvSpPr>
        <p:spPr>
          <a:xfrm>
            <a:off x="2558988" y="952415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Hrutika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"Naik"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"MBBS"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function returns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 to get individual value of object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6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31E74-B816-4348-A1E1-D0EEB52F6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9" y="420449"/>
            <a:ext cx="11260532" cy="5625244"/>
          </a:xfrm>
        </p:spPr>
      </p:pic>
    </p:spTree>
    <p:extLst>
      <p:ext uri="{BB962C8B-B14F-4D97-AF65-F5344CB8AC3E}">
        <p14:creationId xmlns:p14="http://schemas.microsoft.com/office/powerpoint/2010/main" val="15909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E5AD6-F973-4F21-90C6-10971473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33" y="591628"/>
            <a:ext cx="10700994" cy="5712920"/>
          </a:xfrm>
        </p:spPr>
      </p:pic>
    </p:spTree>
    <p:extLst>
      <p:ext uri="{BB962C8B-B14F-4D97-AF65-F5344CB8AC3E}">
        <p14:creationId xmlns:p14="http://schemas.microsoft.com/office/powerpoint/2010/main" val="215525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2E16-E8C5-4464-9D12-DE7E599C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E40B-E347-49E5-B90A-2869DBF9D0B2}"/>
              </a:ext>
            </a:extLst>
          </p:cNvPr>
          <p:cNvSpPr txBox="1"/>
          <p:nvPr/>
        </p:nvSpPr>
        <p:spPr>
          <a:xfrm>
            <a:off x="277427" y="1144219"/>
            <a:ext cx="47118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caller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49AC-BDE9-40CA-8B9C-977FD8190350}"/>
              </a:ext>
            </a:extLst>
          </p:cNvPr>
          <p:cNvSpPr txBox="1"/>
          <p:nvPr/>
        </p:nvSpPr>
        <p:spPr>
          <a:xfrm>
            <a:off x="6438530" y="1009264"/>
            <a:ext cx="54760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"Hrutu"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caller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//sum(10,20);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3F53-FB2B-4DB7-B873-D155F459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/>
              <a:t>Rest Operator in ES6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DC5E-1166-4D3F-B21C-45A579C8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0"/>
            <a:ext cx="11217676" cy="5659515"/>
          </a:xfrm>
        </p:spPr>
        <p:txBody>
          <a:bodyPr>
            <a:normAutofit/>
          </a:bodyPr>
          <a:lstStyle/>
          <a:p>
            <a:r>
              <a:rPr lang="en-US" sz="2000" dirty="0"/>
              <a:t>Rest operator is used when we are unaware of how many number of parameters will be required in a function. Rest parameter must be the last formal parameter.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1" dirty="0">
                <a:effectLst/>
                <a:latin typeface="Consolas" panose="020B0609020204030204" pitchFamily="49" charset="0"/>
              </a:rPr>
              <a:t>(...f)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a,",",b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'kiwi'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'grapes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//here we unaware of how many parameters can occur.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34DB6-F954-4B65-8E73-677CCF181C23}"/>
              </a:ext>
            </a:extLst>
          </p:cNvPr>
          <p:cNvCxnSpPr/>
          <p:nvPr/>
        </p:nvCxnSpPr>
        <p:spPr>
          <a:xfrm flipH="1">
            <a:off x="3009530" y="2112886"/>
            <a:ext cx="1012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36FD32-9332-4425-B28E-F54814CFDDBB}"/>
              </a:ext>
            </a:extLst>
          </p:cNvPr>
          <p:cNvSpPr txBox="1"/>
          <p:nvPr/>
        </p:nvSpPr>
        <p:spPr>
          <a:xfrm>
            <a:off x="4021585" y="1928220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python’s (*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D0336-DF7E-4FFC-81C6-8B06D258253A}"/>
              </a:ext>
            </a:extLst>
          </p:cNvPr>
          <p:cNvSpPr txBox="1"/>
          <p:nvPr/>
        </p:nvSpPr>
        <p:spPr>
          <a:xfrm>
            <a:off x="838199" y="4582832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"Fruits"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a,",",b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orange','grapes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'kiwi'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'grapes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//here we unaware of how many parameters can occur.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87484-445F-424C-AD29-E6A2DD7324B5}"/>
              </a:ext>
            </a:extLst>
          </p:cNvPr>
          <p:cNvCxnSpPr/>
          <p:nvPr/>
        </p:nvCxnSpPr>
        <p:spPr>
          <a:xfrm>
            <a:off x="115410" y="4518734"/>
            <a:ext cx="106887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5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E2F7-A587-401E-A53D-4E89244C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Example-function composition with rest operator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883-0CBF-42CC-8326-1B68D965B0FF}"/>
              </a:ext>
            </a:extLst>
          </p:cNvPr>
          <p:cNvSpPr txBox="1"/>
          <p:nvPr/>
        </p:nvSpPr>
        <p:spPr>
          <a:xfrm>
            <a:off x="1333870" y="1181481"/>
            <a:ext cx="103935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"Fruits"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console.warn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a,",",b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orange','grapes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'banana'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'kiwi'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'grapes'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//here we unaware of how many parameters can occur.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2D283-5FC2-49B0-BC11-B7EE58C4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1" y="334175"/>
            <a:ext cx="10532090" cy="5897949"/>
          </a:xfrm>
        </p:spPr>
      </p:pic>
    </p:spTree>
    <p:extLst>
      <p:ext uri="{BB962C8B-B14F-4D97-AF65-F5344CB8AC3E}">
        <p14:creationId xmlns:p14="http://schemas.microsoft.com/office/powerpoint/2010/main" val="382660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07BA-B0E7-45B2-8793-075BA3AD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05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9E9D-4FCF-4EF2-A1CB-04609DDB1ED8}"/>
              </a:ext>
            </a:extLst>
          </p:cNvPr>
          <p:cNvSpPr txBox="1"/>
          <p:nvPr/>
        </p:nvSpPr>
        <p:spPr>
          <a:xfrm>
            <a:off x="-77680" y="1000387"/>
            <a:ext cx="54575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`Hello ${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}:`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/&gt;"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Hrutu</a:t>
            </a:r>
            <a:r>
              <a:rPr lang="en-I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",...</a:t>
            </a:r>
            <a:r>
              <a:rPr lang="en-IN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caller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21B1B-660F-47FD-8A19-1183EA905621}"/>
              </a:ext>
            </a:extLst>
          </p:cNvPr>
          <p:cNvSpPr txBox="1"/>
          <p:nvPr/>
        </p:nvSpPr>
        <p:spPr>
          <a:xfrm>
            <a:off x="5442012" y="641422"/>
            <a:ext cx="699116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they display separately not as array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8F66C-59CD-4412-B2C1-C749D1C97DAA}"/>
              </a:ext>
            </a:extLst>
          </p:cNvPr>
          <p:cNvSpPr txBox="1"/>
          <p:nvPr/>
        </p:nvSpPr>
        <p:spPr>
          <a:xfrm>
            <a:off x="5548544" y="2023967"/>
            <a:ext cx="6778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they display separately not as array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//console.log([...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]);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42F965-B296-4B8F-89BC-14F41E93BB8A}"/>
              </a:ext>
            </a:extLst>
          </p:cNvPr>
          <p:cNvCxnSpPr/>
          <p:nvPr/>
        </p:nvCxnSpPr>
        <p:spPr>
          <a:xfrm>
            <a:off x="5548544" y="71021"/>
            <a:ext cx="0" cy="6786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3F339E-62C9-4CD8-A529-42F4FA899BB4}"/>
              </a:ext>
            </a:extLst>
          </p:cNvPr>
          <p:cNvSpPr txBox="1"/>
          <p:nvPr/>
        </p:nvSpPr>
        <p:spPr>
          <a:xfrm>
            <a:off x="5615125" y="4483730"/>
            <a:ext cx="64407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arr1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arr3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using spread opt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arr4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...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//without using concat()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arr4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0070C0"/>
                </a:solidFill>
                <a:latin typeface="Consolas" panose="020B0609020204030204" pitchFamily="49" charset="0"/>
              </a:rPr>
              <a:t>script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3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11F-EE6F-4E55-A0EE-D68A395B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Spread operator with objects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44107-5567-4381-B377-C3E32A8FE680}"/>
              </a:ext>
            </a:extLst>
          </p:cNvPr>
          <p:cNvSpPr txBox="1"/>
          <p:nvPr/>
        </p:nvSpPr>
        <p:spPr>
          <a:xfrm>
            <a:off x="1404891" y="1522416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 spread opt with objects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"Yahoo"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"MCA"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//now we merge them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{...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...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I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7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2792</Words>
  <Application>Microsoft Office PowerPoint</Application>
  <PresentationFormat>Widescreen</PresentationFormat>
  <Paragraphs>284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Lexical Scope for ‘this’ in ES6</vt:lpstr>
      <vt:lpstr>PowerPoint Presentation</vt:lpstr>
      <vt:lpstr>PowerPoint Presentation</vt:lpstr>
      <vt:lpstr>Example</vt:lpstr>
      <vt:lpstr>Rest Operator in ES6</vt:lpstr>
      <vt:lpstr>Example-function composition with rest operator</vt:lpstr>
      <vt:lpstr>PowerPoint Presentation</vt:lpstr>
      <vt:lpstr>Example</vt:lpstr>
      <vt:lpstr>Spread operator with objects</vt:lpstr>
      <vt:lpstr>Object Literals</vt:lpstr>
      <vt:lpstr>Example</vt:lpstr>
      <vt:lpstr>PowerPoint Presentation</vt:lpstr>
      <vt:lpstr>Defining Function as  a Object Value</vt:lpstr>
      <vt:lpstr>PowerPoint Presentation</vt:lpstr>
      <vt:lpstr>Example</vt:lpstr>
      <vt:lpstr>Example- A function returning an object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ECMA6 Class</dc:title>
  <dc:creator>Sunanda Naik</dc:creator>
  <cp:lastModifiedBy>Sunanda Naik</cp:lastModifiedBy>
  <cp:revision>63</cp:revision>
  <dcterms:created xsi:type="dcterms:W3CDTF">2021-07-01T17:47:56Z</dcterms:created>
  <dcterms:modified xsi:type="dcterms:W3CDTF">2021-08-08T07:30:58Z</dcterms:modified>
</cp:coreProperties>
</file>