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F8D2-7B1F-464F-A1BE-C68CF4970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51197-C1BD-4345-9860-266CA5E7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BFE8-BA5D-401F-A60D-D3EDF98A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44E6-534E-4C94-A067-EE8B28E6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E9625-6ABC-4DA9-89D5-87CCA3A6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1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8A7E-06EE-47B3-823A-57EF754F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F8356-36B0-42EF-B6AE-6C66AD8F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26E35-2645-433E-9B70-667EA130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2AD4-6B2F-4A4C-A035-42EA0E73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91D4-E7AD-4FA3-8466-67B4BA19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8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C606D-11E0-4C44-A516-8A4CA2FF7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F69FB-7822-483F-9E2C-7ED3AC33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50F9-FF82-445C-8911-8818BAE8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C05C-02CF-4106-9A57-E36BE114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8913-D1F3-4C9D-BC3E-6F573052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8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DCC7-6F13-4A9D-92CB-B8BEDF3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5992-517E-4811-B444-3BDA6E9D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34F1-D1EB-4626-8406-CF0F47CB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44C5-462A-4D29-9F34-F554E3FE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54F9-338F-4A35-8267-FD528C62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4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B2B0-C125-4042-8B88-176A1CD4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7169E-97C0-409B-BF8D-103D6220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B451F-8D15-4FF5-995C-5B4642D9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593B-6D93-4747-B0A5-79A64329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2E83-30B8-49F4-B550-5183016A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4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6147-7378-41BD-9DCE-A32B3A5A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B3AE-B032-4E9E-9B3A-39F49EA5F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DBC4-788E-43DD-89A6-D4B091105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9271E-A619-45F3-B38D-094C630A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58BFA-3ACC-4693-B059-E7651798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964D0-7C45-4215-9581-56B5CA00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3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B907-97E6-4A7F-AA81-3F7B6691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8A2BA-1994-4DAD-9CFB-066F08E1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80AAC-A267-4B2B-B80F-8F908333F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8E53-2039-403C-B87A-795B5DD5C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FBF0B-8E6F-4B55-91A4-EDBE7A2A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3A24C-F344-4635-95E9-1ACBB292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181A9-5CB2-4473-A13C-647634D3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BC9D2-12F9-47AB-913B-36972C75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4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6CDC-FD7B-40D6-BA5B-2F175BC1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07A45-6987-4324-AA8A-CA679D42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D01D0-8997-4C7C-BBC3-10773AD6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B4512-2F64-4766-B026-3E34F6A6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7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06390-8A43-40A1-BE0E-BC2DE901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04102-AADD-436A-8668-AF5EE673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A4E51-D8BA-4363-A940-291D045E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1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60EC-736A-407E-A60D-60205840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B3E5-1CEB-4A00-8D32-4C48C454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5E19E-658C-4D3E-AF99-148CA4606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629C5-7A16-489D-B81B-E5745631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965C9-AAA9-4955-AB28-CEAB327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598B-DE79-4513-9E13-0C0C978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73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3565-65B0-4C54-9EE4-A9D24CD6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76825-E6C8-4D99-8250-90F3C36A9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342AB-DD02-4D17-B0CE-2DCDDAAF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A3DE4-79D3-4E39-8C5A-262824E0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91884-0A69-4A17-B64A-2C2C5E4D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C9F7-E0F5-4CDE-86EE-7A5C5536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6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2961-564B-4408-8A17-94561523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FCCD4-5D85-4783-920C-918B1A54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3004-0105-49F0-BC47-0ECB14289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48A3-4F2C-47B8-A406-EB6742DB4700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E4C3-4A77-40AF-BF9E-74228E1AB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C781-17B5-403F-A92E-4E0FB0D8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9350-30D4-4B28-AFE1-FBB2875D2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6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CD2F-0B18-4F2A-A91C-896495A51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ECMA</a:t>
            </a:r>
            <a:br>
              <a:rPr lang="en-US" dirty="0"/>
            </a:br>
            <a:r>
              <a:rPr lang="en-US" dirty="0"/>
              <a:t>Symbol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21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C8F1-EEC9-4F6C-8788-9B4C760E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53575" cy="38947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80285-9EBC-43F3-A9D2-C6753F65301B}"/>
              </a:ext>
            </a:extLst>
          </p:cNvPr>
          <p:cNvSpPr txBox="1"/>
          <p:nvPr/>
        </p:nvSpPr>
        <p:spPr>
          <a:xfrm>
            <a:off x="4728469" y="233324"/>
            <a:ext cx="74195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numbers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//it is a function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using this function we can do array iteration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]();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//100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//200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iter.next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());//300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//or- if you want to see the value using next()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);//false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iter.next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 //undefined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9409-B5A6-4841-AA74-F90D770DC1CE}"/>
              </a:ext>
            </a:extLst>
          </p:cNvPr>
          <p:cNvSpPr txBox="1"/>
          <p:nvPr/>
        </p:nvSpPr>
        <p:spPr>
          <a:xfrm>
            <a:off x="5390965" y="4180344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using loop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170E3-ED5E-43CF-AE1A-2904EF7EED2B}"/>
              </a:ext>
            </a:extLst>
          </p:cNvPr>
          <p:cNvSpPr txBox="1"/>
          <p:nvPr/>
        </p:nvSpPr>
        <p:spPr>
          <a:xfrm>
            <a:off x="514905" y="1066460"/>
            <a:ext cx="44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Iterators are not only used with Array but also can be used with string and object.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2412D-74F5-4E9D-9004-6CA86CC37F60}"/>
              </a:ext>
            </a:extLst>
          </p:cNvPr>
          <p:cNvSpPr txBox="1"/>
          <p:nvPr/>
        </p:nvSpPr>
        <p:spPr>
          <a:xfrm>
            <a:off x="372493" y="1739616"/>
            <a:ext cx="456349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Naik"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using loop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92E8E-7B4F-4251-89A9-38D0483D2087}"/>
              </a:ext>
            </a:extLst>
          </p:cNvPr>
          <p:cNvSpPr txBox="1"/>
          <p:nvPr/>
        </p:nvSpPr>
        <p:spPr>
          <a:xfrm>
            <a:off x="307389" y="4611231"/>
            <a:ext cx="41492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Naik"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 using for loop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52C20-70F3-4EBA-AFD5-FA282F8DB2A2}"/>
              </a:ext>
            </a:extLst>
          </p:cNvPr>
          <p:cNvSpPr txBox="1"/>
          <p:nvPr/>
        </p:nvSpPr>
        <p:spPr>
          <a:xfrm>
            <a:off x="372493" y="4241899"/>
            <a:ext cx="288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//Alternatively using for loop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B50C8E-459E-4322-84DA-D5AB5330CEC7}"/>
              </a:ext>
            </a:extLst>
          </p:cNvPr>
          <p:cNvCxnSpPr/>
          <p:nvPr/>
        </p:nvCxnSpPr>
        <p:spPr>
          <a:xfrm>
            <a:off x="5042517" y="639192"/>
            <a:ext cx="0" cy="6152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3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E21F-73B7-4AFA-AE31-6ED8F0B4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Iterator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1417E-B9DF-4146-9C67-E8DBF77DAAAD}"/>
              </a:ext>
            </a:extLst>
          </p:cNvPr>
          <p:cNvSpPr txBox="1"/>
          <p:nvPr/>
        </p:nvSpPr>
        <p:spPr>
          <a:xfrm>
            <a:off x="135385" y="905232"/>
            <a:ext cx="471182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numberiterator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nextNum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nextNum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nextNum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++],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843F8-CA4D-480E-B187-85D7D9BDDF93}"/>
              </a:ext>
            </a:extLst>
          </p:cNvPr>
          <p:cNvSpPr txBox="1"/>
          <p:nvPr/>
        </p:nvSpPr>
        <p:spPr>
          <a:xfrm>
            <a:off x="6935680" y="1158432"/>
            <a:ext cx="461416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custom iterator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numberiterator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 call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A2E75-E47C-4595-99A1-4D2709624FA1}"/>
              </a:ext>
            </a:extLst>
          </p:cNvPr>
          <p:cNvCxnSpPr/>
          <p:nvPr/>
        </p:nvCxnSpPr>
        <p:spPr>
          <a:xfrm flipV="1">
            <a:off x="1198485" y="1624614"/>
            <a:ext cx="5885896" cy="395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7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2BE36-40AD-45DF-90F6-36C957F5E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0" y="814995"/>
            <a:ext cx="4450466" cy="40999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F3F16-D404-4A20-973F-932E0116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32" y="860719"/>
            <a:ext cx="4785775" cy="40541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881D4E-523A-44A6-9031-25071308D883}"/>
              </a:ext>
            </a:extLst>
          </p:cNvPr>
          <p:cNvSpPr/>
          <p:nvPr/>
        </p:nvSpPr>
        <p:spPr>
          <a:xfrm>
            <a:off x="5539666" y="2778711"/>
            <a:ext cx="692458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1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E112-BD2B-459A-97A5-F231590E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B6A87-706B-4C05-AC3D-5420E39ABDB2}"/>
              </a:ext>
            </a:extLst>
          </p:cNvPr>
          <p:cNvSpPr txBox="1"/>
          <p:nvPr/>
        </p:nvSpPr>
        <p:spPr>
          <a:xfrm>
            <a:off x="179772" y="1044775"/>
            <a:ext cx="532438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make generator function add 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'First Message'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'Yield No.1'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//yield means pause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'Second Message'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'Yield No.2'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//undefined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09B7B-2575-423A-B851-D7BE54C83E4E}"/>
              </a:ext>
            </a:extLst>
          </p:cNvPr>
          <p:cNvSpPr txBox="1"/>
          <p:nvPr/>
        </p:nvSpPr>
        <p:spPr>
          <a:xfrm>
            <a:off x="5843726" y="1140637"/>
            <a:ext cx="609452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make generator function add 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'First Message'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'Yield No.1'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//yield means pause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'Second Message'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'Yield No.2'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63330-A926-4325-A7CA-E1E85AF1689C}"/>
              </a:ext>
            </a:extLst>
          </p:cNvPr>
          <p:cNvSpPr txBox="1"/>
          <p:nvPr/>
        </p:nvSpPr>
        <p:spPr>
          <a:xfrm>
            <a:off x="5953957" y="785148"/>
            <a:ext cx="22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//Using loop to iterate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79844-4E94-4732-B123-227B6EDC3123}"/>
              </a:ext>
            </a:extLst>
          </p:cNvPr>
          <p:cNvSpPr txBox="1"/>
          <p:nvPr/>
        </p:nvSpPr>
        <p:spPr>
          <a:xfrm>
            <a:off x="838200" y="5397623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create unlimited yields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51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2B90-5F1B-4B5F-BFDE-E96D4AF7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1A90D-AA80-4F93-AE8F-9996658AA183}"/>
              </a:ext>
            </a:extLst>
          </p:cNvPr>
          <p:cNvSpPr txBox="1"/>
          <p:nvPr/>
        </p:nvSpPr>
        <p:spPr>
          <a:xfrm>
            <a:off x="481614" y="1000634"/>
            <a:ext cx="456978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make generator function add 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nextNum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nextNum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&lt;/script&gt;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19559-05F6-4326-BFA6-49D6DD6FB62F}"/>
              </a:ext>
            </a:extLst>
          </p:cNvPr>
          <p:cNvSpPr txBox="1"/>
          <p:nvPr/>
        </p:nvSpPr>
        <p:spPr>
          <a:xfrm>
            <a:off x="6798815" y="878189"/>
            <a:ext cx="474215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make generator function add 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nextNum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nextNum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766D04-5E38-4D7B-AB7E-3D7388AF2C96}"/>
              </a:ext>
            </a:extLst>
          </p:cNvPr>
          <p:cNvCxnSpPr/>
          <p:nvPr/>
        </p:nvCxnSpPr>
        <p:spPr>
          <a:xfrm>
            <a:off x="6010183" y="115410"/>
            <a:ext cx="0" cy="6578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6184D-BBF0-4766-A813-2913C8D7FD2F}"/>
              </a:ext>
            </a:extLst>
          </p:cNvPr>
          <p:cNvSpPr txBox="1"/>
          <p:nvPr/>
        </p:nvSpPr>
        <p:spPr>
          <a:xfrm>
            <a:off x="383959" y="320457"/>
            <a:ext cx="652286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make generator function add 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=(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`Result : 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//it will call automatically generator 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//it goes to next yield.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D7071-7E01-4742-9AFD-0305651195B2}"/>
              </a:ext>
            </a:extLst>
          </p:cNvPr>
          <p:cNvSpPr txBox="1"/>
          <p:nvPr/>
        </p:nvSpPr>
        <p:spPr>
          <a:xfrm>
            <a:off x="6906827" y="400247"/>
            <a:ext cx="528517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make generator function add 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=[</a:t>
            </a:r>
            <a:r>
              <a:rPr lang="en-IN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`Result : 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`Result : 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print multiple yield values use array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	//you can also pass string values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8BBA9-1889-4DCB-BA5A-04C76ED6E448}"/>
              </a:ext>
            </a:extLst>
          </p:cNvPr>
          <p:cNvSpPr txBox="1"/>
          <p:nvPr/>
        </p:nvSpPr>
        <p:spPr>
          <a:xfrm>
            <a:off x="383959" y="3429000"/>
            <a:ext cx="60945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make generator function add 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//you can also use single value and array together.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"Nodejs"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"Angular"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Reactjs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print multiple yield values use array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0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1612-7FF2-4EC2-9CD7-BB22E34A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using spread operator with generator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19ED5-2715-497B-B61B-9354C72B4EAC}"/>
              </a:ext>
            </a:extLst>
          </p:cNvPr>
          <p:cNvSpPr txBox="1"/>
          <p:nvPr/>
        </p:nvSpPr>
        <p:spPr>
          <a:xfrm>
            <a:off x="703555" y="1174357"/>
            <a:ext cx="72952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make generator function add *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//you can also use single value and array together.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'PHP'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"Nodejs"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"Angular"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Reactjs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print multiple yield values use array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([...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spread opt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'End'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4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DB375-FAB9-4ABD-B0DC-83C09EDE4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94" y="773316"/>
            <a:ext cx="9216059" cy="46125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2C2DD-A468-4F55-93D1-545C2ED18851}"/>
              </a:ext>
            </a:extLst>
          </p:cNvPr>
          <p:cNvSpPr txBox="1"/>
          <p:nvPr/>
        </p:nvSpPr>
        <p:spPr>
          <a:xfrm>
            <a:off x="1402672" y="5672831"/>
            <a:ext cx="864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“use strict” command basically tells browser to strictly check the code for any syntax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12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C5B5-C9F0-4210-9D3C-174F84AD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B7483-866F-44FC-9243-7DD1C23B7123}"/>
              </a:ext>
            </a:extLst>
          </p:cNvPr>
          <p:cNvSpPr txBox="1"/>
          <p:nvPr/>
        </p:nvSpPr>
        <p:spPr>
          <a:xfrm>
            <a:off x="437224" y="977374"/>
            <a:ext cx="81030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 strict"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this command it will throw error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//it still prints without use strict command.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3B28D-6322-4E8E-AB11-FF46D1298923}"/>
              </a:ext>
            </a:extLst>
          </p:cNvPr>
          <p:cNvSpPr txBox="1"/>
          <p:nvPr/>
        </p:nvSpPr>
        <p:spPr>
          <a:xfrm>
            <a:off x="321816" y="2678305"/>
            <a:ext cx="60945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this command it will throw error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 strict"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4850B-C59F-47AB-9C87-84AB24068D52}"/>
              </a:ext>
            </a:extLst>
          </p:cNvPr>
          <p:cNvSpPr txBox="1"/>
          <p:nvPr/>
        </p:nvSpPr>
        <p:spPr>
          <a:xfrm>
            <a:off x="7619999" y="2569469"/>
            <a:ext cx="425018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 strict"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2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D5C08-7F2E-420C-BEE1-45C9E4F66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71" y="641723"/>
            <a:ext cx="10520495" cy="4640491"/>
          </a:xfrm>
        </p:spPr>
      </p:pic>
    </p:spTree>
    <p:extLst>
      <p:ext uri="{BB962C8B-B14F-4D97-AF65-F5344CB8AC3E}">
        <p14:creationId xmlns:p14="http://schemas.microsoft.com/office/powerpoint/2010/main" val="160955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4EB28-9E7F-4E29-813A-0C36A8E1A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81" y="907581"/>
            <a:ext cx="9538955" cy="5549750"/>
          </a:xfrm>
        </p:spPr>
      </p:pic>
    </p:spTree>
    <p:extLst>
      <p:ext uri="{BB962C8B-B14F-4D97-AF65-F5344CB8AC3E}">
        <p14:creationId xmlns:p14="http://schemas.microsoft.com/office/powerpoint/2010/main" val="2373118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4A64-62A2-4929-ACB0-71A2E88F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ED02-27D6-4254-A6E4-974B4E527042}"/>
              </a:ext>
            </a:extLst>
          </p:cNvPr>
          <p:cNvSpPr txBox="1"/>
          <p:nvPr/>
        </p:nvSpPr>
        <p:spPr>
          <a:xfrm>
            <a:off x="386919" y="899227"/>
            <a:ext cx="6094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 of try'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dssdkcskd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//error occurs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'End of try'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3F3D6-F203-4727-A549-3B0F5E6194DB}"/>
              </a:ext>
            </a:extLst>
          </p:cNvPr>
          <p:cNvSpPr txBox="1"/>
          <p:nvPr/>
        </p:nvSpPr>
        <p:spPr>
          <a:xfrm>
            <a:off x="6030157" y="691458"/>
            <a:ext cx="6094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blabla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 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occured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:'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C6BE0-FF5A-4C1C-AC36-D7BC225CA04A}"/>
              </a:ext>
            </a:extLst>
          </p:cNvPr>
          <p:cNvSpPr txBox="1"/>
          <p:nvPr/>
        </p:nvSpPr>
        <p:spPr>
          <a:xfrm>
            <a:off x="605901" y="3818558"/>
            <a:ext cx="40726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blabla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1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B2A15-E077-4340-AAC8-968266A5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12" y="911224"/>
            <a:ext cx="9068405" cy="5276991"/>
          </a:xfrm>
        </p:spPr>
      </p:pic>
    </p:spTree>
    <p:extLst>
      <p:ext uri="{BB962C8B-B14F-4D97-AF65-F5344CB8AC3E}">
        <p14:creationId xmlns:p14="http://schemas.microsoft.com/office/powerpoint/2010/main" val="14443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5130-0049-4676-A536-FCE85F7C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2121A-636E-48A2-A294-A596CD2649AA}"/>
              </a:ext>
            </a:extLst>
          </p:cNvPr>
          <p:cNvSpPr txBox="1"/>
          <p:nvPr/>
        </p:nvSpPr>
        <p:spPr>
          <a:xfrm>
            <a:off x="117629" y="973713"/>
            <a:ext cx="609452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blabla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ReferenceError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'Reference error'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'Type error'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Unkown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error'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DFB2D-C437-4B08-A1A0-EF66098C97BE}"/>
              </a:ext>
            </a:extLst>
          </p:cNvPr>
          <p:cNvSpPr txBox="1"/>
          <p:nvPr/>
        </p:nvSpPr>
        <p:spPr>
          <a:xfrm>
            <a:off x="5479741" y="689788"/>
            <a:ext cx="609452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'{"name":"Yahoo","age":30}'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convert JS object into json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ReferenceError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'Reference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'Type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Unkown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23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B700-C11C-4485-A7BB-E05B662E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78695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- Throw keyword &amp; finally block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92-7F0D-4064-BECF-623A3865E190}"/>
              </a:ext>
            </a:extLst>
          </p:cNvPr>
          <p:cNvSpPr txBox="1"/>
          <p:nvPr/>
        </p:nvSpPr>
        <p:spPr>
          <a:xfrm>
            <a:off x="2931851" y="594805"/>
            <a:ext cx="609452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'{"age":30}'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convert JS object into json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"Incomplete Data!!: No name"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ReferenceError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'Reference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'Type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Unkown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finally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"Thank You. Visit Again !!"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7F4C8-13FF-4B06-BBEC-55CF7F5CA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9" y="713569"/>
            <a:ext cx="10240577" cy="5491922"/>
          </a:xfrm>
        </p:spPr>
      </p:pic>
    </p:spTree>
    <p:extLst>
      <p:ext uri="{BB962C8B-B14F-4D97-AF65-F5344CB8AC3E}">
        <p14:creationId xmlns:p14="http://schemas.microsoft.com/office/powerpoint/2010/main" val="7702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56CF6-FFD2-44EE-9077-F26B3F376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1" y="402929"/>
            <a:ext cx="9115694" cy="4808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0DEEC-C010-41B5-9492-AA303128E6B3}"/>
              </a:ext>
            </a:extLst>
          </p:cNvPr>
          <p:cNvSpPr txBox="1"/>
          <p:nvPr/>
        </p:nvSpPr>
        <p:spPr>
          <a:xfrm>
            <a:off x="639192" y="5628442"/>
            <a:ext cx="513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 is basically used for storing unique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0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A4CD-88E3-4985-B106-A324D8DE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6BA20-6D73-482E-A789-0FAD76140EDE}"/>
              </a:ext>
            </a:extLst>
          </p:cNvPr>
          <p:cNvSpPr txBox="1"/>
          <p:nvPr/>
        </p:nvSpPr>
        <p:spPr>
          <a:xfrm>
            <a:off x="1139670" y="885455"/>
            <a:ext cx="57505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id2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console.log(id);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console.log(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id);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id2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//false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//true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E1FC-D69B-4ADA-8BB9-21FF1E61DE97}"/>
              </a:ext>
            </a:extLst>
          </p:cNvPr>
          <p:cNvSpPr txBox="1"/>
          <p:nvPr/>
        </p:nvSpPr>
        <p:spPr>
          <a:xfrm>
            <a:off x="756229" y="3706197"/>
            <a:ext cx="1012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symbol values cannot be used directly in the document.</a:t>
            </a:r>
          </a:p>
          <a:p>
            <a:r>
              <a:rPr lang="en-US" dirty="0"/>
              <a:t>It throws error : cannot convert symbol value to a string.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061DD-16F2-4BD8-8321-333E94762117}"/>
              </a:ext>
            </a:extLst>
          </p:cNvPr>
          <p:cNvSpPr txBox="1"/>
          <p:nvPr/>
        </p:nvSpPr>
        <p:spPr>
          <a:xfrm>
            <a:off x="1232775" y="4422636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console.log(id);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console.log(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id);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//false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//prints value of symbol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7CF9-436B-44F0-8CB2-5E076F90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To use Symbol inside the object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FE89D-582F-429A-94E9-F543AEC99DD8}"/>
              </a:ext>
            </a:extLst>
          </p:cNvPr>
          <p:cNvSpPr txBox="1"/>
          <p:nvPr/>
        </p:nvSpPr>
        <p:spPr>
          <a:xfrm>
            <a:off x="36622" y="1058800"/>
            <a:ext cx="487162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//how to use symbol in the object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'Jack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'MCA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[age] : 23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7DF51-D927-44E6-B08D-F59A58928180}"/>
              </a:ext>
            </a:extLst>
          </p:cNvPr>
          <p:cNvSpPr txBox="1"/>
          <p:nvPr/>
        </p:nvSpPr>
        <p:spPr>
          <a:xfrm>
            <a:off x="5390965" y="878891"/>
            <a:ext cx="62032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//how to use symbol in the object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'Jack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'MCA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show value of object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//Similarly to show symbol value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 //error :undefined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console.log(user[age])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//correct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31BB80-7CBC-4CAC-9A58-CB6AD26B384C}"/>
              </a:ext>
            </a:extLst>
          </p:cNvPr>
          <p:cNvCxnSpPr/>
          <p:nvPr/>
        </p:nvCxnSpPr>
        <p:spPr>
          <a:xfrm>
            <a:off x="5069150" y="878891"/>
            <a:ext cx="0" cy="597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16343FD-FA64-46AF-A6CB-BD2F050F9D53}"/>
              </a:ext>
            </a:extLst>
          </p:cNvPr>
          <p:cNvSpPr/>
          <p:nvPr/>
        </p:nvSpPr>
        <p:spPr>
          <a:xfrm>
            <a:off x="4412202" y="2610035"/>
            <a:ext cx="1438178" cy="2929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FA8D1-23FA-4D05-9FC1-B36903449D14}"/>
              </a:ext>
            </a:extLst>
          </p:cNvPr>
          <p:cNvSpPr txBox="1"/>
          <p:nvPr/>
        </p:nvSpPr>
        <p:spPr>
          <a:xfrm>
            <a:off x="4911569" y="227532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92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AFBC-A24F-4BC8-ABA4-59A2B4D5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To iterate through object values using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E831-D07C-4C5E-B825-EF877BA6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260629"/>
            <a:ext cx="10625831" cy="4916334"/>
          </a:xfrm>
        </p:spPr>
        <p:txBody>
          <a:bodyPr>
            <a:normAutofit/>
          </a:bodyPr>
          <a:lstStyle/>
          <a:p>
            <a:r>
              <a:rPr lang="en-US" sz="2400" dirty="0"/>
              <a:t>In JavaScript, we use object so that we can convert  to json and send to web server. And converting from object to json is easy.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F5C5D-36DE-4D08-AB0A-0D17241B4F97}"/>
              </a:ext>
            </a:extLst>
          </p:cNvPr>
          <p:cNvSpPr txBox="1"/>
          <p:nvPr/>
        </p:nvSpPr>
        <p:spPr>
          <a:xfrm>
            <a:off x="170895" y="2090548"/>
            <a:ext cx="609452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//how to use symbol in the object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'MCA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//loop doesn't print symbol.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prints.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9C276-395A-4792-BCF1-E9F59D17737A}"/>
              </a:ext>
            </a:extLst>
          </p:cNvPr>
          <p:cNvSpPr txBox="1"/>
          <p:nvPr/>
        </p:nvSpPr>
        <p:spPr>
          <a:xfrm>
            <a:off x="5926585" y="2091669"/>
            <a:ext cx="57830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//how to use symbol in the object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'MCA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//loop 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doesnt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print symbol.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prints.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convert object to json and print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to use symbol and convert to json so that we send it to server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//we must use description keyword for symbol and then convert to json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DE97C6-E596-4779-9932-42E89CEC9192}"/>
              </a:ext>
            </a:extLst>
          </p:cNvPr>
          <p:cNvCxnSpPr/>
          <p:nvPr/>
        </p:nvCxnSpPr>
        <p:spPr>
          <a:xfrm>
            <a:off x="5637320" y="2006353"/>
            <a:ext cx="0" cy="4851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2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32AE5-68F6-4108-9954-AAE81FA92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8" y="449752"/>
            <a:ext cx="10291318" cy="5651789"/>
          </a:xfrm>
        </p:spPr>
      </p:pic>
    </p:spTree>
    <p:extLst>
      <p:ext uri="{BB962C8B-B14F-4D97-AF65-F5344CB8AC3E}">
        <p14:creationId xmlns:p14="http://schemas.microsoft.com/office/powerpoint/2010/main" val="62378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DA00A-967B-446D-A469-47A38501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4" y="506947"/>
            <a:ext cx="10589380" cy="5565379"/>
          </a:xfrm>
        </p:spPr>
      </p:pic>
    </p:spTree>
    <p:extLst>
      <p:ext uri="{BB962C8B-B14F-4D97-AF65-F5344CB8AC3E}">
        <p14:creationId xmlns:p14="http://schemas.microsoft.com/office/powerpoint/2010/main" val="379488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5480</Words>
  <Application>Microsoft Office PowerPoint</Application>
  <PresentationFormat>Widescreen</PresentationFormat>
  <Paragraphs>433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ECMA Symbol Data type</vt:lpstr>
      <vt:lpstr>PowerPoint Presentation</vt:lpstr>
      <vt:lpstr>PowerPoint Presentation</vt:lpstr>
      <vt:lpstr>PowerPoint Presentation</vt:lpstr>
      <vt:lpstr>Example</vt:lpstr>
      <vt:lpstr>To use Symbol inside the object</vt:lpstr>
      <vt:lpstr>To iterate through object values using loop</vt:lpstr>
      <vt:lpstr>PowerPoint Presentation</vt:lpstr>
      <vt:lpstr>PowerPoint Presentation</vt:lpstr>
      <vt:lpstr>Example</vt:lpstr>
      <vt:lpstr>Custom Iterator</vt:lpstr>
      <vt:lpstr>PowerPoint Presentation</vt:lpstr>
      <vt:lpstr>Example</vt:lpstr>
      <vt:lpstr>Example</vt:lpstr>
      <vt:lpstr>PowerPoint Presentation</vt:lpstr>
      <vt:lpstr>Example – using spread operator with generator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Example - Throw keyword &amp; finally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 Symbol Data type</dc:title>
  <dc:creator>Sunanda Naik</dc:creator>
  <cp:lastModifiedBy>Sunanda Naik</cp:lastModifiedBy>
  <cp:revision>32</cp:revision>
  <dcterms:created xsi:type="dcterms:W3CDTF">2021-07-04T12:43:41Z</dcterms:created>
  <dcterms:modified xsi:type="dcterms:W3CDTF">2021-07-04T15:47:30Z</dcterms:modified>
</cp:coreProperties>
</file>