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B88F-D508-4F69-B4B7-4A3294859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E84F9-2C8B-4B93-8032-0201B2C40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063A-0F83-40AD-86D3-A18B883F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32DC-7364-4F58-B31F-AB64AAE04A4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3FA9-C44A-44A3-98C1-3E392C3F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0936-CCE0-4770-9052-5B50976F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4EF3-B1B1-433F-A2F6-C4C0EF95B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75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8586-64CE-4F18-A998-DCEC0AD8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8C897-EDEA-4F4F-836C-64E42D256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3477-9D63-4ACD-93B3-99955985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32DC-7364-4F58-B31F-AB64AAE04A4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ABAC4-977F-4100-8C67-4DF73061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33EF-8D7A-43F2-B567-261F1CE4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4EF3-B1B1-433F-A2F6-C4C0EF95B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9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B28A0-20BD-4F16-AC27-2D939990A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06C1F-B982-4560-A72F-B022E2A0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3EB1-273E-4C63-BD04-BF48235C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32DC-7364-4F58-B31F-AB64AAE04A4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6E37-C379-42C7-83DB-50FAB9B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71D6-753F-4958-A93E-17745918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4EF3-B1B1-433F-A2F6-C4C0EF95B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99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A889-A27D-4C23-A943-FB9B3F95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6FB8-F101-4C85-A4F5-215F0EFF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01D66-7FC9-46EA-855A-4999829A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32DC-7364-4F58-B31F-AB64AAE04A4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1C494-F04C-4C95-B2D6-7039574E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72B-F885-4AEC-867E-492E94A9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4EF3-B1B1-433F-A2F6-C4C0EF95B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77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574A-36A0-46B8-A566-10E35297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44CE4-3A8C-46D1-84D2-E5E37790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0475-DD6D-4998-AE6C-52C87395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32DC-7364-4F58-B31F-AB64AAE04A4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37782-7228-4B35-8AF9-44E2300B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F0BEE-0B4E-47DA-9080-41221B73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4EF3-B1B1-433F-A2F6-C4C0EF95B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6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9790-7C9D-4205-B585-D4FC79A4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C545-99BD-4A2D-892D-9010F7FE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F4F3-06C4-4096-B64A-37C9946A5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E0162-9604-45AB-B03E-954FBFB0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32DC-7364-4F58-B31F-AB64AAE04A4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1CC50-C284-4D17-AD90-4EDA59A3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B7D1E-671B-4DE0-A964-6D7D6C00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4EF3-B1B1-433F-A2F6-C4C0EF95B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87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9466-C339-450D-A003-F238D191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9EC90-920B-4E4F-BF8D-915E5C20C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64F1D-E9BC-4DCA-BBAB-2754F56CD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6DF33-6B35-4F46-ADC2-6239E53F0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E95F6-83A2-4835-9C09-B00349D2C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FE9C0-B615-4050-9C7C-A74910C9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32DC-7364-4F58-B31F-AB64AAE04A4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96ECA-6639-4BBF-8FDB-D61657F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FF682-952B-43A8-AA52-EE636AE7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4EF3-B1B1-433F-A2F6-C4C0EF95B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3670-20E9-40BB-8C5D-7278B781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9933C-BDF7-4212-B9B6-B71AF1E8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32DC-7364-4F58-B31F-AB64AAE04A4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F5E25-CBB8-470E-8E1F-B0F3AA64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1267B-F972-4E15-A6EB-8A3417C6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4EF3-B1B1-433F-A2F6-C4C0EF95B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6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65A69-0535-4CD2-93C4-709BC64E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32DC-7364-4F58-B31F-AB64AAE04A4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AD5B4-9ECE-4D09-B0FB-018BB4AF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32C7E-E471-49A5-A0BB-3F86B6D9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4EF3-B1B1-433F-A2F6-C4C0EF95B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02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236B-370A-4FD2-BBBC-375CF82D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C2BC-5282-4468-8B88-EB8D0613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7D62F-A79A-435F-A810-C41F704B4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21520-9FA7-4A39-A490-506B6533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32DC-7364-4F58-B31F-AB64AAE04A4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62C08-87BB-46D4-9883-7F5F2C08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83042-2904-42AA-A720-7E1E3516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4EF3-B1B1-433F-A2F6-C4C0EF95B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6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9629-7CA6-41A8-B31A-F7B6E4E0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AC8A5-A05B-47BB-A7B6-1D18E942E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1E72C-954A-4036-BA56-30744E16D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B0883-E2BE-41CD-9BC1-BF0C248D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32DC-7364-4F58-B31F-AB64AAE04A4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D25B1-64F1-473D-B131-C92280C5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8393F-3570-4E08-A98C-3FD1E607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4EF3-B1B1-433F-A2F6-C4C0EF95B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90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F4200-F4E0-4620-B029-E1D5F11B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CAAFF-3CF0-4111-AB6B-256726E9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A6ED-911A-4E91-B519-5FCFD44EA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332DC-7364-4F58-B31F-AB64AAE04A4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E8DB5-C21A-47DE-82BF-B787CAD41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D9F6-B1E9-45C0-A50C-86725D53A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4EF3-B1B1-433F-A2F6-C4C0EF95B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79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92F8-82E8-4A96-9E81-81A8CB078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2767"/>
          </a:xfrm>
        </p:spPr>
        <p:txBody>
          <a:bodyPr/>
          <a:lstStyle/>
          <a:p>
            <a:r>
              <a:rPr lang="en-US" dirty="0"/>
              <a:t>ES6 Tutorial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57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B257-AE23-44E9-8C27-E1AF5085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Find vs </a:t>
            </a:r>
            <a:r>
              <a:rPr lang="en-US" dirty="0" err="1"/>
              <a:t>findIndex</a:t>
            </a:r>
            <a:r>
              <a:rPr lang="en-US" dirty="0"/>
              <a:t> methods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61CCE-11B7-4EE7-8909-9D13566B328A}"/>
              </a:ext>
            </a:extLst>
          </p:cNvPr>
          <p:cNvSpPr txBox="1"/>
          <p:nvPr/>
        </p:nvSpPr>
        <p:spPr>
          <a:xfrm>
            <a:off x="756821" y="1003967"/>
            <a:ext cx="474733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80E1B7-04BE-4BE4-9839-E3914D06D2D3}"/>
              </a:ext>
            </a:extLst>
          </p:cNvPr>
          <p:cNvCxnSpPr/>
          <p:nvPr/>
        </p:nvCxnSpPr>
        <p:spPr>
          <a:xfrm flipH="1">
            <a:off x="4891595" y="1695635"/>
            <a:ext cx="77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6AF0F0-E46F-4CD5-A35A-8470A8564F31}"/>
              </a:ext>
            </a:extLst>
          </p:cNvPr>
          <p:cNvSpPr txBox="1"/>
          <p:nvPr/>
        </p:nvSpPr>
        <p:spPr>
          <a:xfrm>
            <a:off x="5663953" y="1431070"/>
            <a:ext cx="561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Find() accepts function as argument and returns the value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72F02-59F7-40E1-ACC7-8F92A5686701}"/>
              </a:ext>
            </a:extLst>
          </p:cNvPr>
          <p:cNvSpPr txBox="1"/>
          <p:nvPr/>
        </p:nvSpPr>
        <p:spPr>
          <a:xfrm>
            <a:off x="756821" y="4140522"/>
            <a:ext cx="41347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B38D08-3A8E-4366-BC38-9879AAD6A194}"/>
              </a:ext>
            </a:extLst>
          </p:cNvPr>
          <p:cNvCxnSpPr/>
          <p:nvPr/>
        </p:nvCxnSpPr>
        <p:spPr>
          <a:xfrm>
            <a:off x="399495" y="4140522"/>
            <a:ext cx="1087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5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EE20-B627-4897-9095-655790F1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9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AD014-7D9A-4379-AFBA-9931C55A9E53}"/>
              </a:ext>
            </a:extLst>
          </p:cNvPr>
          <p:cNvSpPr txBox="1"/>
          <p:nvPr/>
        </p:nvSpPr>
        <p:spPr>
          <a:xfrm>
            <a:off x="454980" y="882573"/>
            <a:ext cx="60945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"Sun"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"Hrutu"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"pooja"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"steve"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//by default first object's value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41411-8AAF-474E-9628-F83774C9ED9A}"/>
              </a:ext>
            </a:extLst>
          </p:cNvPr>
          <p:cNvSpPr txBox="1"/>
          <p:nvPr/>
        </p:nvSpPr>
        <p:spPr>
          <a:xfrm>
            <a:off x="6450368" y="990294"/>
            <a:ext cx="60945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"Sun"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"Hrutu"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"pooja"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"steve"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//return item.id; //by default first object's value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item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Hrutu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0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CD82-2CC0-4BA4-AED9-7C914683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findIndex</a:t>
            </a:r>
            <a:r>
              <a:rPr lang="en-US" dirty="0"/>
              <a:t>() method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60894-88B9-4686-9BBB-E8BDFDEE46EC}"/>
              </a:ext>
            </a:extLst>
          </p:cNvPr>
          <p:cNvSpPr txBox="1"/>
          <p:nvPr/>
        </p:nvSpPr>
        <p:spPr>
          <a:xfrm>
            <a:off x="694677" y="1433601"/>
            <a:ext cx="88932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"Sun"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"Hrutu"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"pooja"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"steve"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//return item.id; //by default first object's value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item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Hrutu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//returns index of object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4FDEB6-0B66-406C-9EB8-53854285044A}"/>
              </a:ext>
            </a:extLst>
          </p:cNvPr>
          <p:cNvCxnSpPr/>
          <p:nvPr/>
        </p:nvCxnSpPr>
        <p:spPr>
          <a:xfrm flipV="1">
            <a:off x="3524435" y="5033639"/>
            <a:ext cx="0" cy="64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18EF4-6A54-4B4B-8916-D28760AFCB0B}"/>
              </a:ext>
            </a:extLst>
          </p:cNvPr>
          <p:cNvCxnSpPr/>
          <p:nvPr/>
        </p:nvCxnSpPr>
        <p:spPr>
          <a:xfrm>
            <a:off x="3524435" y="5680918"/>
            <a:ext cx="1340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5D6562-030E-4428-82D3-B6A1D6728965}"/>
              </a:ext>
            </a:extLst>
          </p:cNvPr>
          <p:cNvSpPr txBox="1"/>
          <p:nvPr/>
        </p:nvSpPr>
        <p:spPr>
          <a:xfrm>
            <a:off x="4888637" y="5496253"/>
            <a:ext cx="539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findIndex</a:t>
            </a:r>
            <a:r>
              <a:rPr lang="en-US" dirty="0"/>
              <a:t>() method returns index/position of the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07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FCB14-EC1D-4CE2-A994-91EC506B9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3" y="605661"/>
            <a:ext cx="10770492" cy="5635341"/>
          </a:xfrm>
        </p:spPr>
      </p:pic>
    </p:spTree>
    <p:extLst>
      <p:ext uri="{BB962C8B-B14F-4D97-AF65-F5344CB8AC3E}">
        <p14:creationId xmlns:p14="http://schemas.microsoft.com/office/powerpoint/2010/main" val="172999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2FE5-D092-4E4C-82DD-5752C50F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dirty="0"/>
              <a:t>Arrow function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C4606-B346-4407-90B7-CA5DFD573501}"/>
              </a:ext>
            </a:extLst>
          </p:cNvPr>
          <p:cNvSpPr txBox="1"/>
          <p:nvPr/>
        </p:nvSpPr>
        <p:spPr>
          <a:xfrm>
            <a:off x="570390" y="983674"/>
            <a:ext cx="440998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//Named function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//Anonymous function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//Arrow function-when used with loop no need of return stmt.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739CA-7ED3-4C07-9CE9-BE170A0BDF49}"/>
              </a:ext>
            </a:extLst>
          </p:cNvPr>
          <p:cNvSpPr txBox="1"/>
          <p:nvPr/>
        </p:nvSpPr>
        <p:spPr>
          <a:xfrm>
            <a:off x="5749770" y="983674"/>
            <a:ext cx="618181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`Hello &amp; Welcome ${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"Sunanda"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//Using Arrow function and if one line function body then 'return' and '{}' not required.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welcome2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`Hello &amp; Welcome ${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}-${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welcome2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"Sunanda"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welcome2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//if arrow function contains only one argument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welcome3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`Hello &amp; Welcome ${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welcome3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"Sunanda"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E1FCA6-834E-4056-AB45-85D4C31DB39F}"/>
              </a:ext>
            </a:extLst>
          </p:cNvPr>
          <p:cNvCxnSpPr/>
          <p:nvPr/>
        </p:nvCxnSpPr>
        <p:spPr>
          <a:xfrm>
            <a:off x="5211192" y="62144"/>
            <a:ext cx="0" cy="679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46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332F-A721-42F4-A018-B2FDF0A7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Map function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DB296-BC66-49D7-916C-33DA8C1BB861}"/>
              </a:ext>
            </a:extLst>
          </p:cNvPr>
          <p:cNvSpPr txBox="1"/>
          <p:nvPr/>
        </p:nvSpPr>
        <p:spPr>
          <a:xfrm>
            <a:off x="601638" y="1209673"/>
            <a:ext cx="58999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//Return an array with the square of all the values in the original 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9515D-2F30-4884-AC28-F8934573BED5}"/>
              </a:ext>
            </a:extLst>
          </p:cNvPr>
          <p:cNvSpPr txBox="1"/>
          <p:nvPr/>
        </p:nvSpPr>
        <p:spPr>
          <a:xfrm>
            <a:off x="601638" y="4348994"/>
            <a:ext cx="42131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37181-C3F9-413B-8B56-F71BF3A68E53}"/>
              </a:ext>
            </a:extLst>
          </p:cNvPr>
          <p:cNvSpPr txBox="1"/>
          <p:nvPr/>
        </p:nvSpPr>
        <p:spPr>
          <a:xfrm>
            <a:off x="536358" y="3979662"/>
            <a:ext cx="43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//map with arrow function with return stmt.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AD63A-66B2-4FD8-8D3D-70A5DAD3D1D7}"/>
              </a:ext>
            </a:extLst>
          </p:cNvPr>
          <p:cNvSpPr txBox="1"/>
          <p:nvPr/>
        </p:nvSpPr>
        <p:spPr>
          <a:xfrm>
            <a:off x="7246398" y="959386"/>
            <a:ext cx="466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//map with arrow function without return stmt.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ABFC8-B56C-4CE1-AE25-7AF4A0F84244}"/>
              </a:ext>
            </a:extLst>
          </p:cNvPr>
          <p:cNvSpPr txBox="1"/>
          <p:nvPr/>
        </p:nvSpPr>
        <p:spPr>
          <a:xfrm>
            <a:off x="7246398" y="1375649"/>
            <a:ext cx="43437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E0B36-5CFD-418D-8677-DABF4D71BD60}"/>
              </a:ext>
            </a:extLst>
          </p:cNvPr>
          <p:cNvSpPr txBox="1"/>
          <p:nvPr/>
        </p:nvSpPr>
        <p:spPr>
          <a:xfrm>
            <a:off x="536357" y="865704"/>
            <a:ext cx="446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//map with normal function with return stmt.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E89CE-6C09-43F3-8DD1-0756BE4C7ACB}"/>
              </a:ext>
            </a:extLst>
          </p:cNvPr>
          <p:cNvSpPr txBox="1"/>
          <p:nvPr/>
        </p:nvSpPr>
        <p:spPr>
          <a:xfrm>
            <a:off x="6019060" y="4128117"/>
            <a:ext cx="5788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Map() returns a new array.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change the size of original array unlike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values from original array when making new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50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13B3-6A17-4C13-B361-F116250B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5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A7480-727B-44B7-A4E8-42692C2F8110}"/>
              </a:ext>
            </a:extLst>
          </p:cNvPr>
          <p:cNvSpPr txBox="1"/>
          <p:nvPr/>
        </p:nvSpPr>
        <p:spPr>
          <a:xfrm>
            <a:off x="392836" y="1181444"/>
            <a:ext cx="127283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"Sunanda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Normal"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//Normal function needs to bind with its own 'this'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getNameArrow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:()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Arrow"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//Arrow function doesn't have its own 'this' so no need to bind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getNameArrow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8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1020</Words>
  <Application>Microsoft Office PowerPoint</Application>
  <PresentationFormat>Widescreen</PresentationFormat>
  <Paragraphs>145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ES6 Tutorial</vt:lpstr>
      <vt:lpstr>Find vs findIndex methods</vt:lpstr>
      <vt:lpstr>Example</vt:lpstr>
      <vt:lpstr>findIndex() method</vt:lpstr>
      <vt:lpstr>PowerPoint Presentation</vt:lpstr>
      <vt:lpstr>Arrow function</vt:lpstr>
      <vt:lpstr>Map function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Tutorial</dc:title>
  <dc:creator>Sunanda Naik</dc:creator>
  <cp:lastModifiedBy>Sunanda Naik</cp:lastModifiedBy>
  <cp:revision>14</cp:revision>
  <dcterms:created xsi:type="dcterms:W3CDTF">2021-07-01T13:10:26Z</dcterms:created>
  <dcterms:modified xsi:type="dcterms:W3CDTF">2021-07-13T09:24:15Z</dcterms:modified>
</cp:coreProperties>
</file>