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2E1E-D1B7-4C79-80AA-844E2455A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41EA0-4FDC-4CC8-9AA6-4ADF1CDC8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1711-0A87-4244-99F9-61E6AFDA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A033-8B0A-4D27-B8B9-3BD6BA16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882C-71D5-4427-969B-81E485F7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0D26-53DB-48D0-A3B7-ABC7B1ED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2B718-5ACC-4F88-AEC5-6284EDC0A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D41BD-BF8F-45D3-9A27-14F76226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97D45-2C98-471A-955E-E308A9D4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3DEC1-A90C-42FB-87B5-99A347E7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07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0FA7B-B319-4BCF-9B98-8B6190084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380D2-FC18-4E1C-94E8-62C13408D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F5533-7CDC-4057-B669-09142C0B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61BA-5132-4951-B6A1-07AAB8F1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4516-4D80-457F-B38B-D5FA24F8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3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BE93-C9B6-48F5-BB8C-BC90CBDB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8BC68-B7DA-409F-9D86-647AC7796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80AC-C631-4ECC-A2CE-87E76E2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1E18-452C-4373-9D1A-1857FE1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4796-9AF1-4EED-8E7D-AE243C23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2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06B9-2058-4D49-8722-9FC1768F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A517D-F6DB-49B3-AB0D-9AD0CE61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8982-22B6-404B-A18E-8BFB6579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30894-AED8-4854-A917-4238E233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BDB2-775B-4C6A-809E-F144AC78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A9C9-E3F0-4705-9B03-29B5E13EF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E13D2-B4A1-45AD-B984-0D74BE71A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7725B-5D0B-4B44-B2AE-D27AE458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2D652-DB47-4662-9B49-D93661FD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99028-26BD-4310-B798-748DA26A0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96A63-3B94-4549-BB71-B1D9F8D7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4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2212-FC41-4684-AA13-E09C4ECB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625D4-0DE8-43E1-A1F9-69D7AF38B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A86DD-97BC-43BD-B1D2-0044798C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FF3C1-B5F2-40DE-BE09-C82E96BF9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00CA9-1072-467C-B373-4EA5E05D8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C5612-2A31-4EC0-AF3F-BCE7D56D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A9996-DCC4-4FD9-847D-D36463B9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75A724-0F57-4A8A-8B78-3ED8C93D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3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CFFE-ED1D-4F1F-B04A-F73BC277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DFD07-5906-4B2A-9FCC-C129BF8D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C844E-27FF-4CC7-B883-D79374E7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0905C-27F6-4C69-9E82-800FEB66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A2BCA-98E9-46C9-B31E-8A2B3FB0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4E834-D414-4ED4-9C55-895DCCCC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704EC-7E21-4F37-B757-6A2B1732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7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940B-D607-4E5B-86AE-B87431AF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13FBB-1128-42E0-AED5-C9C847F7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30633-4A32-4FC0-B9F6-F98D04046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87A00-CBF7-4CBC-94AB-83CEFF58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B5E36-3B4E-4EE3-A1EC-F1ADA1AD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6983E-5DA2-47A4-830B-29A81C96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06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362C-59B6-4CEB-A93F-B5AAF2F3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C595F-5193-4BD9-BD8D-8D1C60681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0E104-32AC-4868-8BB0-730C19C30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831C0-3D6B-4021-9DA0-02071F97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FFA4-31C7-42CE-B1CA-7F7E2026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FC063-5E1F-4B05-A5D5-BD63C26C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57B5B-8526-46A0-B0B6-95FDECE0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E8BAA-7D5D-43BE-964F-F9B7D6549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AF068-198E-4135-AB9C-6955FE330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74797-9D31-4F0B-B64B-6229E742E108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EBAF-6846-4B4F-9EF6-56DC5CFA5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6115-C311-46A7-8722-1ACF29F3A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11B5-6E4D-4842-9BE5-3CA679B2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8F60-4C1A-475A-AE46-D0DC7738BD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Classes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03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8524-77EC-426C-96B5-353C082C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0794-5ACC-43B0-A6F4-EDCF3BB3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550"/>
            <a:ext cx="10515600" cy="4765413"/>
          </a:xfrm>
        </p:spPr>
        <p:txBody>
          <a:bodyPr/>
          <a:lstStyle/>
          <a:p>
            <a:r>
              <a:rPr lang="en-US" dirty="0"/>
              <a:t>In ES6 you can declare a class using the new class keyword followed by a class-name. </a:t>
            </a:r>
          </a:p>
          <a:p>
            <a:r>
              <a:rPr lang="en-US" dirty="0"/>
              <a:t>By convention class names are written in </a:t>
            </a:r>
            <a:r>
              <a:rPr lang="en-US" dirty="0" err="1"/>
              <a:t>TitleCase</a:t>
            </a:r>
            <a:r>
              <a:rPr lang="en-US" dirty="0"/>
              <a:t> (i.e. capitalizing the first letter of each word).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23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30604B-C084-4840-BDE1-DB40029C69F6}"/>
              </a:ext>
            </a:extLst>
          </p:cNvPr>
          <p:cNvSpPr txBox="1"/>
          <p:nvPr/>
        </p:nvSpPr>
        <p:spPr>
          <a:xfrm>
            <a:off x="765697" y="461640"/>
            <a:ext cx="49692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&lt;body&gt;</a:t>
            </a:r>
          </a:p>
          <a:p>
            <a:r>
              <a:rPr lang="en-IN" sz="1400" dirty="0"/>
              <a:t>    &lt;script&gt;</a:t>
            </a:r>
          </a:p>
          <a:p>
            <a:r>
              <a:rPr lang="en-IN" sz="1400" dirty="0"/>
              <a:t>    class Rectangle {</a:t>
            </a:r>
          </a:p>
          <a:p>
            <a:r>
              <a:rPr lang="en-IN" sz="1400" dirty="0"/>
              <a:t>        // Class constructor</a:t>
            </a:r>
          </a:p>
          <a:p>
            <a:r>
              <a:rPr lang="en-IN" sz="1400" dirty="0"/>
              <a:t>        constructor(length, width) {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this.length</a:t>
            </a:r>
            <a:r>
              <a:rPr lang="en-IN" sz="1400" dirty="0"/>
              <a:t> = length;</a:t>
            </a:r>
          </a:p>
          <a:p>
            <a:r>
              <a:rPr lang="en-IN" sz="1400" dirty="0"/>
              <a:t>            </a:t>
            </a:r>
            <a:r>
              <a:rPr lang="en-IN" sz="1400" dirty="0" err="1"/>
              <a:t>this.width</a:t>
            </a:r>
            <a:r>
              <a:rPr lang="en-IN" sz="1400" dirty="0"/>
              <a:t> = width;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    </a:t>
            </a:r>
          </a:p>
          <a:p>
            <a:r>
              <a:rPr lang="en-IN" sz="1400" dirty="0"/>
              <a:t>        // Class method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getArea</a:t>
            </a:r>
            <a:r>
              <a:rPr lang="en-IN" sz="1400" dirty="0"/>
              <a:t>() {</a:t>
            </a:r>
          </a:p>
          <a:p>
            <a:r>
              <a:rPr lang="en-IN" sz="1400" dirty="0"/>
              <a:t>            return </a:t>
            </a:r>
            <a:r>
              <a:rPr lang="en-IN" sz="1400" dirty="0" err="1"/>
              <a:t>this.length</a:t>
            </a:r>
            <a:r>
              <a:rPr lang="en-IN" sz="1400" dirty="0"/>
              <a:t> * </a:t>
            </a:r>
            <a:r>
              <a:rPr lang="en-IN" sz="1400" dirty="0" err="1"/>
              <a:t>this.width</a:t>
            </a:r>
            <a:r>
              <a:rPr lang="en-IN" sz="1400" dirty="0"/>
              <a:t>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</a:t>
            </a:r>
          </a:p>
          <a:p>
            <a:r>
              <a:rPr lang="en-IN" sz="1400" dirty="0"/>
              <a:t>    // Square class inherits from the Rectangle class</a:t>
            </a:r>
          </a:p>
          <a:p>
            <a:r>
              <a:rPr lang="en-IN" sz="1400" dirty="0"/>
              <a:t>    class Square extends Rectangle {</a:t>
            </a:r>
          </a:p>
          <a:p>
            <a:r>
              <a:rPr lang="en-IN" sz="1400" dirty="0"/>
              <a:t>        // Child class constructor</a:t>
            </a:r>
          </a:p>
          <a:p>
            <a:r>
              <a:rPr lang="en-IN" sz="1400" dirty="0"/>
              <a:t>        constructor(length) {</a:t>
            </a:r>
          </a:p>
          <a:p>
            <a:r>
              <a:rPr lang="en-IN" sz="1400" dirty="0"/>
              <a:t>            // Call parent's constructor</a:t>
            </a:r>
          </a:p>
          <a:p>
            <a:r>
              <a:rPr lang="en-IN" sz="1400" dirty="0"/>
              <a:t>            super(length, length);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    </a:t>
            </a:r>
          </a:p>
          <a:p>
            <a:r>
              <a:rPr lang="en-IN" sz="1400" dirty="0"/>
              <a:t>        // Child class method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getPerimeter</a:t>
            </a:r>
            <a:r>
              <a:rPr lang="en-IN" sz="1400" dirty="0"/>
              <a:t>() {</a:t>
            </a:r>
          </a:p>
          <a:p>
            <a:r>
              <a:rPr lang="en-IN" sz="1400" dirty="0"/>
              <a:t>            return 2 * (</a:t>
            </a:r>
            <a:r>
              <a:rPr lang="en-IN" sz="1400" dirty="0" err="1"/>
              <a:t>this.length</a:t>
            </a:r>
            <a:r>
              <a:rPr lang="en-IN" sz="1400" dirty="0"/>
              <a:t> + </a:t>
            </a:r>
            <a:r>
              <a:rPr lang="en-IN" sz="1400" dirty="0" err="1"/>
              <a:t>this.width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}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</a:t>
            </a:r>
          </a:p>
          <a:p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34ED6-C000-4B91-8D78-5A4B921752A8}"/>
              </a:ext>
            </a:extLst>
          </p:cNvPr>
          <p:cNvSpPr txBox="1"/>
          <p:nvPr/>
        </p:nvSpPr>
        <p:spPr>
          <a:xfrm>
            <a:off x="6536185" y="617750"/>
            <a:ext cx="5226728" cy="431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</a:t>
            </a:r>
            <a:r>
              <a:rPr lang="en-IN" dirty="0"/>
              <a:t>   </a:t>
            </a:r>
            <a:r>
              <a:rPr lang="en-IN" sz="1600" dirty="0"/>
              <a:t>let rectangle = new Rectangle(5, 10);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</a:t>
            </a:r>
            <a:r>
              <a:rPr lang="en-IN" sz="1600" dirty="0" err="1"/>
              <a:t>rectangle.getArea</a:t>
            </a:r>
            <a:r>
              <a:rPr lang="en-IN" sz="1600" dirty="0"/>
              <a:t>()); // 50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("&lt;</a:t>
            </a:r>
            <a:r>
              <a:rPr lang="en-IN" sz="1600" dirty="0" err="1"/>
              <a:t>br</a:t>
            </a:r>
            <a:r>
              <a:rPr lang="en-IN" sz="1600" dirty="0"/>
              <a:t>&gt;");</a:t>
            </a:r>
          </a:p>
          <a:p>
            <a:r>
              <a:rPr lang="en-IN" sz="1600" dirty="0"/>
              <a:t>    </a:t>
            </a:r>
          </a:p>
          <a:p>
            <a:r>
              <a:rPr lang="en-IN" sz="1600" dirty="0"/>
              <a:t>    let square = new Square(5);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</a:t>
            </a:r>
            <a:r>
              <a:rPr lang="en-IN" sz="1600" dirty="0" err="1"/>
              <a:t>square.getArea</a:t>
            </a:r>
            <a:r>
              <a:rPr lang="en-IN" sz="1600" dirty="0"/>
              <a:t>()); // 25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("&lt;</a:t>
            </a:r>
            <a:r>
              <a:rPr lang="en-IN" sz="1600" dirty="0" err="1"/>
              <a:t>br</a:t>
            </a:r>
            <a:r>
              <a:rPr lang="en-IN" sz="1600" dirty="0"/>
              <a:t>&gt;");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</a:t>
            </a:r>
            <a:r>
              <a:rPr lang="en-IN" sz="1600" dirty="0" err="1"/>
              <a:t>square.getPerimeter</a:t>
            </a:r>
            <a:r>
              <a:rPr lang="en-IN" sz="1600" dirty="0"/>
              <a:t>()); // 20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("&lt;</a:t>
            </a:r>
            <a:r>
              <a:rPr lang="en-IN" sz="1600" dirty="0" err="1"/>
              <a:t>br</a:t>
            </a:r>
            <a:r>
              <a:rPr lang="en-IN" sz="1600" dirty="0"/>
              <a:t>&gt;");</a:t>
            </a:r>
          </a:p>
          <a:p>
            <a:r>
              <a:rPr lang="en-IN" sz="1600" dirty="0"/>
              <a:t>    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(square </a:t>
            </a:r>
            <a:r>
              <a:rPr lang="en-IN" sz="1600" dirty="0" err="1"/>
              <a:t>instanceof</a:t>
            </a:r>
            <a:r>
              <a:rPr lang="en-IN" sz="1600" dirty="0"/>
              <a:t> Square); // true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("&lt;</a:t>
            </a:r>
            <a:r>
              <a:rPr lang="en-IN" sz="1600" dirty="0" err="1"/>
              <a:t>br</a:t>
            </a:r>
            <a:r>
              <a:rPr lang="en-IN" sz="1600" dirty="0"/>
              <a:t>&gt;");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(square </a:t>
            </a:r>
            <a:r>
              <a:rPr lang="en-IN" sz="1600" dirty="0" err="1"/>
              <a:t>instanceof</a:t>
            </a:r>
            <a:r>
              <a:rPr lang="en-IN" sz="1600" dirty="0"/>
              <a:t> Rectangle); // true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("&lt;</a:t>
            </a:r>
            <a:r>
              <a:rPr lang="en-IN" sz="1600" dirty="0" err="1"/>
              <a:t>br</a:t>
            </a:r>
            <a:r>
              <a:rPr lang="en-IN" sz="1600" dirty="0"/>
              <a:t>&gt;");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document.write</a:t>
            </a:r>
            <a:r>
              <a:rPr lang="en-IN" sz="1600" dirty="0"/>
              <a:t>(rectangle </a:t>
            </a:r>
            <a:r>
              <a:rPr lang="en-IN" sz="1600" dirty="0" err="1"/>
              <a:t>instanceof</a:t>
            </a:r>
            <a:r>
              <a:rPr lang="en-IN" sz="1600" dirty="0"/>
              <a:t> Square); // false</a:t>
            </a:r>
          </a:p>
          <a:p>
            <a:r>
              <a:rPr lang="en-IN" sz="1600" dirty="0"/>
              <a:t>    &lt;/script&gt;</a:t>
            </a:r>
          </a:p>
          <a:p>
            <a:r>
              <a:rPr lang="en-IN" sz="1600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50945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B8ED-A6BE-4D8C-9E57-298A1B63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4BA9-B97A-42A2-90CB-8216AD42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1526959"/>
            <a:ext cx="11419643" cy="5397624"/>
          </a:xfrm>
        </p:spPr>
        <p:txBody>
          <a:bodyPr/>
          <a:lstStyle/>
          <a:p>
            <a:r>
              <a:rPr lang="en-US" dirty="0"/>
              <a:t>ES6 introduces file based module, in which each module is represented by a separate ‘.</a:t>
            </a:r>
            <a:r>
              <a:rPr lang="en-US" dirty="0" err="1"/>
              <a:t>js</a:t>
            </a:r>
            <a:r>
              <a:rPr lang="en-US" dirty="0"/>
              <a:t>’ file. </a:t>
            </a:r>
          </a:p>
          <a:p>
            <a:r>
              <a:rPr lang="en-US" dirty="0"/>
              <a:t>Now, you can use the export or import statement in a module to export or import variables, functions, classes or any other entity to/from other modules or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7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A716-9A1B-4A13-B86B-27183F6E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79703" cy="4871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F73BD-A2BB-4661-A68F-C3898014C11E}"/>
              </a:ext>
            </a:extLst>
          </p:cNvPr>
          <p:cNvSpPr txBox="1"/>
          <p:nvPr/>
        </p:nvSpPr>
        <p:spPr>
          <a:xfrm>
            <a:off x="659167" y="1605936"/>
            <a:ext cx="60945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Exporting variables and functions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4BEF-BADD-462C-81E3-65CA5CA40BEC}"/>
              </a:ext>
            </a:extLst>
          </p:cNvPr>
          <p:cNvSpPr txBox="1"/>
          <p:nvPr/>
        </p:nvSpPr>
        <p:spPr>
          <a:xfrm>
            <a:off x="659167" y="1236604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//main.js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E3086-56DD-453D-A307-BD465E8A3324}"/>
              </a:ext>
            </a:extLst>
          </p:cNvPr>
          <p:cNvSpPr txBox="1"/>
          <p:nvPr/>
        </p:nvSpPr>
        <p:spPr>
          <a:xfrm>
            <a:off x="6096000" y="1605936"/>
            <a:ext cx="66079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'./main.js’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Hello World!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3.14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multiplyNumbers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90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50D17-7D38-495E-8CDF-12A67EA3CE1B}"/>
              </a:ext>
            </a:extLst>
          </p:cNvPr>
          <p:cNvSpPr txBox="1"/>
          <p:nvPr/>
        </p:nvSpPr>
        <p:spPr>
          <a:xfrm>
            <a:off x="6096000" y="1236604"/>
            <a:ext cx="9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//app.js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C3019-8B67-4784-AA69-2828BD102757}"/>
              </a:ext>
            </a:extLst>
          </p:cNvPr>
          <p:cNvSpPr txBox="1"/>
          <p:nvPr/>
        </p:nvSpPr>
        <p:spPr>
          <a:xfrm>
            <a:off x="2931850" y="4467234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 err="1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meta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ES6 Module Demo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script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 err="1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app.js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CAE46-BD90-4D89-88F9-8B961A6CCEA6}"/>
              </a:ext>
            </a:extLst>
          </p:cNvPr>
          <p:cNvSpPr txBox="1"/>
          <p:nvPr/>
        </p:nvSpPr>
        <p:spPr>
          <a:xfrm>
            <a:off x="2931850" y="4131646"/>
            <a:ext cx="12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//test.html</a:t>
            </a:r>
            <a:endParaRPr lang="en-IN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771BE06-94D6-45EA-BFF7-E8989ACCF31A}"/>
              </a:ext>
            </a:extLst>
          </p:cNvPr>
          <p:cNvSpPr/>
          <p:nvPr/>
        </p:nvSpPr>
        <p:spPr>
          <a:xfrm>
            <a:off x="4722921" y="2307335"/>
            <a:ext cx="1065320" cy="280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C71A-609B-4152-A8DA-37439E3E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r>
              <a:rPr lang="en-US" dirty="0"/>
              <a:t>The Rest /Arbitrary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A8BE-462D-470D-9399-F7B32127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78" y="1331650"/>
            <a:ext cx="10430522" cy="4845313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-apple-system"/>
              </a:rPr>
              <a:t>ES6 introduces rest parameters that allow us to pass an arbitrary number of parameters to a function in the form of an array. </a:t>
            </a:r>
          </a:p>
          <a:p>
            <a:r>
              <a:rPr lang="en-US" sz="2400" b="0" i="0" dirty="0">
                <a:effectLst/>
                <a:latin typeface="-apple-system"/>
              </a:rPr>
              <a:t>This is particularly helpful in situations when you want to pass parameters to a function but you have no idea how many you will need.</a:t>
            </a:r>
          </a:p>
          <a:p>
            <a:r>
              <a:rPr lang="en-US" sz="2400" dirty="0"/>
              <a:t>A rest parameter is specified by prefixing a named parameter with rest operator (...) i.e. three dots.</a:t>
            </a:r>
          </a:p>
          <a:p>
            <a:r>
              <a:rPr lang="en-US" sz="2400" b="0" i="0" dirty="0">
                <a:effectLst/>
                <a:latin typeface="-apple-system"/>
              </a:rPr>
              <a:t>Rest parameter can only be the last one in the list of parameters, and there can only be one rest parameter.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24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A6E9-8058-4CE2-8FF5-2F05D7D9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16045" cy="4516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6590D-32E4-4EED-B393-DA3C18402E94}"/>
              </a:ext>
            </a:extLst>
          </p:cNvPr>
          <p:cNvSpPr txBox="1"/>
          <p:nvPr/>
        </p:nvSpPr>
        <p:spPr>
          <a:xfrm>
            <a:off x="838200" y="1373287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&lt;script&gt;</a:t>
            </a:r>
          </a:p>
          <a:p>
            <a:r>
              <a:rPr lang="en-IN" dirty="0"/>
              <a:t>    function </a:t>
            </a:r>
            <a:r>
              <a:rPr lang="en-IN" dirty="0" err="1"/>
              <a:t>sortNames</a:t>
            </a:r>
            <a:r>
              <a:rPr lang="en-IN" dirty="0"/>
              <a:t>(...names) {</a:t>
            </a:r>
          </a:p>
          <a:p>
            <a:r>
              <a:rPr lang="en-IN" dirty="0"/>
              <a:t>        return </a:t>
            </a:r>
            <a:r>
              <a:rPr lang="en-IN" dirty="0" err="1"/>
              <a:t>names.sort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sortNames</a:t>
            </a:r>
            <a:r>
              <a:rPr lang="en-IN" dirty="0"/>
              <a:t>("Sarah", "Harry", "Peter")); 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("&lt;</a:t>
            </a:r>
            <a:r>
              <a:rPr lang="en-IN" dirty="0" err="1"/>
              <a:t>br</a:t>
            </a:r>
            <a:r>
              <a:rPr lang="en-IN" dirty="0"/>
              <a:t>&gt;");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sortNames</a:t>
            </a:r>
            <a:r>
              <a:rPr lang="en-IN" dirty="0"/>
              <a:t>("Tony", "Ben", "Rick", "Jos")); </a:t>
            </a:r>
          </a:p>
          <a:p>
            <a:r>
              <a:rPr lang="en-IN" dirty="0"/>
              <a:t>    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07F69-60EF-4CED-BF0D-FC2AE928B0F7}"/>
              </a:ext>
            </a:extLst>
          </p:cNvPr>
          <p:cNvSpPr txBox="1"/>
          <p:nvPr/>
        </p:nvSpPr>
        <p:spPr>
          <a:xfrm>
            <a:off x="7006701" y="1373287"/>
            <a:ext cx="518529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&lt;script&gt;</a:t>
            </a:r>
          </a:p>
          <a:p>
            <a:r>
              <a:rPr lang="en-IN" dirty="0"/>
              <a:t>    function </a:t>
            </a:r>
            <a:r>
              <a:rPr lang="en-IN" dirty="0" err="1"/>
              <a:t>myFunction</a:t>
            </a:r>
            <a:r>
              <a:rPr lang="en-IN" dirty="0"/>
              <a:t>(a, b, ...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return </a:t>
            </a:r>
            <a:r>
              <a:rPr lang="en-IN" dirty="0" err="1"/>
              <a:t>args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myFunction</a:t>
            </a:r>
            <a:r>
              <a:rPr lang="en-IN" dirty="0"/>
              <a:t>(1, 2, 3, 4, 5)); // 3,4,5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("&lt;</a:t>
            </a:r>
            <a:r>
              <a:rPr lang="en-IN" dirty="0" err="1"/>
              <a:t>br</a:t>
            </a:r>
            <a:r>
              <a:rPr lang="en-IN" dirty="0"/>
              <a:t>&gt;");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myFunction</a:t>
            </a:r>
            <a:r>
              <a:rPr lang="en-IN" dirty="0"/>
              <a:t>(-7, 5, 0, -2, 4.5, 1, 3)); </a:t>
            </a:r>
          </a:p>
          <a:p>
            <a:r>
              <a:rPr lang="en-IN" dirty="0"/>
              <a:t>    &lt;/script&gt;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9D0CD8-B61D-4911-919D-3164AA3CD2F7}"/>
              </a:ext>
            </a:extLst>
          </p:cNvPr>
          <p:cNvCxnSpPr/>
          <p:nvPr/>
        </p:nvCxnSpPr>
        <p:spPr>
          <a:xfrm>
            <a:off x="6613864" y="914400"/>
            <a:ext cx="0" cy="5086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68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97F4-1489-497C-B7E5-092F9589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Spread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60BC0-DF37-4EA7-8983-CD1629874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5"/>
            <a:ext cx="10515600" cy="1837944"/>
          </a:xfrm>
        </p:spPr>
        <p:txBody>
          <a:bodyPr>
            <a:normAutofit/>
          </a:bodyPr>
          <a:lstStyle/>
          <a:p>
            <a:r>
              <a:rPr lang="en-US" sz="2000" dirty="0"/>
              <a:t>The spread operator, which is also denoted by (...), performs the exact opposite function of the rest operator. </a:t>
            </a:r>
          </a:p>
          <a:p>
            <a:r>
              <a:rPr lang="en-US" sz="2000" dirty="0"/>
              <a:t>The spread operator spreads out (i.e. splits up) an array and passes the values into the specified function.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9ED33-36CA-4B69-90C9-E646D0B21461}"/>
              </a:ext>
            </a:extLst>
          </p:cNvPr>
          <p:cNvSpPr txBox="1"/>
          <p:nvPr/>
        </p:nvSpPr>
        <p:spPr>
          <a:xfrm>
            <a:off x="681605" y="3323719"/>
            <a:ext cx="50977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&lt;script&gt;</a:t>
            </a:r>
          </a:p>
          <a:p>
            <a:r>
              <a:rPr lang="en-IN" dirty="0"/>
              <a:t>    function </a:t>
            </a:r>
            <a:r>
              <a:rPr lang="en-IN" dirty="0" err="1"/>
              <a:t>addNumbers</a:t>
            </a:r>
            <a:r>
              <a:rPr lang="en-IN" dirty="0"/>
              <a:t>(a, b, c) {</a:t>
            </a:r>
          </a:p>
          <a:p>
            <a:r>
              <a:rPr lang="en-IN" dirty="0"/>
              <a:t>        return a + b + c;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let numbers = [5, 12, 8];</a:t>
            </a:r>
          </a:p>
          <a:p>
            <a:r>
              <a:rPr lang="en-IN" dirty="0"/>
              <a:t>        </a:t>
            </a:r>
          </a:p>
          <a:p>
            <a:r>
              <a:rPr lang="en-IN" dirty="0"/>
              <a:t>    </a:t>
            </a:r>
            <a:r>
              <a:rPr lang="en-IN" dirty="0">
                <a:solidFill>
                  <a:schemeClr val="accent6"/>
                </a:solidFill>
              </a:rPr>
              <a:t>// ES6 spread operator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</a:t>
            </a:r>
            <a:r>
              <a:rPr lang="en-IN" dirty="0" err="1"/>
              <a:t>addNumbers</a:t>
            </a:r>
            <a:r>
              <a:rPr lang="en-IN" dirty="0"/>
              <a:t>(...numbers)); // 25</a:t>
            </a:r>
          </a:p>
          <a:p>
            <a:r>
              <a:rPr lang="en-IN" dirty="0"/>
              <a:t>    &lt;/script&gt;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F4BD0-EC49-4CE6-A65D-55D429EF8116}"/>
              </a:ext>
            </a:extLst>
          </p:cNvPr>
          <p:cNvSpPr txBox="1"/>
          <p:nvPr/>
        </p:nvSpPr>
        <p:spPr>
          <a:xfrm>
            <a:off x="6007408" y="3166252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&lt;script&gt;</a:t>
            </a:r>
          </a:p>
          <a:p>
            <a:r>
              <a:rPr lang="en-IN" dirty="0"/>
              <a:t>    let pets = ["Cat", "Dog", "Parrot"];</a:t>
            </a:r>
          </a:p>
          <a:p>
            <a:r>
              <a:rPr lang="en-IN" dirty="0"/>
              <a:t>    let bugs = ["Ant", "Bee"];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// Creating an array by inserting elements from other arrays</a:t>
            </a:r>
          </a:p>
          <a:p>
            <a:r>
              <a:rPr lang="en-IN" dirty="0"/>
              <a:t>    let animals = [...pets, "Tiger", "Wolf", "Zebra", ...bugs];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document.write</a:t>
            </a:r>
            <a:r>
              <a:rPr lang="en-IN" dirty="0"/>
              <a:t>(animals); </a:t>
            </a:r>
          </a:p>
          <a:p>
            <a:r>
              <a:rPr lang="en-IN" dirty="0"/>
              <a:t>    &lt;/script&gt;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A983B3-C3AD-42E5-B9C5-450FA854D7FF}"/>
              </a:ext>
            </a:extLst>
          </p:cNvPr>
          <p:cNvCxnSpPr/>
          <p:nvPr/>
        </p:nvCxnSpPr>
        <p:spPr>
          <a:xfrm>
            <a:off x="5861304" y="2532888"/>
            <a:ext cx="0" cy="4032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56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C21F-C1FD-426F-BBF2-B06F11B8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DE structuring Assignment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F232C-D362-40F0-B719-30E81AC0E2CD}"/>
              </a:ext>
            </a:extLst>
          </p:cNvPr>
          <p:cNvSpPr txBox="1"/>
          <p:nvPr/>
        </p:nvSpPr>
        <p:spPr>
          <a:xfrm>
            <a:off x="838200" y="2418138"/>
            <a:ext cx="338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//Array DE structuring Assignment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372A6-CB69-450B-AFA7-ECFCD7CACE3C}"/>
              </a:ext>
            </a:extLst>
          </p:cNvPr>
          <p:cNvSpPr txBox="1"/>
          <p:nvPr/>
        </p:nvSpPr>
        <p:spPr>
          <a:xfrm>
            <a:off x="394316" y="2958847"/>
            <a:ext cx="43996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ES6 syntax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Array DE structuring assignment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Apple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Banana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4E2DA7-12BA-4779-B93A-A56039574923}"/>
              </a:ext>
            </a:extLst>
          </p:cNvPr>
          <p:cNvSpPr txBox="1"/>
          <p:nvPr/>
        </p:nvSpPr>
        <p:spPr>
          <a:xfrm>
            <a:off x="7164279" y="2398555"/>
            <a:ext cx="41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//Using rest operator to DE structure array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28B1F-2A43-413E-A670-E94FDC15D0C5}"/>
              </a:ext>
            </a:extLst>
          </p:cNvPr>
          <p:cNvSpPr txBox="1"/>
          <p:nvPr/>
        </p:nvSpPr>
        <p:spPr>
          <a:xfrm>
            <a:off x="6891291" y="2896074"/>
            <a:ext cx="497815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ES6 syntax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Apple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sz="16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Banana,Mango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6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0" dirty="0" err="1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isArray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B0F8-BA16-4FE4-B50D-E94561BE0372}"/>
              </a:ext>
            </a:extLst>
          </p:cNvPr>
          <p:cNvSpPr txBox="1"/>
          <p:nvPr/>
        </p:nvSpPr>
        <p:spPr>
          <a:xfrm>
            <a:off x="3604334" y="4778587"/>
            <a:ext cx="351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//Object DE structuring Assignment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3872B-82EF-4CAA-A669-1C24D0ADCEDA}"/>
              </a:ext>
            </a:extLst>
          </p:cNvPr>
          <p:cNvSpPr txBox="1"/>
          <p:nvPr/>
        </p:nvSpPr>
        <p:spPr>
          <a:xfrm>
            <a:off x="3046889" y="5154214"/>
            <a:ext cx="478321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ES6 syntax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Object </a:t>
            </a:r>
            <a:r>
              <a:rPr lang="en-US" sz="1600" b="0" i="0" dirty="0" err="1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destructuring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assignment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Peter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 28</a:t>
            </a:r>
            <a:endParaRPr lang="en-IN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1CAA92-81D9-4586-8BE4-A5982AA1AB8F}"/>
              </a:ext>
            </a:extLst>
          </p:cNvPr>
          <p:cNvSpPr/>
          <p:nvPr/>
        </p:nvSpPr>
        <p:spPr>
          <a:xfrm>
            <a:off x="1003177" y="1207363"/>
            <a:ext cx="10058400" cy="7013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The DE structuring assignment is an expression that makes it easy to extract values from arrays, or properties from objects, into distinct variables by providing a shorter syntax.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1087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Consolas</vt:lpstr>
      <vt:lpstr>Office Theme</vt:lpstr>
      <vt:lpstr>JavaScript Classes</vt:lpstr>
      <vt:lpstr>Classes</vt:lpstr>
      <vt:lpstr>PowerPoint Presentation</vt:lpstr>
      <vt:lpstr>JavaScript Modules</vt:lpstr>
      <vt:lpstr>Example</vt:lpstr>
      <vt:lpstr>The Rest /Arbitrary Parameters</vt:lpstr>
      <vt:lpstr>Example</vt:lpstr>
      <vt:lpstr>Spread Operator</vt:lpstr>
      <vt:lpstr>DE structuring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Classes</dc:title>
  <dc:creator>Sunanda Naik</dc:creator>
  <cp:lastModifiedBy>Sunanda Naik</cp:lastModifiedBy>
  <cp:revision>10</cp:revision>
  <dcterms:created xsi:type="dcterms:W3CDTF">2021-02-11T10:52:04Z</dcterms:created>
  <dcterms:modified xsi:type="dcterms:W3CDTF">2021-07-13T07:11:45Z</dcterms:modified>
</cp:coreProperties>
</file>