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3E0-E8E9-4C33-804B-BF80D984E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FD62F-2E9D-47DB-96BC-5B17A9EC1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B50E-38A6-4111-94FF-C2D30E31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2C95-C270-4705-8DFD-E4020537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16A1-20E2-4E9F-8C51-7D597383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21E5-B431-479A-B741-15C7079F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8A2AC-57CA-40B4-A426-ECE362C6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AD3E-92DC-425B-84F6-230F50A1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5D40-39CB-4516-B051-FA1C00C9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C965-2DC2-4478-B4D8-551DB91D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1A5A2-9EF5-4901-AD24-4F5E98C9D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2DD87-CA81-4325-B577-59758D945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CAE2-FD37-4C4A-B674-6B18F57C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E38D-97F3-4965-B501-B5411415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0F20-855F-480A-91EC-A08B9EF9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8BA3-D668-4EA2-8C49-3A054854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6F75-4319-4EA2-B126-C1A84EBE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967D-BA02-4834-A53E-19A6AD84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B853-2462-4CFA-9FCC-A48B3EB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AC35-B3C3-44DA-BD10-8525B369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1913-E351-418B-AF18-9DB21797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2FEE-1F13-44B8-8792-5CAF66F4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9435-B409-409A-AE75-024272EC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7F09-5EE4-4081-92CD-20650854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F016-C516-412E-960A-DDE4864B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81FB-45A6-40A1-BB9A-888A2481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DAD9-6DB4-44E7-9F8D-1DA2A164F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9D645-4995-477B-9C47-8DACE387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F5813-7993-4CE7-A66F-1BCF7838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F3865-0A90-4AC2-BA23-F1AE11B0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D3D3-21D4-48AA-828A-9B9CC82F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4F5A-07E9-455B-993C-2EB47336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152BB-E8BF-4641-939F-AA0FF2F7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647DD-427A-4342-9CD5-F30A9DCA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40A60-2B84-4E57-8DF6-4EE846FEF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9FA2E-4438-4BE1-82A2-6842D37C9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6ABD8-4320-44BF-AFD7-8DAFB0FA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D2875-493F-4BD4-AA52-B2F2C2EF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17214-647A-4917-AC02-DFBE6FB2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3134-B0F3-4319-882D-EC9F222F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C78C4-B9D5-40FC-A36A-63810CD1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CD1FB-0F5D-4796-8FE4-24A8CA5D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7243E-08A6-4FC0-A506-390886A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0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5F3A2-A6D0-4BC7-BCB6-FB239206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A0F0C-65B3-45CA-BAEB-FAC32934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CBEC8-0359-4B40-B9A3-94D374EA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46AC-8C98-4219-9B22-9D3A7ACC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845B-B092-4698-AF7F-A11B8E24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D6EC0-314E-485F-93AF-E3C7D34BB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DB432-BB3A-4AC7-99EF-F96FA84F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E76A-75BB-46DF-A4F1-8C49F3EA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205B3-3C7A-4D38-AFD7-70310DCB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42D3-4AD6-4237-AC77-1114DA85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1D6B0-FF4C-45D7-AB50-5DF37CDA2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D3C0-BAA7-4AC4-B20E-160BFE44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24942-B3D4-469C-87AD-E8EAF67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DBAC3-7272-4E91-8546-9CFA9C4B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C23EA-24B3-4E1A-9855-1754B50D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4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1529-A1F6-4C40-8102-8E1E9CB5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F837E-8E87-4B64-877E-C2E20F04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61AC-07EE-4B96-B654-3D66A74C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7078-BF5C-4F20-86F9-CA0C04C87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7F94-5E2D-4FD1-87F0-BC3BE8C03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1A95-931D-43B2-8A6E-ECAFBF37B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Arrays</a:t>
            </a:r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998A77-15EB-410A-9536-13D9F6E3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1" r="2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024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E31353-020A-403B-9AA6-FBE46ACDC74A}"/>
              </a:ext>
            </a:extLst>
          </p:cNvPr>
          <p:cNvSpPr/>
          <p:nvPr/>
        </p:nvSpPr>
        <p:spPr>
          <a:xfrm>
            <a:off x="266330" y="1367161"/>
            <a:ext cx="5921406" cy="1757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true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false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true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96B31-37D1-4CD9-BF52-F1D7DD8B8030}"/>
              </a:ext>
            </a:extLst>
          </p:cNvPr>
          <p:cNvSpPr/>
          <p:nvPr/>
        </p:nvSpPr>
        <p:spPr>
          <a:xfrm>
            <a:off x="6357891" y="1367160"/>
            <a:ext cx="5149049" cy="1757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5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995C4-8144-49CB-BA79-61889132F5A9}"/>
              </a:ext>
            </a:extLst>
          </p:cNvPr>
          <p:cNvSpPr/>
          <p:nvPr/>
        </p:nvSpPr>
        <p:spPr>
          <a:xfrm>
            <a:off x="266330" y="4307149"/>
            <a:ext cx="5149049" cy="1757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8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6A9AC-F130-4AB2-B1C2-938ECE7BFA44}"/>
              </a:ext>
            </a:extLst>
          </p:cNvPr>
          <p:cNvSpPr/>
          <p:nvPr/>
        </p:nvSpPr>
        <p:spPr>
          <a:xfrm>
            <a:off x="5785282" y="4307149"/>
            <a:ext cx="6406718" cy="2262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5,7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79412-6075-4853-98EF-80F5E15C180B}"/>
              </a:ext>
            </a:extLst>
          </p:cNvPr>
          <p:cNvSpPr txBox="1"/>
          <p:nvPr/>
        </p:nvSpPr>
        <p:spPr>
          <a:xfrm>
            <a:off x="1367162" y="92504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//Search using includes()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AFAC7-68D0-4DF4-BA58-AECAD8D9D7D5}"/>
              </a:ext>
            </a:extLst>
          </p:cNvPr>
          <p:cNvSpPr txBox="1"/>
          <p:nvPr/>
        </p:nvSpPr>
        <p:spPr>
          <a:xfrm>
            <a:off x="7149474" y="99782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//Search for a value using find()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9FB0F-23AE-41E6-9E44-EB3CE32E7BB0}"/>
              </a:ext>
            </a:extLst>
          </p:cNvPr>
          <p:cNvSpPr txBox="1"/>
          <p:nvPr/>
        </p:nvSpPr>
        <p:spPr>
          <a:xfrm>
            <a:off x="1535837" y="39378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//Returns index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71773-9845-4E6A-A3CE-BC8923A88611}"/>
              </a:ext>
            </a:extLst>
          </p:cNvPr>
          <p:cNvSpPr txBox="1"/>
          <p:nvPr/>
        </p:nvSpPr>
        <p:spPr>
          <a:xfrm>
            <a:off x="7341833" y="39378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//Filters unwanted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15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C92868-0024-47E8-9CC7-97A3B15A0021}"/>
              </a:ext>
            </a:extLst>
          </p:cNvPr>
          <p:cNvSpPr/>
          <p:nvPr/>
        </p:nvSpPr>
        <p:spPr>
          <a:xfrm>
            <a:off x="665825" y="1020932"/>
            <a:ext cx="4465468" cy="151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sorted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FF4BB-8335-4D5A-B785-E89C84E61248}"/>
              </a:ext>
            </a:extLst>
          </p:cNvPr>
          <p:cNvSpPr txBox="1"/>
          <p:nvPr/>
        </p:nvSpPr>
        <p:spPr>
          <a:xfrm>
            <a:off x="905522" y="665825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//Sorting Array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71C97-0200-401E-86B2-D52DAEB0786C}"/>
              </a:ext>
            </a:extLst>
          </p:cNvPr>
          <p:cNvSpPr/>
          <p:nvPr/>
        </p:nvSpPr>
        <p:spPr>
          <a:xfrm>
            <a:off x="6223247" y="1035157"/>
            <a:ext cx="5302928" cy="1503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counts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"four"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"five"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reversed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reversed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0AC7A-C471-459F-834A-58A29A8C5FB0}"/>
              </a:ext>
            </a:extLst>
          </p:cNvPr>
          <p:cNvSpPr txBox="1"/>
          <p:nvPr/>
        </p:nvSpPr>
        <p:spPr>
          <a:xfrm>
            <a:off x="7457243" y="580579"/>
            <a:ext cx="165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//Reverse Array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D25A-241D-4B10-81A4-2D8FCD4C3D54}"/>
              </a:ext>
            </a:extLst>
          </p:cNvPr>
          <p:cNvSpPr/>
          <p:nvPr/>
        </p:nvSpPr>
        <p:spPr>
          <a:xfrm>
            <a:off x="665825" y="3932808"/>
            <a:ext cx="5104660" cy="2175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Sorting an array using compare 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AD424-F9A9-4D90-AECB-4A679B80844B}"/>
              </a:ext>
            </a:extLst>
          </p:cNvPr>
          <p:cNvSpPr txBox="1"/>
          <p:nvPr/>
        </p:nvSpPr>
        <p:spPr>
          <a:xfrm>
            <a:off x="529758" y="3428546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//Sorting an array using compare function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9D7D-07D8-443D-96CF-BC06988288AD}"/>
              </a:ext>
            </a:extLst>
          </p:cNvPr>
          <p:cNvSpPr/>
          <p:nvPr/>
        </p:nvSpPr>
        <p:spPr>
          <a:xfrm>
            <a:off x="6711517" y="3932809"/>
            <a:ext cx="5302927" cy="2246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Defining function to find maximum value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findMax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Defining function to find minimum value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findMin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findMax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Outputs: 15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findMin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F1BC7-1AB7-43AD-95B5-44695FF6A54A}"/>
              </a:ext>
            </a:extLst>
          </p:cNvPr>
          <p:cNvSpPr txBox="1"/>
          <p:nvPr/>
        </p:nvSpPr>
        <p:spPr>
          <a:xfrm>
            <a:off x="7457243" y="3497802"/>
            <a:ext cx="243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//Find Max &amp; Min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07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4508-9956-49F8-A90D-360E7B58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68284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Array?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4F99-0839-4EDC-BE62-34064610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1340528"/>
            <a:ext cx="10821880" cy="551747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14141"/>
                </a:solidFill>
                <a:effectLst/>
                <a:latin typeface="-apple-system"/>
              </a:rPr>
              <a:t>Arrays are complex variables that allow us to store more than one value or a group of values under a single variable name. </a:t>
            </a:r>
          </a:p>
          <a:p>
            <a:r>
              <a:rPr lang="en-US" sz="2400" b="0" i="0" dirty="0">
                <a:solidFill>
                  <a:srgbClr val="414141"/>
                </a:solidFill>
                <a:effectLst/>
                <a:latin typeface="-apple-system"/>
              </a:rPr>
              <a:t>JavaScript arrays can store any valid value, including strings, numbers, objects, functions, and even other arrays.</a:t>
            </a:r>
          </a:p>
          <a:p>
            <a:r>
              <a:rPr lang="en-US" sz="2400" dirty="0">
                <a:solidFill>
                  <a:srgbClr val="414141"/>
                </a:solidFill>
                <a:latin typeface="-apple-system"/>
              </a:rPr>
              <a:t>T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-apple-system"/>
              </a:rPr>
              <a:t>hus, making it possible to create more complex data structures such as an array of objects or an array of arrays.</a:t>
            </a:r>
          </a:p>
          <a:p>
            <a:r>
              <a:rPr lang="en-US" sz="2400" b="0" i="0" dirty="0">
                <a:solidFill>
                  <a:srgbClr val="414141"/>
                </a:solidFill>
                <a:effectLst/>
                <a:latin typeface="-apple-system"/>
              </a:rPr>
              <a:t>Let's suppose you want to store the name of colors in your JavaScript code. Storing the color names one by one in a variable could look something like this:</a:t>
            </a:r>
            <a:endParaRPr lang="en-US" sz="2400" dirty="0">
              <a:solidFill>
                <a:srgbClr val="414141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color1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color2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color3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13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C415-D9AB-4A8C-BA07-762B3D0D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65620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68D6-22FD-4016-AC18-7D3C21B2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56" y="1424866"/>
            <a:ext cx="9906000" cy="2432481"/>
          </a:xfrm>
        </p:spPr>
        <p:txBody>
          <a:bodyPr/>
          <a:lstStyle/>
          <a:p>
            <a:r>
              <a:rPr lang="en-US" sz="2400" dirty="0"/>
              <a:t>The simplest way to create an array in JavaScript is enclosing a comma-separated list of values in square brackets ([]).</a:t>
            </a:r>
          </a:p>
          <a:p>
            <a:r>
              <a:rPr lang="en-IN" sz="2400" dirty="0"/>
              <a:t>Syntax: </a:t>
            </a:r>
          </a:p>
          <a:p>
            <a:r>
              <a:rPr lang="en-US" sz="2400" dirty="0"/>
              <a:t>Array can also be created using the Array() constructor as shown in the following syntax: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5122B-3930-4438-A9B5-554EE4279CB9}"/>
              </a:ext>
            </a:extLst>
          </p:cNvPr>
          <p:cNvSpPr/>
          <p:nvPr/>
        </p:nvSpPr>
        <p:spPr>
          <a:xfrm>
            <a:off x="2308194" y="2112536"/>
            <a:ext cx="6738151" cy="577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var myArray = [</a:t>
            </a:r>
            <a:r>
              <a:rPr lang="en-IN" b="0" i="1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element0</a:t>
            </a:r>
            <a:r>
              <a:rPr lang="en-IN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1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element1</a:t>
            </a:r>
            <a:r>
              <a:rPr lang="en-IN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, ..., </a:t>
            </a:r>
            <a:r>
              <a:rPr lang="en-IN" b="0" i="1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elementN</a:t>
            </a:r>
            <a:r>
              <a:rPr lang="en-IN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3F050-F7E5-4A00-9DC1-E144B845FC61}"/>
              </a:ext>
            </a:extLst>
          </p:cNvPr>
          <p:cNvSpPr/>
          <p:nvPr/>
        </p:nvSpPr>
        <p:spPr>
          <a:xfrm>
            <a:off x="3480047" y="3051525"/>
            <a:ext cx="7901126" cy="48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var myArray = new Array(</a:t>
            </a:r>
            <a:r>
              <a:rPr lang="en-US" b="0" i="1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element0</a:t>
            </a:r>
            <a:r>
              <a:rPr lang="en-US" b="0" i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element1</a:t>
            </a:r>
            <a:r>
              <a:rPr lang="en-US" b="0" i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, ..., </a:t>
            </a:r>
            <a:r>
              <a:rPr lang="en-US" b="0" i="1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elementN</a:t>
            </a:r>
            <a:r>
              <a:rPr lang="en-US" b="0" i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3FC34-CFDF-4CD5-BDEA-DDBBDF807FE1}"/>
              </a:ext>
            </a:extLst>
          </p:cNvPr>
          <p:cNvSpPr txBox="1"/>
          <p:nvPr/>
        </p:nvSpPr>
        <p:spPr>
          <a:xfrm>
            <a:off x="1542866" y="3622091"/>
            <a:ext cx="455313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&lt;body&gt;</a:t>
            </a:r>
          </a:p>
          <a:p>
            <a:r>
              <a:rPr lang="en-IN" sz="1400" dirty="0"/>
              <a:t>    &lt;script&gt;</a:t>
            </a:r>
          </a:p>
          <a:p>
            <a:r>
              <a:rPr lang="en-IN" sz="1400" dirty="0"/>
              <a:t>    // Creating variables</a:t>
            </a:r>
          </a:p>
          <a:p>
            <a:r>
              <a:rPr lang="en-IN" sz="1400" dirty="0"/>
              <a:t>    var </a:t>
            </a:r>
            <a:r>
              <a:rPr lang="en-IN" sz="1400" dirty="0" err="1"/>
              <a:t>colors</a:t>
            </a:r>
            <a:r>
              <a:rPr lang="en-IN" sz="1400" dirty="0"/>
              <a:t> = ["Red", "Green", "Blue"]; </a:t>
            </a:r>
          </a:p>
          <a:p>
            <a:r>
              <a:rPr lang="en-IN" sz="1400" dirty="0"/>
              <a:t>    var fruits = ["Apple", "Banana", "Mango", "Orange", "Papaya"];</a:t>
            </a:r>
          </a:p>
          <a:p>
            <a:r>
              <a:rPr lang="en-IN" sz="1400" dirty="0"/>
              <a:t>    var cities = ["London", "Paris", "New York"];</a:t>
            </a:r>
          </a:p>
          <a:p>
            <a:r>
              <a:rPr lang="en-IN" sz="1400" dirty="0"/>
              <a:t>    var person = ["John", "Wick", 32];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// Printing variable values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</a:t>
            </a:r>
            <a:r>
              <a:rPr lang="en-IN" sz="1400" dirty="0" err="1"/>
              <a:t>colors</a:t>
            </a:r>
            <a:r>
              <a:rPr lang="en-IN" sz="1400" dirty="0"/>
              <a:t> + "&lt;</a:t>
            </a:r>
            <a:r>
              <a:rPr lang="en-IN" sz="1400" dirty="0" err="1"/>
              <a:t>br</a:t>
            </a:r>
            <a:r>
              <a:rPr lang="en-IN" sz="1400" dirty="0"/>
              <a:t>&gt;");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(fruits + "&lt;</a:t>
            </a:r>
            <a:r>
              <a:rPr lang="en-IN" sz="1400" dirty="0" err="1"/>
              <a:t>br</a:t>
            </a:r>
            <a:r>
              <a:rPr lang="en-IN" sz="1400" dirty="0"/>
              <a:t>&gt;");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(cities + "&lt;</a:t>
            </a:r>
            <a:r>
              <a:rPr lang="en-IN" sz="1400" dirty="0" err="1"/>
              <a:t>br</a:t>
            </a:r>
            <a:r>
              <a:rPr lang="en-IN" sz="1400" dirty="0"/>
              <a:t>&gt;");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(person);</a:t>
            </a:r>
          </a:p>
          <a:p>
            <a:r>
              <a:rPr lang="en-IN" sz="1400" dirty="0"/>
              <a:t>    &lt;/script&gt;</a:t>
            </a:r>
          </a:p>
          <a:p>
            <a:r>
              <a:rPr lang="en-IN" sz="14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1883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750D-77DC-4B3D-873C-391AD900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514164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Elements of Array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4A76B-86A6-47A7-A115-E61C9752336E}"/>
              </a:ext>
            </a:extLst>
          </p:cNvPr>
          <p:cNvSpPr txBox="1"/>
          <p:nvPr/>
        </p:nvSpPr>
        <p:spPr>
          <a:xfrm>
            <a:off x="1143000" y="1183313"/>
            <a:ext cx="6818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&lt;body&gt;</a:t>
            </a:r>
          </a:p>
          <a:p>
            <a:r>
              <a:rPr lang="en-IN" dirty="0"/>
              <a:t>    &lt;script&gt;</a:t>
            </a:r>
          </a:p>
          <a:p>
            <a:r>
              <a:rPr lang="en-IN" dirty="0"/>
              <a:t>    var fruits = ["Apple", "Banana", "Mango", "Orange", "Papaya"];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(fruits[0] + "&lt;</a:t>
            </a:r>
            <a:r>
              <a:rPr lang="en-IN" dirty="0" err="1"/>
              <a:t>br</a:t>
            </a:r>
            <a:r>
              <a:rPr lang="en-IN" dirty="0"/>
              <a:t>&gt;"); // Prints: Apple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(fruits[1] + "&lt;</a:t>
            </a:r>
            <a:r>
              <a:rPr lang="en-IN" dirty="0" err="1"/>
              <a:t>br</a:t>
            </a:r>
            <a:r>
              <a:rPr lang="en-IN" dirty="0"/>
              <a:t>&gt;"); // Prints: Banana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(fruits[2] + "&lt;</a:t>
            </a:r>
            <a:r>
              <a:rPr lang="en-IN" dirty="0" err="1"/>
              <a:t>br</a:t>
            </a:r>
            <a:r>
              <a:rPr lang="en-IN" dirty="0"/>
              <a:t>&gt;"); // Prints: Mango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(fruits[</a:t>
            </a:r>
            <a:r>
              <a:rPr lang="en-IN" dirty="0" err="1"/>
              <a:t>fruits.length</a:t>
            </a:r>
            <a:r>
              <a:rPr lang="en-IN" dirty="0"/>
              <a:t> - 1]); // Prints: Papaya</a:t>
            </a:r>
          </a:p>
          <a:p>
            <a:r>
              <a:rPr lang="en-IN" dirty="0"/>
              <a:t>    &lt;/script&gt;</a:t>
            </a:r>
          </a:p>
          <a:p>
            <a:r>
              <a:rPr lang="en-IN" dirty="0"/>
              <a:t>&lt;/body&gt;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B3314-2C81-4325-9FA9-17980C6565EA}"/>
              </a:ext>
            </a:extLst>
          </p:cNvPr>
          <p:cNvSpPr txBox="1"/>
          <p:nvPr/>
        </p:nvSpPr>
        <p:spPr>
          <a:xfrm>
            <a:off x="1143000" y="4181384"/>
            <a:ext cx="456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Getting the Length of an Array: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7768C-5410-41CA-93F4-6C126278DFEC}"/>
              </a:ext>
            </a:extLst>
          </p:cNvPr>
          <p:cNvSpPr txBox="1"/>
          <p:nvPr/>
        </p:nvSpPr>
        <p:spPr>
          <a:xfrm>
            <a:off x="1214021" y="4827715"/>
            <a:ext cx="8080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6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D858-0005-44E7-AC9F-C146D51C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533401"/>
            <a:ext cx="11472909" cy="558552"/>
          </a:xfrm>
        </p:spPr>
        <p:txBody>
          <a:bodyPr>
            <a:normAutofit fontScale="90000"/>
          </a:bodyPr>
          <a:lstStyle/>
          <a:p>
            <a:r>
              <a:rPr lang="en-US" dirty="0"/>
              <a:t>Looping Through Array Elements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5BDAF-BEA4-4D1C-84A1-0D716D88F488}"/>
              </a:ext>
            </a:extLst>
          </p:cNvPr>
          <p:cNvSpPr txBox="1"/>
          <p:nvPr/>
        </p:nvSpPr>
        <p:spPr>
          <a:xfrm>
            <a:off x="719091" y="124287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 Using for loop: 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FF99B-5595-44AB-895D-ABB810BDF029}"/>
              </a:ext>
            </a:extLst>
          </p:cNvPr>
          <p:cNvSpPr txBox="1"/>
          <p:nvPr/>
        </p:nvSpPr>
        <p:spPr>
          <a:xfrm>
            <a:off x="790112" y="1763127"/>
            <a:ext cx="99341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Iterates over array elements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4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 array element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0DBC6-131F-4EB6-892F-122B0588A5D3}"/>
              </a:ext>
            </a:extLst>
          </p:cNvPr>
          <p:cNvSpPr txBox="1"/>
          <p:nvPr/>
        </p:nvSpPr>
        <p:spPr>
          <a:xfrm>
            <a:off x="790112" y="30596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//Using for-of loop: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AA7AB-4B0B-47CA-B1BE-3B53820D2991}"/>
              </a:ext>
            </a:extLst>
          </p:cNvPr>
          <p:cNvSpPr txBox="1"/>
          <p:nvPr/>
        </p:nvSpPr>
        <p:spPr>
          <a:xfrm>
            <a:off x="790112" y="3429000"/>
            <a:ext cx="81940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Iterates over array elements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 </a:t>
            </a:r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4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 array element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70F6A-1050-427B-AEEE-6FD541291FBB}"/>
              </a:ext>
            </a:extLst>
          </p:cNvPr>
          <p:cNvSpPr txBox="1"/>
          <p:nvPr/>
        </p:nvSpPr>
        <p:spPr>
          <a:xfrm>
            <a:off x="914400" y="5024761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 Using for-in loop: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35F33-03F6-4EC3-B106-C05170442C93}"/>
              </a:ext>
            </a:extLst>
          </p:cNvPr>
          <p:cNvSpPr txBox="1"/>
          <p:nvPr/>
        </p:nvSpPr>
        <p:spPr>
          <a:xfrm>
            <a:off x="914399" y="5449967"/>
            <a:ext cx="79899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Loop through all the elements in the array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6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537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AF58-639D-4681-B1CE-96CEEB24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99" y="533401"/>
            <a:ext cx="10054701" cy="576308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New Elements to Array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DD7485-71FF-4E73-8D92-B03A3C5A4135}"/>
              </a:ext>
            </a:extLst>
          </p:cNvPr>
          <p:cNvSpPr/>
          <p:nvPr/>
        </p:nvSpPr>
        <p:spPr>
          <a:xfrm>
            <a:off x="994299" y="1846555"/>
            <a:ext cx="4083728" cy="1387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colors </a:t>
            </a:r>
            <a:r>
              <a:rPr lang="en-US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US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Red,Green,Blue,Yellow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E2026-8E23-453E-9CFD-C259EC1D4ECA}"/>
              </a:ext>
            </a:extLst>
          </p:cNvPr>
          <p:cNvSpPr txBox="1"/>
          <p:nvPr/>
        </p:nvSpPr>
        <p:spPr>
          <a:xfrm>
            <a:off x="994299" y="147722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//Adds elements at end of list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B1D22-0E6C-49BF-AD86-36907450F971}"/>
              </a:ext>
            </a:extLst>
          </p:cNvPr>
          <p:cNvSpPr/>
          <p:nvPr/>
        </p:nvSpPr>
        <p:spPr>
          <a:xfrm>
            <a:off x="6533965" y="1775534"/>
            <a:ext cx="4663736" cy="1387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colors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US" sz="16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Yellow,Red,Green,Blue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AB96C-D2B6-4D4F-B71E-E3ED7219B411}"/>
              </a:ext>
            </a:extLst>
          </p:cNvPr>
          <p:cNvSpPr txBox="1"/>
          <p:nvPr/>
        </p:nvSpPr>
        <p:spPr>
          <a:xfrm>
            <a:off x="6533965" y="1406202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//Adds elements at beginning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F8E09-EBAB-4D0F-BF44-0FCA38330428}"/>
              </a:ext>
            </a:extLst>
          </p:cNvPr>
          <p:cNvSpPr/>
          <p:nvPr/>
        </p:nvSpPr>
        <p:spPr>
          <a:xfrm>
            <a:off x="656949" y="4603072"/>
            <a:ext cx="4509856" cy="1509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"Violet"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"Grey"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I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Yellow,Grey,Red,Green,Blue,Pink,Voilet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F2B8F-8C7F-465C-B0CE-5AA917FD9584}"/>
              </a:ext>
            </a:extLst>
          </p:cNvPr>
          <p:cNvSpPr txBox="1"/>
          <p:nvPr/>
        </p:nvSpPr>
        <p:spPr>
          <a:xfrm>
            <a:off x="994299" y="4094826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//Add multiple elements at once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72FF7-91D6-4CBA-9EB8-A2A603B32FE7}"/>
              </a:ext>
            </a:extLst>
          </p:cNvPr>
          <p:cNvSpPr/>
          <p:nvPr/>
        </p:nvSpPr>
        <p:spPr>
          <a:xfrm>
            <a:off x="6096000" y="4279492"/>
            <a:ext cx="5915487" cy="246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colors </a:t>
            </a:r>
            <a:r>
              <a:rPr lang="en-US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removed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Insert two items at position one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I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Green,Pink,Yellow,Blue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Empty array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removed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"Purple"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"Violet"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Insert two values, remove one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//Prints: </a:t>
            </a:r>
            <a:r>
              <a:rPr lang="en-I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Green,Purple,Violet,Yellow,Blue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CB738-9017-4C93-AE70-047F39010B49}"/>
              </a:ext>
            </a:extLst>
          </p:cNvPr>
          <p:cNvSpPr txBox="1"/>
          <p:nvPr/>
        </p:nvSpPr>
        <p:spPr>
          <a:xfrm>
            <a:off x="6425185" y="3615409"/>
            <a:ext cx="498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//Add &amp; Remove element using </a:t>
            </a:r>
          </a:p>
          <a:p>
            <a:r>
              <a:rPr lang="en-US" dirty="0"/>
              <a:t>splice(</a:t>
            </a:r>
            <a:r>
              <a:rPr lang="en-IN" sz="14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startIndex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elem1, ..., </a:t>
            </a:r>
            <a:r>
              <a:rPr lang="en-IN" sz="14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elemN</a:t>
            </a:r>
            <a:r>
              <a:rPr lang="en-US" sz="1400" dirty="0"/>
              <a:t>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4620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10AC-8A75-4C15-9228-8E5948E9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416510"/>
          </a:xfrm>
        </p:spPr>
        <p:txBody>
          <a:bodyPr>
            <a:normAutofit fontScale="90000"/>
          </a:bodyPr>
          <a:lstStyle/>
          <a:p>
            <a:r>
              <a:rPr lang="en-US" dirty="0"/>
              <a:t>Removing Elements from Array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A82DD-D5A9-4AF0-8640-970E9BDE421A}"/>
              </a:ext>
            </a:extLst>
          </p:cNvPr>
          <p:cNvSpPr/>
          <p:nvPr/>
        </p:nvSpPr>
        <p:spPr>
          <a:xfrm>
            <a:off x="1074197" y="1988598"/>
            <a:ext cx="4500979" cy="1349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colors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Blue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B3D39-2DE4-4D3E-9D45-79367B85B5CE}"/>
              </a:ext>
            </a:extLst>
          </p:cNvPr>
          <p:cNvSpPr txBox="1"/>
          <p:nvPr/>
        </p:nvSpPr>
        <p:spPr>
          <a:xfrm>
            <a:off x="1278384" y="159798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//Remove last element from array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7C727-5EF0-424E-9CB1-5E10078DCE34}"/>
              </a:ext>
            </a:extLst>
          </p:cNvPr>
          <p:cNvSpPr/>
          <p:nvPr/>
        </p:nvSpPr>
        <p:spPr>
          <a:xfrm>
            <a:off x="6915703" y="1988598"/>
            <a:ext cx="5149049" cy="1349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colors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Red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1F15D-9DAA-4FB3-BD7A-69BB266BA253}"/>
              </a:ext>
            </a:extLst>
          </p:cNvPr>
          <p:cNvSpPr txBox="1"/>
          <p:nvPr/>
        </p:nvSpPr>
        <p:spPr>
          <a:xfrm>
            <a:off x="6915704" y="159798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//Remove first element from array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32516-0C84-4CDD-B8FB-DFB685E9A7EC}"/>
              </a:ext>
            </a:extLst>
          </p:cNvPr>
          <p:cNvSpPr/>
          <p:nvPr/>
        </p:nvSpPr>
        <p:spPr>
          <a:xfrm>
            <a:off x="3142694" y="4758431"/>
            <a:ext cx="7226423" cy="1566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colors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removed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Remove the first element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US" sz="16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Green,Blue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0DAEE-F85C-44E3-8865-37F68B46869C}"/>
              </a:ext>
            </a:extLst>
          </p:cNvPr>
          <p:cNvSpPr txBox="1"/>
          <p:nvPr/>
        </p:nvSpPr>
        <p:spPr>
          <a:xfrm>
            <a:off x="3586579" y="4376691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//Remove element using index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80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CB9-CDBF-48F6-B9BD-F1EB2B0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54079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String from Array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BFE66-DBC7-41BC-AC9E-9FC2C6226608}"/>
              </a:ext>
            </a:extLst>
          </p:cNvPr>
          <p:cNvSpPr txBox="1"/>
          <p:nvPr/>
        </p:nvSpPr>
        <p:spPr>
          <a:xfrm>
            <a:off x="807869" y="1705344"/>
            <a:ext cx="612559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I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Red,Green,Blue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I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RedGreenBlue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Red-Green-Blue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Red, Green, Blue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6A71D-6A7D-4994-B312-934AFC4EA679}"/>
              </a:ext>
            </a:extLst>
          </p:cNvPr>
          <p:cNvSpPr/>
          <p:nvPr/>
        </p:nvSpPr>
        <p:spPr>
          <a:xfrm>
            <a:off x="807869" y="4030463"/>
            <a:ext cx="6276512" cy="1122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colors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US" sz="16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Red,Green,Blue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83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BBAA78-8F79-452C-AE96-218A49DA1583}"/>
              </a:ext>
            </a:extLst>
          </p:cNvPr>
          <p:cNvSpPr/>
          <p:nvPr/>
        </p:nvSpPr>
        <p:spPr>
          <a:xfrm>
            <a:off x="150920" y="1145218"/>
            <a:ext cx="6338657" cy="1970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subarr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subarr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I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Banana,Mango</a:t>
            </a:r>
            <a:endParaRPr lang="en-IN" sz="14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Prints:Mango,Orange,Papaya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I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Orange,Papaya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</a:t>
            </a:r>
            <a:r>
              <a:rPr lang="en-I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Mango,Orange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AEE97-9032-4694-B70D-C9A3BF739928}"/>
              </a:ext>
            </a:extLst>
          </p:cNvPr>
          <p:cNvSpPr/>
          <p:nvPr/>
        </p:nvSpPr>
        <p:spPr>
          <a:xfrm>
            <a:off x="6624221" y="1145219"/>
            <a:ext cx="5228948" cy="1970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pets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"Parrot"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wilds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"Tiger"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"Wolf"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"Zebra"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Creating new array by combining pets and wilds arrays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animals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wilds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D1935-6DE6-46C0-9C22-99DD589C9E96}"/>
              </a:ext>
            </a:extLst>
          </p:cNvPr>
          <p:cNvSpPr/>
          <p:nvPr/>
        </p:nvSpPr>
        <p:spPr>
          <a:xfrm>
            <a:off x="150920" y="4182862"/>
            <a:ext cx="6338657" cy="1633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0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1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-1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1A4F0-664A-4C98-B4A1-3B0EFD86F194}"/>
              </a:ext>
            </a:extLst>
          </p:cNvPr>
          <p:cNvSpPr/>
          <p:nvPr/>
        </p:nvSpPr>
        <p:spPr>
          <a:xfrm>
            <a:off x="6784020" y="4182862"/>
            <a:ext cx="5069149" cy="1633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Searching forwards, starting at from- index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3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Searching backwards, starting at from index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0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F5152-C15D-48A0-BD1D-D45B40B6A10B}"/>
              </a:ext>
            </a:extLst>
          </p:cNvPr>
          <p:cNvSpPr txBox="1"/>
          <p:nvPr/>
        </p:nvSpPr>
        <p:spPr>
          <a:xfrm>
            <a:off x="1287262" y="77588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//Extract subarray from array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3EC6E-69E1-4D08-88A0-21BAAA798E72}"/>
              </a:ext>
            </a:extLst>
          </p:cNvPr>
          <p:cNvSpPr txBox="1"/>
          <p:nvPr/>
        </p:nvSpPr>
        <p:spPr>
          <a:xfrm>
            <a:off x="7270812" y="7758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//Merging two or More Arrays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88D07-5C6C-44F3-8891-E0B5BCC3535A}"/>
              </a:ext>
            </a:extLst>
          </p:cNvPr>
          <p:cNvSpPr txBox="1"/>
          <p:nvPr/>
        </p:nvSpPr>
        <p:spPr>
          <a:xfrm>
            <a:off x="701336" y="374194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//Search for specific value through Array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1789D-2DD4-4C36-8359-46CDEA6D1E5D}"/>
              </a:ext>
            </a:extLst>
          </p:cNvPr>
          <p:cNvSpPr txBox="1"/>
          <p:nvPr/>
        </p:nvSpPr>
        <p:spPr>
          <a:xfrm>
            <a:off x="7270812" y="37895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//Search through backward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38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1847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Consolas</vt:lpstr>
      <vt:lpstr>Office Theme</vt:lpstr>
      <vt:lpstr>JavaScript Arrays</vt:lpstr>
      <vt:lpstr>What is an Array?</vt:lpstr>
      <vt:lpstr>Creating an Array</vt:lpstr>
      <vt:lpstr>Accessing Elements of Array</vt:lpstr>
      <vt:lpstr>Looping Through Array Elements</vt:lpstr>
      <vt:lpstr>Adding New Elements to Array</vt:lpstr>
      <vt:lpstr>Removing Elements from Array</vt:lpstr>
      <vt:lpstr>Creating String from Array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Arrays</dc:title>
  <dc:creator>Sunanda Naik</dc:creator>
  <cp:lastModifiedBy>Sunanda Naik</cp:lastModifiedBy>
  <cp:revision>18</cp:revision>
  <dcterms:created xsi:type="dcterms:W3CDTF">2021-02-10T12:35:47Z</dcterms:created>
  <dcterms:modified xsi:type="dcterms:W3CDTF">2021-07-13T06:57:17Z</dcterms:modified>
</cp:coreProperties>
</file>