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A2A5-E64F-4589-87E9-8ADEB47B1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BD89C-4324-453E-A0CA-EEDE4C3AB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B5EE-84F0-4152-B207-F5688FC4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D773-B54F-46DE-A3E9-91DC0547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56B4-01E1-4A4F-8239-D4136734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9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AE8E-169A-40FE-A449-CABC8E15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16729-BB21-4278-A464-CBEF3041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2454-6119-4DB8-9DB2-E556569C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EB68-7137-4EF6-8D8D-512A7CE8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3BB0-15FA-49C0-AEF1-8E3D6FD9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22B2D-FDF1-4AC3-A335-7786C09E6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80B0-EFBE-4DAE-AEDA-81C0C392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EAD28-7968-4F85-A76A-4D718622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788D-B69A-4E6B-A129-755271DF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6D07-D251-438A-BAF3-723E5993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69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9DD7-458B-41C2-952A-5990CADA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384-CFF2-4C76-9A84-DFCEE329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2F18-8EA7-4CEE-A4F7-649617D0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3B1E-BF47-4ACC-87A6-813A8366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6C39-14C0-4ADF-81DB-9FF9ECCD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6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51A-27CB-48B7-947F-AF0B3036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97A4-B619-444C-9B58-B7096000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6AFC-E34E-4AE2-B1FD-DBE17CBB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C6FD-3158-4382-AFD4-E69BCAED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4547-F4DE-434F-BC69-2F245FC9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4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06C7-2E7C-4A6A-91C3-AAB1C58F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EE16-C02D-4A16-A912-9A897D4E5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791C6-6B86-4F7A-90B3-347C666F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B4086-8CA4-47C2-8110-9C2BF25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1CEB9-38F8-42BE-AEF1-54A3186F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156B4-B343-4D79-B865-F5A36746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1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F2D9-0914-4A1B-A018-918E0473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A7314-9BD5-40C2-94F8-C4D6F177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71768-5BEC-4A3B-8AC3-8C2581C05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F46D8-F0A1-4D37-9B0D-8ADE90705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699BA-E60D-4292-A248-E1E3DC81B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A020F-4E29-42C1-81D6-D6B25E06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D840B-AE70-4D3D-8AD0-238E506E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5BF06-CEC1-4D7C-942C-FEAEDD5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8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297-0FFC-4B56-895E-12FB5969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4BDB4-7714-4C38-88BE-E2140CD1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C1F38-727B-4FB4-A7C2-ACC5D882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38978-4088-4BEB-B9D0-494794DE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75A4F-B9C6-4220-8983-3171965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9346A-24A1-4756-9286-FBF11464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F505-8B57-4F02-A4D6-42311B5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7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E40C-BB13-4738-8A5D-212CDA16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DAC3-D233-44ED-804F-23A3EDB7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A0A6F-2E60-45F6-860F-E51039D04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30E4-57C0-48BE-ACDC-96DD3849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A3698-5EAE-432A-A429-0BABBD76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02216-2552-4742-AA0A-91FA8FB6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D2B-7B26-4F36-82A7-EB3A05C8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8A639-47BA-46FF-A74B-15F7BB231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3858-0866-4636-A6B0-154C5F8F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28D73-8763-46D1-9781-E5C3C687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0A74-1C13-498D-8214-ED07DC14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2661E-77A0-4EF4-AC93-37B0A144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17084-1B0B-4253-B7E6-FB338F6B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DBA3-B8CA-47CF-9316-8E613E58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F7ED-3998-4045-B499-89FE9A12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0861-5F4B-4783-B5BC-F8E288981615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4CB1-28AD-4146-A282-9F51268A3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831-8C93-48F6-BAC6-CED9E51CC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D63E-E207-48AC-881A-A06FA810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3F30-1D76-464F-AD13-8BB001117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 Conditional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29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222A-29CB-48D5-AD94-9E989203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7F57-BC54-4051-92C8-D315B856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many other programming languages, JavaScript also allows you to write code that perform different actions based on the results of a logical or comparative test conditions at run time. </a:t>
            </a:r>
          </a:p>
          <a:p>
            <a:r>
              <a:rPr lang="en-US" dirty="0"/>
              <a:t>This means, you can create test conditions in the form of expressions that evaluates to either true or false and based on these results you can perform certain actions.</a:t>
            </a:r>
          </a:p>
          <a:p>
            <a:endParaRPr lang="en-US" dirty="0"/>
          </a:p>
          <a:p>
            <a:r>
              <a:rPr lang="en-US" dirty="0"/>
              <a:t>There are several conditional statements in JavaScript that you can use to make decisions:</a:t>
            </a:r>
          </a:p>
          <a:p>
            <a:endParaRPr lang="en-US" dirty="0"/>
          </a:p>
          <a:p>
            <a:pPr lvl="1"/>
            <a:r>
              <a:rPr lang="en-US" dirty="0"/>
              <a:t>The if statement</a:t>
            </a:r>
          </a:p>
          <a:p>
            <a:pPr lvl="1"/>
            <a:r>
              <a:rPr lang="en-US" dirty="0"/>
              <a:t>The if...else statement</a:t>
            </a:r>
          </a:p>
          <a:p>
            <a:pPr lvl="1"/>
            <a:r>
              <a:rPr lang="en-US" dirty="0"/>
              <a:t>The if...else if....else statement</a:t>
            </a:r>
          </a:p>
          <a:p>
            <a:pPr lvl="1"/>
            <a:r>
              <a:rPr lang="en-US" dirty="0"/>
              <a:t>The switch...case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13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7022-DB5B-469C-AF0E-84BCD913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: if Statement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05ADB-9D10-4656-A6E7-1B9AE4B3BA2B}"/>
              </a:ext>
            </a:extLst>
          </p:cNvPr>
          <p:cNvSpPr txBox="1"/>
          <p:nvPr/>
        </p:nvSpPr>
        <p:spPr>
          <a:xfrm>
            <a:off x="3136036" y="1428305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  &lt;meta charset="utf-8"&gt;</a:t>
            </a:r>
          </a:p>
          <a:p>
            <a:r>
              <a:rPr lang="en-IN" dirty="0"/>
              <a:t>    &lt;title&gt;JavaScript If Statement&lt;/title&gt;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  &lt;script&gt;</a:t>
            </a:r>
          </a:p>
          <a:p>
            <a:r>
              <a:rPr lang="en-IN" dirty="0"/>
              <a:t>    var now = new Date();</a:t>
            </a:r>
          </a:p>
          <a:p>
            <a:r>
              <a:rPr lang="en-IN" dirty="0"/>
              <a:t>    var </a:t>
            </a:r>
            <a:r>
              <a:rPr lang="en-IN" dirty="0" err="1"/>
              <a:t>dayOfWeek</a:t>
            </a:r>
            <a:r>
              <a:rPr lang="en-IN" dirty="0"/>
              <a:t> = </a:t>
            </a:r>
            <a:r>
              <a:rPr lang="en-IN" dirty="0" err="1"/>
              <a:t>now.getDay</a:t>
            </a:r>
            <a:r>
              <a:rPr lang="en-IN" dirty="0"/>
              <a:t>(); // Sunday - Saturday : 0 - 6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if(</a:t>
            </a:r>
            <a:r>
              <a:rPr lang="en-IN" dirty="0" err="1"/>
              <a:t>dayOfWeek</a:t>
            </a:r>
            <a:r>
              <a:rPr lang="en-IN" dirty="0"/>
              <a:t> == 5) {</a:t>
            </a:r>
          </a:p>
          <a:p>
            <a:r>
              <a:rPr lang="en-IN" dirty="0"/>
              <a:t>        </a:t>
            </a:r>
            <a:r>
              <a:rPr lang="en-IN" dirty="0" err="1"/>
              <a:t>document.write</a:t>
            </a:r>
            <a:r>
              <a:rPr lang="en-IN" dirty="0"/>
              <a:t>("Have a nice weekend!");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64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3897-1C47-4EDF-A533-FEEF5AC2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: if-else Statement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B38EE-3BCC-4E17-AFC4-55959032A700}"/>
              </a:ext>
            </a:extLst>
          </p:cNvPr>
          <p:cNvSpPr txBox="1"/>
          <p:nvPr/>
        </p:nvSpPr>
        <p:spPr>
          <a:xfrm>
            <a:off x="3713085" y="1396807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  &lt;meta charset="utf-8"&gt;</a:t>
            </a:r>
          </a:p>
          <a:p>
            <a:r>
              <a:rPr lang="en-IN" dirty="0"/>
              <a:t>    &lt;title&gt;JavaScript If-Else Statement&lt;/title&gt;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  &lt;script&gt;</a:t>
            </a:r>
          </a:p>
          <a:p>
            <a:r>
              <a:rPr lang="en-IN" dirty="0"/>
              <a:t>    var now = new Date();</a:t>
            </a:r>
          </a:p>
          <a:p>
            <a:r>
              <a:rPr lang="en-IN" dirty="0"/>
              <a:t>    var </a:t>
            </a:r>
            <a:r>
              <a:rPr lang="en-IN" dirty="0" err="1"/>
              <a:t>dayOfWeek</a:t>
            </a:r>
            <a:r>
              <a:rPr lang="en-IN" dirty="0"/>
              <a:t> = </a:t>
            </a:r>
            <a:r>
              <a:rPr lang="en-IN" dirty="0" err="1"/>
              <a:t>now.getDay</a:t>
            </a:r>
            <a:r>
              <a:rPr lang="en-IN" dirty="0"/>
              <a:t>(); // Sunday - Saturday : 0 - 6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if(</a:t>
            </a:r>
            <a:r>
              <a:rPr lang="en-IN" dirty="0" err="1"/>
              <a:t>dayOfWeek</a:t>
            </a:r>
            <a:r>
              <a:rPr lang="en-IN" dirty="0"/>
              <a:t> == 5) {</a:t>
            </a:r>
          </a:p>
          <a:p>
            <a:r>
              <a:rPr lang="en-IN" dirty="0"/>
              <a:t>        </a:t>
            </a:r>
            <a:r>
              <a:rPr lang="en-IN" dirty="0" err="1"/>
              <a:t>document.write</a:t>
            </a:r>
            <a:r>
              <a:rPr lang="en-IN" dirty="0"/>
              <a:t>("Have a nice weekend!");</a:t>
            </a:r>
          </a:p>
          <a:p>
            <a:r>
              <a:rPr lang="en-IN" dirty="0"/>
              <a:t>    } else {</a:t>
            </a:r>
          </a:p>
          <a:p>
            <a:r>
              <a:rPr lang="en-IN" dirty="0"/>
              <a:t>        </a:t>
            </a:r>
            <a:r>
              <a:rPr lang="en-IN" dirty="0" err="1"/>
              <a:t>document.write</a:t>
            </a:r>
            <a:r>
              <a:rPr lang="en-IN" dirty="0"/>
              <a:t>("Have a nice day!");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9072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35F2-0E6E-44DE-B7CB-E01387FA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if-elseif statement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7BA69-FCE0-4F44-BB77-5953C6B1950B}"/>
              </a:ext>
            </a:extLst>
          </p:cNvPr>
          <p:cNvSpPr txBox="1"/>
          <p:nvPr/>
        </p:nvSpPr>
        <p:spPr>
          <a:xfrm>
            <a:off x="4955959" y="1023436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  &lt;meta charset="utf-8"&gt;</a:t>
            </a:r>
          </a:p>
          <a:p>
            <a:r>
              <a:rPr lang="en-IN" dirty="0"/>
              <a:t>    &lt;title&gt;JavaScript Multiple If Else Statement&lt;/title&gt;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  &lt;script&gt;</a:t>
            </a:r>
          </a:p>
          <a:p>
            <a:r>
              <a:rPr lang="en-IN" dirty="0"/>
              <a:t>    var now = new Date();</a:t>
            </a:r>
          </a:p>
          <a:p>
            <a:r>
              <a:rPr lang="en-IN" dirty="0"/>
              <a:t>    var </a:t>
            </a:r>
            <a:r>
              <a:rPr lang="en-IN" dirty="0" err="1"/>
              <a:t>dayOfWeek</a:t>
            </a:r>
            <a:r>
              <a:rPr lang="en-IN" dirty="0"/>
              <a:t> = </a:t>
            </a:r>
            <a:r>
              <a:rPr lang="en-IN" dirty="0" err="1"/>
              <a:t>now.getDay</a:t>
            </a:r>
            <a:r>
              <a:rPr lang="en-IN" dirty="0"/>
              <a:t>(); // Sunday - Saturday : 0 - 6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if(</a:t>
            </a:r>
            <a:r>
              <a:rPr lang="en-IN" dirty="0" err="1"/>
              <a:t>dayOfWeek</a:t>
            </a:r>
            <a:r>
              <a:rPr lang="en-IN" dirty="0"/>
              <a:t> == 5) {</a:t>
            </a:r>
          </a:p>
          <a:p>
            <a:r>
              <a:rPr lang="en-IN" dirty="0"/>
              <a:t>        </a:t>
            </a:r>
            <a:r>
              <a:rPr lang="en-IN" dirty="0" err="1"/>
              <a:t>document.write</a:t>
            </a:r>
            <a:r>
              <a:rPr lang="en-IN" dirty="0"/>
              <a:t>("Have a nice weekend!");</a:t>
            </a:r>
          </a:p>
          <a:p>
            <a:r>
              <a:rPr lang="en-IN" dirty="0"/>
              <a:t>    } else if(</a:t>
            </a:r>
            <a:r>
              <a:rPr lang="en-IN" dirty="0" err="1"/>
              <a:t>dayOfWeek</a:t>
            </a:r>
            <a:r>
              <a:rPr lang="en-IN" dirty="0"/>
              <a:t> == 0) {</a:t>
            </a:r>
          </a:p>
          <a:p>
            <a:r>
              <a:rPr lang="en-IN" dirty="0"/>
              <a:t>        </a:t>
            </a:r>
            <a:r>
              <a:rPr lang="en-IN" dirty="0" err="1"/>
              <a:t>document.write</a:t>
            </a:r>
            <a:r>
              <a:rPr lang="en-IN" dirty="0"/>
              <a:t>("Have a nice Sunday!");</a:t>
            </a:r>
          </a:p>
          <a:p>
            <a:r>
              <a:rPr lang="en-IN" dirty="0"/>
              <a:t>    } else {</a:t>
            </a:r>
          </a:p>
          <a:p>
            <a:r>
              <a:rPr lang="en-IN" dirty="0"/>
              <a:t>        </a:t>
            </a:r>
            <a:r>
              <a:rPr lang="en-IN" dirty="0" err="1"/>
              <a:t>document.write</a:t>
            </a:r>
            <a:r>
              <a:rPr lang="en-IN" dirty="0"/>
              <a:t>("Have a nice day!");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9927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29B-2703-46D6-B15C-820232DC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Ternary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101C-B906-4E64-B20F-9E76DC01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1353800" cy="5721658"/>
          </a:xfrm>
        </p:spPr>
        <p:txBody>
          <a:bodyPr>
            <a:normAutofit/>
          </a:bodyPr>
          <a:lstStyle/>
          <a:p>
            <a:r>
              <a:rPr lang="en-US" sz="2000" dirty="0"/>
              <a:t>The ternary operator provides a shorthand way of writing the if...else statements. </a:t>
            </a:r>
          </a:p>
          <a:p>
            <a:r>
              <a:rPr lang="en-US" sz="2000" dirty="0"/>
              <a:t>The ternary operator is represented by the question mark (?) symbol and it takes three operands: a condition to check, a result for true, and a result for false. Its basic syntax is:</a:t>
            </a: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8C396-B0D7-464E-BEF5-55D74F9461CA}"/>
              </a:ext>
            </a:extLst>
          </p:cNvPr>
          <p:cNvSpPr/>
          <p:nvPr/>
        </p:nvSpPr>
        <p:spPr>
          <a:xfrm>
            <a:off x="1225117" y="2487226"/>
            <a:ext cx="6232125" cy="550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>
                <a:solidFill>
                  <a:srgbClr val="2F4959"/>
                </a:solidFill>
                <a:effectLst/>
                <a:latin typeface="Consolas" panose="020B0609020204030204" pitchFamily="49" charset="0"/>
              </a:rPr>
              <a:t> result = (condition) ? value1 : value2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9A6BA-3EBA-4416-852D-7BCAC4D2344A}"/>
              </a:ext>
            </a:extLst>
          </p:cNvPr>
          <p:cNvSpPr txBox="1"/>
          <p:nvPr/>
        </p:nvSpPr>
        <p:spPr>
          <a:xfrm>
            <a:off x="1214761" y="3232604"/>
            <a:ext cx="48627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userType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userType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'Child’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userType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'Adult’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userType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Displays Adult</a:t>
            </a:r>
            <a:endParaRPr lang="en-IN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8629FC-9B4D-4F99-89A6-42D7B2C4E143}"/>
              </a:ext>
            </a:extLst>
          </p:cNvPr>
          <p:cNvCxnSpPr/>
          <p:nvPr/>
        </p:nvCxnSpPr>
        <p:spPr>
          <a:xfrm>
            <a:off x="6871317" y="3232604"/>
            <a:ext cx="0" cy="313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B1E628-3641-4A77-8EF1-96BD8D68B72C}"/>
              </a:ext>
            </a:extLst>
          </p:cNvPr>
          <p:cNvSpPr txBox="1"/>
          <p:nvPr/>
        </p:nvSpPr>
        <p:spPr>
          <a:xfrm>
            <a:off x="6948261" y="3270334"/>
            <a:ext cx="551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userType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'Child'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'Adult’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userType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Displays Adult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8299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90B2-E2AD-4453-B119-7919868B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Switch-case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0423-2095-4772-B14E-7BD36D59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95" y="1095416"/>
            <a:ext cx="5358414" cy="441506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14141"/>
                </a:solidFill>
                <a:effectLst/>
                <a:latin typeface="-apple-system"/>
              </a:rPr>
              <a:t>The </a:t>
            </a:r>
            <a:r>
              <a:rPr lang="en-US" sz="2000" b="0" i="1" dirty="0">
                <a:solidFill>
                  <a:srgbClr val="414141"/>
                </a:solidFill>
                <a:effectLst/>
                <a:latin typeface="-apple-system"/>
              </a:rPr>
              <a:t>switch...case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-apple-system"/>
              </a:rPr>
              <a:t> statement tests a variable or expression against a series of values until it finds a match, and then executes the block of code corresponding to that match.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DE3A2-E5E9-4378-B3F9-BBC2FF93BCC0}"/>
              </a:ext>
            </a:extLst>
          </p:cNvPr>
          <p:cNvSpPr txBox="1"/>
          <p:nvPr/>
        </p:nvSpPr>
        <p:spPr>
          <a:xfrm>
            <a:off x="5506375" y="922201"/>
            <a:ext cx="72685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&lt;body&gt;</a:t>
            </a:r>
          </a:p>
          <a:p>
            <a:r>
              <a:rPr lang="en-IN" sz="1600" dirty="0"/>
              <a:t>    &lt;script&gt;</a:t>
            </a:r>
          </a:p>
          <a:p>
            <a:r>
              <a:rPr lang="en-IN" sz="1600" dirty="0"/>
              <a:t>    var d = new Date();</a:t>
            </a:r>
          </a:p>
          <a:p>
            <a:endParaRPr lang="en-IN" sz="1600" dirty="0"/>
          </a:p>
          <a:p>
            <a:r>
              <a:rPr lang="en-IN" sz="1600" dirty="0"/>
              <a:t>	switch(</a:t>
            </a:r>
            <a:r>
              <a:rPr lang="en-IN" sz="1600" dirty="0" err="1"/>
              <a:t>d.getDay</a:t>
            </a:r>
            <a:r>
              <a:rPr lang="en-IN" sz="1600" dirty="0"/>
              <a:t>()) {</a:t>
            </a:r>
          </a:p>
          <a:p>
            <a:r>
              <a:rPr lang="en-IN" sz="1600" dirty="0"/>
              <a:t>		case 1:</a:t>
            </a:r>
          </a:p>
          <a:p>
            <a:r>
              <a:rPr lang="en-IN" sz="1600" dirty="0"/>
              <a:t>		case 2:</a:t>
            </a:r>
          </a:p>
          <a:p>
            <a:r>
              <a:rPr lang="en-IN" sz="1600" dirty="0"/>
              <a:t>		case 3:</a:t>
            </a:r>
          </a:p>
          <a:p>
            <a:r>
              <a:rPr lang="en-IN" sz="1600" dirty="0"/>
              <a:t>		case 4:</a:t>
            </a:r>
          </a:p>
          <a:p>
            <a:r>
              <a:rPr lang="en-IN" sz="1600" dirty="0"/>
              <a:t>		case 5: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document.write</a:t>
            </a:r>
            <a:r>
              <a:rPr lang="en-IN" sz="1600" dirty="0"/>
              <a:t>("It is a weekday.");</a:t>
            </a:r>
          </a:p>
          <a:p>
            <a:r>
              <a:rPr lang="en-IN" sz="1600" dirty="0"/>
              <a:t>			break; </a:t>
            </a:r>
          </a:p>
          <a:p>
            <a:r>
              <a:rPr lang="en-IN" sz="1600" dirty="0"/>
              <a:t>		case 0:</a:t>
            </a:r>
          </a:p>
          <a:p>
            <a:r>
              <a:rPr lang="en-IN" sz="1600" dirty="0"/>
              <a:t>		case 6: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document.write</a:t>
            </a:r>
            <a:r>
              <a:rPr lang="en-IN" sz="1600" dirty="0"/>
              <a:t>("It is a weekend day.");</a:t>
            </a:r>
          </a:p>
          <a:p>
            <a:r>
              <a:rPr lang="en-IN" sz="1600" dirty="0"/>
              <a:t>			break;</a:t>
            </a:r>
          </a:p>
          <a:p>
            <a:r>
              <a:rPr lang="en-IN" sz="1600" dirty="0"/>
              <a:t>		default: </a:t>
            </a:r>
          </a:p>
          <a:p>
            <a:r>
              <a:rPr lang="en-IN" sz="1600" dirty="0"/>
              <a:t>			</a:t>
            </a:r>
            <a:r>
              <a:rPr lang="en-IN" sz="1600" dirty="0" err="1"/>
              <a:t>document.write</a:t>
            </a:r>
            <a:r>
              <a:rPr lang="en-IN" sz="1600" dirty="0"/>
              <a:t>("Enjoy every day of your life.");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    &lt;/script&gt;</a:t>
            </a:r>
          </a:p>
          <a:p>
            <a:r>
              <a:rPr lang="en-IN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67589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714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Consolas</vt:lpstr>
      <vt:lpstr>Office Theme</vt:lpstr>
      <vt:lpstr>JavaScript Conditional Statements</vt:lpstr>
      <vt:lpstr>Conditional Statements</vt:lpstr>
      <vt:lpstr>Example : if Statement</vt:lpstr>
      <vt:lpstr>Example : if-else Statement</vt:lpstr>
      <vt:lpstr>Example: if-elseif statement</vt:lpstr>
      <vt:lpstr>The Ternary Operator</vt:lpstr>
      <vt:lpstr>Switch-case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Conditional Statements</dc:title>
  <dc:creator>Sunanda Naik</dc:creator>
  <cp:lastModifiedBy>Sunanda Naik</cp:lastModifiedBy>
  <cp:revision>5</cp:revision>
  <dcterms:created xsi:type="dcterms:W3CDTF">2021-02-10T11:09:50Z</dcterms:created>
  <dcterms:modified xsi:type="dcterms:W3CDTF">2021-07-13T06:50:58Z</dcterms:modified>
</cp:coreProperties>
</file>