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July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July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July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July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July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July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July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July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July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July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1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July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July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58994-FA30-4AA7-8828-7FF66109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JavaScript Objects</a:t>
            </a:r>
            <a:endParaRPr lang="en-IN" sz="4800"/>
          </a:p>
        </p:txBody>
      </p:sp>
      <p:pic>
        <p:nvPicPr>
          <p:cNvPr id="4" name="Picture 2" descr="Programming data on computer monitor">
            <a:extLst>
              <a:ext uri="{FF2B5EF4-FFF2-40B4-BE49-F238E27FC236}">
                <a16:creationId xmlns:a16="http://schemas.microsoft.com/office/drawing/2014/main" id="{B3FFC627-AA6C-4D00-8B60-35F128D93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72" r="18327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A62DE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A62DE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62DE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7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3C2F-4383-41D1-95B5-5BE1CF9B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543032" cy="62029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Object?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B96A-1D52-4E42-977A-5CDC8754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JavaScript is an object-based language and in JavaScript almost everything is an object or acts like an object. 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A JavaScript object is just a collection of named values.</a:t>
            </a:r>
            <a:endParaRPr lang="en-US" dirty="0">
              <a:solidFill>
                <a:schemeClr val="tx1"/>
              </a:solidFill>
              <a:latin typeface="-apple-system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These named values are usually referred to as properties of the object.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An object is similar to an array, but the difference is that you define the keys yourself, such as name, age, gender, and so on. 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7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E0D5-771F-406E-81FC-D79BA72A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543032" cy="6735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7411-1C10-4A16-95B5-19B913BD0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1447060"/>
            <a:ext cx="11567603" cy="5045813"/>
          </a:xfrm>
        </p:spPr>
        <p:txBody>
          <a:bodyPr/>
          <a:lstStyle/>
          <a:p>
            <a:r>
              <a:rPr lang="en-US" dirty="0"/>
              <a:t>An object can be created with curly brackets {} with an optional list of properties.</a:t>
            </a:r>
          </a:p>
          <a:p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A property is a "key: value" pair, where the key (or </a:t>
            </a:r>
            <a:r>
              <a:rPr lang="en-US" b="0" i="1" dirty="0">
                <a:solidFill>
                  <a:srgbClr val="414141"/>
                </a:solidFill>
                <a:effectLst/>
                <a:latin typeface="-apple-system"/>
              </a:rPr>
              <a:t>property name</a:t>
            </a: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) is always a string, and value (or </a:t>
            </a:r>
            <a:r>
              <a:rPr lang="en-US" b="0" i="1" dirty="0">
                <a:solidFill>
                  <a:srgbClr val="414141"/>
                </a:solidFill>
                <a:effectLst/>
                <a:latin typeface="-apple-system"/>
              </a:rPr>
              <a:t>property value</a:t>
            </a: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) can be any data type, like strings, numbers, Booleans or complex data type like arrays, functions, and other objects. 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IN" sz="20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lang="en-IN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IN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IN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IN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gender</a:t>
            </a:r>
            <a:r>
              <a:rPr lang="en-IN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"Male” </a:t>
            </a:r>
            <a:r>
              <a:rPr lang="en-US" sz="2000" dirty="0">
                <a:solidFill>
                  <a:srgbClr val="414141"/>
                </a:solidFill>
                <a:latin typeface="-apple-system"/>
              </a:rPr>
              <a:t>};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20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"first name"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"current age"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gender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19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D9C9-B4A0-4ED8-AD19-C347DF3C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Object’s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E6FE-5F19-412C-8D6F-66862ECE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25119"/>
            <a:ext cx="10543032" cy="896644"/>
          </a:xfrm>
        </p:spPr>
        <p:txBody>
          <a:bodyPr/>
          <a:lstStyle/>
          <a:p>
            <a:r>
              <a:rPr lang="en-US" dirty="0"/>
              <a:t>To access or get the value of a property, you can use the dot (.), or square bracket ([]) notation.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01718-5A52-4E45-B7DB-24FFD3A047FA}"/>
              </a:ext>
            </a:extLst>
          </p:cNvPr>
          <p:cNvSpPr txBox="1"/>
          <p:nvPr/>
        </p:nvSpPr>
        <p:spPr>
          <a:xfrm>
            <a:off x="3952782" y="1674674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var book = {</a:t>
            </a:r>
          </a:p>
          <a:p>
            <a:r>
              <a:rPr lang="en-IN" dirty="0"/>
              <a:t>        "name": "Harry Potter and the Goblet of Fire",</a:t>
            </a:r>
          </a:p>
          <a:p>
            <a:r>
              <a:rPr lang="en-IN" dirty="0"/>
              <a:t>        "author": "J. K. Rowling",</a:t>
            </a:r>
          </a:p>
          <a:p>
            <a:r>
              <a:rPr lang="en-IN" dirty="0"/>
              <a:t>        "year": 2000,</a:t>
            </a:r>
          </a:p>
          <a:p>
            <a:r>
              <a:rPr lang="en-US" dirty="0"/>
              <a:t>      "publication date": "8 July 2000"</a:t>
            </a:r>
            <a:endParaRPr lang="en-IN" dirty="0"/>
          </a:p>
          <a:p>
            <a:r>
              <a:rPr lang="en-IN" dirty="0"/>
              <a:t>    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208E2-A7FC-46D9-B6A5-5406DFB5778D}"/>
              </a:ext>
            </a:extLst>
          </p:cNvPr>
          <p:cNvSpPr txBox="1"/>
          <p:nvPr/>
        </p:nvSpPr>
        <p:spPr>
          <a:xfrm>
            <a:off x="310725" y="3277587"/>
            <a:ext cx="61677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Dot notation</a:t>
            </a:r>
          </a:p>
          <a:p>
            <a:r>
              <a:rPr lang="en-IN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(book.name + "&lt;</a:t>
            </a:r>
            <a:r>
              <a:rPr lang="en-IN" sz="1400" dirty="0" err="1"/>
              <a:t>br</a:t>
            </a:r>
            <a:r>
              <a:rPr lang="en-IN" sz="1400" dirty="0"/>
              <a:t>&gt;");  // Prints: Harry Potter and the Goblet of Fire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</a:t>
            </a:r>
            <a:r>
              <a:rPr lang="en-IN" sz="1400" dirty="0" err="1"/>
              <a:t>book.author</a:t>
            </a:r>
            <a:r>
              <a:rPr lang="en-IN" sz="1400" dirty="0"/>
              <a:t> + "&lt;</a:t>
            </a:r>
            <a:r>
              <a:rPr lang="en-IN" sz="1400" dirty="0" err="1"/>
              <a:t>br</a:t>
            </a:r>
            <a:r>
              <a:rPr lang="en-IN" sz="1400" dirty="0"/>
              <a:t>&gt;");  // Prints: J. K. Rowling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</a:t>
            </a:r>
            <a:r>
              <a:rPr lang="en-IN" sz="1400" dirty="0" err="1"/>
              <a:t>book.year</a:t>
            </a:r>
            <a:r>
              <a:rPr lang="en-IN" sz="1400" dirty="0"/>
              <a:t>);  // Prints: 2000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</a:t>
            </a:r>
            <a:r>
              <a:rPr lang="en-IN" sz="1400" dirty="0" err="1"/>
              <a:t>book.publication</a:t>
            </a:r>
            <a:r>
              <a:rPr lang="en-IN" sz="1400" dirty="0"/>
              <a:t> date); </a:t>
            </a:r>
            <a:r>
              <a:rPr lang="en-IN" sz="1400" dirty="0">
                <a:solidFill>
                  <a:srgbClr val="FF0000"/>
                </a:solidFill>
              </a:rPr>
              <a:t>// error because of spacing in property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35CCE-1E18-4539-9115-B2D4C5063522}"/>
              </a:ext>
            </a:extLst>
          </p:cNvPr>
          <p:cNvSpPr txBox="1"/>
          <p:nvPr/>
        </p:nvSpPr>
        <p:spPr>
          <a:xfrm>
            <a:off x="7175375" y="3186057"/>
            <a:ext cx="45076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Bracket notation</a:t>
            </a:r>
          </a:p>
          <a:p>
            <a:r>
              <a:rPr lang="en-IN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(book["name"] + "&lt;</a:t>
            </a:r>
            <a:r>
              <a:rPr lang="en-IN" sz="1600" dirty="0" err="1"/>
              <a:t>br</a:t>
            </a:r>
            <a:r>
              <a:rPr lang="en-IN" sz="1600" dirty="0"/>
              <a:t>&gt;");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(book["author"] + "&lt;</a:t>
            </a:r>
            <a:r>
              <a:rPr lang="en-IN" sz="1600" dirty="0" err="1"/>
              <a:t>br</a:t>
            </a:r>
            <a:r>
              <a:rPr lang="en-IN" sz="1600" dirty="0"/>
              <a:t>&gt;");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(book["year"]);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(book["publication date"]);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9B2161-75CA-4B18-89D1-40AEEF660A41}"/>
              </a:ext>
            </a:extLst>
          </p:cNvPr>
          <p:cNvCxnSpPr>
            <a:cxnSpLocks/>
          </p:cNvCxnSpPr>
          <p:nvPr/>
        </p:nvCxnSpPr>
        <p:spPr>
          <a:xfrm>
            <a:off x="6755906" y="3211991"/>
            <a:ext cx="0" cy="18199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3C662E-96E1-49DE-8A61-987471BCA243}"/>
              </a:ext>
            </a:extLst>
          </p:cNvPr>
          <p:cNvSpPr txBox="1"/>
          <p:nvPr/>
        </p:nvSpPr>
        <p:spPr>
          <a:xfrm>
            <a:off x="510465" y="5960863"/>
            <a:ext cx="74350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gender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4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"Enter any property name to get its value"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7D041-BCC7-49F8-98AD-936A9A5F1601}"/>
              </a:ext>
            </a:extLst>
          </p:cNvPr>
          <p:cNvSpPr txBox="1"/>
          <p:nvPr/>
        </p:nvSpPr>
        <p:spPr>
          <a:xfrm>
            <a:off x="310725" y="5448215"/>
            <a:ext cx="982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[] notation </a:t>
            </a: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also allows you to specify property names as variables instead of just string literals;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12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3561-A3BA-43A8-B2BB-326A56D9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460867"/>
          </a:xfrm>
        </p:spPr>
        <p:txBody>
          <a:bodyPr>
            <a:normAutofit fontScale="90000"/>
          </a:bodyPr>
          <a:lstStyle/>
          <a:p>
            <a:r>
              <a:rPr lang="en-US" dirty="0"/>
              <a:t>Looping through Object’s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A988-1227-46FC-B0EC-C1D5AE3F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3" y="1538380"/>
            <a:ext cx="11771377" cy="5386203"/>
          </a:xfrm>
        </p:spPr>
        <p:txBody>
          <a:bodyPr/>
          <a:lstStyle/>
          <a:p>
            <a:r>
              <a:rPr lang="en-US" dirty="0"/>
              <a:t>You can iterate through the key-value pairs of an object using the for...in loop.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53A9D-1671-408C-A9F9-75D95F5A3696}"/>
              </a:ext>
            </a:extLst>
          </p:cNvPr>
          <p:cNvSpPr txBox="1"/>
          <p:nvPr/>
        </p:nvSpPr>
        <p:spPr>
          <a:xfrm>
            <a:off x="1884286" y="2577067"/>
            <a:ext cx="68957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&lt;body&gt;</a:t>
            </a:r>
          </a:p>
          <a:p>
            <a:r>
              <a:rPr lang="en-IN" sz="1600" dirty="0"/>
              <a:t>    &lt;script&gt;</a:t>
            </a:r>
          </a:p>
          <a:p>
            <a:r>
              <a:rPr lang="en-IN" sz="1600" dirty="0"/>
              <a:t>    </a:t>
            </a:r>
            <a:r>
              <a:rPr lang="en-IN" sz="1600" dirty="0">
                <a:highlight>
                  <a:srgbClr val="FFFF00"/>
                </a:highlight>
              </a:rPr>
              <a:t>var person = {</a:t>
            </a:r>
          </a:p>
          <a:p>
            <a:r>
              <a:rPr lang="en-IN" sz="1600" dirty="0">
                <a:highlight>
                  <a:srgbClr val="FFFF00"/>
                </a:highlight>
              </a:rPr>
              <a:t>        name: "Peter",</a:t>
            </a:r>
          </a:p>
          <a:p>
            <a:r>
              <a:rPr lang="en-IN" sz="1600" dirty="0">
                <a:highlight>
                  <a:srgbClr val="FFFF00"/>
                </a:highlight>
              </a:rPr>
              <a:t>        age: 28,</a:t>
            </a:r>
          </a:p>
          <a:p>
            <a:r>
              <a:rPr lang="en-IN" sz="1600" dirty="0">
                <a:highlight>
                  <a:srgbClr val="FFFF00"/>
                </a:highlight>
              </a:rPr>
              <a:t>        gender: "Male"</a:t>
            </a:r>
          </a:p>
          <a:p>
            <a:r>
              <a:rPr lang="en-IN" sz="1600" dirty="0">
                <a:highlight>
                  <a:srgbClr val="FFFF00"/>
                </a:highlight>
              </a:rPr>
              <a:t>    };</a:t>
            </a:r>
          </a:p>
          <a:p>
            <a:r>
              <a:rPr lang="en-IN" sz="1600" dirty="0"/>
              <a:t>    </a:t>
            </a:r>
          </a:p>
          <a:p>
            <a:r>
              <a:rPr lang="en-IN" sz="1600" dirty="0"/>
              <a:t>    </a:t>
            </a:r>
            <a:r>
              <a:rPr lang="en-IN" sz="1600" b="1" dirty="0"/>
              <a:t>// Iterating over object properties</a:t>
            </a:r>
          </a:p>
          <a:p>
            <a:r>
              <a:rPr lang="en-IN" sz="1600" dirty="0"/>
              <a:t>    for(var </a:t>
            </a:r>
            <a:r>
              <a:rPr lang="en-IN" sz="1600" dirty="0" err="1"/>
              <a:t>i</a:t>
            </a:r>
            <a:r>
              <a:rPr lang="en-IN" sz="1600" dirty="0"/>
              <a:t> in person)  </a:t>
            </a:r>
          </a:p>
          <a:p>
            <a:r>
              <a:rPr lang="en-IN" sz="1600" dirty="0"/>
              <a:t>{  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document.write</a:t>
            </a:r>
            <a:r>
              <a:rPr lang="en-IN" sz="1600" dirty="0"/>
              <a:t>(person[</a:t>
            </a:r>
            <a:r>
              <a:rPr lang="en-IN" sz="1600" dirty="0" err="1"/>
              <a:t>i</a:t>
            </a:r>
            <a:r>
              <a:rPr lang="en-IN" sz="1600" dirty="0"/>
              <a:t>] + "&lt;</a:t>
            </a:r>
            <a:r>
              <a:rPr lang="en-IN" sz="1600" dirty="0" err="1"/>
              <a:t>br</a:t>
            </a:r>
            <a:r>
              <a:rPr lang="en-IN" sz="1600" dirty="0"/>
              <a:t>&gt;"); // Prints: name, age and gender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&lt;/script&gt;</a:t>
            </a:r>
          </a:p>
          <a:p>
            <a:r>
              <a:rPr lang="en-IN" sz="16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4211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7149-198A-4440-A321-C527E8A6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8" y="196451"/>
            <a:ext cx="10543032" cy="567030"/>
          </a:xfrm>
        </p:spPr>
        <p:txBody>
          <a:bodyPr>
            <a:normAutofit/>
          </a:bodyPr>
          <a:lstStyle/>
          <a:p>
            <a:r>
              <a:rPr lang="en-US" sz="3200" dirty="0"/>
              <a:t>Setting ,Updating, Deleting Object’s Properties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52B17-81A0-4CF7-960B-7C675BAF1420}"/>
              </a:ext>
            </a:extLst>
          </p:cNvPr>
          <p:cNvSpPr txBox="1"/>
          <p:nvPr/>
        </p:nvSpPr>
        <p:spPr>
          <a:xfrm>
            <a:off x="2079593" y="941034"/>
            <a:ext cx="784564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&lt;body&gt;</a:t>
            </a:r>
          </a:p>
          <a:p>
            <a:r>
              <a:rPr lang="en-IN" sz="1400" dirty="0"/>
              <a:t>    &lt;script&gt;</a:t>
            </a:r>
          </a:p>
          <a:p>
            <a:r>
              <a:rPr lang="en-IN" sz="1400" dirty="0">
                <a:highlight>
                  <a:srgbClr val="FFFF00"/>
                </a:highlight>
              </a:rPr>
              <a:t>    var person = {</a:t>
            </a:r>
          </a:p>
          <a:p>
            <a:r>
              <a:rPr lang="en-IN" sz="1400" dirty="0">
                <a:highlight>
                  <a:srgbClr val="FFFF00"/>
                </a:highlight>
              </a:rPr>
              <a:t>        name: "Peter",</a:t>
            </a:r>
          </a:p>
          <a:p>
            <a:r>
              <a:rPr lang="en-IN" sz="1400" dirty="0">
                <a:highlight>
                  <a:srgbClr val="FFFF00"/>
                </a:highlight>
              </a:rPr>
              <a:t>        age: 28,</a:t>
            </a:r>
          </a:p>
          <a:p>
            <a:r>
              <a:rPr lang="en-IN" sz="1400" dirty="0">
                <a:highlight>
                  <a:srgbClr val="FFFF00"/>
                </a:highlight>
              </a:rPr>
              <a:t>        gender: "Male"</a:t>
            </a:r>
          </a:p>
          <a:p>
            <a:r>
              <a:rPr lang="en-IN" sz="1400" dirty="0">
                <a:highlight>
                  <a:srgbClr val="FFFF00"/>
                </a:highlight>
              </a:rPr>
              <a:t>    };</a:t>
            </a:r>
          </a:p>
          <a:p>
            <a:r>
              <a:rPr lang="en-IN" sz="1400" dirty="0">
                <a:highlight>
                  <a:srgbClr val="FFFF00"/>
                </a:highlight>
              </a:rPr>
              <a:t>    </a:t>
            </a:r>
          </a:p>
          <a:p>
            <a:r>
              <a:rPr lang="en-IN" sz="1400" dirty="0"/>
              <a:t>    </a:t>
            </a:r>
            <a:r>
              <a:rPr lang="en-IN" sz="1400" dirty="0">
                <a:solidFill>
                  <a:srgbClr val="FF0000"/>
                </a:solidFill>
              </a:rPr>
              <a:t>// Setting a new property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person.country</a:t>
            </a:r>
            <a:r>
              <a:rPr lang="en-IN" sz="1400" dirty="0"/>
              <a:t> = "United States";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</a:t>
            </a:r>
            <a:r>
              <a:rPr lang="en-IN" sz="1400" dirty="0" err="1"/>
              <a:t>person.country</a:t>
            </a:r>
            <a:r>
              <a:rPr lang="en-IN" sz="1400" dirty="0"/>
              <a:t> + "&lt;</a:t>
            </a:r>
            <a:r>
              <a:rPr lang="en-IN" sz="1400" dirty="0" err="1"/>
              <a:t>br</a:t>
            </a:r>
            <a:r>
              <a:rPr lang="en-IN" sz="1400" dirty="0"/>
              <a:t>&gt;"); // Prints: United States</a:t>
            </a:r>
          </a:p>
          <a:p>
            <a:r>
              <a:rPr lang="en-IN" sz="1400" dirty="0"/>
              <a:t>    </a:t>
            </a:r>
          </a:p>
          <a:p>
            <a:r>
              <a:rPr lang="en-IN" sz="1400" dirty="0"/>
              <a:t>    person["email"] = "peterparker@mail.com";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</a:t>
            </a:r>
            <a:r>
              <a:rPr lang="en-IN" sz="1400" dirty="0" err="1"/>
              <a:t>person.email</a:t>
            </a:r>
            <a:r>
              <a:rPr lang="en-IN" sz="1400" dirty="0"/>
              <a:t> + "&lt;</a:t>
            </a:r>
            <a:r>
              <a:rPr lang="en-IN" sz="1400" dirty="0" err="1"/>
              <a:t>br</a:t>
            </a:r>
            <a:r>
              <a:rPr lang="en-IN" sz="1400" dirty="0"/>
              <a:t>&gt;"); // Prints: peterparker@mail.com</a:t>
            </a:r>
          </a:p>
          <a:p>
            <a:r>
              <a:rPr lang="en-IN" sz="1400" dirty="0"/>
              <a:t>    </a:t>
            </a:r>
          </a:p>
          <a:p>
            <a:r>
              <a:rPr lang="en-IN" sz="1400" dirty="0"/>
              <a:t>    </a:t>
            </a:r>
            <a:r>
              <a:rPr lang="en-IN" sz="1400" dirty="0">
                <a:solidFill>
                  <a:srgbClr val="FF0000"/>
                </a:solidFill>
              </a:rPr>
              <a:t>// Updating existing property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person.age</a:t>
            </a:r>
            <a:r>
              <a:rPr lang="en-IN" sz="1400" dirty="0"/>
              <a:t> = 30;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</a:t>
            </a:r>
            <a:r>
              <a:rPr lang="en-IN" sz="1400" dirty="0" err="1"/>
              <a:t>person.age</a:t>
            </a:r>
            <a:r>
              <a:rPr lang="en-IN" sz="1400" dirty="0"/>
              <a:t> + "&lt;</a:t>
            </a:r>
            <a:r>
              <a:rPr lang="en-IN" sz="1400" dirty="0" err="1"/>
              <a:t>br</a:t>
            </a:r>
            <a:r>
              <a:rPr lang="en-IN" sz="1400" dirty="0"/>
              <a:t>&gt;"); // Prints: 30</a:t>
            </a:r>
          </a:p>
          <a:p>
            <a:r>
              <a:rPr lang="en-IN" sz="1400" dirty="0"/>
              <a:t>    </a:t>
            </a:r>
          </a:p>
          <a:p>
            <a:r>
              <a:rPr lang="en-IN" sz="1400" dirty="0"/>
              <a:t>    person["name"] = "Peter Parker";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(person.name+"&lt;</a:t>
            </a:r>
            <a:r>
              <a:rPr lang="en-IN" sz="1400" dirty="0" err="1"/>
              <a:t>br</a:t>
            </a:r>
            <a:r>
              <a:rPr lang="en-IN" sz="1400" dirty="0"/>
              <a:t>/&gt;"); // Prints: Peter Parker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document.write</a:t>
            </a:r>
            <a:r>
              <a:rPr lang="en-IN" sz="1400" dirty="0"/>
              <a:t>(</a:t>
            </a:r>
            <a:r>
              <a:rPr lang="en-IN" sz="1400" dirty="0" err="1"/>
              <a:t>person.gender</a:t>
            </a:r>
            <a:r>
              <a:rPr lang="en-IN" sz="1400" dirty="0"/>
              <a:t>);</a:t>
            </a:r>
          </a:p>
          <a:p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Deleting property </a:t>
            </a:r>
          </a:p>
          <a:p>
            <a:pPr lvl="1"/>
            <a:r>
              <a:rPr lang="en-I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400" dirty="0" err="1">
                <a:latin typeface="Consolas" panose="020B0609020204030204" pitchFamily="49" charset="0"/>
              </a:rPr>
              <a:t>document.write</a:t>
            </a:r>
            <a:r>
              <a:rPr lang="en-IN" sz="1400" dirty="0">
                <a:latin typeface="Consolas" panose="020B0609020204030204" pitchFamily="49" charset="0"/>
              </a:rPr>
              <a:t>(</a:t>
            </a:r>
            <a:r>
              <a:rPr lang="en-IN" sz="1400" dirty="0" err="1">
                <a:latin typeface="Consolas" panose="020B0609020204030204" pitchFamily="49" charset="0"/>
              </a:rPr>
              <a:t>person.age</a:t>
            </a:r>
            <a:r>
              <a:rPr lang="en-IN" sz="1400" dirty="0">
                <a:latin typeface="Consolas" panose="020B0609020204030204" pitchFamily="49" charset="0"/>
              </a:rPr>
              <a:t>); //undefined</a:t>
            </a:r>
            <a:endParaRPr lang="en-IN" sz="1400" dirty="0"/>
          </a:p>
          <a:p>
            <a:r>
              <a:rPr lang="en-IN" sz="1400" dirty="0"/>
              <a:t>    &lt;/script&gt;</a:t>
            </a:r>
          </a:p>
          <a:p>
            <a:r>
              <a:rPr lang="en-IN" sz="14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4154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742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Consolas</vt:lpstr>
      <vt:lpstr>Dante (Headings)2</vt:lpstr>
      <vt:lpstr>Georgia Pro</vt:lpstr>
      <vt:lpstr>Helvetica Neue Medium</vt:lpstr>
      <vt:lpstr>Wingdings 2</vt:lpstr>
      <vt:lpstr>OffsetVTI</vt:lpstr>
      <vt:lpstr>JavaScript Objects</vt:lpstr>
      <vt:lpstr>What is an Object?</vt:lpstr>
      <vt:lpstr>Creating Objects</vt:lpstr>
      <vt:lpstr>Accessing Object’s Properties</vt:lpstr>
      <vt:lpstr>Looping through Object’s </vt:lpstr>
      <vt:lpstr>Setting ,Updating, Deleting Object’s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Sunanda Naik</dc:creator>
  <cp:lastModifiedBy>Sunanda Naik</cp:lastModifiedBy>
  <cp:revision>5</cp:revision>
  <dcterms:created xsi:type="dcterms:W3CDTF">2021-02-11T08:00:44Z</dcterms:created>
  <dcterms:modified xsi:type="dcterms:W3CDTF">2021-07-13T07:07:00Z</dcterms:modified>
</cp:coreProperties>
</file>