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7" r:id="rId3"/>
    <p:sldId id="262" r:id="rId4"/>
    <p:sldId id="278" r:id="rId5"/>
    <p:sldId id="260" r:id="rId6"/>
    <p:sldId id="264" r:id="rId7"/>
    <p:sldId id="280" r:id="rId8"/>
    <p:sldId id="282" r:id="rId9"/>
    <p:sldId id="256" r:id="rId10"/>
    <p:sldId id="266" r:id="rId11"/>
    <p:sldId id="284" r:id="rId12"/>
    <p:sldId id="272" r:id="rId13"/>
    <p:sldId id="268" r:id="rId14"/>
    <p:sldId id="285" r:id="rId15"/>
    <p:sldId id="26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99D-64BA-4423-B13F-2539AF138C0C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5488-2627-459A-9238-08F0428B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7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99D-64BA-4423-B13F-2539AF138C0C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5488-2627-459A-9238-08F0428B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0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99D-64BA-4423-B13F-2539AF138C0C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5488-2627-459A-9238-08F0428B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7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99D-64BA-4423-B13F-2539AF138C0C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5488-2627-459A-9238-08F0428B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4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99D-64BA-4423-B13F-2539AF138C0C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5488-2627-459A-9238-08F0428B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2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99D-64BA-4423-B13F-2539AF138C0C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5488-2627-459A-9238-08F0428B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4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99D-64BA-4423-B13F-2539AF138C0C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5488-2627-459A-9238-08F0428B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2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99D-64BA-4423-B13F-2539AF138C0C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5488-2627-459A-9238-08F0428B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99D-64BA-4423-B13F-2539AF138C0C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5488-2627-459A-9238-08F0428B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3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99D-64BA-4423-B13F-2539AF138C0C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5488-2627-459A-9238-08F0428B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4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99D-64BA-4423-B13F-2539AF138C0C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5488-2627-459A-9238-08F0428B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0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5C99D-64BA-4423-B13F-2539AF138C0C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15488-2627-459A-9238-08F0428B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3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960C66-D5F9-46ED-A30F-5F7D83A5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499" y="3290778"/>
            <a:ext cx="4973001" cy="693516"/>
          </a:xfrm>
        </p:spPr>
        <p:txBody>
          <a:bodyPr>
            <a:normAutofit/>
          </a:bodyPr>
          <a:lstStyle/>
          <a:p>
            <a:r>
              <a:rPr lang="en-US" sz="3200" dirty="0"/>
              <a:t>BLOCK CODING DEVELOPER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23" y="1450307"/>
            <a:ext cx="3838354" cy="161718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D46DB198-8213-43E1-A7C9-9517492B9A1F}"/>
              </a:ext>
            </a:extLst>
          </p:cNvPr>
          <p:cNvSpPr txBox="1">
            <a:spLocks/>
          </p:cNvSpPr>
          <p:nvPr/>
        </p:nvSpPr>
        <p:spPr>
          <a:xfrm>
            <a:off x="3609498" y="4207579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Session 1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300AA4B-EAE8-4A20-98BE-9DCEBE9CA48B}"/>
              </a:ext>
            </a:extLst>
          </p:cNvPr>
          <p:cNvSpPr txBox="1">
            <a:spLocks/>
          </p:cNvSpPr>
          <p:nvPr/>
        </p:nvSpPr>
        <p:spPr>
          <a:xfrm>
            <a:off x="3609497" y="5124380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Input Processing Outputs</a:t>
            </a:r>
          </a:p>
        </p:txBody>
      </p:sp>
    </p:spTree>
    <p:extLst>
      <p:ext uri="{BB962C8B-B14F-4D97-AF65-F5344CB8AC3E}">
        <p14:creationId xmlns:p14="http://schemas.microsoft.com/office/powerpoint/2010/main" val="3422557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925EC59-3C10-489A-96BC-F98C0E3C28B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Programs and Programming languages…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DF77B2D-852D-4733-A900-B949B4EA0A6A}"/>
              </a:ext>
            </a:extLst>
          </p:cNvPr>
          <p:cNvSpPr txBox="1">
            <a:spLocks/>
          </p:cNvSpPr>
          <p:nvPr/>
        </p:nvSpPr>
        <p:spPr>
          <a:xfrm>
            <a:off x="838199" y="1584251"/>
            <a:ext cx="5692843" cy="3963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FBCA62-D601-430E-9B5D-BF7089FE464B}"/>
              </a:ext>
            </a:extLst>
          </p:cNvPr>
          <p:cNvSpPr txBox="1"/>
          <p:nvPr/>
        </p:nvSpPr>
        <p:spPr>
          <a:xfrm>
            <a:off x="909765" y="1690688"/>
            <a:ext cx="60977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Computer uses a step-by-step procedure to perform any task :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2400" dirty="0"/>
              <a:t>Accept input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2400" dirty="0"/>
              <a:t>Process the input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2400" dirty="0"/>
              <a:t>Generate the output</a:t>
            </a:r>
          </a:p>
        </p:txBody>
      </p:sp>
      <p:pic>
        <p:nvPicPr>
          <p:cNvPr id="6146" name="Picture 2" descr="Programming language features that developers look for | TechGig">
            <a:extLst>
              <a:ext uri="{FF2B5EF4-FFF2-40B4-BE49-F238E27FC236}">
                <a16:creationId xmlns:a16="http://schemas.microsoft.com/office/drawing/2014/main" id="{AD48B790-429C-499A-8315-2484CDD14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235" y="1714500"/>
            <a:ext cx="4572000" cy="342900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595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925EC59-3C10-489A-96BC-F98C0E3C28B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Programs and Programming languages…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DF77B2D-852D-4733-A900-B949B4EA0A6A}"/>
              </a:ext>
            </a:extLst>
          </p:cNvPr>
          <p:cNvSpPr txBox="1">
            <a:spLocks/>
          </p:cNvSpPr>
          <p:nvPr/>
        </p:nvSpPr>
        <p:spPr>
          <a:xfrm>
            <a:off x="838199" y="1584251"/>
            <a:ext cx="5692843" cy="3963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6EFBF9-5C3A-4CB2-80FC-696BC0595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321" y="1690688"/>
            <a:ext cx="3610479" cy="435353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FBCA62-D601-430E-9B5D-BF7089FE464B}"/>
              </a:ext>
            </a:extLst>
          </p:cNvPr>
          <p:cNvSpPr txBox="1"/>
          <p:nvPr/>
        </p:nvSpPr>
        <p:spPr>
          <a:xfrm>
            <a:off x="909765" y="1690687"/>
            <a:ext cx="518623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You need to provide a set of instructions that specify: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The kind of input that will be provided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The processing that needs to be done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The kind of output expected</a:t>
            </a:r>
          </a:p>
        </p:txBody>
      </p:sp>
    </p:spTree>
    <p:extLst>
      <p:ext uri="{BB962C8B-B14F-4D97-AF65-F5344CB8AC3E}">
        <p14:creationId xmlns:p14="http://schemas.microsoft.com/office/powerpoint/2010/main" val="4462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962" y="2279561"/>
            <a:ext cx="6611038" cy="3231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5508"/>
            <a:ext cx="2534004" cy="2476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9" y="4109529"/>
            <a:ext cx="2505425" cy="24768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29748"/>
            <a:ext cx="1819529" cy="581106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4018206" y="2617187"/>
            <a:ext cx="1133341" cy="37348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4018207" y="4779380"/>
            <a:ext cx="1133341" cy="37348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6D4D7C5-67A5-4DCF-B841-CF893DAFCDD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Programs and Programming languages…</a:t>
            </a:r>
          </a:p>
        </p:txBody>
      </p:sp>
    </p:spTree>
    <p:extLst>
      <p:ext uri="{BB962C8B-B14F-4D97-AF65-F5344CB8AC3E}">
        <p14:creationId xmlns:p14="http://schemas.microsoft.com/office/powerpoint/2010/main" val="2773923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23422"/>
            <a:ext cx="1819529" cy="58110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36946D6-99EA-4BB1-B474-02FD2D1BDC9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Programming languages…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54C6B-1D7D-44AD-96DE-E22CE66278A9}"/>
              </a:ext>
            </a:extLst>
          </p:cNvPr>
          <p:cNvSpPr txBox="1"/>
          <p:nvPr/>
        </p:nvSpPr>
        <p:spPr>
          <a:xfrm>
            <a:off x="909765" y="1690688"/>
            <a:ext cx="60977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Machine Language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Binary digits represent data &amp; Instructions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High Level Language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Programmers can easily understand or interpret or compile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C, C++, Python, Java…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437A98F-FB33-41AE-B6A9-5C85E4CC1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597" y="1690688"/>
            <a:ext cx="4391638" cy="442974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893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23422"/>
            <a:ext cx="1819529" cy="581106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9484925" y="3329899"/>
            <a:ext cx="347729" cy="4404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36946D6-99EA-4BB1-B474-02FD2D1BDC9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Block Coding…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54C6B-1D7D-44AD-96DE-E22CE66278A9}"/>
              </a:ext>
            </a:extLst>
          </p:cNvPr>
          <p:cNvSpPr txBox="1"/>
          <p:nvPr/>
        </p:nvSpPr>
        <p:spPr>
          <a:xfrm>
            <a:off x="909765" y="1690688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Coding Instruction Blocks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Drag &amp; Drop Learning Environment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794E1F-7F46-41B2-8242-C6BDA297E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52" y="1027906"/>
            <a:ext cx="3016677" cy="215645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358B7A-093E-458F-B17B-5358A9E46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52" y="3915846"/>
            <a:ext cx="3016677" cy="257144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3591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4218"/>
            <a:ext cx="3012583" cy="819731"/>
          </a:xfrm>
        </p:spPr>
        <p:txBody>
          <a:bodyPr>
            <a:normAutofit/>
          </a:bodyPr>
          <a:lstStyle/>
          <a:p>
            <a:r>
              <a:rPr lang="en-US" sz="3200" b="1" dirty="0"/>
              <a:t>Summary: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0082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Identifying input</a:t>
            </a:r>
          </a:p>
          <a:p>
            <a:r>
              <a:rPr lang="en-US" sz="2400" dirty="0"/>
              <a:t>Learning how computer process information</a:t>
            </a:r>
          </a:p>
          <a:p>
            <a:r>
              <a:rPr lang="en-US" sz="2400" dirty="0"/>
              <a:t>Exploring with inputs from a keyboard</a:t>
            </a:r>
          </a:p>
          <a:p>
            <a:r>
              <a:rPr lang="en-US" sz="2400" dirty="0"/>
              <a:t>Exploring output on a monitor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99" y="1493949"/>
            <a:ext cx="4212336" cy="42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48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Next Session..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Strings- Session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Learn Binary Number Systems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Write Binary Codes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Create bitmap images   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8194" name="Picture 2" descr="Applied Sciences | Free Full-Text | Structural Topology Design Optimization  Using the Binary Bat Algorithm | HTML">
            <a:extLst>
              <a:ext uri="{FF2B5EF4-FFF2-40B4-BE49-F238E27FC236}">
                <a16:creationId xmlns:a16="http://schemas.microsoft.com/office/drawing/2014/main" id="{F10B7BCA-7397-4E16-925A-54E052A66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531" y="3802413"/>
            <a:ext cx="7025028" cy="188340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59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Recall…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251"/>
            <a:ext cx="5257800" cy="3963375"/>
          </a:xfrm>
        </p:spPr>
        <p:txBody>
          <a:bodyPr>
            <a:normAutofit/>
          </a:bodyPr>
          <a:lstStyle/>
          <a:p>
            <a:r>
              <a:rPr lang="en-US" sz="3200" dirty="0"/>
              <a:t>What we have learnt in last session</a:t>
            </a:r>
          </a:p>
          <a:p>
            <a:r>
              <a:rPr lang="en-US" sz="3200" dirty="0"/>
              <a:t>What challenges you are facing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A78919-B9E3-45BA-B497-96BD5B81A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44" y="1313764"/>
            <a:ext cx="4987089" cy="423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0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5894"/>
            <a:ext cx="4609563" cy="578207"/>
          </a:xfrm>
        </p:spPr>
        <p:txBody>
          <a:bodyPr>
            <a:noAutofit/>
          </a:bodyPr>
          <a:lstStyle/>
          <a:p>
            <a:r>
              <a:rPr lang="en-US" sz="3200" dirty="0"/>
              <a:t>Input Processing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7437"/>
            <a:ext cx="5570907" cy="3807249"/>
          </a:xfrm>
        </p:spPr>
        <p:txBody>
          <a:bodyPr/>
          <a:lstStyle/>
          <a:p>
            <a:r>
              <a:rPr lang="en-US" sz="3200" dirty="0"/>
              <a:t>We will Learn today: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Identifying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Learning how computer process information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Exploring with inputs from a keyboard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Exploring output on a monitor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238" y="97294"/>
            <a:ext cx="1819529" cy="581106"/>
          </a:xfrm>
          <a:prstGeom prst="rect">
            <a:avLst/>
          </a:prstGeom>
        </p:spPr>
      </p:pic>
      <p:pic>
        <p:nvPicPr>
          <p:cNvPr id="1026" name="Picture 2" descr="IGCSE ICT - Manual Input Devices">
            <a:extLst>
              <a:ext uri="{FF2B5EF4-FFF2-40B4-BE49-F238E27FC236}">
                <a16:creationId xmlns:a16="http://schemas.microsoft.com/office/drawing/2014/main" id="{A10A1F32-DC8F-4D06-BEE6-6FC2D21EF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107" y="2433637"/>
            <a:ext cx="5476875" cy="199072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98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24" y="790907"/>
            <a:ext cx="2291366" cy="536396"/>
          </a:xfrm>
        </p:spPr>
        <p:txBody>
          <a:bodyPr>
            <a:normAutofit/>
          </a:bodyPr>
          <a:lstStyle/>
          <a:p>
            <a:r>
              <a:rPr lang="en-US" sz="3200" dirty="0"/>
              <a:t>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5" y="1481071"/>
            <a:ext cx="5683876" cy="2686892"/>
          </a:xfrm>
        </p:spPr>
        <p:txBody>
          <a:bodyPr>
            <a:normAutofit/>
          </a:bodyPr>
          <a:lstStyle/>
          <a:p>
            <a:r>
              <a:rPr lang="en-US" sz="2400" dirty="0"/>
              <a:t>The activities of a computer can be broken down into four phases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Process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Output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Storage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832" y="0"/>
            <a:ext cx="1819529" cy="581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113B54-09E6-445E-9F0A-7422C8237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70" y="1516712"/>
            <a:ext cx="5254405" cy="382457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5F3AEA-21B0-4CF3-825C-35CB43B20F20}"/>
              </a:ext>
            </a:extLst>
          </p:cNvPr>
          <p:cNvSpPr txBox="1"/>
          <p:nvPr/>
        </p:nvSpPr>
        <p:spPr>
          <a:xfrm>
            <a:off x="412124" y="5757862"/>
            <a:ext cx="11367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Note</a:t>
            </a:r>
            <a:r>
              <a:rPr lang="en-US" sz="2000" dirty="0"/>
              <a:t> - The cycle of activities performed by a computer is also known as the Input-Process-Output (IPO) cycle</a:t>
            </a:r>
          </a:p>
        </p:txBody>
      </p:sp>
    </p:spTree>
    <p:extLst>
      <p:ext uri="{BB962C8B-B14F-4D97-AF65-F5344CB8AC3E}">
        <p14:creationId xmlns:p14="http://schemas.microsoft.com/office/powerpoint/2010/main" val="289303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468" y="0"/>
            <a:ext cx="1819529" cy="58110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70F3E08-1D15-4615-B25C-BC25E03B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Four Phases of the Information Processing Cycle…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CA1B7DF-65D6-4BCC-8B03-B891F8D14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251"/>
            <a:ext cx="5257800" cy="3963375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/>
              <a:t>Input</a:t>
            </a:r>
            <a:r>
              <a:rPr lang="en-US" sz="2400" dirty="0"/>
              <a:t>: 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dirty="0"/>
              <a:t>Computer receives data and instructions</a:t>
            </a:r>
          </a:p>
          <a:p>
            <a:pPr fontAlgn="base"/>
            <a:r>
              <a:rPr lang="en-US" sz="2400" b="1" dirty="0"/>
              <a:t>Process</a:t>
            </a:r>
            <a:r>
              <a:rPr lang="en-US" sz="2400" dirty="0"/>
              <a:t>: 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dirty="0"/>
              <a:t>Computer applies instructions to data to produce information (organized Data)</a:t>
            </a:r>
          </a:p>
          <a:p>
            <a:pPr fontAlgn="base"/>
            <a:r>
              <a:rPr lang="en-US" sz="2400" b="1" dirty="0"/>
              <a:t>Storage</a:t>
            </a:r>
            <a:r>
              <a:rPr lang="en-US" sz="2400" dirty="0"/>
              <a:t>: 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dirty="0"/>
              <a:t>Saving the information for a subsequent use or use in future</a:t>
            </a:r>
          </a:p>
          <a:p>
            <a:pPr marL="0" indent="0" fontAlgn="base">
              <a:buNone/>
            </a:pPr>
            <a:r>
              <a:rPr lang="en-US" sz="2400" b="1" dirty="0"/>
              <a:t>Output</a:t>
            </a:r>
            <a:r>
              <a:rPr lang="en-US" sz="2400" dirty="0"/>
              <a:t>: 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dirty="0"/>
              <a:t>Computer sends information to people in a usable format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D06B2-FC07-4254-B775-94D78FCFC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522" y="2007966"/>
            <a:ext cx="5141888" cy="284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1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5BE3F1E-8626-47A9-807F-3B180F14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Demonstration…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667C218-7715-4EDE-9BFE-8353F69A2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251"/>
            <a:ext cx="5257800" cy="3963375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Identify the Input, Process &amp; Output phases</a:t>
            </a:r>
          </a:p>
          <a:p>
            <a:pPr fontAlgn="base"/>
            <a:r>
              <a:rPr lang="en-US" sz="2400" dirty="0"/>
              <a:t>Calculating the sum of two numbers using a calculator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CDE9879-9AC7-42F3-9342-EE68DAB8A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56" y="1176023"/>
            <a:ext cx="3429479" cy="450595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643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5BE3F1E-8626-47A9-807F-3B180F14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Demonstration…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667C218-7715-4EDE-9BFE-8353F69A2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251"/>
            <a:ext cx="5257800" cy="3963375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Identify the Input, Process &amp; Output phases</a:t>
            </a:r>
          </a:p>
          <a:p>
            <a:pPr fontAlgn="base"/>
            <a:r>
              <a:rPr lang="en-US" sz="2400" dirty="0"/>
              <a:t>Calculating the sum of two numbers using a calculator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0976E-38BB-4684-B89D-6C05452AA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652" y="1560645"/>
            <a:ext cx="2924583" cy="401058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830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5BE3F1E-8626-47A9-807F-3B180F14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Demonstration…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667C218-7715-4EDE-9BFE-8353F69A2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251"/>
            <a:ext cx="5257800" cy="3963375"/>
          </a:xfrm>
        </p:spPr>
        <p:txBody>
          <a:bodyPr>
            <a:normAutofit/>
          </a:bodyPr>
          <a:lstStyle/>
          <a:p>
            <a:r>
              <a:rPr lang="en-US" sz="2400" dirty="0"/>
              <a:t>Calculating the sum of two numbers using a calculator: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Input: First number, + Second number and = operator.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Process: Calculation of the sum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Output: Sum of the two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CA4BB-9C60-4384-A3D9-0B423951B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480" y="1690688"/>
            <a:ext cx="3010320" cy="392484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159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379C8C5-FE4F-4919-8CF6-843769FD3A3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What is a Computer?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5034578-8A10-4D6B-9084-9D1874F3B0C0}"/>
              </a:ext>
            </a:extLst>
          </p:cNvPr>
          <p:cNvSpPr txBox="1">
            <a:spLocks/>
          </p:cNvSpPr>
          <p:nvPr/>
        </p:nvSpPr>
        <p:spPr>
          <a:xfrm>
            <a:off x="568185" y="1110564"/>
            <a:ext cx="5692843" cy="3856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computer is an electronic machine that processes information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takes in raw information at one end, stores it until it's ready to work on 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Taking in Information is called </a:t>
            </a:r>
            <a:r>
              <a:rPr lang="en-US" b="1" dirty="0"/>
              <a:t>Input</a:t>
            </a:r>
            <a:r>
              <a:rPr lang="en-US" dirty="0"/>
              <a:t>, Storing information in </a:t>
            </a:r>
            <a:r>
              <a:rPr lang="en-US" b="1" dirty="0"/>
              <a:t>Memory / Storage</a:t>
            </a:r>
            <a:r>
              <a:rPr lang="en-US" dirty="0"/>
              <a:t>, Chewing information is Called </a:t>
            </a:r>
            <a:r>
              <a:rPr lang="en-US" b="1" dirty="0"/>
              <a:t>Processing</a:t>
            </a:r>
            <a:r>
              <a:rPr lang="en-US" dirty="0"/>
              <a:t>, and showing out results is called </a:t>
            </a:r>
            <a:r>
              <a:rPr lang="en-US" b="1" dirty="0"/>
              <a:t>Output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A089DC-C37A-4A49-A854-3BCE4FB6E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228" y="1890498"/>
            <a:ext cx="4734586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415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Recall…</vt:lpstr>
      <vt:lpstr>Input Processing Outputs</vt:lpstr>
      <vt:lpstr>Phases</vt:lpstr>
      <vt:lpstr>Four Phases of the Information Processing Cycle…</vt:lpstr>
      <vt:lpstr>Demonstration…</vt:lpstr>
      <vt:lpstr>Demonstration…</vt:lpstr>
      <vt:lpstr>Demonstration…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Summary:</vt:lpstr>
      <vt:lpstr>Next Session..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computer?</dc:title>
  <dc:creator>Sunanda</dc:creator>
  <cp:lastModifiedBy>Sunanda Naik</cp:lastModifiedBy>
  <cp:revision>104</cp:revision>
  <dcterms:created xsi:type="dcterms:W3CDTF">2020-10-08T12:35:58Z</dcterms:created>
  <dcterms:modified xsi:type="dcterms:W3CDTF">2020-11-27T06:44:11Z</dcterms:modified>
</cp:coreProperties>
</file>