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6" r:id="rId4"/>
    <p:sldId id="274" r:id="rId5"/>
    <p:sldId id="258" r:id="rId6"/>
    <p:sldId id="257" r:id="rId7"/>
    <p:sldId id="281" r:id="rId8"/>
    <p:sldId id="275" r:id="rId9"/>
    <p:sldId id="276" r:id="rId10"/>
    <p:sldId id="277" r:id="rId11"/>
    <p:sldId id="278" r:id="rId12"/>
    <p:sldId id="279" r:id="rId13"/>
    <p:sldId id="28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F06-0A00-4B4B-BB57-4448C6AA9DC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385D-D517-4320-B7E2-3AAEF24F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F06-0A00-4B4B-BB57-4448C6AA9DC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385D-D517-4320-B7E2-3AAEF24F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F06-0A00-4B4B-BB57-4448C6AA9DC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385D-D517-4320-B7E2-3AAEF24F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F06-0A00-4B4B-BB57-4448C6AA9DC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385D-D517-4320-B7E2-3AAEF24F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F06-0A00-4B4B-BB57-4448C6AA9DC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385D-D517-4320-B7E2-3AAEF24F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6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F06-0A00-4B4B-BB57-4448C6AA9DC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385D-D517-4320-B7E2-3AAEF24F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2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F06-0A00-4B4B-BB57-4448C6AA9DC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385D-D517-4320-B7E2-3AAEF24F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F06-0A00-4B4B-BB57-4448C6AA9DC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385D-D517-4320-B7E2-3AAEF24F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3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F06-0A00-4B4B-BB57-4448C6AA9DC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385D-D517-4320-B7E2-3AAEF24F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F06-0A00-4B4B-BB57-4448C6AA9DC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385D-D517-4320-B7E2-3AAEF24F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F06-0A00-4B4B-BB57-4448C6AA9DC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385D-D517-4320-B7E2-3AAEF24F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5F06-0A00-4B4B-BB57-4448C6AA9DC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3385D-D517-4320-B7E2-3AAEF24F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</a:t>
            </a:r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Binary Strings-Session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288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3" y="429521"/>
            <a:ext cx="5279265" cy="6007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Bitmap?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470" y="1361985"/>
            <a:ext cx="6618669" cy="458805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Bitmap is an array of binary data representing the values of pixels in an image or display</a:t>
            </a:r>
          </a:p>
          <a:p>
            <a:r>
              <a:rPr lang="en-US" sz="2400" dirty="0"/>
              <a:t>What’s a pixel, you say? A pixel is a little tiny square that is filled with a </a:t>
            </a:r>
            <a:r>
              <a:rPr lang="en-US" sz="2400" dirty="0" smtClean="0"/>
              <a:t>color </a:t>
            </a:r>
          </a:p>
          <a:p>
            <a:r>
              <a:rPr lang="en-US" sz="2400" dirty="0" smtClean="0"/>
              <a:t>Bitmap </a:t>
            </a:r>
            <a:r>
              <a:rPr lang="en-US" sz="2400" dirty="0"/>
              <a:t>images, also known as Raster images, store color </a:t>
            </a:r>
            <a:r>
              <a:rPr lang="en-US" sz="2400" dirty="0" smtClean="0"/>
              <a:t>information</a:t>
            </a:r>
          </a:p>
          <a:p>
            <a:r>
              <a:rPr lang="en-US" sz="2400" dirty="0" smtClean="0"/>
              <a:t>Basically</a:t>
            </a:r>
            <a:r>
              <a:rPr lang="en-US" sz="2400" dirty="0"/>
              <a:t>, it’s a grid where each individual square is a pixel that contains color </a:t>
            </a:r>
            <a:r>
              <a:rPr lang="en-US" sz="2400" dirty="0" smtClean="0"/>
              <a:t>information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139" y="1463680"/>
            <a:ext cx="4033208" cy="30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5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365126"/>
            <a:ext cx="7120944" cy="1064430"/>
          </a:xfrm>
        </p:spPr>
        <p:txBody>
          <a:bodyPr>
            <a:normAutofit/>
          </a:bodyPr>
          <a:lstStyle/>
          <a:p>
            <a:r>
              <a:rPr lang="en-US" sz="3200" smtClean="0"/>
              <a:t>Demonstration : To Create Bitmap images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37" y="2305613"/>
            <a:ext cx="3065712" cy="29985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112" y="2305613"/>
            <a:ext cx="4379176" cy="300257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404575" y="3670479"/>
            <a:ext cx="2266681" cy="3606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5017" y="1636752"/>
            <a:ext cx="5219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Sprite lab, ‘draw binary’ function used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13668" y="3400023"/>
            <a:ext cx="119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9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558309"/>
            <a:ext cx="4828504" cy="5363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Demonstration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86" y="2528945"/>
            <a:ext cx="4297494" cy="29011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72" y="2417634"/>
            <a:ext cx="3244993" cy="3060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017" y="1648495"/>
            <a:ext cx="5028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Here, we create a smiley bitmap image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473521" y="3837904"/>
            <a:ext cx="1970951" cy="3219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2614" y="359320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5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8" y="403762"/>
            <a:ext cx="5111840" cy="935642"/>
          </a:xfrm>
        </p:spPr>
        <p:txBody>
          <a:bodyPr>
            <a:normAutofit/>
          </a:bodyPr>
          <a:lstStyle/>
          <a:p>
            <a:r>
              <a:rPr lang="en-US" sz="3200" dirty="0"/>
              <a:t>How It’s Created and </a:t>
            </a:r>
            <a:r>
              <a:rPr lang="en-US" sz="3200" dirty="0" smtClean="0"/>
              <a:t>Stored?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58" y="1645321"/>
            <a:ext cx="10241924" cy="1767580"/>
          </a:xfrm>
        </p:spPr>
        <p:txBody>
          <a:bodyPr/>
          <a:lstStyle/>
          <a:p>
            <a:r>
              <a:rPr lang="en-US" sz="2400" dirty="0" smtClean="0"/>
              <a:t>When </a:t>
            </a:r>
            <a:r>
              <a:rPr lang="en-US" sz="2400" dirty="0"/>
              <a:t>you break down an image into a grid made of thousands of squares, you get a bitmap.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square in that grid holds a little bit of color data and displays (or doesn’t display) a color based on that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0" y="3412901"/>
            <a:ext cx="3620005" cy="3105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5" y="3412901"/>
            <a:ext cx="3734321" cy="3086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46" y="3440935"/>
            <a:ext cx="3675584" cy="30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4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4" y="581106"/>
            <a:ext cx="2123941" cy="89700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3" y="1683957"/>
            <a:ext cx="6129271" cy="40471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Understanding Binary Number System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Writing Binary Codes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Creating Bitmap images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99" y="1493949"/>
            <a:ext cx="4212336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9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Binary Strings- Session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Binary Number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Write Binary Codes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bitmap images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09" y="1572778"/>
            <a:ext cx="3614951" cy="41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27" y="622703"/>
            <a:ext cx="5176234" cy="446244"/>
          </a:xfrm>
        </p:spPr>
        <p:txBody>
          <a:bodyPr>
            <a:noAutofit/>
          </a:bodyPr>
          <a:lstStyle/>
          <a:p>
            <a:r>
              <a:rPr lang="en-US" sz="3200" dirty="0" smtClean="0"/>
              <a:t>Recall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61" y="1455313"/>
            <a:ext cx="5460994" cy="3915178"/>
          </a:xfrm>
        </p:spPr>
        <p:txBody>
          <a:bodyPr>
            <a:normAutofit/>
          </a:bodyPr>
          <a:lstStyle/>
          <a:p>
            <a:r>
              <a:rPr lang="en-US" sz="3200" dirty="0"/>
              <a:t>What we have learnt in last session</a:t>
            </a:r>
          </a:p>
          <a:p>
            <a:r>
              <a:rPr lang="en-US" sz="3200" dirty="0"/>
              <a:t>What challenges you are facing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E549CB0-B43B-409B-9BAC-7E15460A7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36" y="1664931"/>
            <a:ext cx="4632501" cy="298434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3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6991" y="1645394"/>
            <a:ext cx="9144000" cy="198656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We will Learn Today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Understanding Binary Number System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Writing Binary Codes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Creating Bitmap images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6991" y="608420"/>
            <a:ext cx="4234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Binary Strings- Session 1</a:t>
            </a:r>
            <a:endParaRPr lang="en-US" sz="3200" dirty="0"/>
          </a:p>
        </p:txBody>
      </p:sp>
      <p:pic>
        <p:nvPicPr>
          <p:cNvPr id="6" name="Picture 2" descr="Applied Sciences | Free Full-Text | Structural Topology Design Optimization  Using the Binary Bat Algorithm | HTML">
            <a:extLst>
              <a:ext uri="{FF2B5EF4-FFF2-40B4-BE49-F238E27FC236}">
                <a16:creationId xmlns:a16="http://schemas.microsoft.com/office/drawing/2014/main" xmlns="" id="{F10B7BCA-7397-4E16-925A-54E052A6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47" y="4084159"/>
            <a:ext cx="7025028" cy="188340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49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0" y="581106"/>
            <a:ext cx="5845935" cy="6007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Binary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2" y="1401458"/>
            <a:ext cx="5536843" cy="4458429"/>
          </a:xfrm>
        </p:spPr>
        <p:txBody>
          <a:bodyPr>
            <a:normAutofit/>
          </a:bodyPr>
          <a:lstStyle/>
          <a:p>
            <a:r>
              <a:rPr lang="en-US" sz="2400" dirty="0"/>
              <a:t>Data in computers is stored and transmitted as a series of ones and zeros (also known as </a:t>
            </a:r>
            <a:r>
              <a:rPr lang="en-US" sz="2400" b="1" i="1" dirty="0"/>
              <a:t>Binary</a:t>
            </a:r>
            <a:r>
              <a:rPr lang="en-US" sz="2400" dirty="0"/>
              <a:t>). </a:t>
            </a:r>
            <a:endParaRPr lang="en-US" sz="2400" dirty="0" smtClean="0"/>
          </a:p>
          <a:p>
            <a:r>
              <a:rPr lang="en-US" sz="2400" dirty="0" smtClean="0"/>
              <a:t>Binary </a:t>
            </a:r>
            <a:r>
              <a:rPr lang="en-US" sz="2400" dirty="0"/>
              <a:t>is extremely important in the world of computers. The majority of computers today store all sorts of information in binary form. 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921" y="1401458"/>
            <a:ext cx="559195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07" y="801603"/>
            <a:ext cx="7352763" cy="7969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meant by a Binary Number System?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0776" y="1825624"/>
            <a:ext cx="5948966" cy="35963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Binary number system, in mathematics, positional numeral system employing 2 as the base and so requiring only two different symbols for its digits, 0 and 1, instead of the usual 10 different symbols needed in the decimal system.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74" y="1718841"/>
            <a:ext cx="5226138" cy="28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128"/>
            <a:ext cx="4133045" cy="5492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Number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6309575" cy="4533363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Number</a:t>
            </a:r>
          </a:p>
          <a:p>
            <a:pPr marL="0" indent="0">
              <a:buNone/>
            </a:pPr>
            <a:r>
              <a:rPr lang="en-US" dirty="0" smtClean="0"/>
              <a:t>    It is a symbol representing  a unit or quantity.</a:t>
            </a:r>
          </a:p>
          <a:p>
            <a:r>
              <a:rPr lang="en-US" i="1" dirty="0" smtClean="0"/>
              <a:t>Number System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Defines a set of symbols used to represent quantity.</a:t>
            </a:r>
          </a:p>
          <a:p>
            <a:r>
              <a:rPr lang="en-US" i="1" dirty="0" smtClean="0"/>
              <a:t>Radix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base or radix of number system determines how many numerical  digits the number system uses.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91" y="1339403"/>
            <a:ext cx="3602944" cy="4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90941" y="837127"/>
            <a:ext cx="2137893" cy="87576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Number System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59110" y="1712890"/>
            <a:ext cx="3000777" cy="953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53070" y="1712890"/>
            <a:ext cx="2794716" cy="850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197735" y="2665927"/>
            <a:ext cx="2794716" cy="9401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Decimal Number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75808" y="2601533"/>
            <a:ext cx="2627291" cy="10045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Binary Number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040" y="3825024"/>
            <a:ext cx="247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0,1,2,3,4,5,6,7,8,9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023538" y="3825024"/>
            <a:ext cx="226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0,1 (Binary Digit)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139448" y="4456090"/>
            <a:ext cx="25842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 bit = 1 byte</a:t>
            </a:r>
          </a:p>
          <a:p>
            <a:r>
              <a:rPr lang="en-US" sz="2400" dirty="0" smtClean="0"/>
              <a:t>1 KB = 1000 byte</a:t>
            </a:r>
          </a:p>
          <a:p>
            <a:r>
              <a:rPr lang="en-US" sz="2400" dirty="0" smtClean="0"/>
              <a:t>1 MB= 10 lakh byte</a:t>
            </a:r>
          </a:p>
          <a:p>
            <a:r>
              <a:rPr lang="en-US" sz="2400" dirty="0" smtClean="0"/>
              <a:t>1 GB = 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byte</a:t>
            </a:r>
          </a:p>
          <a:p>
            <a:r>
              <a:rPr lang="en-US" sz="2400" dirty="0" smtClean="0"/>
              <a:t>1 TB = 10</a:t>
            </a:r>
            <a:r>
              <a:rPr lang="en-US" sz="2400" baseline="30000" dirty="0" smtClean="0"/>
              <a:t>12</a:t>
            </a:r>
            <a:r>
              <a:rPr lang="en-US" sz="2400" dirty="0" smtClean="0"/>
              <a:t> byte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2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06" y="581106"/>
            <a:ext cx="6270938" cy="49776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is Binary Codes?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4561" y="1532584"/>
            <a:ext cx="6425484" cy="4971247"/>
          </a:xfrm>
        </p:spPr>
        <p:txBody>
          <a:bodyPr>
            <a:normAutofit/>
          </a:bodyPr>
          <a:lstStyle/>
          <a:p>
            <a:r>
              <a:rPr lang="en-US" sz="2400" dirty="0"/>
              <a:t>In the coding, when numbers, letters or words are represented by a specific group of symbols, it is said that the number, letter or word is being encoded. The group of symbols is called as a code.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digital data is represented, stored and transmitted as group of binary bits. This group is also called as </a:t>
            </a:r>
            <a:r>
              <a:rPr lang="en-US" sz="2400" b="1" dirty="0"/>
              <a:t>binary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70" y="1635616"/>
            <a:ext cx="5034030" cy="20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55" y="365125"/>
            <a:ext cx="5987603" cy="13091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Advantages of </a:t>
            </a:r>
            <a:r>
              <a:rPr lang="en-US" sz="3200" dirty="0"/>
              <a:t>binary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54" y="1674254"/>
            <a:ext cx="6824731" cy="4108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Binary </a:t>
            </a:r>
            <a:r>
              <a:rPr lang="en-US" sz="2400" dirty="0"/>
              <a:t>codes are suitable for the computer </a:t>
            </a:r>
            <a:r>
              <a:rPr lang="en-US" sz="2400" dirty="0" smtClean="0"/>
              <a:t>applications </a:t>
            </a:r>
          </a:p>
          <a:p>
            <a:r>
              <a:rPr lang="en-US" sz="2400" dirty="0" smtClean="0"/>
              <a:t>Binary </a:t>
            </a:r>
            <a:r>
              <a:rPr lang="en-US" sz="2400" dirty="0"/>
              <a:t>codes are suitable for the digital </a:t>
            </a:r>
            <a:r>
              <a:rPr lang="en-US" sz="2400" dirty="0" smtClean="0"/>
              <a:t>communications </a:t>
            </a:r>
          </a:p>
          <a:p>
            <a:r>
              <a:rPr lang="en-US" sz="2400" dirty="0" smtClean="0"/>
              <a:t>Binary </a:t>
            </a:r>
            <a:r>
              <a:rPr lang="en-US" sz="2400" dirty="0"/>
              <a:t>codes make the analysis and designing of digital circuits </a:t>
            </a:r>
            <a:endParaRPr lang="en-US" sz="2400" dirty="0" smtClean="0"/>
          </a:p>
          <a:p>
            <a:r>
              <a:rPr lang="en-US" sz="2400" dirty="0" smtClean="0"/>
              <a:t>Since </a:t>
            </a:r>
            <a:r>
              <a:rPr lang="en-US" sz="2400" dirty="0"/>
              <a:t>only 0 &amp; 1 are being used, implementation becomes </a:t>
            </a:r>
            <a:r>
              <a:rPr lang="en-US" sz="2400" dirty="0" smtClean="0"/>
              <a:t>easy</a:t>
            </a:r>
          </a:p>
          <a:p>
            <a:r>
              <a:rPr lang="en-US" sz="2400" dirty="0" smtClean="0"/>
              <a:t>0 &amp; 1 binary codes also used to create bitmap images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86" y="2009104"/>
            <a:ext cx="4662152" cy="27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466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Recall</vt:lpstr>
      <vt:lpstr>PowerPoint Presentation</vt:lpstr>
      <vt:lpstr>What is Binary ?</vt:lpstr>
      <vt:lpstr>What is meant by a Binary Number System?</vt:lpstr>
      <vt:lpstr>Number System</vt:lpstr>
      <vt:lpstr>PowerPoint Presentation</vt:lpstr>
      <vt:lpstr>What is Binary Codes?</vt:lpstr>
      <vt:lpstr>Advantages of binary :</vt:lpstr>
      <vt:lpstr>What is Bitmap?</vt:lpstr>
      <vt:lpstr>Demonstration : To Create Bitmap images</vt:lpstr>
      <vt:lpstr>Demonstration</vt:lpstr>
      <vt:lpstr>How It’s Created and Stored?</vt:lpstr>
      <vt:lpstr>Summary</vt:lpstr>
      <vt:lpstr>Next Session..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</dc:creator>
  <cp:lastModifiedBy>Sunanda</cp:lastModifiedBy>
  <cp:revision>92</cp:revision>
  <dcterms:created xsi:type="dcterms:W3CDTF">2020-10-08T15:25:53Z</dcterms:created>
  <dcterms:modified xsi:type="dcterms:W3CDTF">2020-10-19T11:36:30Z</dcterms:modified>
</cp:coreProperties>
</file>