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56" r:id="rId5"/>
    <p:sldId id="257" r:id="rId6"/>
    <p:sldId id="258" r:id="rId7"/>
    <p:sldId id="259" r:id="rId8"/>
    <p:sldId id="260" r:id="rId9"/>
    <p:sldId id="262" r:id="rId10"/>
    <p:sldId id="272" r:id="rId11"/>
    <p:sldId id="273" r:id="rId12"/>
    <p:sldId id="266" r:id="rId13"/>
    <p:sldId id="267" r:id="rId14"/>
    <p:sldId id="275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401-FDB0-4297-944B-1EEC4BF9022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C43D-83D3-4411-A421-4968A999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401-FDB0-4297-944B-1EEC4BF9022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C43D-83D3-4411-A421-4968A999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9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401-FDB0-4297-944B-1EEC4BF9022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C43D-83D3-4411-A421-4968A999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8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401-FDB0-4297-944B-1EEC4BF9022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C43D-83D3-4411-A421-4968A999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401-FDB0-4297-944B-1EEC4BF9022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C43D-83D3-4411-A421-4968A999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0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401-FDB0-4297-944B-1EEC4BF9022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C43D-83D3-4411-A421-4968A999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8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401-FDB0-4297-944B-1EEC4BF9022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C43D-83D3-4411-A421-4968A999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401-FDB0-4297-944B-1EEC4BF9022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C43D-83D3-4411-A421-4968A999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2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401-FDB0-4297-944B-1EEC4BF9022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C43D-83D3-4411-A421-4968A999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7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401-FDB0-4297-944B-1EEC4BF9022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C43D-83D3-4411-A421-4968A999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4401-FDB0-4297-944B-1EEC4BF9022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C43D-83D3-4411-A421-4968A999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34401-FDB0-4297-944B-1EEC4BF90220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C43D-83D3-4411-A421-4968A999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2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DEVELOPER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3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Binary Strings-Session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776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48" y="806270"/>
            <a:ext cx="5652752" cy="497760"/>
          </a:xfrm>
        </p:spPr>
        <p:txBody>
          <a:bodyPr>
            <a:noAutofit/>
          </a:bodyPr>
          <a:lstStyle/>
          <a:p>
            <a:r>
              <a:rPr lang="en-US" sz="3200" dirty="0"/>
              <a:t>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48" y="1774108"/>
            <a:ext cx="6266645" cy="442062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Binary Numbers are just “Base 2” instead of “Base 10”. </a:t>
            </a:r>
          </a:p>
          <a:p>
            <a:pPr marL="0" indent="0">
              <a:buNone/>
            </a:pPr>
            <a:r>
              <a:rPr lang="en-US" sz="2400" dirty="0"/>
              <a:t>So you start counting at 0, then 1, then you run out of digits ... so you start back at 0 again, but increase the number on the left by 1.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1490772"/>
            <a:ext cx="4580547" cy="338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31" y="883494"/>
            <a:ext cx="3720921" cy="343213"/>
          </a:xfrm>
        </p:spPr>
        <p:txBody>
          <a:bodyPr>
            <a:noAutofit/>
          </a:bodyPr>
          <a:lstStyle/>
          <a:p>
            <a:r>
              <a:rPr lang="en-US" sz="3200" dirty="0" smtClean="0"/>
              <a:t>Decimal Numbers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2763" y="1827212"/>
            <a:ext cx="5982532" cy="42403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 number containing a decimal point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6.4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91716" y="3666440"/>
            <a:ext cx="605307" cy="47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412591" y="3666440"/>
            <a:ext cx="516228" cy="46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8862" y="4137608"/>
            <a:ext cx="12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 Part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1127" y="4137608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Decimal Part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79491" y="4531861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6.4     =     6 + .4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84" y="1456293"/>
            <a:ext cx="3596954" cy="15698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84" y="3540856"/>
            <a:ext cx="3596954" cy="23199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289" y="581106"/>
            <a:ext cx="3089856" cy="7682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Demonstration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3" y="2615562"/>
            <a:ext cx="3244403" cy="312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53" y="2152665"/>
            <a:ext cx="3367423" cy="4504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33" y="2591292"/>
            <a:ext cx="3400736" cy="315362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124905" y="4186513"/>
            <a:ext cx="1210614" cy="3917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08879" y="39834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2031" y="1661376"/>
            <a:ext cx="6220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Here, Binary pattern created using binary strings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205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7141"/>
            <a:ext cx="1819529" cy="58110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5321" y="588247"/>
            <a:ext cx="3862589" cy="6136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Demonstration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7" y="2776425"/>
            <a:ext cx="3683443" cy="204027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72" y="2539086"/>
            <a:ext cx="2676899" cy="251495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881093" y="3618963"/>
            <a:ext cx="2434107" cy="3219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69983" y="324963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5321" y="1527505"/>
            <a:ext cx="607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Here, using repeat loop bitmap pattern created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035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4" y="581106"/>
            <a:ext cx="2123941" cy="89700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43" y="1683957"/>
            <a:ext cx="6129271" cy="404714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Learnt Bases/Radix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Writing Binary Codes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Creating </a:t>
            </a:r>
            <a:r>
              <a:rPr lang="en-US" sz="2400" dirty="0"/>
              <a:t>Bitmap </a:t>
            </a:r>
            <a:r>
              <a:rPr lang="en-US" sz="2400" dirty="0" smtClean="0"/>
              <a:t>Images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99" y="1275008"/>
            <a:ext cx="4212336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7403"/>
            <a:ext cx="2973946" cy="587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Next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889124" cy="42660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Binary Math - Session 1</a:t>
            </a:r>
            <a:r>
              <a:rPr lang="en-US" sz="2400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Learn Binary mathematics.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Convert 2-bits Binary number into Decimal Number.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Creating Bitmap images.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92" y="1712288"/>
            <a:ext cx="3734873" cy="34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2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795"/>
            <a:ext cx="3836831" cy="69094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Recall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92899" cy="3912596"/>
          </a:xfrm>
        </p:spPr>
        <p:txBody>
          <a:bodyPr/>
          <a:lstStyle/>
          <a:p>
            <a:r>
              <a:rPr lang="en-US" sz="3200" dirty="0"/>
              <a:t>What we have learnt in last session</a:t>
            </a:r>
          </a:p>
          <a:p>
            <a:r>
              <a:rPr lang="en-US" sz="3200" dirty="0"/>
              <a:t>What challenges you are facing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19" y="1622738"/>
            <a:ext cx="3614951" cy="4115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9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6991" y="1645394"/>
            <a:ext cx="9144000" cy="198656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We will Learn Today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About Binary Number System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Writing Binary Codes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Creating Bitmap images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6991" y="608420"/>
            <a:ext cx="4234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Binary Strings- Session 2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25" y="1193195"/>
            <a:ext cx="3277455" cy="314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842" y="1112914"/>
            <a:ext cx="7710153" cy="471188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Binary Number System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3842" y="1731010"/>
            <a:ext cx="771015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Binary Number is made up of only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0s and 1s.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 110100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    Example of Binary Number: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There is no 2,3,4,5,6,7,8,9 in Binary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Binary Numbers have many uses in Mathematics and beyond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270" y="2025411"/>
            <a:ext cx="2099445" cy="29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5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44" y="320827"/>
            <a:ext cx="9284594" cy="5750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do we count using Binary?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44" y="1210614"/>
            <a:ext cx="10675513" cy="4842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It is just like counting in decimal except we reach 10 much sooner.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Well how do we count in Decimal ?</a:t>
            </a:r>
          </a:p>
          <a:p>
            <a:pPr marL="0" indent="0">
              <a:buNone/>
            </a:pPr>
            <a:r>
              <a:rPr lang="en-US" sz="2400" dirty="0" smtClean="0"/>
              <a:t>0 start at 0</a:t>
            </a:r>
          </a:p>
          <a:p>
            <a:pPr marL="0" indent="0">
              <a:buNone/>
            </a:pPr>
            <a:r>
              <a:rPr lang="en-US" sz="2400" dirty="0" smtClean="0"/>
              <a:t>…Count 0,1,2,3,4,5,6,7,8,9 and then…</a:t>
            </a:r>
          </a:p>
          <a:p>
            <a:pPr marL="0" indent="0">
              <a:buNone/>
            </a:pPr>
            <a:r>
              <a:rPr lang="en-US" sz="2400" dirty="0" smtClean="0"/>
              <a:t>9 is the last digit in decimal</a:t>
            </a:r>
          </a:p>
          <a:p>
            <a:pPr marL="0" indent="0">
              <a:buNone/>
            </a:pPr>
            <a:r>
              <a:rPr lang="en-US" sz="2400" dirty="0" smtClean="0"/>
              <a:t>10 So we start back at 0 again, but add 1 on the left.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56423"/>
              </p:ext>
            </p:extLst>
          </p:nvPr>
        </p:nvGraphicFramePr>
        <p:xfrm>
          <a:off x="5486399" y="1685981"/>
          <a:ext cx="4108361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9454"/>
                <a:gridCol w="438225"/>
                <a:gridCol w="2300682"/>
              </a:tblGrid>
              <a:tr h="33974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64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 start at 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74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Then 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35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??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But then there is no symbol for 2…what do we do?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3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17432"/>
            <a:ext cx="9258837" cy="51595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same thing is done in Binary…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What happens in Decimal?</a:t>
            </a:r>
          </a:p>
          <a:p>
            <a:pPr marL="0" indent="0">
              <a:buNone/>
            </a:pPr>
            <a:r>
              <a:rPr lang="en-US" sz="2400" dirty="0" smtClean="0"/>
              <a:t>99 When we run  out of digits , we…</a:t>
            </a:r>
          </a:p>
          <a:p>
            <a:pPr marL="0" indent="0">
              <a:buNone/>
            </a:pPr>
            <a:r>
              <a:rPr lang="en-US" sz="2400" dirty="0" smtClean="0"/>
              <a:t>100.. Start back at 0 again, but add 1 on the left.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09884"/>
              </p:ext>
            </p:extLst>
          </p:nvPr>
        </p:nvGraphicFramePr>
        <p:xfrm>
          <a:off x="1649569" y="1621187"/>
          <a:ext cx="6725632" cy="27522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5898"/>
                <a:gridCol w="2406918"/>
                <a:gridCol w="208280"/>
                <a:gridCol w="3154536"/>
              </a:tblGrid>
              <a:tr h="41023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  Binary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236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Start at 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23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Then 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23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Now start back at 0 again, but add 1 on</a:t>
                      </a:r>
                      <a:r>
                        <a:rPr lang="en-US" sz="2000" baseline="0" dirty="0" smtClean="0"/>
                        <a:t> the</a:t>
                      </a:r>
                      <a:r>
                        <a:rPr lang="en-US" sz="2000" dirty="0" smtClean="0"/>
                        <a:t> left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23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more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23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???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But Now what..?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1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18" y="618186"/>
            <a:ext cx="10515600" cy="591938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And that is what we do in Binary: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29902"/>
              </p:ext>
            </p:extLst>
          </p:nvPr>
        </p:nvGraphicFramePr>
        <p:xfrm>
          <a:off x="512289" y="1291879"/>
          <a:ext cx="8902165" cy="499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5541"/>
                <a:gridCol w="2225541"/>
                <a:gridCol w="388811"/>
                <a:gridCol w="4062272"/>
              </a:tblGrid>
              <a:tr h="35558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Start at 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Then 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26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Start back at 0 again, but add 1 on the left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1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009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effectLst/>
                        </a:rPr>
                        <a:t>start back at 0 again, and add one to the number on the left...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kern="1200" dirty="0" smtClean="0">
                          <a:effectLst/>
                        </a:rPr>
                        <a:t>... but that number is already at 1 so it also goes back to 0 ...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kern="1200" dirty="0" smtClean="0">
                          <a:effectLst/>
                        </a:rPr>
                        <a:t>... and 1 is added to the next position on the left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1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And so on..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648460"/>
            <a:ext cx="5692462" cy="536396"/>
          </a:xfrm>
        </p:spPr>
        <p:txBody>
          <a:bodyPr>
            <a:noAutofit/>
          </a:bodyPr>
          <a:lstStyle/>
          <a:p>
            <a:r>
              <a:rPr lang="en-US" sz="3200" dirty="0" smtClean="0"/>
              <a:t>Decimal Vs. Binary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" y="1596980"/>
            <a:ext cx="11874321" cy="5150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Here are some equivalent values: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87276"/>
              </p:ext>
            </p:extLst>
          </p:nvPr>
        </p:nvGraphicFramePr>
        <p:xfrm>
          <a:off x="77273" y="2625739"/>
          <a:ext cx="12080385" cy="11091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1663"/>
                <a:gridCol w="418698"/>
                <a:gridCol w="419834"/>
                <a:gridCol w="555265"/>
                <a:gridCol w="636523"/>
                <a:gridCol w="717781"/>
                <a:gridCol w="771952"/>
                <a:gridCol w="700138"/>
                <a:gridCol w="734096"/>
                <a:gridCol w="875763"/>
                <a:gridCol w="759853"/>
                <a:gridCol w="721217"/>
                <a:gridCol w="721217"/>
                <a:gridCol w="734096"/>
                <a:gridCol w="759854"/>
                <a:gridCol w="731824"/>
                <a:gridCol w="710611"/>
              </a:tblGrid>
              <a:tr h="70226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Decimal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8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Binary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1101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AutoShape 5" descr="binary symmet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2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8" y="833373"/>
            <a:ext cx="4532290" cy="459123"/>
          </a:xfrm>
        </p:spPr>
        <p:txBody>
          <a:bodyPr>
            <a:noAutofit/>
          </a:bodyPr>
          <a:lstStyle/>
          <a:p>
            <a:r>
              <a:rPr lang="en-US" sz="3200" dirty="0" smtClean="0"/>
              <a:t>Bases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28" y="1544763"/>
            <a:ext cx="10881575" cy="5679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Base represents as the total number of digit used in the number system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Bases we will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Binary : Base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Decimal : Base </a:t>
            </a:r>
            <a:r>
              <a:rPr lang="en-US" sz="2400" dirty="0" smtClean="0"/>
              <a:t>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Octal : Base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Hexadecimal : Base 16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08" y="2386788"/>
            <a:ext cx="5988427" cy="19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3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492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Recall</vt:lpstr>
      <vt:lpstr>PowerPoint Presentation</vt:lpstr>
      <vt:lpstr>Binary Number System </vt:lpstr>
      <vt:lpstr>How do we count using Binary?</vt:lpstr>
      <vt:lpstr>PowerPoint Presentation</vt:lpstr>
      <vt:lpstr>PowerPoint Presentation</vt:lpstr>
      <vt:lpstr>Decimal Vs. Binary</vt:lpstr>
      <vt:lpstr>Bases</vt:lpstr>
      <vt:lpstr>Binary Numbers</vt:lpstr>
      <vt:lpstr>Decimal Numbers</vt:lpstr>
      <vt:lpstr>Demonstration</vt:lpstr>
      <vt:lpstr>Demonstration</vt:lpstr>
      <vt:lpstr>Summary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</dc:creator>
  <cp:lastModifiedBy>Sunanda</cp:lastModifiedBy>
  <cp:revision>87</cp:revision>
  <dcterms:created xsi:type="dcterms:W3CDTF">2020-10-08T18:15:02Z</dcterms:created>
  <dcterms:modified xsi:type="dcterms:W3CDTF">2020-10-19T11:42:03Z</dcterms:modified>
</cp:coreProperties>
</file>