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3" r:id="rId3"/>
    <p:sldId id="256" r:id="rId4"/>
    <p:sldId id="259" r:id="rId5"/>
    <p:sldId id="265" r:id="rId6"/>
    <p:sldId id="280" r:id="rId7"/>
    <p:sldId id="281" r:id="rId8"/>
    <p:sldId id="261" r:id="rId9"/>
    <p:sldId id="264" r:id="rId10"/>
    <p:sldId id="271" r:id="rId11"/>
    <p:sldId id="277" r:id="rId12"/>
    <p:sldId id="278" r:id="rId13"/>
    <p:sldId id="279" r:id="rId14"/>
    <p:sldId id="282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2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6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0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8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0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6A14B-B8BC-4C86-8FB4-4F943F2267A9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A7751-D132-4299-B0F9-4CB3B31463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2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DEVELOPER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4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Binary Math-Session 1</a:t>
            </a:r>
          </a:p>
        </p:txBody>
      </p:sp>
    </p:spTree>
    <p:extLst>
      <p:ext uri="{BB962C8B-B14F-4D97-AF65-F5344CB8AC3E}">
        <p14:creationId xmlns:p14="http://schemas.microsoft.com/office/powerpoint/2010/main" val="3961793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72" y="1674254"/>
            <a:ext cx="7472622" cy="4313751"/>
          </a:xfrm>
        </p:spPr>
        <p:txBody>
          <a:bodyPr>
            <a:noAutofit/>
          </a:bodyPr>
          <a:lstStyle/>
          <a:p>
            <a:r>
              <a:rPr lang="en-US" sz="2400" dirty="0"/>
              <a:t>BMP</a:t>
            </a:r>
          </a:p>
          <a:p>
            <a:r>
              <a:rPr lang="en-US" sz="2400" dirty="0"/>
              <a:t>GIF</a:t>
            </a:r>
          </a:p>
          <a:p>
            <a:r>
              <a:rPr lang="en-US" sz="2400" dirty="0"/>
              <a:t>JPEG</a:t>
            </a:r>
          </a:p>
          <a:p>
            <a:r>
              <a:rPr lang="en-US" sz="2400" dirty="0"/>
              <a:t>EXIF</a:t>
            </a:r>
          </a:p>
          <a:p>
            <a:r>
              <a:rPr lang="en-US" sz="2400" dirty="0"/>
              <a:t>PNG</a:t>
            </a:r>
          </a:p>
          <a:p>
            <a:r>
              <a:rPr lang="en-US" sz="2400" dirty="0"/>
              <a:t>TIFF.</a:t>
            </a:r>
          </a:p>
          <a:p>
            <a:pPr marL="0" indent="0">
              <a:buNone/>
            </a:pPr>
            <a:r>
              <a:rPr lang="en-US" sz="2400" b="1" dirty="0"/>
              <a:t>Note:</a:t>
            </a:r>
            <a:r>
              <a:rPr lang="en-US" sz="2400" dirty="0"/>
              <a:t> </a:t>
            </a:r>
            <a:r>
              <a:rPr lang="en-US" sz="2400" i="1" dirty="0"/>
              <a:t>All of them except BMP files can be compressed and transferred via the web.</a:t>
            </a:r>
            <a:r>
              <a:rPr lang="en-US" sz="2400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611" y="1468795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611" y="4063955"/>
            <a:ext cx="2371725" cy="1924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1972" y="581106"/>
            <a:ext cx="43144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Bitmap File Formats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4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004"/>
            <a:ext cx="5858814" cy="4713668"/>
          </a:xfrm>
        </p:spPr>
        <p:txBody>
          <a:bodyPr>
            <a:normAutofit/>
          </a:bodyPr>
          <a:lstStyle/>
          <a:p>
            <a:r>
              <a:rPr lang="en-US" sz="2400" dirty="0"/>
              <a:t>You can determine a file’s format by where it came from or how the image will be used. </a:t>
            </a:r>
          </a:p>
          <a:p>
            <a:r>
              <a:rPr lang="en-US" sz="2400" dirty="0"/>
              <a:t>Windows exclusively uses BMPs</a:t>
            </a:r>
          </a:p>
          <a:p>
            <a:r>
              <a:rPr lang="en-US" sz="2400" dirty="0"/>
              <a:t>GIFs and JPEGs are designed for web transfer.</a:t>
            </a:r>
          </a:p>
          <a:p>
            <a:r>
              <a:rPr lang="en-US" sz="2400" dirty="0"/>
              <a:t>EXIF files come from digital cameras and carry photo-specific information and camera settings.</a:t>
            </a:r>
          </a:p>
          <a:p>
            <a:r>
              <a:rPr lang="en-US" sz="2400" dirty="0"/>
              <a:t>BMPs are large, full files that can’t be compressed. 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098" y="1538004"/>
            <a:ext cx="5029902" cy="30865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0CC3CB-F02D-420A-B71B-61D55CED8119}"/>
              </a:ext>
            </a:extLst>
          </p:cNvPr>
          <p:cNvSpPr txBox="1"/>
          <p:nvPr/>
        </p:nvSpPr>
        <p:spPr>
          <a:xfrm>
            <a:off x="838200" y="736847"/>
            <a:ext cx="352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Bitmap File Formats…..</a:t>
            </a:r>
            <a:endParaRPr lang="en-IN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96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30" y="339135"/>
            <a:ext cx="4570927" cy="459123"/>
          </a:xfrm>
        </p:spPr>
        <p:txBody>
          <a:bodyPr>
            <a:noAutofit/>
          </a:bodyPr>
          <a:lstStyle/>
          <a:p>
            <a:r>
              <a:rPr lang="en-US" sz="3200" dirty="0"/>
              <a:t>Demonstration…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5" y="1184856"/>
            <a:ext cx="11186375" cy="4992107"/>
          </a:xfrm>
        </p:spPr>
        <p:txBody>
          <a:bodyPr/>
          <a:lstStyle/>
          <a:p>
            <a:r>
              <a:rPr lang="en-US" sz="2400" dirty="0"/>
              <a:t>Create bitmap image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0" y="2076462"/>
            <a:ext cx="3705742" cy="3658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544" y="2678195"/>
            <a:ext cx="3515216" cy="19910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032" y="2564836"/>
            <a:ext cx="368668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1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63" y="1663748"/>
            <a:ext cx="3900508" cy="367862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8490" y="1880315"/>
            <a:ext cx="317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Bitmap Flower image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8490" y="901521"/>
            <a:ext cx="1770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Output….</a:t>
            </a:r>
          </a:p>
        </p:txBody>
      </p:sp>
    </p:spTree>
    <p:extLst>
      <p:ext uri="{BB962C8B-B14F-4D97-AF65-F5344CB8AC3E}">
        <p14:creationId xmlns:p14="http://schemas.microsoft.com/office/powerpoint/2010/main" val="368866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1106"/>
            <a:ext cx="3038341" cy="446244"/>
          </a:xfrm>
        </p:spPr>
        <p:txBody>
          <a:bodyPr>
            <a:noAutofit/>
          </a:bodyPr>
          <a:lstStyle/>
          <a:p>
            <a:r>
              <a:rPr lang="en-US" sz="3200" dirty="0"/>
              <a:t>Practice…..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99" y="1682037"/>
            <a:ext cx="5849166" cy="4258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B06FF-43FC-4B79-911C-5093802F9863}"/>
              </a:ext>
            </a:extLst>
          </p:cNvPr>
          <p:cNvSpPr txBox="1"/>
          <p:nvPr/>
        </p:nvSpPr>
        <p:spPr>
          <a:xfrm>
            <a:off x="1003177" y="1420427"/>
            <a:ext cx="2632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Bitmap Images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324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2" y="581106"/>
            <a:ext cx="9387625" cy="65230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114" y="1545462"/>
            <a:ext cx="7031522" cy="4559121"/>
          </a:xfrm>
        </p:spPr>
        <p:txBody>
          <a:bodyPr>
            <a:normAutofit/>
          </a:bodyPr>
          <a:lstStyle/>
          <a:p>
            <a:r>
              <a:rPr lang="en-US" sz="2400" dirty="0"/>
              <a:t>Bitmaps are perfect for creating detailed images (like photographs) because of the amount of data each pixel can store.</a:t>
            </a:r>
          </a:p>
          <a:p>
            <a:r>
              <a:rPr lang="en-US" sz="2400" dirty="0"/>
              <a:t> The greater the amount of data, the broader the range of colors it can display. </a:t>
            </a:r>
          </a:p>
          <a:p>
            <a:r>
              <a:rPr lang="en-US" sz="2400" dirty="0"/>
              <a:t>It is much easier to create a colorful image with realistic, transitioning color tones when you have access to a full range of colors.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0114" y="581106"/>
            <a:ext cx="6569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When to use Bitmaps In Your Designs?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34" y="4195573"/>
            <a:ext cx="4100906" cy="25500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36" y="1603961"/>
            <a:ext cx="4669533" cy="22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9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3" y="569784"/>
            <a:ext cx="2123941" cy="897005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43" y="1683957"/>
            <a:ext cx="6129271" cy="4047142"/>
          </a:xfrm>
        </p:spPr>
        <p:txBody>
          <a:bodyPr/>
          <a:lstStyle/>
          <a:p>
            <a:pPr marL="342900" indent="-342900"/>
            <a:r>
              <a:rPr lang="en-US" sz="2400" dirty="0"/>
              <a:t>Learnt Basic Binary Mathematics</a:t>
            </a:r>
          </a:p>
          <a:p>
            <a:pPr marL="342900" indent="-342900"/>
            <a:r>
              <a:rPr lang="en-US" sz="2400" dirty="0"/>
              <a:t>Convert 2-bits binary number into Decimal number</a:t>
            </a:r>
          </a:p>
          <a:p>
            <a:pPr marL="342900" indent="-342900"/>
            <a:r>
              <a:rPr lang="en-US" sz="2400" dirty="0"/>
              <a:t>Demonstrated bitmap images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99" y="1493949"/>
            <a:ext cx="4212336" cy="420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7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7403"/>
            <a:ext cx="2973946" cy="587912"/>
          </a:xfrm>
        </p:spPr>
        <p:txBody>
          <a:bodyPr>
            <a:normAutofit/>
          </a:bodyPr>
          <a:lstStyle/>
          <a:p>
            <a:r>
              <a:rPr lang="en-US" sz="3200" dirty="0"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385047" cy="4513032"/>
          </a:xfrm>
        </p:spPr>
        <p:txBody>
          <a:bodyPr>
            <a:normAutofit/>
          </a:bodyPr>
          <a:lstStyle/>
          <a:p>
            <a:r>
              <a:rPr lang="en-US" sz="3200" dirty="0"/>
              <a:t>Binary Math - Session 2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Learn Basic Binary mathematics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Convert 4-bits Binary number into Decimal Number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Creating Bitmap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992" y="1712288"/>
            <a:ext cx="3734873" cy="34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1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1492"/>
            <a:ext cx="2445913" cy="510638"/>
          </a:xfrm>
        </p:spPr>
        <p:txBody>
          <a:bodyPr>
            <a:noAutofit/>
          </a:bodyPr>
          <a:lstStyle/>
          <a:p>
            <a:r>
              <a:rPr lang="en-US" sz="3200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37597" cy="3673654"/>
          </a:xfrm>
        </p:spPr>
        <p:txBody>
          <a:bodyPr/>
          <a:lstStyle/>
          <a:p>
            <a:r>
              <a:rPr lang="en-US" sz="3200" dirty="0"/>
              <a:t>What we have learnt in last session</a:t>
            </a:r>
          </a:p>
          <a:p>
            <a:r>
              <a:rPr lang="en-US" sz="3200" dirty="0"/>
              <a:t>What challenges you are facing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587" y="1564515"/>
            <a:ext cx="4241213" cy="3355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03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205" y="980696"/>
            <a:ext cx="4323009" cy="629164"/>
          </a:xfrm>
        </p:spPr>
        <p:txBody>
          <a:bodyPr>
            <a:noAutofit/>
          </a:bodyPr>
          <a:lstStyle/>
          <a:p>
            <a:r>
              <a:rPr lang="en-US" sz="3200" dirty="0"/>
              <a:t>Binary</a:t>
            </a:r>
            <a:r>
              <a:rPr lang="en-US" sz="3200" b="1" dirty="0"/>
              <a:t> </a:t>
            </a:r>
            <a:r>
              <a:rPr lang="en-US" sz="3200" dirty="0"/>
              <a:t>Math –Session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118" y="2021984"/>
            <a:ext cx="6847268" cy="3786388"/>
          </a:xfrm>
        </p:spPr>
        <p:txBody>
          <a:bodyPr/>
          <a:lstStyle/>
          <a:p>
            <a:pPr algn="l"/>
            <a:r>
              <a:rPr lang="en-US" sz="3200" dirty="0"/>
              <a:t>We will learn Today</a:t>
            </a:r>
            <a:r>
              <a:rPr lang="en-US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Binary Mathematics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Convert 2-bits binary number into Decimal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Read Binary Number to Decimal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Write Decimal Number to Binary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Creating Bitmap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615" y="1919555"/>
            <a:ext cx="2781234" cy="278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2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7" y="581106"/>
            <a:ext cx="8177011" cy="832609"/>
          </a:xfrm>
        </p:spPr>
        <p:txBody>
          <a:bodyPr>
            <a:noAutofit/>
          </a:bodyPr>
          <a:lstStyle/>
          <a:p>
            <a:r>
              <a:rPr lang="en-US" sz="3200" dirty="0"/>
              <a:t>Converting 2-bit Binary to Decimal number </a:t>
            </a:r>
            <a:br>
              <a:rPr lang="en-US" sz="3200" dirty="0"/>
            </a:br>
            <a:endParaRPr lang="en-US" sz="320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6381" y="1467977"/>
            <a:ext cx="10108842" cy="5035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Binary Number: 11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2891306" y="2781836"/>
            <a:ext cx="811369" cy="579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1070" y="2781836"/>
            <a:ext cx="811369" cy="5795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3290551" y="3361385"/>
            <a:ext cx="6440" cy="96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696754" y="3361385"/>
            <a:ext cx="6440" cy="96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376151" y="4327299"/>
            <a:ext cx="1738648" cy="605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(1*2^1)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84123" y="4327300"/>
            <a:ext cx="1867437" cy="63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(1*2^0)</a:t>
            </a:r>
          </a:p>
        </p:txBody>
      </p:sp>
      <p:cxnSp>
        <p:nvCxnSpPr>
          <p:cNvPr id="19" name="Straight Connector 18"/>
          <p:cNvCxnSpPr>
            <a:stCxn id="12" idx="2"/>
          </p:cNvCxnSpPr>
          <p:nvPr/>
        </p:nvCxnSpPr>
        <p:spPr>
          <a:xfrm>
            <a:off x="3250357" y="4932607"/>
            <a:ext cx="15995" cy="27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2"/>
          </p:cNvCxnSpPr>
          <p:nvPr/>
        </p:nvCxnSpPr>
        <p:spPr>
          <a:xfrm>
            <a:off x="5917842" y="4958366"/>
            <a:ext cx="6440" cy="246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66352" y="5204922"/>
            <a:ext cx="26579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46242" y="5204922"/>
            <a:ext cx="12879" cy="43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4190" y="5634812"/>
            <a:ext cx="2979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(Decimal Equivalent)</a:t>
            </a:r>
          </a:p>
        </p:txBody>
      </p:sp>
    </p:spTree>
    <p:extLst>
      <p:ext uri="{BB962C8B-B14F-4D97-AF65-F5344CB8AC3E}">
        <p14:creationId xmlns:p14="http://schemas.microsoft.com/office/powerpoint/2010/main" val="118140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97" y="159063"/>
            <a:ext cx="8705045" cy="1154582"/>
          </a:xfrm>
        </p:spPr>
        <p:txBody>
          <a:bodyPr>
            <a:normAutofit/>
          </a:bodyPr>
          <a:lstStyle/>
          <a:p>
            <a:r>
              <a:rPr lang="en-US" sz="3200" dirty="0"/>
              <a:t>Conversion- Binary to Power of 2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28" y="1727199"/>
            <a:ext cx="5659129" cy="2362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Split the number in a group beginning from the right by the factor of power «n»     (2</a:t>
            </a:r>
            <a:r>
              <a:rPr lang="en-US" sz="2400" baseline="30000" dirty="0"/>
              <a:t>n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• Then convert the binary group directly to the power of 2 base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2D98F4-5A9E-4C1A-8722-AA41BDA0B8BA}"/>
              </a:ext>
            </a:extLst>
          </p:cNvPr>
          <p:cNvSpPr txBox="1"/>
          <p:nvPr/>
        </p:nvSpPr>
        <p:spPr>
          <a:xfrm>
            <a:off x="6862440" y="1951671"/>
            <a:ext cx="4527610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Example </a:t>
            </a:r>
          </a:p>
          <a:p>
            <a:pPr marL="0" indent="0">
              <a:buNone/>
            </a:pPr>
            <a:r>
              <a:rPr lang="en-US" sz="1800" dirty="0"/>
              <a:t>• (100110010)</a:t>
            </a:r>
            <a:r>
              <a:rPr lang="en-US" sz="1800" baseline="-25000" dirty="0"/>
              <a:t>2</a:t>
            </a:r>
            <a:r>
              <a:rPr lang="en-US" sz="1800" dirty="0"/>
              <a:t> = (……)</a:t>
            </a:r>
            <a:r>
              <a:rPr lang="en-US" sz="1800" baseline="-25000" dirty="0"/>
              <a:t>10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(1100110)</a:t>
            </a:r>
            <a:r>
              <a:rPr lang="en-US" sz="1800" baseline="-25000" dirty="0"/>
              <a:t>2</a:t>
            </a:r>
            <a:r>
              <a:rPr lang="en-US" sz="1800" dirty="0"/>
              <a:t> = (……)</a:t>
            </a:r>
            <a:r>
              <a:rPr lang="en-US" sz="1800" baseline="-25000" dirty="0"/>
              <a:t>10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(10110010)</a:t>
            </a:r>
            <a:r>
              <a:rPr lang="en-US" sz="1800" baseline="-25000" dirty="0"/>
              <a:t>2</a:t>
            </a:r>
            <a:r>
              <a:rPr lang="en-US" sz="1800" dirty="0"/>
              <a:t> = (……)</a:t>
            </a:r>
            <a:r>
              <a:rPr lang="en-US" sz="1800" baseline="-25000" dirty="0"/>
              <a:t>10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(1100110)</a:t>
            </a:r>
            <a:r>
              <a:rPr lang="en-US" sz="1800" baseline="-25000" dirty="0"/>
              <a:t>2</a:t>
            </a:r>
            <a:r>
              <a:rPr lang="en-US" sz="1800" dirty="0"/>
              <a:t> = (……)</a:t>
            </a:r>
            <a:r>
              <a:rPr lang="en-US" sz="1800" baseline="-25000" dirty="0"/>
              <a:t>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880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8612"/>
            <a:ext cx="7301248" cy="549275"/>
          </a:xfrm>
        </p:spPr>
        <p:txBody>
          <a:bodyPr>
            <a:normAutofit/>
          </a:bodyPr>
          <a:lstStyle/>
          <a:p>
            <a:r>
              <a:rPr lang="en-US" sz="3200" dirty="0"/>
              <a:t>Read Binary Number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62634" cy="471684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01000010 = 64+2 =66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50175" y="2793162"/>
          <a:ext cx="8940800" cy="10576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881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2279561" y="4001294"/>
            <a:ext cx="270456" cy="429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7738057" y="4001294"/>
            <a:ext cx="270456" cy="4290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58992" y="4609036"/>
            <a:ext cx="9221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those numbers with binary digit “1” associated to the index value.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9916732" y="3026535"/>
            <a:ext cx="373488" cy="167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9916732" y="3486999"/>
            <a:ext cx="373488" cy="167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90220" y="2925582"/>
            <a:ext cx="1605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Index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90220" y="3366934"/>
            <a:ext cx="1717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value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2416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037" y="618918"/>
            <a:ext cx="6914882" cy="729579"/>
          </a:xfrm>
        </p:spPr>
        <p:txBody>
          <a:bodyPr>
            <a:normAutofit/>
          </a:bodyPr>
          <a:lstStyle/>
          <a:p>
            <a:r>
              <a:rPr lang="en-US" sz="3200" dirty="0"/>
              <a:t>Write Decimal Number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Example: 19 = 10011</a:t>
            </a:r>
            <a:r>
              <a:rPr lang="en-US" sz="2400" baseline="-25000" dirty="0"/>
              <a:t>2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dirty="0"/>
              <a:t>   1      2      4     9      19</a:t>
            </a:r>
            <a:endParaRPr lang="en-US" baseline="-25000" dirty="0"/>
          </a:p>
        </p:txBody>
      </p:sp>
      <p:sp>
        <p:nvSpPr>
          <p:cNvPr id="4" name="Curved Down Arrow 3"/>
          <p:cNvSpPr/>
          <p:nvPr/>
        </p:nvSpPr>
        <p:spPr>
          <a:xfrm flipH="1">
            <a:off x="3361386" y="2125014"/>
            <a:ext cx="515155" cy="270456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rved Down Arrow 4"/>
          <p:cNvSpPr/>
          <p:nvPr/>
        </p:nvSpPr>
        <p:spPr>
          <a:xfrm flipH="1">
            <a:off x="2689539" y="2125014"/>
            <a:ext cx="515155" cy="270456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flipH="1">
            <a:off x="2096038" y="2112135"/>
            <a:ext cx="515155" cy="270456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flipH="1">
            <a:off x="1345845" y="2125014"/>
            <a:ext cx="515155" cy="270456"/>
          </a:xfrm>
          <a:prstGeom prst="curved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1210614" y="2820473"/>
            <a:ext cx="225113" cy="43788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96757" y="3867654"/>
            <a:ext cx="73738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Stop here, Put “0” when “Even” and Put “1” when “Odd”. </a:t>
            </a:r>
          </a:p>
        </p:txBody>
      </p:sp>
      <p:sp>
        <p:nvSpPr>
          <p:cNvPr id="10" name="Up Arrow 9"/>
          <p:cNvSpPr/>
          <p:nvPr/>
        </p:nvSpPr>
        <p:spPr>
          <a:xfrm>
            <a:off x="1861000" y="2820473"/>
            <a:ext cx="235038" cy="43788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2521311" y="2820473"/>
            <a:ext cx="235038" cy="43788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134399" y="2820473"/>
            <a:ext cx="235038" cy="43788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3874440" y="2807595"/>
            <a:ext cx="235038" cy="437882"/>
          </a:xfrm>
          <a:prstGeom prst="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0613" y="3365171"/>
            <a:ext cx="3116687" cy="38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1          0         0         1              1      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3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940158"/>
            <a:ext cx="9362942" cy="51595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3200" dirty="0"/>
              <a:t>Example 1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Convert 0.375 to its binary equivalent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0.375</a:t>
            </a:r>
            <a:r>
              <a:rPr lang="en-US" sz="2400" baseline="-25000" dirty="0"/>
              <a:t>10</a:t>
            </a:r>
            <a:r>
              <a:rPr lang="en-US" sz="2400" dirty="0"/>
              <a:t> is equivalent to 0.011</a:t>
            </a:r>
            <a:r>
              <a:rPr lang="en-US" sz="2400" baseline="-25000" dirty="0"/>
              <a:t>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94457"/>
              </p:ext>
            </p:extLst>
          </p:nvPr>
        </p:nvGraphicFramePr>
        <p:xfrm>
          <a:off x="1403796" y="2728771"/>
          <a:ext cx="6300630" cy="22682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058"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Integral Part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58">
                <a:tc>
                  <a:txBody>
                    <a:bodyPr/>
                    <a:lstStyle/>
                    <a:p>
                      <a:r>
                        <a:rPr lang="en-US" dirty="0"/>
                        <a:t>0.375x2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058">
                <a:tc>
                  <a:txBody>
                    <a:bodyPr/>
                    <a:lstStyle/>
                    <a:p>
                      <a:r>
                        <a:rPr lang="en-US" dirty="0"/>
                        <a:t>0.75x2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058">
                <a:tc>
                  <a:txBody>
                    <a:bodyPr/>
                    <a:lstStyle/>
                    <a:p>
                      <a:r>
                        <a:rPr lang="en-US" dirty="0"/>
                        <a:t>0.5x2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761408" y="3631842"/>
            <a:ext cx="0" cy="123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4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0474"/>
            <a:ext cx="3656527" cy="510638"/>
          </a:xfrm>
        </p:spPr>
        <p:txBody>
          <a:bodyPr>
            <a:noAutofit/>
          </a:bodyPr>
          <a:lstStyle/>
          <a:p>
            <a:r>
              <a:rPr lang="en-US" sz="3200" dirty="0"/>
              <a:t>Practice…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3"/>
            <a:ext cx="7666608" cy="26066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Convert 99 to Binary ?</a:t>
            </a:r>
          </a:p>
          <a:p>
            <a:r>
              <a:rPr lang="en-US" sz="2400" dirty="0"/>
              <a:t>Convert decimal 12.75 to binary representation </a:t>
            </a:r>
          </a:p>
          <a:p>
            <a:r>
              <a:rPr lang="en-US" sz="2400" dirty="0"/>
              <a:t>Convert binary number 1010.0011 into decimal representation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71" y="0"/>
            <a:ext cx="1819529" cy="581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89674-D562-4FA8-B189-89E8F347B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682" y="3541957"/>
            <a:ext cx="4493118" cy="292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8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495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Recall</vt:lpstr>
      <vt:lpstr>Binary Math –Session 1</vt:lpstr>
      <vt:lpstr>Converting 2-bit Binary to Decimal number  </vt:lpstr>
      <vt:lpstr>Conversion- Binary to Power of 2 Base</vt:lpstr>
      <vt:lpstr>Read Binary Number to Decimal</vt:lpstr>
      <vt:lpstr>Write Decimal Number to Binary</vt:lpstr>
      <vt:lpstr>PowerPoint Presentation</vt:lpstr>
      <vt:lpstr>Practice…</vt:lpstr>
      <vt:lpstr>PowerPoint Presentation</vt:lpstr>
      <vt:lpstr>PowerPoint Presentation</vt:lpstr>
      <vt:lpstr>Demonstration…</vt:lpstr>
      <vt:lpstr>PowerPoint Presentation</vt:lpstr>
      <vt:lpstr>Practice…..</vt:lpstr>
      <vt:lpstr> </vt:lpstr>
      <vt:lpstr>Summary</vt:lpstr>
      <vt:lpstr>Next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Sunanda</dc:creator>
  <cp:lastModifiedBy>Sunanda Naik</cp:lastModifiedBy>
  <cp:revision>89</cp:revision>
  <dcterms:created xsi:type="dcterms:W3CDTF">2020-10-08T19:28:01Z</dcterms:created>
  <dcterms:modified xsi:type="dcterms:W3CDTF">2020-11-27T06:39:58Z</dcterms:modified>
</cp:coreProperties>
</file>