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6" r:id="rId4"/>
    <p:sldId id="276" r:id="rId5"/>
    <p:sldId id="259" r:id="rId6"/>
    <p:sldId id="258" r:id="rId7"/>
    <p:sldId id="269" r:id="rId8"/>
    <p:sldId id="277" r:id="rId9"/>
    <p:sldId id="270" r:id="rId10"/>
    <p:sldId id="278" r:id="rId11"/>
    <p:sldId id="26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0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3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92AB-CA9F-4D24-BB8E-A4C63AFEF61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D04C-6A5F-4589-98F8-F27A8A01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</a:t>
            </a:r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Binary Math-Session </a:t>
            </a:r>
            <a:r>
              <a:rPr lang="en-US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209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65" y="1078651"/>
            <a:ext cx="10958848" cy="4922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Spaceship Coding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72" y="1945583"/>
            <a:ext cx="4559183" cy="393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09" y="1945583"/>
            <a:ext cx="3934091" cy="42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4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478075"/>
            <a:ext cx="3244403" cy="7167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2" y="1442433"/>
            <a:ext cx="6231699" cy="4163051"/>
          </a:xfrm>
        </p:spPr>
        <p:txBody>
          <a:bodyPr/>
          <a:lstStyle/>
          <a:p>
            <a:r>
              <a:rPr lang="en-US" sz="3200" dirty="0" smtClean="0"/>
              <a:t>In this session, we learnt 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Addition and Subtraction of Binary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Converting 4-bit Binary to Decimal number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Creating bitmap images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235" y="1094704"/>
            <a:ext cx="421233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08" y="566713"/>
            <a:ext cx="2973946" cy="587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Next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8" y="2108960"/>
            <a:ext cx="6683062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Learn logical AND &amp; OR of Conditional Statements</a:t>
            </a:r>
          </a:p>
          <a:p>
            <a:r>
              <a:rPr lang="en-US" sz="2400" dirty="0" smtClean="0"/>
              <a:t>Use Logical Operations</a:t>
            </a:r>
          </a:p>
          <a:p>
            <a:r>
              <a:rPr lang="en-US" sz="2400" dirty="0" smtClean="0"/>
              <a:t>Build Logical thinking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41" y="2492588"/>
            <a:ext cx="5822430" cy="2393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124" y="1339405"/>
            <a:ext cx="403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Logic Gates Session-1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15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4" y="581106"/>
            <a:ext cx="2123941" cy="8970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Recall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3" y="1683957"/>
            <a:ext cx="5536843" cy="3969868"/>
          </a:xfrm>
        </p:spPr>
        <p:txBody>
          <a:bodyPr/>
          <a:lstStyle/>
          <a:p>
            <a:r>
              <a:rPr lang="en-US" sz="3200" dirty="0"/>
              <a:t>What we have learnt in last session</a:t>
            </a:r>
          </a:p>
          <a:p>
            <a:r>
              <a:rPr lang="en-US" sz="3200" dirty="0"/>
              <a:t>What challenges you are facing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1" y="1683957"/>
            <a:ext cx="5519939" cy="30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276" y="581106"/>
            <a:ext cx="4327302" cy="6034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Binary Math Session -2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84" y="1596981"/>
            <a:ext cx="6344991" cy="368335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We Will Learn Today</a:t>
            </a:r>
            <a:r>
              <a:rPr lang="en-US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Binary Number- Addition Rule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Binary Number- Subtraction Rule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Converting 4-bit Binary to Decimal number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Demo- </a:t>
            </a:r>
            <a:r>
              <a:rPr lang="en-US" dirty="0"/>
              <a:t>T</a:t>
            </a:r>
            <a:r>
              <a:rPr lang="en-US" dirty="0" smtClean="0"/>
              <a:t>o create bitmap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74" y="1596981"/>
            <a:ext cx="3501377" cy="31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549" y="581106"/>
            <a:ext cx="7830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Converting 4-bit Binary to Decimal number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43" y="2036726"/>
            <a:ext cx="7523508" cy="35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66386" cy="6136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Binary Number – Addition Rule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0" y="1211124"/>
            <a:ext cx="5644578" cy="4229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42" y="2994172"/>
            <a:ext cx="444879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703"/>
            <a:ext cx="6335332" cy="5750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Binary Number – Subtraction Rule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5" y="1587781"/>
            <a:ext cx="4800295" cy="4479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55" y="3773508"/>
            <a:ext cx="4340540" cy="2606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2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77" y="466546"/>
            <a:ext cx="7314127" cy="510638"/>
          </a:xfrm>
        </p:spPr>
        <p:txBody>
          <a:bodyPr>
            <a:no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377" y="1270363"/>
            <a:ext cx="10515600" cy="5082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Creating a Chessboard bitmap image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733" y="1398625"/>
            <a:ext cx="4748884" cy="45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0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9" y="1412371"/>
            <a:ext cx="4931535" cy="317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Chessboard Coding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78" y="1412371"/>
            <a:ext cx="4710181" cy="46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00" y="572045"/>
            <a:ext cx="9696718" cy="5621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99" y="1287886"/>
            <a:ext cx="11708701" cy="5570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Spaceship bitmap image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85" y="1415977"/>
            <a:ext cx="4556478" cy="45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Recall</vt:lpstr>
      <vt:lpstr>Binary Math Session -2</vt:lpstr>
      <vt:lpstr>PowerPoint Presentation</vt:lpstr>
      <vt:lpstr>Binary Number – Addition Rule</vt:lpstr>
      <vt:lpstr>Binary Number – Subtraction Rule</vt:lpstr>
      <vt:lpstr>Demonstration</vt:lpstr>
      <vt:lpstr>Chessboard Coding</vt:lpstr>
      <vt:lpstr>Demonstration</vt:lpstr>
      <vt:lpstr>PowerPoint Presentation</vt:lpstr>
      <vt:lpstr>Summary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</dc:creator>
  <cp:lastModifiedBy>Sunanda</cp:lastModifiedBy>
  <cp:revision>75</cp:revision>
  <dcterms:created xsi:type="dcterms:W3CDTF">2020-10-08T19:57:19Z</dcterms:created>
  <dcterms:modified xsi:type="dcterms:W3CDTF">2020-10-19T11:49:34Z</dcterms:modified>
</cp:coreProperties>
</file>