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56" r:id="rId4"/>
    <p:sldId id="258" r:id="rId5"/>
    <p:sldId id="259" r:id="rId6"/>
    <p:sldId id="264" r:id="rId7"/>
    <p:sldId id="260" r:id="rId8"/>
    <p:sldId id="262" r:id="rId9"/>
    <p:sldId id="270" r:id="rId10"/>
    <p:sldId id="273" r:id="rId11"/>
    <p:sldId id="265" r:id="rId12"/>
    <p:sldId id="266" r:id="rId13"/>
    <p:sldId id="274" r:id="rId14"/>
    <p:sldId id="271" r:id="rId15"/>
    <p:sldId id="275" r:id="rId16"/>
    <p:sldId id="272" r:id="rId17"/>
    <p:sldId id="276" r:id="rId18"/>
    <p:sldId id="257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F27B-A428-4D27-B052-034D090A67B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5C85-3CC3-4DF5-9AE0-D3758D99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4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F27B-A428-4D27-B052-034D090A67B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5C85-3CC3-4DF5-9AE0-D3758D99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6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F27B-A428-4D27-B052-034D090A67B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5C85-3CC3-4DF5-9AE0-D3758D99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2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F27B-A428-4D27-B052-034D090A67B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5C85-3CC3-4DF5-9AE0-D3758D99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9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F27B-A428-4D27-B052-034D090A67B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5C85-3CC3-4DF5-9AE0-D3758D99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3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F27B-A428-4D27-B052-034D090A67B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5C85-3CC3-4DF5-9AE0-D3758D99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F27B-A428-4D27-B052-034D090A67B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5C85-3CC3-4DF5-9AE0-D3758D99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F27B-A428-4D27-B052-034D090A67B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5C85-3CC3-4DF5-9AE0-D3758D99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0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F27B-A428-4D27-B052-034D090A67B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5C85-3CC3-4DF5-9AE0-D3758D99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4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F27B-A428-4D27-B052-034D090A67B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5C85-3CC3-4DF5-9AE0-D3758D99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47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F27B-A428-4D27-B052-034D090A67B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5C85-3CC3-4DF5-9AE0-D3758D99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8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9F27B-A428-4D27-B052-034D090A67B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D5C85-3CC3-4DF5-9AE0-D3758D99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4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A960C66-D5F9-46ED-A30F-5F7D83A54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9499" y="3290778"/>
            <a:ext cx="4973001" cy="693516"/>
          </a:xfrm>
        </p:spPr>
        <p:txBody>
          <a:bodyPr>
            <a:normAutofit/>
          </a:bodyPr>
          <a:lstStyle/>
          <a:p>
            <a:r>
              <a:rPr lang="en-US" sz="3200" dirty="0"/>
              <a:t>BLOCK CODING DEVELOPER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50ADE76-225C-4555-B52C-FA3659C503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23" y="1450307"/>
            <a:ext cx="3838354" cy="1617186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D46DB198-8213-43E1-A7C9-9517492B9A1F}"/>
              </a:ext>
            </a:extLst>
          </p:cNvPr>
          <p:cNvSpPr txBox="1">
            <a:spLocks/>
          </p:cNvSpPr>
          <p:nvPr/>
        </p:nvSpPr>
        <p:spPr>
          <a:xfrm>
            <a:off x="3609498" y="4207579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Session 8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9300AA4B-EAE8-4A20-98BE-9DCEBE9CA48B}"/>
              </a:ext>
            </a:extLst>
          </p:cNvPr>
          <p:cNvSpPr txBox="1">
            <a:spLocks/>
          </p:cNvSpPr>
          <p:nvPr/>
        </p:nvSpPr>
        <p:spPr>
          <a:xfrm>
            <a:off x="3609497" y="5124380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If Conditionals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93572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013" y="1002707"/>
            <a:ext cx="9207321" cy="613669"/>
          </a:xfrm>
        </p:spPr>
        <p:txBody>
          <a:bodyPr>
            <a:noAutofit/>
          </a:bodyPr>
          <a:lstStyle/>
          <a:p>
            <a:r>
              <a:rPr lang="en-US" sz="3200" dirty="0" smtClean="0"/>
              <a:t>To </a:t>
            </a:r>
            <a:r>
              <a:rPr lang="en-US" sz="3200" dirty="0"/>
              <a:t>check whether number is equal to 15 or </a:t>
            </a:r>
            <a:r>
              <a:rPr lang="en-US" sz="3200" dirty="0" smtClean="0"/>
              <a:t>not Coding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548" y="2009105"/>
            <a:ext cx="6327437" cy="368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0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743" y="1137858"/>
            <a:ext cx="6000482" cy="446244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How Does the if statement work?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743" y="1799866"/>
            <a:ext cx="7545947" cy="444638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First the condition is evaluated.</a:t>
            </a:r>
          </a:p>
          <a:p>
            <a:r>
              <a:rPr lang="en-US" sz="2400" dirty="0" smtClean="0"/>
              <a:t>If the result of the condition is “true”, the block of instructions is performed.</a:t>
            </a:r>
          </a:p>
          <a:p>
            <a:r>
              <a:rPr lang="en-US" sz="2400" dirty="0" smtClean="0"/>
              <a:t>If the result of the condition is “false”, the block of the instructions is skipped(ignored).</a:t>
            </a:r>
          </a:p>
          <a:p>
            <a:r>
              <a:rPr lang="en-US" sz="2400" dirty="0" smtClean="0"/>
              <a:t>Conclusion: the block of instructions associated to the “if” is performed only when the result of the condition is true.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14" y="1799866"/>
            <a:ext cx="4063253" cy="295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10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62" y="581106"/>
            <a:ext cx="10921284" cy="758296"/>
          </a:xfrm>
        </p:spPr>
        <p:txBody>
          <a:bodyPr>
            <a:noAutofit/>
          </a:bodyPr>
          <a:lstStyle/>
          <a:p>
            <a:r>
              <a:rPr lang="en-US" sz="3200" dirty="0" smtClean="0"/>
              <a:t>Demonstration-To Build </a:t>
            </a:r>
            <a:r>
              <a:rPr lang="en-US" sz="3200" dirty="0"/>
              <a:t>condition evaluation using comparison operations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62" y="1411448"/>
            <a:ext cx="11797048" cy="5241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Here we make the sprite not to go through a object:</a:t>
            </a:r>
          </a:p>
          <a:p>
            <a:pPr marL="0" indent="0">
              <a:buNone/>
            </a:pPr>
            <a:r>
              <a:rPr lang="en-US" sz="2400" dirty="0" smtClean="0"/>
              <a:t>Here</a:t>
            </a:r>
            <a:r>
              <a:rPr lang="en-US" sz="2400" dirty="0" smtClean="0"/>
              <a:t>, we use “if” statement to get nectar if hidden underneath the cloud.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0" y="0"/>
            <a:ext cx="1819529" cy="5811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478" y="2450076"/>
            <a:ext cx="4378866" cy="420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71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013" y="1002707"/>
            <a:ext cx="9207321" cy="613669"/>
          </a:xfrm>
        </p:spPr>
        <p:txBody>
          <a:bodyPr>
            <a:noAutofit/>
          </a:bodyPr>
          <a:lstStyle/>
          <a:p>
            <a:r>
              <a:rPr lang="en-US" sz="3200" dirty="0" smtClean="0"/>
              <a:t>To </a:t>
            </a:r>
            <a:r>
              <a:rPr lang="en-US" sz="3200" dirty="0"/>
              <a:t>get nectar if hidden underneath the cloud </a:t>
            </a:r>
            <a:r>
              <a:rPr lang="en-US" sz="3200" dirty="0" smtClean="0"/>
              <a:t>Coding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145" y="1957650"/>
            <a:ext cx="4596415" cy="438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22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806" y="290553"/>
            <a:ext cx="4493654" cy="69094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Demonstration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204" y="1696716"/>
            <a:ext cx="3889202" cy="50108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3806" y="1108274"/>
            <a:ext cx="9837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Check Whether a given number is greater than or smaller than or equal to.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0300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65" y="771448"/>
            <a:ext cx="9207321" cy="613669"/>
          </a:xfrm>
        </p:spPr>
        <p:txBody>
          <a:bodyPr>
            <a:noAutofit/>
          </a:bodyPr>
          <a:lstStyle/>
          <a:p>
            <a:r>
              <a:rPr lang="en-US" sz="3200" dirty="0" smtClean="0"/>
              <a:t>Checking Greater, Smaller or Equal Coding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466" y="1575458"/>
            <a:ext cx="5331852" cy="459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57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186" y="581106"/>
            <a:ext cx="4184561" cy="53639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Demonstration</a:t>
            </a:r>
            <a:endParaRPr lang="en-US" sz="32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92" y="1642929"/>
            <a:ext cx="4137230" cy="47366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8186" y="1181264"/>
            <a:ext cx="10473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Each plant will have either one piece of corn, one head of lettuce, or one pumpkin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6517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65" y="771448"/>
            <a:ext cx="9207321" cy="613669"/>
          </a:xfrm>
        </p:spPr>
        <p:txBody>
          <a:bodyPr>
            <a:noAutofit/>
          </a:bodyPr>
          <a:lstStyle/>
          <a:p>
            <a:r>
              <a:rPr lang="en-US" sz="3200" dirty="0" smtClean="0"/>
              <a:t>To Pick Corn or Lettuce or Pumpkin if available Coding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966" y="1550405"/>
            <a:ext cx="4738352" cy="4922963"/>
          </a:xfrm>
        </p:spPr>
      </p:pic>
    </p:spTree>
    <p:extLst>
      <p:ext uri="{BB962C8B-B14F-4D97-AF65-F5344CB8AC3E}">
        <p14:creationId xmlns:p14="http://schemas.microsoft.com/office/powerpoint/2010/main" val="4204276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530" y="824250"/>
            <a:ext cx="7030791" cy="516442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Summary</a:t>
            </a:r>
          </a:p>
          <a:p>
            <a:pPr marL="0" indent="0">
              <a:buNone/>
            </a:pPr>
            <a:endParaRPr lang="en-US" sz="3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Understanding If Conditionals.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Using if conditional statements.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Use Conditional statements &amp; its evaluation based on different input values.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Demonstration to Build </a:t>
            </a:r>
            <a:r>
              <a:rPr lang="en-US" sz="2400" dirty="0"/>
              <a:t>condition evaluation using comparison operations.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474" y="1177602"/>
            <a:ext cx="4212336" cy="420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60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522" y="867403"/>
            <a:ext cx="2973946" cy="587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Next Session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522" y="2138754"/>
            <a:ext cx="8550499" cy="4351338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400" dirty="0" smtClean="0"/>
              <a:t>Using If –else Conditionals</a:t>
            </a:r>
            <a:endParaRPr lang="en-US" sz="2400" dirty="0"/>
          </a:p>
          <a:p>
            <a:pPr marL="342900" indent="-342900"/>
            <a:r>
              <a:rPr lang="en-US" sz="2400" dirty="0" smtClean="0"/>
              <a:t>Understand Comparison Operations</a:t>
            </a:r>
            <a:endParaRPr lang="en-US" sz="2400" dirty="0"/>
          </a:p>
          <a:p>
            <a:pPr marL="342900" indent="-342900"/>
            <a:r>
              <a:rPr lang="en-US" sz="2400" dirty="0" smtClean="0"/>
              <a:t>Implement </a:t>
            </a:r>
            <a:r>
              <a:rPr lang="en-US" sz="2400"/>
              <a:t>decision </a:t>
            </a:r>
            <a:r>
              <a:rPr lang="en-US" sz="2400" smtClean="0"/>
              <a:t>logics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980" y="1455315"/>
            <a:ext cx="5258753" cy="28591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1522" y="1504647"/>
            <a:ext cx="337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If-Else Conditionals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8548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622" y="1009070"/>
            <a:ext cx="5858814" cy="58791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Recall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622" y="1872624"/>
            <a:ext cx="4957293" cy="3652413"/>
          </a:xfrm>
        </p:spPr>
        <p:txBody>
          <a:bodyPr/>
          <a:lstStyle/>
          <a:p>
            <a:r>
              <a:rPr lang="en-US" sz="3200" dirty="0"/>
              <a:t>What we have learnt in last session</a:t>
            </a:r>
          </a:p>
          <a:p>
            <a:r>
              <a:rPr lang="en-US" sz="3200" dirty="0"/>
              <a:t>What challenges you are facing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41598"/>
            <a:ext cx="1819529" cy="581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596981"/>
            <a:ext cx="4458165" cy="275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3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519" y="991671"/>
            <a:ext cx="7199290" cy="5048519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If Conditionals- Session 1</a:t>
            </a:r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We Will learn Today</a:t>
            </a:r>
            <a:r>
              <a:rPr lang="en-US" dirty="0" smtClean="0"/>
              <a:t>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/>
              <a:t>Understanding If Conditionals.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/>
              <a:t>Using if conditional statements.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/>
              <a:t>Use Conditional statements &amp; its evaluation based on different input values.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/>
              <a:t>Build condition evaluation using comparison operations.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065" y="1783725"/>
            <a:ext cx="5092935" cy="276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4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559" y="581106"/>
            <a:ext cx="6386848" cy="4623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latin typeface="+mj-lt"/>
              </a:rPr>
              <a:t>Conditional statements </a:t>
            </a:r>
          </a:p>
          <a:p>
            <a:pPr marL="0" indent="0">
              <a:buNone/>
            </a:pPr>
            <a:endParaRPr lang="en-US" sz="4000" dirty="0" smtClean="0">
              <a:latin typeface="+mj-lt"/>
            </a:endParaRPr>
          </a:p>
          <a:p>
            <a:pPr marL="0" indent="0">
              <a:buNone/>
            </a:pPr>
            <a:r>
              <a:rPr lang="en-US" sz="2400" dirty="0" smtClean="0"/>
              <a:t>• Within a method, we can alter the flow of control (the order in which statements are executed) using either conditionals or loops </a:t>
            </a:r>
          </a:p>
          <a:p>
            <a:pPr marL="0" indent="0">
              <a:buNone/>
            </a:pPr>
            <a:r>
              <a:rPr lang="en-US" sz="2400" dirty="0" smtClean="0"/>
              <a:t>• The conditional statements if, if-else, and switch allow us to choose which statement will be executed next </a:t>
            </a:r>
          </a:p>
          <a:p>
            <a:pPr marL="0" indent="0">
              <a:buNone/>
            </a:pPr>
            <a:r>
              <a:rPr lang="en-US" sz="2400" dirty="0" smtClean="0"/>
              <a:t>• Each choice or decision is based on the value of a Boolean expression (also called the condition)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715" y="1609859"/>
            <a:ext cx="3937007" cy="342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4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729" y="874127"/>
            <a:ext cx="11243255" cy="27544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In P</a:t>
            </a:r>
            <a:r>
              <a:rPr lang="en-US" sz="2400" dirty="0" smtClean="0"/>
              <a:t>rogramming , </a:t>
            </a:r>
          </a:p>
          <a:p>
            <a:r>
              <a:rPr lang="en-US" sz="2400" dirty="0" smtClean="0"/>
              <a:t>Conditional </a:t>
            </a:r>
            <a:r>
              <a:rPr lang="en-US" sz="2400" dirty="0"/>
              <a:t>statements are possible with the help of the following two constructs: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</a:t>
            </a:r>
            <a:r>
              <a:rPr lang="en-US" sz="2400" dirty="0"/>
              <a:t>If statement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If-else </a:t>
            </a:r>
            <a:r>
              <a:rPr lang="en-US" sz="2400" dirty="0"/>
              <a:t>statement</a:t>
            </a:r>
          </a:p>
          <a:p>
            <a:r>
              <a:rPr lang="en-US" sz="2400" dirty="0"/>
              <a:t>It is also called as branching as a program decides which statement to execute based on the result of the evaluated condition.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577" y="3352815"/>
            <a:ext cx="4118070" cy="35051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152" y="3119042"/>
            <a:ext cx="3143372" cy="373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2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803" y="746974"/>
            <a:ext cx="8241405" cy="5288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The if Statement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sz="2400" dirty="0" smtClean="0"/>
              <a:t>The statement in the if statement can be any Programming statement such as C, C++, Java, Python, Android, C#, etc.</a:t>
            </a:r>
          </a:p>
          <a:p>
            <a:pPr marL="0" indent="0">
              <a:buNone/>
            </a:pPr>
            <a:r>
              <a:rPr lang="en-US" sz="2400" dirty="0" smtClean="0"/>
              <a:t> • A simple statement </a:t>
            </a:r>
          </a:p>
          <a:p>
            <a:pPr marL="0" indent="0">
              <a:buNone/>
            </a:pPr>
            <a:r>
              <a:rPr lang="en-US" sz="2400" dirty="0" smtClean="0"/>
              <a:t>• A compound statement, such as an if statement </a:t>
            </a:r>
          </a:p>
          <a:p>
            <a:pPr marL="0" indent="0">
              <a:buNone/>
            </a:pPr>
            <a:r>
              <a:rPr lang="en-US" sz="2400" dirty="0" smtClean="0"/>
              <a:t>• A block statement, a group of statements enclosed in braces {}</a:t>
            </a:r>
          </a:p>
          <a:p>
            <a:pPr marL="0" indent="0">
              <a:buNone/>
            </a:pPr>
            <a:r>
              <a:rPr lang="en-US" sz="2400" dirty="0" smtClean="0"/>
              <a:t> if (zip_code == 15213)</a:t>
            </a:r>
          </a:p>
          <a:p>
            <a:pPr marL="0" indent="0">
              <a:buNone/>
            </a:pPr>
            <a:r>
              <a:rPr lang="en-US" sz="2400" dirty="0" smtClean="0"/>
              <a:t> { </a:t>
            </a:r>
          </a:p>
          <a:p>
            <a:pPr marL="0" indent="0">
              <a:buNone/>
            </a:pPr>
            <a:r>
              <a:rPr lang="en-US" sz="2400" dirty="0" smtClean="0"/>
              <a:t>    city = “Pittsburgh”; state = “PA”; 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208" y="1923042"/>
            <a:ext cx="3215493" cy="259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6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12" y="940158"/>
            <a:ext cx="6077756" cy="524968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Relational/Comparison Operators: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 &gt;</a:t>
            </a:r>
            <a:r>
              <a:rPr lang="en-US" sz="2400" dirty="0" smtClean="0"/>
              <a:t>Greater than</a:t>
            </a:r>
            <a:endParaRPr lang="en-US" sz="2400" dirty="0"/>
          </a:p>
          <a:p>
            <a:r>
              <a:rPr lang="en-US" sz="2400" dirty="0" smtClean="0"/>
              <a:t> &lt; Less than </a:t>
            </a:r>
          </a:p>
          <a:p>
            <a:r>
              <a:rPr lang="en-US" sz="2400" dirty="0" smtClean="0"/>
              <a:t>&gt;= Greater than or  Equal to</a:t>
            </a:r>
            <a:endParaRPr lang="en-US" sz="2400" dirty="0"/>
          </a:p>
          <a:p>
            <a:r>
              <a:rPr lang="en-US" sz="2400" dirty="0" smtClean="0"/>
              <a:t> &lt;= Less than or Equal to</a:t>
            </a:r>
            <a:endParaRPr lang="en-US" sz="2400" dirty="0"/>
          </a:p>
          <a:p>
            <a:r>
              <a:rPr lang="en-US" sz="2400" dirty="0" smtClean="0"/>
              <a:t> == Equal to</a:t>
            </a:r>
            <a:endParaRPr lang="en-US" sz="2400" dirty="0"/>
          </a:p>
          <a:p>
            <a:r>
              <a:rPr lang="en-US" sz="2400" dirty="0" smtClean="0"/>
              <a:t> != Not Equal to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442" y="2033020"/>
            <a:ext cx="4334120" cy="272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2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524" y="1069621"/>
            <a:ext cx="4724378" cy="55011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9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8231" y="618590"/>
            <a:ext cx="883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Demonstration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8231" y="151653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Here, If statement  used to check whether number is equal to 15 or not.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594" y="2048639"/>
            <a:ext cx="3696237" cy="438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4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527</Words>
  <Application>Microsoft Office PowerPoint</Application>
  <PresentationFormat>Widescreen</PresentationFormat>
  <Paragraphs>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PowerPoint Presentation</vt:lpstr>
      <vt:lpstr>Recall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check whether number is equal to 15 or not Coding</vt:lpstr>
      <vt:lpstr>How Does the if statement work? </vt:lpstr>
      <vt:lpstr>Demonstration-To Build condition evaluation using comparison operations </vt:lpstr>
      <vt:lpstr>To get nectar if hidden underneath the cloud Coding</vt:lpstr>
      <vt:lpstr>Demonstration</vt:lpstr>
      <vt:lpstr>Checking Greater, Smaller or Equal Coding</vt:lpstr>
      <vt:lpstr>Demonstration</vt:lpstr>
      <vt:lpstr>To Pick Corn or Lettuce or Pumpkin if available Coding</vt:lpstr>
      <vt:lpstr>PowerPoint Presentation</vt:lpstr>
      <vt:lpstr>Next Session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Sunanda</dc:creator>
  <cp:lastModifiedBy>Sunanda</cp:lastModifiedBy>
  <cp:revision>66</cp:revision>
  <dcterms:created xsi:type="dcterms:W3CDTF">2020-10-09T16:08:03Z</dcterms:created>
  <dcterms:modified xsi:type="dcterms:W3CDTF">2020-10-19T13:09:14Z</dcterms:modified>
</cp:coreProperties>
</file>