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57" r:id="rId4"/>
    <p:sldId id="258" r:id="rId5"/>
    <p:sldId id="259" r:id="rId6"/>
    <p:sldId id="260" r:id="rId7"/>
    <p:sldId id="275" r:id="rId8"/>
    <p:sldId id="262" r:id="rId9"/>
    <p:sldId id="272" r:id="rId10"/>
    <p:sldId id="264" r:id="rId11"/>
    <p:sldId id="265" r:id="rId12"/>
    <p:sldId id="266" r:id="rId13"/>
    <p:sldId id="267" r:id="rId14"/>
    <p:sldId id="273" r:id="rId15"/>
    <p:sldId id="274" r:id="rId16"/>
    <p:sldId id="268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9FA8-9796-451A-BA48-14427D07447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B300-CB78-4666-AC80-0DE5CA32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1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9FA8-9796-451A-BA48-14427D07447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B300-CB78-4666-AC80-0DE5CA32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9FA8-9796-451A-BA48-14427D07447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B300-CB78-4666-AC80-0DE5CA32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2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9FA8-9796-451A-BA48-14427D07447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B300-CB78-4666-AC80-0DE5CA32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1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9FA8-9796-451A-BA48-14427D07447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B300-CB78-4666-AC80-0DE5CA32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8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9FA8-9796-451A-BA48-14427D07447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B300-CB78-4666-AC80-0DE5CA32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7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9FA8-9796-451A-BA48-14427D07447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B300-CB78-4666-AC80-0DE5CA32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1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9FA8-9796-451A-BA48-14427D07447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B300-CB78-4666-AC80-0DE5CA32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1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9FA8-9796-451A-BA48-14427D07447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B300-CB78-4666-AC80-0DE5CA32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4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9FA8-9796-451A-BA48-14427D07447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B300-CB78-4666-AC80-0DE5CA32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4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9FA8-9796-451A-BA48-14427D07447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B300-CB78-4666-AC80-0DE5CA32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5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F9FA8-9796-451A-BA48-14427D07447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DB300-CB78-4666-AC80-0DE5CA32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5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A960C66-D5F9-46ED-A30F-5F7D83A54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9499" y="3290778"/>
            <a:ext cx="4973001" cy="693516"/>
          </a:xfrm>
        </p:spPr>
        <p:txBody>
          <a:bodyPr>
            <a:normAutofit/>
          </a:bodyPr>
          <a:lstStyle/>
          <a:p>
            <a:r>
              <a:rPr lang="en-US" sz="3200" dirty="0"/>
              <a:t>BLOCK CODING DEVELOPER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50ADE76-225C-4555-B52C-FA3659C503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23" y="1450307"/>
            <a:ext cx="3838354" cy="1617186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D46DB198-8213-43E1-A7C9-9517492B9A1F}"/>
              </a:ext>
            </a:extLst>
          </p:cNvPr>
          <p:cNvSpPr txBox="1">
            <a:spLocks/>
          </p:cNvSpPr>
          <p:nvPr/>
        </p:nvSpPr>
        <p:spPr>
          <a:xfrm>
            <a:off x="3609498" y="4207579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Session </a:t>
            </a:r>
            <a:r>
              <a:rPr lang="en-US" sz="3200" dirty="0" smtClean="0"/>
              <a:t>9</a:t>
            </a:r>
            <a:endParaRPr lang="en-US" sz="320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9300AA4B-EAE8-4A20-98BE-9DCEBE9CA48B}"/>
              </a:ext>
            </a:extLst>
          </p:cNvPr>
          <p:cNvSpPr txBox="1">
            <a:spLocks/>
          </p:cNvSpPr>
          <p:nvPr/>
        </p:nvSpPr>
        <p:spPr>
          <a:xfrm>
            <a:off x="3609497" y="5124380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If – Else Conditionals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791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1" y="711375"/>
            <a:ext cx="6129270" cy="639427"/>
          </a:xfrm>
        </p:spPr>
        <p:txBody>
          <a:bodyPr>
            <a:normAutofit/>
          </a:bodyPr>
          <a:lstStyle/>
          <a:p>
            <a:pPr marL="0" indent="0"/>
            <a:r>
              <a:rPr lang="en-US" sz="3200" dirty="0" smtClean="0"/>
              <a:t>Common Error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501" y="1350802"/>
            <a:ext cx="10515600" cy="46958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• When you want to test if the value of a variable is in a range.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if (0 &lt; temperature &lt; 100)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{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state = “LIQUID”;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                     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WRONG!!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if (0 &lt; temperature &amp;&amp; temperature &lt; 100)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{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state = “LIQUID”;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}                         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Correct !!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62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38" y="428336"/>
            <a:ext cx="4661079" cy="62654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Dangling else Problem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8" y="1409095"/>
            <a:ext cx="10515600" cy="5383369"/>
          </a:xfrm>
        </p:spPr>
        <p:txBody>
          <a:bodyPr/>
          <a:lstStyle/>
          <a:p>
            <a:r>
              <a:rPr lang="en-US" dirty="0" smtClean="0"/>
              <a:t>When an if statement is nested inside the then clause of another if statement, the else clause is paired with the closest if statement without an else clause.</a:t>
            </a:r>
          </a:p>
          <a:p>
            <a:pPr marL="0" indent="0">
              <a:buNone/>
            </a:pPr>
            <a:r>
              <a:rPr lang="en-US" dirty="0" smtClean="0"/>
              <a:t>    if (x &gt; 0)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(y &gt; 0)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color = “red”; </a:t>
            </a:r>
          </a:p>
          <a:p>
            <a:pPr marL="0" indent="0">
              <a:buNone/>
            </a:pPr>
            <a:r>
              <a:rPr lang="en-US" dirty="0" smtClean="0"/>
              <a:t>  else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color = “blue”;                            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56845" y="3837904"/>
            <a:ext cx="132652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56845" y="4878946"/>
            <a:ext cx="132652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83369" y="3857223"/>
            <a:ext cx="0" cy="1021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83369" y="4285446"/>
            <a:ext cx="7126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96000" y="4100780"/>
            <a:ext cx="240739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Misleading  Indentation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98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260" y="777250"/>
            <a:ext cx="5536842" cy="510638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Dangling else Problem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56527" cy="4214567"/>
          </a:xfrm>
        </p:spPr>
        <p:txBody>
          <a:bodyPr/>
          <a:lstStyle/>
          <a:p>
            <a:r>
              <a:rPr lang="en-US" dirty="0" smtClean="0"/>
              <a:t>In reality it is: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(x &gt; 0)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if (y &gt; 0)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color = “red”;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else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color = “blue”;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819" y="1825625"/>
            <a:ext cx="3725028" cy="3336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61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577" y="748531"/>
            <a:ext cx="11797048" cy="484880"/>
          </a:xfrm>
        </p:spPr>
        <p:txBody>
          <a:bodyPr>
            <a:noAutofit/>
          </a:bodyPr>
          <a:lstStyle/>
          <a:p>
            <a:r>
              <a:rPr lang="en-US" sz="3200" dirty="0" smtClean="0"/>
              <a:t>Demonstration- Build condition evaluation using comparison operations 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55" y="1647092"/>
            <a:ext cx="10662465" cy="467503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7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61079" cy="523517"/>
          </a:xfrm>
        </p:spPr>
        <p:txBody>
          <a:bodyPr>
            <a:noAutofit/>
          </a:bodyPr>
          <a:lstStyle/>
          <a:p>
            <a:r>
              <a:rPr lang="en-US" sz="3200" dirty="0" smtClean="0"/>
              <a:t>Demonstration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92" y="2343385"/>
            <a:ext cx="4034932" cy="345210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156" y="2362002"/>
            <a:ext cx="3006683" cy="35763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385181"/>
            <a:ext cx="6517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Each plant will have either one corn or one lettuce</a:t>
            </a:r>
            <a:r>
              <a:rPr lang="en-US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87" y="2362002"/>
            <a:ext cx="3483413" cy="301584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696237" y="3889420"/>
            <a:ext cx="913472" cy="20606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7778839" y="3992451"/>
            <a:ext cx="929748" cy="25757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53384" y="362311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78839" y="368525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96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408054" cy="67806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Demonstration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72" y="1958223"/>
            <a:ext cx="4532290" cy="431463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272" y="1958223"/>
            <a:ext cx="3943804" cy="46903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9363" y="1327829"/>
            <a:ext cx="10492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Each plant will have either one piece of corn, one head of lettuce, or one pumpkin.</a:t>
            </a:r>
          </a:p>
        </p:txBody>
      </p:sp>
    </p:spTree>
    <p:extLst>
      <p:ext uri="{BB962C8B-B14F-4D97-AF65-F5344CB8AC3E}">
        <p14:creationId xmlns:p14="http://schemas.microsoft.com/office/powerpoint/2010/main" val="3175671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5948966" cy="526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Summary</a:t>
            </a:r>
          </a:p>
          <a:p>
            <a:pPr marL="0" indent="0">
              <a:buNone/>
            </a:pPr>
            <a:endParaRPr lang="en-US" sz="3200" dirty="0" smtClean="0"/>
          </a:p>
          <a:p>
            <a:pPr marL="342900" indent="-342900"/>
            <a:r>
              <a:rPr lang="en-US" sz="2400" dirty="0"/>
              <a:t>Using if-else conditional statements.</a:t>
            </a:r>
          </a:p>
          <a:p>
            <a:pPr marL="342900" indent="-342900"/>
            <a:r>
              <a:rPr lang="en-US" sz="2400" dirty="0"/>
              <a:t>Use Conditional statements &amp; its evaluation based on different input values.</a:t>
            </a:r>
          </a:p>
          <a:p>
            <a:pPr marL="342900" indent="-342900"/>
            <a:r>
              <a:rPr lang="en-US" sz="2400" dirty="0"/>
              <a:t>Build condition evaluation using comparison operations.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836" y="1264387"/>
            <a:ext cx="4212336" cy="420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36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259" y="720661"/>
            <a:ext cx="2973946" cy="587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Next Session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227" y="1632442"/>
            <a:ext cx="7301249" cy="4227445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200" dirty="0" smtClean="0"/>
              <a:t>Generic Custom Behaviors</a:t>
            </a:r>
          </a:p>
          <a:p>
            <a:pPr marL="342900" indent="-342900"/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Generic </a:t>
            </a:r>
            <a:r>
              <a:rPr lang="en-US" sz="2400" dirty="0"/>
              <a:t>Custom behaviors.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Learn to apply generic custom behaviors across sprite.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Activity- Apply generic custom behaviors across sprite.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Code custom behaviors across sprites.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476" y="1308573"/>
            <a:ext cx="4159877" cy="364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2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24" y="674219"/>
            <a:ext cx="3682285" cy="587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Recall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564" y="1477897"/>
            <a:ext cx="5343659" cy="3944110"/>
          </a:xfrm>
        </p:spPr>
        <p:txBody>
          <a:bodyPr/>
          <a:lstStyle/>
          <a:p>
            <a:r>
              <a:rPr lang="en-US" sz="3200" dirty="0"/>
              <a:t>What we have learnt in last session</a:t>
            </a:r>
          </a:p>
          <a:p>
            <a:r>
              <a:rPr lang="en-US" sz="3200" dirty="0"/>
              <a:t>What challenges you are facing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427" y="1477897"/>
            <a:ext cx="5258753" cy="285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3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914" y="811371"/>
            <a:ext cx="7379594" cy="4572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If – Else Conditionals</a:t>
            </a:r>
          </a:p>
          <a:p>
            <a:pPr algn="l"/>
            <a:endParaRPr lang="en-US" sz="3200" dirty="0"/>
          </a:p>
          <a:p>
            <a:pPr algn="l"/>
            <a:r>
              <a:rPr lang="en-US" sz="2800" dirty="0" smtClean="0"/>
              <a:t>We Will Learn Today: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If-else Conditionals.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Using if-else conditional statements.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 Conditional statements &amp; its evaluation based on different input values.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Build condition evaluation using comparison operations.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78" y="1762663"/>
            <a:ext cx="3928056" cy="295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2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1038199"/>
            <a:ext cx="5639873" cy="330334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if-else Statement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we want to choose between two alternative, we use the if-else statement: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 (Boolean_expression)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statement 1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else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statement 2 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If the Boolean_expression evaluates to “true”, then statement1 is executed.</a:t>
            </a:r>
          </a:p>
          <a:p>
            <a:r>
              <a:rPr lang="en-US" sz="2400" dirty="0" smtClean="0"/>
              <a:t>If the Boolean_expression evaluates to “false”, then statement2 is executed.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380" y="2315369"/>
            <a:ext cx="3519420" cy="219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9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864" y="1110926"/>
            <a:ext cx="7366714" cy="549458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8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6270939" cy="61366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Demonstration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869" y="1621750"/>
            <a:ext cx="3503561" cy="457965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38199" y="1160085"/>
            <a:ext cx="5429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If-else Statement used to find the forecast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016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3" y="378004"/>
            <a:ext cx="3763314" cy="381850"/>
          </a:xfrm>
        </p:spPr>
        <p:txBody>
          <a:bodyPr>
            <a:noAutofit/>
          </a:bodyPr>
          <a:lstStyle/>
          <a:p>
            <a:pPr marL="0" indent="0"/>
            <a:r>
              <a:rPr lang="en-US" sz="3200" dirty="0" smtClean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683" y="1184856"/>
            <a:ext cx="8592892" cy="566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If-else </a:t>
            </a:r>
            <a:r>
              <a:rPr lang="en-US" sz="3200" dirty="0" smtClean="0"/>
              <a:t>Coding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231" y="1934254"/>
            <a:ext cx="5794420" cy="408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3" y="378004"/>
            <a:ext cx="3763314" cy="381850"/>
          </a:xfrm>
        </p:spPr>
        <p:txBody>
          <a:bodyPr>
            <a:noAutofit/>
          </a:bodyPr>
          <a:lstStyle/>
          <a:p>
            <a:pPr marL="0" indent="0"/>
            <a:r>
              <a:rPr lang="en-US" sz="3200" dirty="0" smtClean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683" y="1184856"/>
            <a:ext cx="8592892" cy="5666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/>
              <a:t>If-else Statement used to check whether red color code is 255 or not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019" y="1751527"/>
            <a:ext cx="3593112" cy="465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42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076" y="1004552"/>
            <a:ext cx="10515600" cy="512089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check whether red color code is 255 or </a:t>
            </a:r>
            <a:r>
              <a:rPr lang="en-US" dirty="0" smtClean="0"/>
              <a:t>not Coding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156" y="1805873"/>
            <a:ext cx="8639148" cy="431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2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408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PowerPoint Presentation</vt:lpstr>
      <vt:lpstr>Recall</vt:lpstr>
      <vt:lpstr>PowerPoint Presentation</vt:lpstr>
      <vt:lpstr>The if-else Statement</vt:lpstr>
      <vt:lpstr>PowerPoint Presentation</vt:lpstr>
      <vt:lpstr>Demonstration</vt:lpstr>
      <vt:lpstr>Demonstration</vt:lpstr>
      <vt:lpstr>Demonstration</vt:lpstr>
      <vt:lpstr>PowerPoint Presentation</vt:lpstr>
      <vt:lpstr>Common Error 1 </vt:lpstr>
      <vt:lpstr>The Dangling else Problem </vt:lpstr>
      <vt:lpstr>The Dangling else Problem </vt:lpstr>
      <vt:lpstr>Demonstration- Build condition evaluation using comparison operations </vt:lpstr>
      <vt:lpstr>Demonstration</vt:lpstr>
      <vt:lpstr>Demonstration</vt:lpstr>
      <vt:lpstr>PowerPoint Presentation</vt:lpstr>
      <vt:lpstr>Next Session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Sunanda</dc:creator>
  <cp:lastModifiedBy>Sunanda</cp:lastModifiedBy>
  <cp:revision>52</cp:revision>
  <dcterms:created xsi:type="dcterms:W3CDTF">2020-10-09T18:12:34Z</dcterms:created>
  <dcterms:modified xsi:type="dcterms:W3CDTF">2020-10-19T13:12:51Z</dcterms:modified>
</cp:coreProperties>
</file>