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6" r:id="rId4"/>
    <p:sldId id="262" r:id="rId5"/>
    <p:sldId id="269" r:id="rId6"/>
    <p:sldId id="271" r:id="rId7"/>
    <p:sldId id="272" r:id="rId8"/>
    <p:sldId id="273" r:id="rId9"/>
    <p:sldId id="276" r:id="rId10"/>
    <p:sldId id="274" r:id="rId11"/>
    <p:sldId id="275" r:id="rId12"/>
    <p:sldId id="277" r:id="rId13"/>
    <p:sldId id="257" r:id="rId14"/>
    <p:sldId id="258" r:id="rId15"/>
    <p:sldId id="259" r:id="rId16"/>
    <p:sldId id="260" r:id="rId17"/>
    <p:sldId id="261" r:id="rId18"/>
    <p:sldId id="264" r:id="rId19"/>
    <p:sldId id="265" r:id="rId20"/>
    <p:sldId id="266" r:id="rId21"/>
    <p:sldId id="263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2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8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5081-8303-46D8-B6AD-23C3B051C521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47C4-2E7B-490F-AD3B-578B88D0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10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Generic Custom Behaviors</a:t>
            </a:r>
          </a:p>
        </p:txBody>
      </p:sp>
    </p:spTree>
    <p:extLst>
      <p:ext uri="{BB962C8B-B14F-4D97-AF65-F5344CB8AC3E}">
        <p14:creationId xmlns:p14="http://schemas.microsoft.com/office/powerpoint/2010/main" val="10838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" y="581106"/>
            <a:ext cx="12101848" cy="627689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  Demonstration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     Here, Custom Behavior for the rocket is created “flying”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89" y="2118488"/>
            <a:ext cx="3737537" cy="4313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8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2" y="581106"/>
            <a:ext cx="7713372" cy="613669"/>
          </a:xfrm>
        </p:spPr>
        <p:txBody>
          <a:bodyPr>
            <a:normAutofit/>
          </a:bodyPr>
          <a:lstStyle/>
          <a:p>
            <a:r>
              <a:rPr lang="en-US" sz="3200" dirty="0"/>
              <a:t>Flying Behavior 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84" y="1510031"/>
            <a:ext cx="5154779" cy="45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712856"/>
            <a:ext cx="6322454" cy="600790"/>
          </a:xfrm>
        </p:spPr>
        <p:txBody>
          <a:bodyPr>
            <a:normAutofit/>
          </a:bodyPr>
          <a:lstStyle/>
          <a:p>
            <a:r>
              <a:rPr lang="en-US" sz="3200" dirty="0"/>
              <a:t>Custom Behavior –Flying Created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986" y="1448263"/>
            <a:ext cx="7769515" cy="39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0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55" y="682581"/>
            <a:ext cx="7835184" cy="579550"/>
          </a:xfrm>
        </p:spPr>
        <p:txBody>
          <a:bodyPr>
            <a:normAutofit/>
          </a:bodyPr>
          <a:lstStyle/>
          <a:p>
            <a:r>
              <a:rPr lang="en-US" sz="3200" dirty="0"/>
              <a:t>Demonstration: Air Plane Catching Gold Coins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35" y="1414966"/>
            <a:ext cx="10058400" cy="46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7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6068"/>
            <a:ext cx="10515600" cy="4904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6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9475"/>
            <a:ext cx="10445211" cy="495632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9854"/>
            <a:ext cx="10515600" cy="54171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 Screen 1: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44" y="759854"/>
            <a:ext cx="3839111" cy="5731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32"/>
            <a:ext cx="10515600" cy="54042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 Screen 2: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023" y="965916"/>
            <a:ext cx="3781953" cy="5563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2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30" y="549797"/>
            <a:ext cx="6734578" cy="412124"/>
          </a:xfrm>
        </p:spPr>
        <p:txBody>
          <a:bodyPr>
            <a:noAutofit/>
          </a:bodyPr>
          <a:lstStyle/>
          <a:p>
            <a:r>
              <a:rPr lang="en-US" sz="3200" dirty="0"/>
              <a:t>Demonstration: Soccer Player Game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0" y="1342735"/>
            <a:ext cx="11044237" cy="50023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1065"/>
            <a:ext cx="10727028" cy="55458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Blocks-&gt;Behaviors code used: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09" y="1144823"/>
            <a:ext cx="7173326" cy="5572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1340"/>
            <a:ext cx="2085304" cy="716700"/>
          </a:xfrm>
        </p:spPr>
        <p:txBody>
          <a:bodyPr>
            <a:normAutofit/>
          </a:bodyPr>
          <a:lstStyle/>
          <a:p>
            <a:r>
              <a:rPr lang="en-US" sz="3200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5343659" cy="3055468"/>
          </a:xfrm>
        </p:spPr>
        <p:txBody>
          <a:bodyPr/>
          <a:lstStyle/>
          <a:p>
            <a:r>
              <a:rPr lang="en-US" sz="3200" dirty="0"/>
              <a:t>What we have learnt in last session</a:t>
            </a:r>
          </a:p>
          <a:p>
            <a:r>
              <a:rPr lang="en-US" sz="3200" dirty="0"/>
              <a:t>What challenges you are facing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55" y="1825625"/>
            <a:ext cx="3736281" cy="2813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-1588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75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32"/>
            <a:ext cx="10515600" cy="54042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 Screen: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80" y="867290"/>
            <a:ext cx="3865285" cy="5887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9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3" y="777250"/>
            <a:ext cx="6425485" cy="549274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3" y="1709715"/>
            <a:ext cx="6683062" cy="3235772"/>
          </a:xfrm>
        </p:spPr>
        <p:txBody>
          <a:bodyPr/>
          <a:lstStyle/>
          <a:p>
            <a:r>
              <a:rPr lang="en-US" dirty="0"/>
              <a:t>Apply generic custom behaviors across sprite.</a:t>
            </a:r>
          </a:p>
          <a:p>
            <a:r>
              <a:rPr lang="en-US" dirty="0"/>
              <a:t>Code custom behaviors across sprites.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21" y="993931"/>
            <a:ext cx="4212336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17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8521" y="1395436"/>
            <a:ext cx="3643647" cy="20045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Thank You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Happy Coding!!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13" y="3502591"/>
            <a:ext cx="2717443" cy="26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611" y="581105"/>
            <a:ext cx="7134896" cy="4828021"/>
          </a:xfrm>
        </p:spPr>
        <p:txBody>
          <a:bodyPr/>
          <a:lstStyle/>
          <a:p>
            <a:pPr algn="l"/>
            <a:r>
              <a:rPr lang="en-US" sz="3200" dirty="0"/>
              <a:t>Generic Custom Behaviors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We will learn Today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Understanding Generic Custom behaviors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Apply generic custom behaviors across sprite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Code custom behaviors across sprites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76" y="1308573"/>
            <a:ext cx="4159877" cy="36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03" y="660732"/>
            <a:ext cx="7172459" cy="613669"/>
          </a:xfrm>
        </p:spPr>
        <p:txBody>
          <a:bodyPr>
            <a:normAutofit/>
          </a:bodyPr>
          <a:lstStyle/>
          <a:p>
            <a:r>
              <a:rPr lang="en-US" sz="3200" dirty="0"/>
              <a:t>Generic Custom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03" y="1506828"/>
            <a:ext cx="6265061" cy="4893972"/>
          </a:xfrm>
        </p:spPr>
        <p:txBody>
          <a:bodyPr/>
          <a:lstStyle/>
          <a:p>
            <a:r>
              <a:rPr lang="en-US" sz="2400" dirty="0"/>
              <a:t>Behaviors can be created for any kind of object, and you can create custom actions and conditions associated to your new behavior.</a:t>
            </a:r>
          </a:p>
          <a:p>
            <a:r>
              <a:rPr lang="en-US" sz="2400" dirty="0"/>
              <a:t>Behaviors, as well as extensions, can be shared between projects. You can </a:t>
            </a:r>
            <a:r>
              <a:rPr lang="en-US" sz="2400" b="1" dirty="0"/>
              <a:t>export and import</a:t>
            </a:r>
            <a:r>
              <a:rPr lang="en-US" sz="2400" dirty="0"/>
              <a:t> them in a few clicks.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67" y="1659628"/>
            <a:ext cx="5295533" cy="3173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580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55" y="1159098"/>
            <a:ext cx="6721699" cy="4945487"/>
          </a:xfrm>
        </p:spPr>
        <p:txBody>
          <a:bodyPr/>
          <a:lstStyle/>
          <a:p>
            <a:r>
              <a:rPr lang="en-US" sz="2400" dirty="0"/>
              <a:t>If your behavior is generic and reusable in multiple games, you can even submit it to be integrated in the growing list of custom behaviors shared by the community.</a:t>
            </a:r>
          </a:p>
          <a:p>
            <a:r>
              <a:rPr lang="en-US" sz="2400" dirty="0"/>
              <a:t>Create your game by assembling behaviors - perfect for fast prototyping</a:t>
            </a:r>
          </a:p>
          <a:p>
            <a:r>
              <a:rPr lang="en-US" sz="2400" dirty="0"/>
              <a:t>Progressively create custom behaviors for objects in your game - ideal for large games and keeping simple events.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62" y="2017152"/>
            <a:ext cx="4670738" cy="2861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03" y="803008"/>
            <a:ext cx="7870718" cy="536396"/>
          </a:xfrm>
        </p:spPr>
        <p:txBody>
          <a:bodyPr>
            <a:noAutofit/>
          </a:bodyPr>
          <a:lstStyle/>
          <a:p>
            <a:r>
              <a:rPr lang="en-US" sz="3200" dirty="0"/>
              <a:t>Demonstration –To Create Custom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03" y="1493950"/>
            <a:ext cx="10508087" cy="470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Sprite Lab, We Can Create Custom behavior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21" y="1339404"/>
            <a:ext cx="3972479" cy="53728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199290" y="1893194"/>
            <a:ext cx="2253803" cy="231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1" y="875763"/>
            <a:ext cx="11616742" cy="5275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 Click of “ Create Behavior” Button, we can create our own behavior.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80" y="1595746"/>
            <a:ext cx="8213781" cy="4850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8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91" y="618186"/>
            <a:ext cx="10515600" cy="5558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Create Behavior of the Sun, so that it shrinks to -1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23" y="1510361"/>
            <a:ext cx="4468411" cy="4320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4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6" y="927304"/>
            <a:ext cx="6695941" cy="462083"/>
          </a:xfrm>
        </p:spPr>
        <p:txBody>
          <a:bodyPr>
            <a:noAutofit/>
          </a:bodyPr>
          <a:lstStyle/>
          <a:p>
            <a:r>
              <a:rPr lang="en-US" sz="3200" dirty="0"/>
              <a:t>Shrinking Behavior 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23" y="1735584"/>
            <a:ext cx="5675025" cy="37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278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Recall</vt:lpstr>
      <vt:lpstr>PowerPoint Presentation</vt:lpstr>
      <vt:lpstr>Generic Custom Behaviors</vt:lpstr>
      <vt:lpstr>PowerPoint Presentation</vt:lpstr>
      <vt:lpstr>Demonstration –To Create Custom Behavior</vt:lpstr>
      <vt:lpstr>PowerPoint Presentation</vt:lpstr>
      <vt:lpstr>PowerPoint Presentation</vt:lpstr>
      <vt:lpstr>Shrinking Behavior Coding</vt:lpstr>
      <vt:lpstr>PowerPoint Presentation</vt:lpstr>
      <vt:lpstr>Flying Behavior Coding</vt:lpstr>
      <vt:lpstr>Custom Behavior –Flying Created</vt:lpstr>
      <vt:lpstr>Demonstration: Air Plane Catching Gold Coins</vt:lpstr>
      <vt:lpstr>PowerPoint Presentation</vt:lpstr>
      <vt:lpstr>PowerPoint Presentation</vt:lpstr>
      <vt:lpstr>PowerPoint Presentation</vt:lpstr>
      <vt:lpstr>PowerPoint Presentation</vt:lpstr>
      <vt:lpstr>Demonstration: Soccer Player Game </vt:lpstr>
      <vt:lpstr>PowerPoint Presentation</vt:lpstr>
      <vt:lpstr>PowerPoint Presentation</vt:lpstr>
      <vt:lpstr>Summary</vt:lpstr>
      <vt:lpstr>   Thank You  Happy Coding!!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</dc:creator>
  <cp:lastModifiedBy>Sunanda Naik</cp:lastModifiedBy>
  <cp:revision>46</cp:revision>
  <dcterms:created xsi:type="dcterms:W3CDTF">2020-10-09T19:59:05Z</dcterms:created>
  <dcterms:modified xsi:type="dcterms:W3CDTF">2021-01-30T17:48:59Z</dcterms:modified>
</cp:coreProperties>
</file>