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77" r:id="rId4"/>
    <p:sldId id="292" r:id="rId5"/>
    <p:sldId id="293" r:id="rId6"/>
    <p:sldId id="295" r:id="rId7"/>
    <p:sldId id="282" r:id="rId8"/>
    <p:sldId id="283" r:id="rId9"/>
    <p:sldId id="284" r:id="rId10"/>
    <p:sldId id="285" r:id="rId11"/>
    <p:sldId id="286" r:id="rId12"/>
    <p:sldId id="288" r:id="rId13"/>
    <p:sldId id="289" r:id="rId14"/>
    <p:sldId id="291" r:id="rId15"/>
    <p:sldId id="29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6/16Th4tq3dHAZWIrp4M5Q==" hashData="QA4mN2KK0R0ciuIuyi3WJDuC6bWA/QSGWGkgURdzYdQpX1l4T0oqTHUYMEjh8TVxZB7UbuxSqH7qX2qxNgNO/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F9F-1E24-4962-B6C7-D83575C2BA2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F655-A907-4C81-B68B-C1A1CF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8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BEB-C603-44BE-A9CE-D5322648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5A58-9C3C-4563-A2C6-81380D9F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5C14-63E7-4044-9149-08362B3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8CC3-5BF7-4FDC-876D-7334160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D48E-47B2-4610-9C2C-9F2A72F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4C2-8F66-4895-B2CE-7F6CDC5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3E-681E-4068-92FC-719F532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6C-49AC-4CF7-A782-3C01887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BF7A-6A52-4804-9EC9-DF77917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FE58-1EC1-4C3B-87B9-D34D9C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B389-8B15-4C4E-ACC4-5E29D0CD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3C88-2241-498B-B6C2-721A71A2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4152-9B50-4B32-A1E6-F95BDD93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538A-8FAF-4797-BCF7-922832F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0A11-4942-4527-AB36-038BFDB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B60-6303-44C2-B426-5FB314E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9B5E-E7A6-4611-BF0D-00ACBB5A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024-BBFE-4921-A821-83342DEE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3ADD-CF1C-4096-BC93-B087FE1D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A1DD-8E0D-4B4D-9B49-01C5918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F65-763C-4DC9-8FAB-E96ADF2E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EEB-1461-40FE-8550-6182522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6A7D-D276-473F-9501-897B4F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AFA-0021-48A4-9BA2-F6DC19D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76DC-B984-4437-B94B-6E35ABC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EF-1DAE-4FF7-8074-10D77E4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40E-2503-4D04-8FBB-11B1A537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E829-899D-498C-A943-7C87AE01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DB27-EDB3-4883-A8E6-00D967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2EBC-C1D4-43B6-AF08-8E4CFDA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AB3-F0E4-49FA-A6D9-8679CAF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3AA-822F-4E87-B21D-22A9FE5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181D-5FDA-41F0-8CC1-4EEB8693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93A-BDC6-40AF-AD81-D20BEDAA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6CA0-7EB3-400E-ABCD-1C779450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1EE13-AAB2-484B-90C4-3A496DB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2A4E-40DE-454A-8012-D577FE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589A-5C35-4224-85BF-DE19BA9A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868F-AD39-4F16-98BD-57D6BA83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041-B8EF-447E-8550-D0B81F5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00DB-153D-4083-96B9-9A3869F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AB8-95BD-49EF-8D01-C816A2C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C8D7-1024-42A8-943A-99159C6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E45E-E7F3-46D3-8CCA-FC2EBD9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7814-B701-4847-90D0-BA9F804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64BB-A0CF-4043-BA3D-5726D4E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7B1-913B-4AD6-AE15-C5106E78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446-33E0-4E35-AB92-6DE631C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16A1-9E3F-4235-BB12-F48E36F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52DD-1C36-4B70-8E2F-BB5B4CF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1DE8-2AC8-4172-8EDC-DBE6478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E5F0-74E2-4CE4-8F76-5558CC0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5FD-814E-41CC-8752-B0C3A4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82F9-53C1-4AD3-A722-CF76FE5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7FB1-2F54-4E63-9C0E-923DC0DA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3D9E-1BD7-4ECF-9A8B-F52F90A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2E84-68AA-4CE6-8E34-8B505FB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721B-9B8B-4E6B-8103-9621941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21311-CCAA-4E40-9C03-BBB66A9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C6A1-1C16-482D-B6E5-D5B7036A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9765-1C68-46AB-9421-0B57117D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8DA8-270E-4A6F-95B6-AA768126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DF91-2699-4B15-B2CA-2B1AFD2A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SCRATCH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21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5302683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Decision making with codes -1 </a:t>
            </a:r>
          </a:p>
        </p:txBody>
      </p:sp>
    </p:spTree>
    <p:extLst>
      <p:ext uri="{BB962C8B-B14F-4D97-AF65-F5344CB8AC3E}">
        <p14:creationId xmlns:p14="http://schemas.microsoft.com/office/powerpoint/2010/main" val="218808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en-US" sz="3200" dirty="0"/>
              <a:t>Demonstration…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Let’s create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An If Statement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Loop forever</a:t>
            </a:r>
          </a:p>
          <a:p>
            <a:pPr eaLnBrk="1" hangingPunct="1">
              <a:defRPr/>
            </a:pPr>
            <a:r>
              <a:rPr lang="en-US" altLang="en-US" dirty="0"/>
              <a:t>Create an If Statement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If Key (Down arrow) pressed ?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Change x by -10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A27E80-C871-4266-9C91-F56996B71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96" y="1825625"/>
            <a:ext cx="4290665" cy="361246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760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9005AA-ED0E-46DA-9403-2CDC2BDF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45" y="1825625"/>
            <a:ext cx="3877216" cy="456311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A4AEBD6-7ABD-46B0-977E-310A73E590E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/>
              <a:t>If Statement Practice…</a:t>
            </a:r>
            <a:endParaRPr lang="en-US" alt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E2300E-D7AB-49A1-B36F-606D2BB8FBB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Use blocks to create a IF program</a:t>
            </a:r>
          </a:p>
        </p:txBody>
      </p:sp>
    </p:spTree>
    <p:extLst>
      <p:ext uri="{BB962C8B-B14F-4D97-AF65-F5344CB8AC3E}">
        <p14:creationId xmlns:p14="http://schemas.microsoft.com/office/powerpoint/2010/main" val="289860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dirty="0"/>
              <a:t>If Else Statement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( you are 11 )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	raise your hand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Else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	stand up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2" name="Picture 2" descr="Code.org Tool Documentation">
            <a:extLst>
              <a:ext uri="{FF2B5EF4-FFF2-40B4-BE49-F238E27FC236}">
                <a16:creationId xmlns:a16="http://schemas.microsoft.com/office/drawing/2014/main" id="{F4FA3D91-27D8-4345-95D7-EFF30F1DB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78640"/>
            <a:ext cx="5207889" cy="31007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32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dirty="0"/>
              <a:t>If Else Statement Practice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forever</a:t>
            </a:r>
          </a:p>
          <a:p>
            <a:pPr eaLnBrk="1" hangingPunct="1"/>
            <a:r>
              <a:rPr lang="en-US" altLang="en-US"/>
              <a:t>If the mouse is clicked</a:t>
            </a:r>
          </a:p>
          <a:p>
            <a:pPr lvl="1" eaLnBrk="1" hangingPunct="1"/>
            <a:r>
              <a:rPr lang="en-US" altLang="en-US"/>
              <a:t>Move 10 steps</a:t>
            </a:r>
          </a:p>
          <a:p>
            <a:pPr eaLnBrk="1" hangingPunct="1"/>
            <a:r>
              <a:rPr lang="en-US" altLang="en-US"/>
              <a:t>Else</a:t>
            </a:r>
          </a:p>
          <a:p>
            <a:pPr lvl="1" eaLnBrk="1" hangingPunct="1"/>
            <a:r>
              <a:rPr lang="en-US" altLang="en-US"/>
              <a:t>Turn 15 degrees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AC50A5-28B8-4492-B373-DD8CE96DA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54" y="1825625"/>
            <a:ext cx="3758406" cy="353318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97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dirty="0"/>
              <a:t>Now It’s your turn?....</a:t>
            </a:r>
          </a:p>
        </p:txBody>
      </p:sp>
      <p:sp>
        <p:nvSpPr>
          <p:cNvPr id="30723" name="Rectangle 4"/>
          <p:cNvSpPr>
            <a:spLocks noGrp="1"/>
          </p:cNvSpPr>
          <p:nvPr>
            <p:ph type="body" idx="4294967295"/>
          </p:nvPr>
        </p:nvSpPr>
        <p:spPr>
          <a:xfrm>
            <a:off x="838200" y="1825625"/>
            <a:ext cx="4828504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Create an animation using if-else block</a:t>
            </a:r>
          </a:p>
          <a:p>
            <a:pPr eaLnBrk="1" hangingPunct="1"/>
            <a:r>
              <a:rPr lang="en-US" altLang="en-US" dirty="0"/>
              <a:t>Use size or color, or shape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75" y="1983346"/>
            <a:ext cx="4976306" cy="2987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825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23" y="1825625"/>
            <a:ext cx="2448267" cy="449642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123875-A136-4DA0-9E7D-9C6F5FB7878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/>
              <a:t>Now It’s your turn?....</a:t>
            </a:r>
            <a:endParaRPr lang="en-US" altLang="en-US" sz="32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F862B37-7F29-4846-9CEA-B17FBD1846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285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Sample Animation with block programming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559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if statement to change </a:t>
            </a:r>
          </a:p>
          <a:p>
            <a:pPr marL="457200" lvl="1" indent="0">
              <a:buNone/>
            </a:pPr>
            <a:r>
              <a:rPr lang="en-US" dirty="0"/>
              <a:t>directions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conditional coding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Decision making with codes - 2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Conditional coding in apps to create to evaluate outcomes, decision making capabilities.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if-else statement to evaluate outcomes.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Make never ending game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170" name="Picture 2" descr="Illusions d'optique et trompe-l'oeil | Ilusão de ótica, Ilusão óptica,  Ilusao de otica engraçadas">
            <a:extLst>
              <a:ext uri="{FF2B5EF4-FFF2-40B4-BE49-F238E27FC236}">
                <a16:creationId xmlns:a16="http://schemas.microsoft.com/office/drawing/2014/main" id="{67F2C29C-C250-4110-9ACA-012FBBEB763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978" y="1825625"/>
            <a:ext cx="3449822" cy="344982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1340"/>
            <a:ext cx="2085304" cy="716700"/>
          </a:xfrm>
        </p:spPr>
        <p:txBody>
          <a:bodyPr>
            <a:normAutofit/>
          </a:bodyPr>
          <a:lstStyle/>
          <a:p>
            <a:r>
              <a:rPr lang="en-US" sz="3200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785884" cy="3428955"/>
          </a:xfrm>
        </p:spPr>
        <p:txBody>
          <a:bodyPr/>
          <a:lstStyle/>
          <a:p>
            <a:pPr marL="342900" indent="-342900"/>
            <a:r>
              <a:rPr lang="en-US" sz="2400" dirty="0"/>
              <a:t>Understanding Generic Custom behaviors</a:t>
            </a:r>
          </a:p>
          <a:p>
            <a:pPr marL="342900" indent="-342900"/>
            <a:r>
              <a:rPr lang="en-US" sz="2400" dirty="0"/>
              <a:t>Apply generic custom behaviors across sprite</a:t>
            </a:r>
          </a:p>
          <a:p>
            <a:pPr marL="342900" indent="-342900"/>
            <a:r>
              <a:rPr lang="en-US" sz="2400" dirty="0"/>
              <a:t>Code custom behaviors across sprites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7C0-327C-4CBC-BD84-109D98DEF0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2" descr="Character animation GIF - Find on GIFER">
            <a:extLst>
              <a:ext uri="{FF2B5EF4-FFF2-40B4-BE49-F238E27FC236}">
                <a16:creationId xmlns:a16="http://schemas.microsoft.com/office/drawing/2014/main" id="{665B4F40-77A6-4D1E-97B2-BD26B9B39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2" y="1825625"/>
            <a:ext cx="4476308" cy="298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97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making with codes – 1…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9558" cy="3858632"/>
          </a:xfrm>
        </p:spPr>
        <p:txBody>
          <a:bodyPr>
            <a:normAutofit/>
          </a:bodyPr>
          <a:lstStyle/>
          <a:p>
            <a:r>
              <a:rPr lang="en-US" sz="3200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if statement to change </a:t>
            </a:r>
          </a:p>
          <a:p>
            <a:pPr marL="457200" lvl="1" indent="0">
              <a:buNone/>
            </a:pPr>
            <a:r>
              <a:rPr lang="en-US" dirty="0"/>
              <a:t>directions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conditional coding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BFD89-AB52-4F51-B7DA-26A72AB23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678" y="1825625"/>
            <a:ext cx="3142783" cy="297881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3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making with codes – 1…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3559CE-A3B4-4D5B-9F0B-9B7385A9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85884" cy="3428955"/>
          </a:xfrm>
        </p:spPr>
        <p:txBody>
          <a:bodyPr/>
          <a:lstStyle/>
          <a:p>
            <a:r>
              <a:rPr lang="en-US" dirty="0"/>
              <a:t>If 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If you are 12, raise your hand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If you like baseball, stand up</a:t>
            </a:r>
          </a:p>
        </p:txBody>
      </p:sp>
      <p:pic>
        <p:nvPicPr>
          <p:cNvPr id="3074" name="Picture 2" descr="Python If Else Statement: How to Use Conditional Statement">
            <a:extLst>
              <a:ext uri="{FF2B5EF4-FFF2-40B4-BE49-F238E27FC236}">
                <a16:creationId xmlns:a16="http://schemas.microsoft.com/office/drawing/2014/main" id="{9B83440A-AB8F-486F-A504-127E9987A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692" y="1825625"/>
            <a:ext cx="2877769" cy="305976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14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If Statement Programming View…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825625"/>
            <a:ext cx="789904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If ( you are 12)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	raise your hand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If ( you like baseball)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	stand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}</a:t>
            </a:r>
          </a:p>
        </p:txBody>
      </p:sp>
      <p:pic>
        <p:nvPicPr>
          <p:cNvPr id="3" name="Picture 2" descr="Conditionals in Bee">
            <a:extLst>
              <a:ext uri="{FF2B5EF4-FFF2-40B4-BE49-F238E27FC236}">
                <a16:creationId xmlns:a16="http://schemas.microsoft.com/office/drawing/2014/main" id="{D015D83F-01F4-4990-97F1-F71A209C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187" y="1804368"/>
            <a:ext cx="3780539" cy="346426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37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dirty="0"/>
              <a:t>If Statement Scratch View</a:t>
            </a:r>
          </a:p>
        </p:txBody>
      </p:sp>
      <p:sp>
        <p:nvSpPr>
          <p:cNvPr id="20484" name="Content Placehold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If Statement</a:t>
            </a:r>
          </a:p>
          <a:p>
            <a:pPr lvl="1" eaLnBrk="1" hangingPunct="1"/>
            <a:r>
              <a:rPr lang="en-US" altLang="en-US"/>
              <a:t>Located in the Control Menu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 descr="Code.org - Unit 5 Online Professional Learning Course: Conditionals and  Boolean Logic #3">
            <a:extLst>
              <a:ext uri="{FF2B5EF4-FFF2-40B4-BE49-F238E27FC236}">
                <a16:creationId xmlns:a16="http://schemas.microsoft.com/office/drawing/2014/main" id="{AC5D524F-8992-4090-A0EC-A101C754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94" y="1825625"/>
            <a:ext cx="3632067" cy="330037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27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dirty="0"/>
              <a:t>Demonstration…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Let’s create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An If 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Loop forever</a:t>
            </a:r>
          </a:p>
          <a:p>
            <a:pPr eaLnBrk="1" hangingPunct="1"/>
            <a:r>
              <a:rPr lang="en-US" altLang="en-US" dirty="0"/>
              <a:t>Create an If 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If Key (right arrow) pressed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Change x by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82911D-20BB-4698-A0A6-4FFA2A19A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66" y="1825624"/>
            <a:ext cx="4070434" cy="323547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131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dirty="0"/>
              <a:t>If Statement Practice…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Let’s create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An If Statement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Loop forever</a:t>
            </a:r>
          </a:p>
          <a:p>
            <a:pPr eaLnBrk="1" hangingPunct="1">
              <a:defRPr/>
            </a:pPr>
            <a:r>
              <a:rPr lang="en-US" altLang="en-US" dirty="0"/>
              <a:t>Create an If Statement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If Key (left arrow) pressed ?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Change x by -10</a:t>
            </a:r>
          </a:p>
          <a:p>
            <a:pPr marL="0" indent="0">
              <a:buNone/>
              <a:defRPr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F2F668-2EE4-4B3C-9253-03F14B202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86" y="1825625"/>
            <a:ext cx="4542114" cy="339040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82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dirty="0"/>
              <a:t>If Statement Practice…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Let’s create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An If Statement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Loop forever</a:t>
            </a:r>
          </a:p>
          <a:p>
            <a:pPr eaLnBrk="1" hangingPunct="1">
              <a:defRPr/>
            </a:pPr>
            <a:r>
              <a:rPr lang="en-US" altLang="en-US" dirty="0"/>
              <a:t>Create an If Statement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If Key (UP arrow) pressed ?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Change x by -10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5D858E-E61C-4C3D-8EFC-D89EE7A94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84" y="1828855"/>
            <a:ext cx="3987197" cy="336499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562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Recall</vt:lpstr>
      <vt:lpstr>Decision making with codes – 1…</vt:lpstr>
      <vt:lpstr>Decision making with codes – 1…</vt:lpstr>
      <vt:lpstr>If Statement Programming View…</vt:lpstr>
      <vt:lpstr>If Statement Scratch View</vt:lpstr>
      <vt:lpstr>Demonstration…</vt:lpstr>
      <vt:lpstr>If Statement Practice…</vt:lpstr>
      <vt:lpstr>If Statement Practice…</vt:lpstr>
      <vt:lpstr>Demonstration…</vt:lpstr>
      <vt:lpstr>PowerPoint Presentation</vt:lpstr>
      <vt:lpstr>If Else Statement</vt:lpstr>
      <vt:lpstr>If Else Statement Practice</vt:lpstr>
      <vt:lpstr>Now It’s your turn?....</vt:lpstr>
      <vt:lpstr>PowerPoint Presentation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Unknown User</cp:lastModifiedBy>
  <cp:revision>127</cp:revision>
  <dcterms:created xsi:type="dcterms:W3CDTF">2020-10-08T07:56:53Z</dcterms:created>
  <dcterms:modified xsi:type="dcterms:W3CDTF">2021-01-05T06:57:43Z</dcterms:modified>
</cp:coreProperties>
</file>