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309" r:id="rId2"/>
    <p:sldId id="267" r:id="rId3"/>
    <p:sldId id="312" r:id="rId4"/>
    <p:sldId id="315" r:id="rId5"/>
    <p:sldId id="316" r:id="rId6"/>
    <p:sldId id="317" r:id="rId7"/>
    <p:sldId id="318" r:id="rId8"/>
    <p:sldId id="321" r:id="rId9"/>
    <p:sldId id="320" r:id="rId10"/>
    <p:sldId id="319" r:id="rId11"/>
    <p:sldId id="322" r:id="rId12"/>
    <p:sldId id="323" r:id="rId13"/>
    <p:sldId id="324" r:id="rId14"/>
    <p:sldId id="325" r:id="rId15"/>
    <p:sldId id="326" r:id="rId16"/>
    <p:sldId id="329" r:id="rId17"/>
    <p:sldId id="297" r:id="rId18"/>
    <p:sldId id="331" r:id="rId19"/>
    <p:sldId id="332" r:id="rId20"/>
    <p:sldId id="26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jXQLiRZ9WFOBfuvf8xsGxA==" hashData="qT6CRhFeclceazemdtTf7mqTvNALRpLnFqn6sMvxxJ3gAvxBPd0LQGzUyhSaEAkcNQ1xNsMkdllNqimdHKeF8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407" autoAdjust="0"/>
  </p:normalViewPr>
  <p:slideViewPr>
    <p:cSldViewPr snapToGrid="0">
      <p:cViewPr varScale="1">
        <p:scale>
          <a:sx n="86" d="100"/>
          <a:sy n="86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EBEB-C603-44BE-A9CE-D53226489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55A58-9C3C-4563-A2C6-81380D9F0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D5C14-63E7-4044-9149-08362B3E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78CC3-5BF7-4FDC-876D-73341605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3D48E-47B2-4610-9C2C-9F2A72F1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8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64C2-8F66-4895-B2CE-7F6CDC55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1A53E-681E-4068-92FC-719F53264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2CD6C-49AC-4CF7-A782-3C018870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BF7A-6A52-4804-9EC9-DF779172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2FE58-1EC1-4C3B-87B9-D34D9C76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0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B7B389-8B15-4C4E-ACC4-5E29D0CD5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03C88-2241-498B-B6C2-721A71A22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04152-9B50-4B32-A1E6-F95BDD93F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9538A-8FAF-4797-BCF7-922832F8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40A11-4942-4527-AB36-038BFDBD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EB60-6303-44C2-B426-5FB314E6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9B5E-E7A6-4611-BF0D-00ACBB5A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EF024-BBFE-4921-A821-83342DEE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13ADD-CF1C-4096-BC93-B087FE1D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FA1DD-8E0D-4B4D-9B49-01C59186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8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1F65-763C-4DC9-8FAB-E96ADF2EC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65EEB-1461-40FE-8550-61825227E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D6A7D-D276-473F-9501-897B4FC5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8AFA-0021-48A4-9BA2-F6DC19DB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476DC-B984-4437-B94B-6E35ABC5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0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08EF-1DAE-4FF7-8074-10D77E43F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6340E-2503-4D04-8FBB-11B1A537C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4E829-899D-498C-A943-7C87AE013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FDB27-EDB3-4883-A8E6-00D9673F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B2EBC-C1D4-43B6-AF08-8E4CFDAF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3EAB3-F0E4-49FA-A6D9-8679CAF6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3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83AA-822F-4E87-B21D-22A9FE510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B181D-5FDA-41F0-8CC1-4EEB86932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93A-BDC6-40AF-AD81-D20BEDAA9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66CA0-7EB3-400E-ABCD-1C7794501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1EE13-AAB2-484B-90C4-3A496DB22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82A4E-40DE-454A-8012-D577FEC2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3589A-5C35-4224-85BF-DE19BA9A6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9868F-AD39-4F16-98BD-57D6BA83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F041-B8EF-447E-8550-D0B81F5C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B00DB-153D-4083-96B9-9A3869F0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45AB8-95BD-49EF-8D01-C816A2C3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AC8D7-1024-42A8-943A-99159C6E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8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9E45E-E7F3-46D3-8CCA-FC2EBD98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57814-B701-4847-90D0-BA9F8047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964BB-A0CF-4043-BA3D-5726D4EA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0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97B1-913B-4AD6-AE15-C5106E782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84446-33E0-4E35-AB92-6DE631C6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016A1-9E3F-4235-BB12-F48E36F2A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E52DD-1C36-4B70-8E2F-BB5B4CF2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31DE8-2AC8-4172-8EDC-DBE64782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5E5F0-74E2-4CE4-8F76-5558CC0C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9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35FD-814E-41CC-8752-B0C3A4D9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382F9-53C1-4AD3-A722-CF76FE5DE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7FB1-2F54-4E63-9C0E-923DC0DA6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23D9E-1BD7-4ECF-9A8B-F52F90A3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F2E84-68AA-4CE6-8E34-8B505FB2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3721B-9B8B-4E6B-8103-96219410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2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721311-CCAA-4E40-9C03-BBB66A97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4C6A1-1C16-482D-B6E5-D5B7036A7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B9765-1C68-46AB-9421-0B57117D8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E8DA8-270E-4A6F-95B6-AA768126C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CDF91-2699-4B15-B2CA-2B1AFD2A3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4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9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2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3.pn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6.png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8.png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9.PNG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0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2.png" /><Relationship Id="rId4" Type="http://schemas.openxmlformats.org/officeDocument/2006/relationships/image" Target="../media/image11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6.png" /><Relationship Id="rId5" Type="http://schemas.openxmlformats.org/officeDocument/2006/relationships/image" Target="../media/image15.PNG" /><Relationship Id="rId4" Type="http://schemas.openxmlformats.org/officeDocument/2006/relationships/image" Target="../media/image1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A960C66-D5F9-46ED-A30F-5F7D83A54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9499" y="3290778"/>
            <a:ext cx="4973001" cy="693516"/>
          </a:xfrm>
        </p:spPr>
        <p:txBody>
          <a:bodyPr>
            <a:normAutofit/>
          </a:bodyPr>
          <a:lstStyle/>
          <a:p>
            <a:r>
              <a:rPr lang="en-US" sz="3200" dirty="0"/>
              <a:t>SCRATCH CODING LEARNER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ADE76-225C-4555-B52C-FA3659C503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23" y="1450307"/>
            <a:ext cx="3838354" cy="1617186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D46DB198-8213-43E1-A7C9-9517492B9A1F}"/>
              </a:ext>
            </a:extLst>
          </p:cNvPr>
          <p:cNvSpPr txBox="1">
            <a:spLocks/>
          </p:cNvSpPr>
          <p:nvPr/>
        </p:nvSpPr>
        <p:spPr>
          <a:xfrm>
            <a:off x="3609498" y="4207579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Session 22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300AA4B-EAE8-4A20-98BE-9DCEBE9CA48B}"/>
              </a:ext>
            </a:extLst>
          </p:cNvPr>
          <p:cNvSpPr txBox="1">
            <a:spLocks/>
          </p:cNvSpPr>
          <p:nvPr/>
        </p:nvSpPr>
        <p:spPr>
          <a:xfrm>
            <a:off x="3609497" y="5124380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Decision making with codes-2</a:t>
            </a:r>
          </a:p>
        </p:txBody>
      </p:sp>
    </p:spTree>
    <p:extLst>
      <p:ext uri="{BB962C8B-B14F-4D97-AF65-F5344CB8AC3E}">
        <p14:creationId xmlns:p14="http://schemas.microsoft.com/office/powerpoint/2010/main" val="2358824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Executing If-Else Statement - 3</a:t>
            </a:r>
            <a:endParaRPr lang="en-US" alt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01267" cy="4370459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/>
              <a:t>The Final Code is 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/>
              <a:t>Events – When Clicked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/>
              <a:t>Sensing – ask “Give me a number” and wait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/>
              <a:t>Control- Take if then else block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/>
              <a:t>In if take math operator “&gt;” and then give condition to evaluate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4E08BF-8584-48B7-AC77-976B6D1E1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928" y="1825624"/>
            <a:ext cx="4001058" cy="367716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698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Make Never ending game…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012977" cy="4370459"/>
          </a:xfrm>
        </p:spPr>
        <p:txBody>
          <a:bodyPr>
            <a:normAutofit/>
          </a:bodyPr>
          <a:lstStyle/>
          <a:p>
            <a:r>
              <a:rPr lang="en-US" altLang="en-US" dirty="0"/>
              <a:t>Steps: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Take sprite “mouse 1”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Use Loop Forever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Then move sprite towards “mouse-pointer” position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569" y="2061797"/>
            <a:ext cx="1993854" cy="13774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9BBB46-F237-48EA-9F7A-4D8848FF6B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569" y="3810346"/>
            <a:ext cx="3265742" cy="239999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1973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Make Never ending game…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012977" cy="4370459"/>
          </a:xfrm>
        </p:spPr>
        <p:txBody>
          <a:bodyPr>
            <a:normAutofit/>
          </a:bodyPr>
          <a:lstStyle/>
          <a:p>
            <a:r>
              <a:rPr lang="en-US" altLang="en-US" dirty="0"/>
              <a:t>Steps: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Motion: Take ”move 8 steps” to move “sprite” little bit fast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Control: “if distance to mouse-pointer is greater than 20 ” then “sprite” will move otherwise it will stop moving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Control: “wait 0.05 seconds “ so that it will move slowly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3F1553-F8B6-44B4-977D-4C11ECBBC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111" y="1690688"/>
            <a:ext cx="4772691" cy="438211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5338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Make Never ending game…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012977" cy="4370459"/>
          </a:xfrm>
        </p:spPr>
        <p:txBody>
          <a:bodyPr>
            <a:normAutofit/>
          </a:bodyPr>
          <a:lstStyle/>
          <a:p>
            <a:r>
              <a:rPr lang="en-US" altLang="en-US" dirty="0"/>
              <a:t>Steps: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Now add one more sprite “Cat 2”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Control: Forever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Motion: Point towards “Mouse1”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Motion: Take ”Move  3 steps”. So that this sprite “Cat 2” will move 3 steps towards sprite”mouse1” direction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719" y="1816067"/>
            <a:ext cx="1745665" cy="119816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8D6D25-0E77-4A14-B25A-A574DD1F5F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719" y="3274544"/>
            <a:ext cx="3343742" cy="335326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1958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Make Never ending game…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012977" cy="4370459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/>
              <a:t>Steps: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/>
              <a:t>Now add one more sprite “Cat 2”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/>
              <a:t>Control: Forever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/>
              <a:t>Motion: Point towards “Mouse1”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/>
              <a:t>Motion: Take ”Move  3 steps”. So that this sprite “Cat 2” will move 3 steps towards sprite”mouse1” direction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/>
              <a:t>Now at last add a backdrop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738" y="1909228"/>
            <a:ext cx="1745665" cy="119816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1FA0BF-AC0F-4E7F-8D47-FAE0A58B6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701" y="3325930"/>
            <a:ext cx="3055435" cy="310619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594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777" y="2401955"/>
            <a:ext cx="6456571" cy="379412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7472E92-FBEF-44F1-83E5-10DE1378D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Make Never ending game…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092A5E0-88B2-4B73-92CE-25E8762EF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012977" cy="4370459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/>
              <a:t>The final game looks like this:</a:t>
            </a:r>
          </a:p>
        </p:txBody>
      </p:sp>
    </p:spTree>
    <p:extLst>
      <p:ext uri="{BB962C8B-B14F-4D97-AF65-F5344CB8AC3E}">
        <p14:creationId xmlns:p14="http://schemas.microsoft.com/office/powerpoint/2010/main" val="3154820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FF49F15-C03F-442B-83C6-44A0BAA40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Make Never ending game…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66A0BE5-F142-43F5-8AAE-3CA615A9BD5B}"/>
              </a:ext>
            </a:extLst>
          </p:cNvPr>
          <p:cNvSpPr txBox="1">
            <a:spLocks/>
          </p:cNvSpPr>
          <p:nvPr/>
        </p:nvSpPr>
        <p:spPr>
          <a:xfrm>
            <a:off x="838199" y="1825624"/>
            <a:ext cx="6012977" cy="4370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5FEE284-5736-4D89-B27B-427C5C938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Codes for the game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Mouse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Cat Code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13153B6-DBA0-411E-896A-1B5948725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281" y="1027906"/>
            <a:ext cx="2992414" cy="274796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FAE83BD-8A2F-4D96-8AE4-E8957FC5CF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669" y="3819101"/>
            <a:ext cx="2943636" cy="303889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6875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EA7D8C0-C146-45EC-B809-FC8CB1965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303" y="2527897"/>
            <a:ext cx="4325497" cy="396497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CD9A750-CFB2-4CB0-AE30-F0978FB99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Practice Now…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51275333-4E08-4D5D-AE4C-AF3628F6E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Make Google’s offline Dyno jump game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6A651F-2143-419F-9709-FD2F734450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329" y="2606133"/>
            <a:ext cx="2295845" cy="388674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8F985DB-382B-48A5-88E1-35DB22EC6527}"/>
              </a:ext>
            </a:extLst>
          </p:cNvPr>
          <p:cNvSpPr/>
          <p:nvPr/>
        </p:nvSpPr>
        <p:spPr>
          <a:xfrm>
            <a:off x="7631289" y="3702756"/>
            <a:ext cx="1546578" cy="104986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71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EA7D8C0-C146-45EC-B809-FC8CB1965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547" y="2802431"/>
            <a:ext cx="4325497" cy="396497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CD9A750-CFB2-4CB0-AE30-F0978FB99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Practice Now…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51275333-4E08-4D5D-AE4C-AF3628F6E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Make Google’s offline Dyno jump game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A3CD99-4906-4CC4-954E-9C5911F4E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839" y="1018399"/>
            <a:ext cx="2674961" cy="574901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746A3DA-A40F-4BC9-9A99-C6700C7D1DB2}"/>
              </a:ext>
            </a:extLst>
          </p:cNvPr>
          <p:cNvSpPr/>
          <p:nvPr/>
        </p:nvSpPr>
        <p:spPr>
          <a:xfrm>
            <a:off x="5836356" y="5057422"/>
            <a:ext cx="1016000" cy="8466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43604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EA7D8C0-C146-45EC-B809-FC8CB1965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547" y="2802431"/>
            <a:ext cx="4325497" cy="396497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CD9A750-CFB2-4CB0-AE30-F0978FB99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Practice Now…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51275333-4E08-4D5D-AE4C-AF3628F6E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Make Google’s offline Dyno jump game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746A3DA-A40F-4BC9-9A99-C6700C7D1DB2}"/>
              </a:ext>
            </a:extLst>
          </p:cNvPr>
          <p:cNvSpPr/>
          <p:nvPr/>
        </p:nvSpPr>
        <p:spPr>
          <a:xfrm>
            <a:off x="4244623" y="5034845"/>
            <a:ext cx="666044" cy="90311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rgbClr val="FF0000"/>
                </a:solidFill>
              </a:ln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D07A20-FBDF-49BE-AEBD-2884C4B028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867" y="1260117"/>
            <a:ext cx="3716394" cy="550729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400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1340"/>
            <a:ext cx="2085304" cy="716700"/>
          </a:xfrm>
        </p:spPr>
        <p:txBody>
          <a:bodyPr>
            <a:normAutofit/>
          </a:bodyPr>
          <a:lstStyle/>
          <a:p>
            <a:r>
              <a:rPr lang="en-US" sz="3200" dirty="0"/>
              <a:t>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976306" cy="3428955"/>
          </a:xfrm>
        </p:spPr>
        <p:txBody>
          <a:bodyPr>
            <a:normAutofit/>
          </a:bodyPr>
          <a:lstStyle/>
          <a:p>
            <a:r>
              <a:rPr lang="en-US" dirty="0"/>
              <a:t>Use if statement to change </a:t>
            </a:r>
          </a:p>
          <a:p>
            <a:r>
              <a:rPr lang="en-US" dirty="0"/>
              <a:t>directions</a:t>
            </a:r>
          </a:p>
          <a:p>
            <a:r>
              <a:rPr lang="en-US" dirty="0"/>
              <a:t>Learn conditional coding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31A7C0-327C-4CBC-BD84-109D98DEF0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F0DA9D-C6FD-4930-95AE-92FE96240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4976306" cy="29878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5975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Summary…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4737" cy="435133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Conditional coding in apps to create to evaluate outcomes, decision making capabilities.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Use if-else statement to evaluate outcomes.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Make never ending game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7D8C0-C146-45EC-B809-FC8CB1965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F68B30-C269-4553-9DBF-F15577E10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221" y="1825625"/>
            <a:ext cx="4211579" cy="420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22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Next Session…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546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Nested Loops: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Learn to recognize patterns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Draw different shapes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Create loops for repeating tasks and to draw shapes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4" name="Picture 1">
            <a:extLst>
              <a:ext uri="{FF2B5EF4-FFF2-40B4-BE49-F238E27FC236}">
                <a16:creationId xmlns:a16="http://schemas.microsoft.com/office/drawing/2014/main" id="{CBB894C1-D0F1-4C2C-BBD6-01455C87D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929686"/>
            <a:ext cx="4724400" cy="3530956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14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Decision making with codes 2…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4236" cy="3858632"/>
          </a:xfrm>
        </p:spPr>
        <p:txBody>
          <a:bodyPr>
            <a:normAutofit/>
          </a:bodyPr>
          <a:lstStyle/>
          <a:p>
            <a:r>
              <a:rPr lang="en-US" sz="3200" dirty="0"/>
              <a:t>We will Learn today: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Conditional coding in apps to create to evaluate outcomes, decision making capabilities.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 if-else statement to evaluate outcomes.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Make never ending game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4" name="Picture 2" descr="Illusions d'optique et trompe-l'oeil | Ilusão de ótica, Ilusão óptica,  Ilusao de otica engraçadas">
            <a:extLst>
              <a:ext uri="{FF2B5EF4-FFF2-40B4-BE49-F238E27FC236}">
                <a16:creationId xmlns:a16="http://schemas.microsoft.com/office/drawing/2014/main" id="{B2FE0A6C-615B-4F06-9487-61D6F24BF24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978" y="1825625"/>
            <a:ext cx="3449822" cy="3449822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94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58A1ACB-E929-4905-8B98-54112227E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If-Else Statement…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C3E62A-E53C-4677-8947-B1E35B767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5460" cy="4351338"/>
          </a:xfrm>
        </p:spPr>
        <p:txBody>
          <a:bodyPr>
            <a:normAutofit/>
          </a:bodyPr>
          <a:lstStyle/>
          <a:p>
            <a:r>
              <a:rPr lang="en-US" altLang="en-US" dirty="0"/>
              <a:t>Also called “two way branch”</a:t>
            </a:r>
          </a:p>
          <a:p>
            <a:r>
              <a:rPr lang="en-US" dirty="0"/>
              <a:t>Decision making: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If “True” Execute code of one branch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Else Execute Code of other branch</a:t>
            </a:r>
          </a:p>
          <a:p>
            <a:r>
              <a:rPr lang="en-US" dirty="0"/>
              <a:t>Example: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If you like football, raise your hand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Else stand up</a:t>
            </a:r>
          </a:p>
        </p:txBody>
      </p:sp>
      <p:pic>
        <p:nvPicPr>
          <p:cNvPr id="1026" name="Picture 2" descr="Introduction to Computer Science: Coding | Chapter 5 Extension Exercise">
            <a:extLst>
              <a:ext uri="{FF2B5EF4-FFF2-40B4-BE49-F238E27FC236}">
                <a16:creationId xmlns:a16="http://schemas.microsoft.com/office/drawing/2014/main" id="{1FF8FE61-D393-4604-A891-ECB596B75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962" y="1690688"/>
            <a:ext cx="2552700" cy="372427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86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481" y="1521304"/>
            <a:ext cx="3138727" cy="266131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6D3C21-CC95-43B0-9487-152093AAD7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481" y="4318084"/>
            <a:ext cx="4063975" cy="207183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DB4A310-4C2B-48C4-B98D-2ED7B5F6F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If-Else Statement – Why?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30916E9-46F8-4B18-95EF-3B0AE8E59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5460" cy="4351338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If condition in “if statement” evaluates to “True”, then the output is 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30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2C3BFDA-BF6D-4722-BFD9-D57061FD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If-Else Statement – Why?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B6A13F3-A77C-4F06-8520-5BE65D04F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5460" cy="4351338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If condition in “if statement” evaluates to “False”, then there is no output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11ACC7-E9ED-4A53-ABAC-85B18A5F7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481" y="1482713"/>
            <a:ext cx="3181794" cy="26959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F93D13-5575-48B3-90FD-6B894CD79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481" y="4318084"/>
            <a:ext cx="4063975" cy="207183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8727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C17CEE3-2F58-4871-9909-3A0DF0C22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If-Else Statement – Why?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65B28D-7F12-4725-B27D-33D59DA40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5460" cy="4351338"/>
          </a:xfrm>
        </p:spPr>
        <p:txBody>
          <a:bodyPr>
            <a:normAutofit/>
          </a:bodyPr>
          <a:lstStyle/>
          <a:p>
            <a:r>
              <a:rPr lang="en-US" altLang="en-US" dirty="0"/>
              <a:t>So to show at least one answer even if condition evaluated to false we need “Else” block as shown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8F234B-86F1-4357-894C-65C07B6C4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472" y="1825625"/>
            <a:ext cx="4696480" cy="286742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551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6CB785B-8BB8-4704-B156-6B0B23BCC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Executing If-Else Statement - 1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3FEE90D-B3C2-4D17-9B6E-FD8DACC90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5460" cy="4351338"/>
          </a:xfrm>
        </p:spPr>
        <p:txBody>
          <a:bodyPr>
            <a:normAutofit/>
          </a:bodyPr>
          <a:lstStyle/>
          <a:p>
            <a:r>
              <a:rPr lang="en-US" dirty="0"/>
              <a:t>Step-by-step Execution of If-Else: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Sensing – ask “Give me a number” and wait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Control- Take if then else block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In if take math operator “&gt;” and then give condition to evaluate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59E70E-7E9F-4E85-8F19-A1B71A39F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351" y="1825625"/>
            <a:ext cx="3115110" cy="71447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32309D0-083D-4AC1-857F-8F909E1A17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351" y="2675037"/>
            <a:ext cx="2324424" cy="245779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B810A48-8B1F-4199-B70B-A8038EF69D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351" y="5267767"/>
            <a:ext cx="2324424" cy="77163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204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Executing If-Else Statement - 2</a:t>
            </a:r>
            <a:endParaRPr lang="en-US" alt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641622" cy="437045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Step-by-step Execution of If-Else:</a:t>
            </a:r>
            <a:endParaRPr lang="en-US" alt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Sensing – Take answer from sensing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Control- Take if then else block condition.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Looks- say “Its greater than 50”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If step evaluates to false then output is: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 Looks- say “Its less than 50”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DE1A87-DAAA-4FD9-BDA5-944837773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86" y="1825624"/>
            <a:ext cx="1581371" cy="90500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8F963A-96F9-41E2-8248-D6DD87BE00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86" y="2889729"/>
            <a:ext cx="4010585" cy="77163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9AF04E-2F53-4D74-BE99-971C62121A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86" y="3828363"/>
            <a:ext cx="4623997" cy="73010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F711D7-AD46-4133-9868-4AC05E0BF1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86" y="4725469"/>
            <a:ext cx="3277057" cy="83831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1435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</Words>
  <Application>Microsoft Office PowerPoint</Application>
  <PresentationFormat>Widescreen</PresentationFormat>
  <Paragraphs>89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Recall</vt:lpstr>
      <vt:lpstr>Decision making with codes 2…</vt:lpstr>
      <vt:lpstr>If-Else Statement…</vt:lpstr>
      <vt:lpstr>If-Else Statement – Why?</vt:lpstr>
      <vt:lpstr>If-Else Statement – Why?</vt:lpstr>
      <vt:lpstr>If-Else Statement – Why?</vt:lpstr>
      <vt:lpstr>Executing If-Else Statement - 1</vt:lpstr>
      <vt:lpstr>Executing If-Else Statement - 2</vt:lpstr>
      <vt:lpstr>Executing If-Else Statement - 3</vt:lpstr>
      <vt:lpstr>Make Never ending game…</vt:lpstr>
      <vt:lpstr>Make Never ending game…</vt:lpstr>
      <vt:lpstr>Make Never ending game…</vt:lpstr>
      <vt:lpstr>Make Never ending game…</vt:lpstr>
      <vt:lpstr>Make Never ending game…</vt:lpstr>
      <vt:lpstr>Make Never ending game…</vt:lpstr>
      <vt:lpstr>Practice Now…</vt:lpstr>
      <vt:lpstr>Practice Now…</vt:lpstr>
      <vt:lpstr>Practice Now…</vt:lpstr>
      <vt:lpstr>Summary…</vt:lpstr>
      <vt:lpstr>Next Session…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Unknown User</cp:lastModifiedBy>
  <cp:revision>225</cp:revision>
  <dcterms:created xsi:type="dcterms:W3CDTF">2020-10-08T07:56:53Z</dcterms:created>
  <dcterms:modified xsi:type="dcterms:W3CDTF">2021-01-05T06:58:33Z</dcterms:modified>
</cp:coreProperties>
</file>