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29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WD6J7oDpXCX3c/+ifBdPcw==" hashData="zdR2eCgFh6sbB2qT//LHF/HAsBtVazwI89cxGaUYqVx+Kk2552J/FqBCak1adugKvy7vGaaaSPp3+oUXRG8Xw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F9F-1E24-4962-B6C7-D83575C2BA2E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9F655-A907-4C81-B68B-C1A1CF17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7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0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SCRATCH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5302683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Nested Loops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F544D-C349-431A-A9EA-6879470DA4D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4E3C-E4C1-4E5F-83A6-554AA75BF39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08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The Final Code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E553A-4458-4D28-9AC3-DBF9C4B54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193" y="1400606"/>
            <a:ext cx="2161705" cy="520137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13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2" y="3171825"/>
            <a:ext cx="3406775" cy="3005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330" y="1040927"/>
            <a:ext cx="3063425" cy="565312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469850-06C1-4E94-8526-B18A5BC3FE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 Practice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EC6971-8A9D-4AA7-952B-EDA7F86E77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08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C</a:t>
            </a:r>
            <a:r>
              <a:rPr lang="en-US" altLang="en-US" sz="2800" dirty="0"/>
              <a:t>reate the following program using nested loop on your own</a:t>
            </a:r>
          </a:p>
        </p:txBody>
      </p:sp>
    </p:spTree>
    <p:extLst>
      <p:ext uri="{BB962C8B-B14F-4D97-AF65-F5344CB8AC3E}">
        <p14:creationId xmlns:p14="http://schemas.microsoft.com/office/powerpoint/2010/main" val="155276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951" y="1825625"/>
            <a:ext cx="4724400" cy="35309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F511E-08E3-48D7-BEFC-0B09BEF02F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E47A-7039-4388-A1B6-4BA87564D4A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08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Create interesting shapes by using loops nested inside other loops</a:t>
            </a:r>
          </a:p>
        </p:txBody>
      </p:sp>
    </p:spTree>
    <p:extLst>
      <p:ext uri="{BB962C8B-B14F-4D97-AF65-F5344CB8AC3E}">
        <p14:creationId xmlns:p14="http://schemas.microsoft.com/office/powerpoint/2010/main" val="345733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838200" y="365126"/>
            <a:ext cx="10515600" cy="10000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Code…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99" y="1365162"/>
            <a:ext cx="3324410" cy="49441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800" y="1308004"/>
            <a:ext cx="3030633" cy="50013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275786" y="1500100"/>
            <a:ext cx="3232597" cy="4462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4732" y="2962141"/>
            <a:ext cx="1545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89559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Nested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Draw various shapes using nested loops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Loops or repeating tasks in</a:t>
            </a:r>
          </a:p>
          <a:p>
            <a:pPr marL="457200" lvl="1" indent="0">
              <a:buNone/>
            </a:pPr>
            <a:r>
              <a:rPr lang="en-US" dirty="0"/>
              <a:t>Scratch.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825625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982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Introduction to App Lab…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Introduction to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Creating code.org account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Exploring App Lab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Various Designs and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2" descr="Code.org - Intro to App Lab">
            <a:extLst>
              <a:ext uri="{FF2B5EF4-FFF2-40B4-BE49-F238E27FC236}">
                <a16:creationId xmlns:a16="http://schemas.microsoft.com/office/drawing/2014/main" id="{0D81C9A2-8512-46D7-9149-D7C86AE4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98288" cy="326153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1340"/>
            <a:ext cx="2085304" cy="71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17712" cy="3428955"/>
          </a:xfrm>
        </p:spPr>
        <p:txBody>
          <a:bodyPr>
            <a:normAutofit/>
          </a:bodyPr>
          <a:lstStyle/>
          <a:p>
            <a:r>
              <a:rPr lang="en-US" dirty="0"/>
              <a:t>Conditional coding in apps to create to evaluate outcomes, decision making capabilities.</a:t>
            </a:r>
          </a:p>
          <a:p>
            <a:r>
              <a:rPr lang="en-US" dirty="0"/>
              <a:t>Use if-else statement to evaluate outcomes.</a:t>
            </a:r>
          </a:p>
          <a:p>
            <a:r>
              <a:rPr lang="en-US" dirty="0"/>
              <a:t>Make never ending game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A7C0-327C-4CBC-BD84-109D98DEF0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BC342-E22C-4384-88DC-FE1B1EDFC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89" y="1825625"/>
            <a:ext cx="4573118" cy="26873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97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Nested Loops.…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Learn to recognize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Draw various shapes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loops for repeating tasks and to draw shapes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C01E93C7-C0A4-4DF7-BA49-B7EE80345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29686"/>
            <a:ext cx="4724400" cy="3530956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Nested Loops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When one loop is used inside of another loop, it is called a nested loop </a:t>
            </a:r>
          </a:p>
          <a:p>
            <a:pPr eaLnBrk="1" hangingPunct="1">
              <a:defRPr/>
            </a:pPr>
            <a:r>
              <a:rPr lang="en-US" altLang="en-US" dirty="0"/>
              <a:t>A nested loops decreases the amount of blocks used to do an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CADACC-8F3A-4597-8145-39CCA3138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12" y="1825625"/>
            <a:ext cx="3505689" cy="368668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2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59906" y="1825625"/>
            <a:ext cx="2909555" cy="37314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F91978E-3BB0-4BC7-98AC-FDFA51BDE7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Loops…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009E7C-BB5F-42AE-B40C-FBDBF133E1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The goal of this code is to draw an half circle as shown in image</a:t>
            </a:r>
          </a:p>
        </p:txBody>
      </p:sp>
    </p:spTree>
    <p:extLst>
      <p:ext uri="{BB962C8B-B14F-4D97-AF65-F5344CB8AC3E}">
        <p14:creationId xmlns:p14="http://schemas.microsoft.com/office/powerpoint/2010/main" val="241095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8300040" y="3227929"/>
            <a:ext cx="261143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True or False test</a:t>
            </a: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8320678" y="5001140"/>
            <a:ext cx="2590800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Statements to do only if test is true</a:t>
            </a:r>
          </a:p>
        </p:txBody>
      </p:sp>
      <p:pic>
        <p:nvPicPr>
          <p:cNvPr id="184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54" y="3284537"/>
            <a:ext cx="3487737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cxnSpLocks/>
            <a:stCxn id="18437" idx="1"/>
          </p:cNvCxnSpPr>
          <p:nvPr/>
        </p:nvCxnSpPr>
        <p:spPr>
          <a:xfrm flipH="1">
            <a:off x="5922336" y="3458762"/>
            <a:ext cx="2377704" cy="10478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18442" idx="1"/>
          </p:cNvCxnSpPr>
          <p:nvPr/>
        </p:nvCxnSpPr>
        <p:spPr>
          <a:xfrm flipH="1">
            <a:off x="6567286" y="4343045"/>
            <a:ext cx="1753392" cy="56839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8320678" y="3958324"/>
            <a:ext cx="318375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FontTx/>
              <a:buNone/>
              <a:defRPr sz="2400"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Calibri" panose="020F0502020204030204" pitchFamily="34" charset="0"/>
              </a:defRPr>
            </a:lvl9pPr>
          </a:lstStyle>
          <a:p>
            <a:r>
              <a:rPr lang="en-US" altLang="en-US" sz="2200" dirty="0"/>
              <a:t>Inner loop executes only if outer loop is True</a:t>
            </a:r>
          </a:p>
        </p:txBody>
      </p:sp>
      <p:cxnSp>
        <p:nvCxnSpPr>
          <p:cNvPr id="15" name="Straight Arrow Connector 14"/>
          <p:cNvCxnSpPr>
            <a:cxnSpLocks/>
            <a:stCxn id="18438" idx="1"/>
          </p:cNvCxnSpPr>
          <p:nvPr/>
        </p:nvCxnSpPr>
        <p:spPr>
          <a:xfrm flipH="1">
            <a:off x="7187610" y="5416639"/>
            <a:ext cx="1133068" cy="191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F5C99-16AD-4973-8B5B-9D5522CE382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Loops Scratch View…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BEC2-6512-4B1D-A4A5-39FDCCD333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The Nested Loop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/>
              <a:t>Located in the Control Menu</a:t>
            </a:r>
          </a:p>
        </p:txBody>
      </p:sp>
    </p:spTree>
    <p:extLst>
      <p:ext uri="{BB962C8B-B14F-4D97-AF65-F5344CB8AC3E}">
        <p14:creationId xmlns:p14="http://schemas.microsoft.com/office/powerpoint/2010/main" val="122816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Nested Loop Practice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Let’s create an If Statement</a:t>
            </a:r>
          </a:p>
          <a:p>
            <a:pPr lvl="1"/>
            <a:r>
              <a:rPr lang="en-US" altLang="en-US" dirty="0"/>
              <a:t>Take Repeat(180 times)</a:t>
            </a:r>
          </a:p>
          <a:p>
            <a:pPr lvl="1"/>
            <a:r>
              <a:rPr lang="en-US" altLang="en-US" dirty="0"/>
              <a:t>Move 2 steps</a:t>
            </a:r>
          </a:p>
          <a:p>
            <a:pPr lvl="1"/>
            <a:r>
              <a:rPr lang="en-US" altLang="en-US" dirty="0"/>
              <a:t>Turn anticlockwise 1 degrees</a:t>
            </a:r>
          </a:p>
          <a:p>
            <a:pPr lvl="1"/>
            <a:r>
              <a:rPr lang="en-US" altLang="en-US" dirty="0"/>
              <a:t>Change x by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E08C3A-4512-4656-A028-F58EB3279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194" y="1825625"/>
            <a:ext cx="2629267" cy="38200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8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/>
              <a:t>Nested Loop Practice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4860851" cy="4351338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Now code to draw a circle by butterfly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Set ‘x’ and ‘y’ direction before it started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Point in direction 90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Move 2 steps</a:t>
            </a:r>
          </a:p>
        </p:txBody>
      </p:sp>
      <p:pic>
        <p:nvPicPr>
          <p:cNvPr id="2048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411" y="2785282"/>
            <a:ext cx="2384367" cy="2281122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7" name="TextBox 7"/>
          <p:cNvSpPr txBox="1">
            <a:spLocks noChangeArrowheads="1"/>
          </p:cNvSpPr>
          <p:nvPr/>
        </p:nvSpPr>
        <p:spPr bwMode="auto">
          <a:xfrm>
            <a:off x="9942894" y="1976841"/>
            <a:ext cx="129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2CFB4-4BF6-44FA-B902-0E8899CF8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1" y="1825625"/>
            <a:ext cx="2111560" cy="447937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472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527" y="2778990"/>
            <a:ext cx="2391109" cy="2715902"/>
          </a:xfrm>
          <a:prstGeom prst="rect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BED998D-A6BA-434B-84F1-FC6288D096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/>
              <a:t>Nested Loop Practice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E841F0-9EC9-4E1B-9A29-3BA1CC60FB4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608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After drawing first circle, draw 4 more circles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Take repeat loop (outer loop)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Next one more repeat loop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Move by 0.5 steps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Turn by 1 degree in clockwise direction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3AEE7-D593-4D5D-B436-14282A696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51" y="2043633"/>
            <a:ext cx="2391109" cy="391532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7">
            <a:extLst>
              <a:ext uri="{FF2B5EF4-FFF2-40B4-BE49-F238E27FC236}">
                <a16:creationId xmlns:a16="http://schemas.microsoft.com/office/drawing/2014/main" id="{555FAEDF-9330-49B3-A796-FBCFDECC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2381" y="2043633"/>
            <a:ext cx="1295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1124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Recall</vt:lpstr>
      <vt:lpstr>Nested Loops.…</vt:lpstr>
      <vt:lpstr>Nested Loops</vt:lpstr>
      <vt:lpstr>PowerPoint Presentation</vt:lpstr>
      <vt:lpstr>PowerPoint Presentation</vt:lpstr>
      <vt:lpstr>Nested Loop Practice</vt:lpstr>
      <vt:lpstr>Nested Loop Practice</vt:lpstr>
      <vt:lpstr>PowerPoint Presentation</vt:lpstr>
      <vt:lpstr>PowerPoint Presentation</vt:lpstr>
      <vt:lpstr>PowerPoint Presentation</vt:lpstr>
      <vt:lpstr>PowerPoint Presentation</vt:lpstr>
      <vt:lpstr>Code…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136</cp:revision>
  <dcterms:created xsi:type="dcterms:W3CDTF">2020-10-08T07:56:53Z</dcterms:created>
  <dcterms:modified xsi:type="dcterms:W3CDTF">2021-01-05T06:59:20Z</dcterms:modified>
</cp:coreProperties>
</file>