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92" r:id="rId3"/>
    <p:sldId id="277" r:id="rId4"/>
    <p:sldId id="257" r:id="rId5"/>
    <p:sldId id="293" r:id="rId6"/>
    <p:sldId id="259" r:id="rId7"/>
    <p:sldId id="291" r:id="rId8"/>
    <p:sldId id="260" r:id="rId9"/>
    <p:sldId id="284" r:id="rId10"/>
    <p:sldId id="271" r:id="rId11"/>
    <p:sldId id="274" r:id="rId12"/>
    <p:sldId id="285" r:id="rId13"/>
    <p:sldId id="272" r:id="rId14"/>
    <p:sldId id="275" r:id="rId15"/>
    <p:sldId id="276" r:id="rId16"/>
    <p:sldId id="290" r:id="rId17"/>
    <p:sldId id="286" r:id="rId18"/>
    <p:sldId id="287" r:id="rId19"/>
    <p:sldId id="288" r:id="rId20"/>
    <p:sldId id="28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XhBpWsUAjIc3f5da1VNow==" hashData="XaxVp5fMk8TR+kLWrmoRIwX+LlM8Dwr3ccoBFk/pXmHTyEKBfMSRnsPueTMq48RR0weKlocoTSAcT6VranUAV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3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jpeg" /><Relationship Id="rId5" Type="http://schemas.openxmlformats.org/officeDocument/2006/relationships/image" Target="../media/image9.jpeg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24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Introduction to App Lab</a:t>
            </a:r>
          </a:p>
        </p:txBody>
      </p:sp>
    </p:spTree>
    <p:extLst>
      <p:ext uri="{BB962C8B-B14F-4D97-AF65-F5344CB8AC3E}">
        <p14:creationId xmlns:p14="http://schemas.microsoft.com/office/powerpoint/2010/main" val="218808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Block Palette…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EC974D-CB1C-4527-AD8B-C910F5E4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Code Blocks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UI controls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Canvas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Turtle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Functions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" b="8954"/>
          <a:stretch/>
        </p:blipFill>
        <p:spPr>
          <a:xfrm>
            <a:off x="3737120" y="1690688"/>
            <a:ext cx="8059179" cy="44010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141FC-BCBF-4330-8A1E-9F56D91C8CD6}"/>
              </a:ext>
            </a:extLst>
          </p:cNvPr>
          <p:cNvSpPr txBox="1"/>
          <p:nvPr/>
        </p:nvSpPr>
        <p:spPr>
          <a:xfrm>
            <a:off x="7896160" y="4001294"/>
            <a:ext cx="158083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Scripting Area</a:t>
            </a:r>
          </a:p>
        </p:txBody>
      </p:sp>
    </p:spTree>
    <p:extLst>
      <p:ext uri="{BB962C8B-B14F-4D97-AF65-F5344CB8AC3E}">
        <p14:creationId xmlns:p14="http://schemas.microsoft.com/office/powerpoint/2010/main" val="61641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Design Tab…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6" y="1825625"/>
            <a:ext cx="6541699" cy="42385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451655" y="2685096"/>
            <a:ext cx="1365160" cy="5022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Area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7584118-1CA7-47D6-A0B4-9BE2329B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7837" cy="3858632"/>
          </a:xfrm>
        </p:spPr>
        <p:txBody>
          <a:bodyPr>
            <a:normAutofit/>
          </a:bodyPr>
          <a:lstStyle/>
          <a:p>
            <a:r>
              <a:rPr lang="en-US" dirty="0"/>
              <a:t>To design click on Design </a:t>
            </a:r>
          </a:p>
          <a:p>
            <a:r>
              <a:rPr lang="en-US" dirty="0"/>
              <a:t>Use UI Tools to design screens with buttons, label</a:t>
            </a:r>
          </a:p>
          <a:p>
            <a:r>
              <a:rPr lang="en-US" sz="2800" dirty="0">
                <a:solidFill>
                  <a:srgbClr val="222222"/>
                </a:solidFill>
              </a:rPr>
              <a:t>UI Tools</a:t>
            </a:r>
            <a:r>
              <a:rPr lang="en-US" sz="2800" i="0" dirty="0">
                <a:solidFill>
                  <a:srgbClr val="222222"/>
                </a:solidFill>
                <a:effectLst/>
              </a:rPr>
              <a:t> </a:t>
            </a:r>
            <a:r>
              <a:rPr lang="en-US" sz="2800" b="0" i="0" dirty="0">
                <a:solidFill>
                  <a:srgbClr val="222222"/>
                </a:solidFill>
                <a:effectLst/>
              </a:rPr>
              <a:t>are objects that perform actions in a project</a:t>
            </a:r>
            <a:endParaRPr lang="en-US" dirty="0"/>
          </a:p>
          <a:p>
            <a:r>
              <a:rPr lang="en-US" dirty="0"/>
              <a:t>Set Properties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4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code Tab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EC974D-CB1C-4527-AD8B-C910F5E4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43" y="1825625"/>
            <a:ext cx="3074581" cy="3944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Blocks are </a:t>
            </a:r>
            <a:r>
              <a:rPr lang="en-US" dirty="0" err="1"/>
              <a:t>colour</a:t>
            </a:r>
            <a:r>
              <a:rPr lang="en-US" dirty="0"/>
              <a:t> coded</a:t>
            </a:r>
          </a:p>
          <a:p>
            <a:r>
              <a:rPr lang="en-US" dirty="0"/>
              <a:t>Click on the code tab to code app</a:t>
            </a:r>
          </a:p>
          <a:p>
            <a:r>
              <a:rPr lang="en-US" dirty="0"/>
              <a:t>Drag the code to scripting area</a:t>
            </a:r>
          </a:p>
          <a:p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" b="5203"/>
          <a:stretch/>
        </p:blipFill>
        <p:spPr>
          <a:xfrm>
            <a:off x="3992451" y="1585591"/>
            <a:ext cx="7778840" cy="3784899"/>
          </a:xfrm>
          <a:prstGeom prst="rect">
            <a:avLst/>
          </a:prstGeom>
          <a:ln w="317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76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Tab…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C1046AF-01F7-462B-ACE1-5C4BC043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54" y="1506828"/>
            <a:ext cx="2939460" cy="47740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This tab is used to create and manipulate database table</a:t>
            </a:r>
          </a:p>
          <a:p>
            <a:r>
              <a:rPr lang="en-US" dirty="0"/>
              <a:t>This tab make dynamic interaction in your page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5" b="7934"/>
          <a:stretch/>
        </p:blipFill>
        <p:spPr>
          <a:xfrm>
            <a:off x="3777659" y="1266542"/>
            <a:ext cx="8122419" cy="425849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6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Stage Area…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2FF123-EDE0-4D23-BAF0-BD5AA980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9460" cy="35417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See your codes come to life</a:t>
            </a:r>
          </a:p>
          <a:p>
            <a:r>
              <a:rPr lang="en-US" dirty="0"/>
              <a:t>Run Button is used to execute code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4CA06-7C3E-48C1-9953-4426DAA90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447" y="1825625"/>
            <a:ext cx="260068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Design Info Pane…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2FF123-EDE0-4D23-BAF0-BD5AA980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939460" cy="38999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Add and delete UI controls like button here </a:t>
            </a:r>
          </a:p>
          <a:p>
            <a:r>
              <a:rPr lang="en-US" dirty="0"/>
              <a:t>Access this pane by drag and drop of the desired elements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25" y="1027906"/>
            <a:ext cx="5547782" cy="54759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11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5230"/>
            <a:ext cx="5257800" cy="512516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B978B3-7733-41F2-8BE7-A16A3EFD8E19}"/>
              </a:ext>
            </a:extLst>
          </p:cNvPr>
          <p:cNvSpPr/>
          <p:nvPr/>
        </p:nvSpPr>
        <p:spPr>
          <a:xfrm>
            <a:off x="8825023" y="2998381"/>
            <a:ext cx="712382" cy="5209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D39319-E0C9-43EA-AB4F-9ABA7E7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The Design Info Pane…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A6B5469-941F-4582-914E-3C8266DD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7716" cy="3858632"/>
          </a:xfrm>
        </p:spPr>
        <p:txBody>
          <a:bodyPr>
            <a:normAutofit/>
          </a:bodyPr>
          <a:lstStyle/>
          <a:p>
            <a:r>
              <a:rPr lang="en-US" dirty="0"/>
              <a:t>Add and delete UI controls like label from Toolbox</a:t>
            </a:r>
          </a:p>
          <a:p>
            <a:r>
              <a:rPr lang="en-US" dirty="0"/>
              <a:t>Access this pane by drag and drop of the desired elements</a:t>
            </a:r>
          </a:p>
        </p:txBody>
      </p:sp>
    </p:spTree>
    <p:extLst>
      <p:ext uri="{BB962C8B-B14F-4D97-AF65-F5344CB8AC3E}">
        <p14:creationId xmlns:p14="http://schemas.microsoft.com/office/powerpoint/2010/main" val="319552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Design Info Pane…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2FF123-EDE0-4D23-BAF0-BD5AA980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403651" cy="38999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Set the properties of the elements which you dragged on design window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4" y="1690688"/>
            <a:ext cx="3351020" cy="455062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85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Design Info Pane…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2FF123-EDE0-4D23-BAF0-BD5AA980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08190"/>
            <a:ext cx="3914553" cy="389993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First Drag the Button on the Design tab</a:t>
            </a:r>
          </a:p>
          <a:p>
            <a:r>
              <a:rPr lang="en-US" dirty="0"/>
              <a:t>Then set various properties like width, height , font-size etc. from properties window</a:t>
            </a:r>
          </a:p>
          <a:p>
            <a:r>
              <a:rPr lang="en-US" dirty="0"/>
              <a:t>Change the background color of screen by clicking on the button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4" y="1993382"/>
            <a:ext cx="6510006" cy="392406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58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App Lab…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2FF123-EDE0-4D23-BAF0-BD5AA980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62" y="1531673"/>
            <a:ext cx="4248718" cy="10441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Your First Design in App 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7EBF6-DCC1-41F7-89C8-5CA26E1D5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65" y="5047708"/>
            <a:ext cx="9178051" cy="158010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8E0F6-5011-4023-9130-A4D3D3BA5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97" y="1224148"/>
            <a:ext cx="2467319" cy="368668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07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Recall.…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9558" cy="3858632"/>
          </a:xfrm>
        </p:spPr>
        <p:txBody>
          <a:bodyPr>
            <a:normAutofit/>
          </a:bodyPr>
          <a:lstStyle/>
          <a:p>
            <a:r>
              <a:rPr lang="en-US" dirty="0"/>
              <a:t>Nested Loops</a:t>
            </a:r>
          </a:p>
          <a:p>
            <a:r>
              <a:rPr lang="en-US" dirty="0"/>
              <a:t>Recognize patterns</a:t>
            </a:r>
          </a:p>
          <a:p>
            <a:r>
              <a:rPr lang="en-US" dirty="0"/>
              <a:t>Drawing different shapes</a:t>
            </a:r>
          </a:p>
          <a:p>
            <a:r>
              <a:rPr lang="en-US" dirty="0"/>
              <a:t>Creating loops for repeating tasks and to draw shapes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C01E93C7-C0A4-4DF7-BA49-B7EE80345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29686"/>
            <a:ext cx="4724400" cy="353095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6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is App Lab</a:t>
            </a:r>
          </a:p>
          <a:p>
            <a:r>
              <a:rPr lang="en-US" dirty="0"/>
              <a:t>Learn Various Designs and codes</a:t>
            </a:r>
          </a:p>
          <a:p>
            <a:r>
              <a:rPr lang="en-US" dirty="0"/>
              <a:t>Design your first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825625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1121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Creating UI Buttons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apps using text, label and UI button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Code your button and other controls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 a small calculator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5D7DA-6AC3-4903-9364-B7E9B8A45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1825625"/>
            <a:ext cx="448690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App Lab…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9558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Introduction to App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Creating code.org account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Exploring App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Various Designs and Codes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026" name="Picture 2" descr="Code.org - Intro to App Lab">
            <a:extLst>
              <a:ext uri="{FF2B5EF4-FFF2-40B4-BE49-F238E27FC236}">
                <a16:creationId xmlns:a16="http://schemas.microsoft.com/office/drawing/2014/main" id="{F49D98C3-CDDF-4E2E-8701-D1A30A61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798288" cy="326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8926" cy="4351338"/>
          </a:xfrm>
        </p:spPr>
        <p:txBody>
          <a:bodyPr>
            <a:normAutofit/>
          </a:bodyPr>
          <a:lstStyle/>
          <a:p>
            <a:r>
              <a:rPr lang="en-US" dirty="0"/>
              <a:t>What is App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Programming Environment for developing Apps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Designing Apps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Code with blocks or JavaScript to make it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Share your app in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2050" name="Picture 2" descr="App Lab - Getting Started - YouTube">
            <a:extLst>
              <a:ext uri="{FF2B5EF4-FFF2-40B4-BE49-F238E27FC236}">
                <a16:creationId xmlns:a16="http://schemas.microsoft.com/office/drawing/2014/main" id="{2140358D-C3B9-48D4-8007-921A196E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26" y="1825625"/>
            <a:ext cx="4774462" cy="267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Supported Browsers…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5912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Desktop Browsers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Edge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Firefox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Safari</a:t>
            </a:r>
          </a:p>
          <a:p>
            <a:r>
              <a:rPr lang="en-IN" dirty="0"/>
              <a:t>Tablet Browsers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Mobile Chrome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Mobile Safari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E595E7-9F78-41AD-8F56-68B6B7C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DFBA0DC-7A6E-46A2-B41E-3743DF5F61C5}"/>
              </a:ext>
            </a:extLst>
          </p:cNvPr>
          <p:cNvGrpSpPr/>
          <p:nvPr/>
        </p:nvGrpSpPr>
        <p:grpSpPr>
          <a:xfrm>
            <a:off x="6015039" y="1539395"/>
            <a:ext cx="5025212" cy="4517323"/>
            <a:chOff x="6015039" y="1539395"/>
            <a:chExt cx="5025212" cy="4517323"/>
          </a:xfrm>
        </p:grpSpPr>
        <p:pic>
          <p:nvPicPr>
            <p:cNvPr id="15" name="Picture 2" descr="Microsoft unveils new Edge browser logo that no longer looks like Internet  Explorer - The Verge">
              <a:extLst>
                <a:ext uri="{FF2B5EF4-FFF2-40B4-BE49-F238E27FC236}">
                  <a16:creationId xmlns:a16="http://schemas.microsoft.com/office/drawing/2014/main" id="{FBB04F12-9139-4DFB-BDF2-42EE8A896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3276" y="4208868"/>
              <a:ext cx="2466975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ross Browser Compatibility On 2050+ Browsers &amp; Real Devices">
              <a:extLst>
                <a:ext uri="{FF2B5EF4-FFF2-40B4-BE49-F238E27FC236}">
                  <a16:creationId xmlns:a16="http://schemas.microsoft.com/office/drawing/2014/main" id="{3A963FB7-2755-4E20-987E-4248845DD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039" y="1539395"/>
              <a:ext cx="2133600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nternet for people, not profit — Mozilla">
              <a:extLst>
                <a:ext uri="{FF2B5EF4-FFF2-40B4-BE49-F238E27FC236}">
                  <a16:creationId xmlns:a16="http://schemas.microsoft.com/office/drawing/2014/main" id="{8FA17AA3-1B79-4CF3-A1EC-53B264DCD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485" y="368252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hrome, google, browser icon">
              <a:extLst>
                <a:ext uri="{FF2B5EF4-FFF2-40B4-BE49-F238E27FC236}">
                  <a16:creationId xmlns:a16="http://schemas.microsoft.com/office/drawing/2014/main" id="{6DCE6523-ACDB-410B-A6F5-2B8897F76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639" y="214615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132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 Lab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Visit – https://studio.code.org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2511380"/>
            <a:ext cx="11772767" cy="38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0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73" y="2528872"/>
            <a:ext cx="10818254" cy="4134603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71384"/>
              </p:ext>
            </p:extLst>
          </p:nvPr>
        </p:nvGraphicFramePr>
        <p:xfrm>
          <a:off x="9607715" y="2546692"/>
          <a:ext cx="886621" cy="365760"/>
        </p:xfrm>
        <a:graphic>
          <a:graphicData uri="http://schemas.openxmlformats.org/drawingml/2006/table">
            <a:tbl>
              <a:tblPr/>
              <a:tblGrid>
                <a:gridCol w="88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404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87595"/>
              </p:ext>
            </p:extLst>
          </p:nvPr>
        </p:nvGraphicFramePr>
        <p:xfrm>
          <a:off x="9066089" y="4093897"/>
          <a:ext cx="1906073" cy="502276"/>
        </p:xfrm>
        <a:graphic>
          <a:graphicData uri="http://schemas.openxmlformats.org/drawingml/2006/table">
            <a:tbl>
              <a:tblPr/>
              <a:tblGrid>
                <a:gridCol w="1906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mpd="sng">
                      <a:solidFill>
                        <a:srgbClr val="FF0000"/>
                      </a:solidFill>
                      <a:prstDash val="solid"/>
                    </a:lnL>
                    <a:lnR w="57150" cmpd="sng">
                      <a:solidFill>
                        <a:srgbClr val="FF0000"/>
                      </a:solidFill>
                      <a:prstDash val="solid"/>
                    </a:lnR>
                    <a:lnT w="57150" cmpd="sng">
                      <a:solidFill>
                        <a:srgbClr val="FF0000"/>
                      </a:solidFill>
                      <a:prstDash val="solid"/>
                    </a:lnT>
                    <a:lnB w="5715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C53C82-B1C5-4777-A8DF-3274B848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on create, App Lab option is highlighted…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1BEFEC-21B5-4065-9353-DE077D8070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App Lab Experience…</a:t>
            </a:r>
          </a:p>
        </p:txBody>
      </p:sp>
    </p:spTree>
    <p:extLst>
      <p:ext uri="{BB962C8B-B14F-4D97-AF65-F5344CB8AC3E}">
        <p14:creationId xmlns:p14="http://schemas.microsoft.com/office/powerpoint/2010/main" val="38546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Join App Lab…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25FF9A-9844-40FE-94F5-A5E8BA49F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E7B62C-1921-41FE-974C-B4824317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6380" cy="8918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Create your account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4" y="2717442"/>
            <a:ext cx="10460531" cy="37301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044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Default App Lab Screen…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8"/>
          <a:stretch/>
        </p:blipFill>
        <p:spPr>
          <a:xfrm>
            <a:off x="296214" y="1748818"/>
            <a:ext cx="11526592" cy="448455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8AAF63-0709-41E1-A17C-644805468D9F}"/>
              </a:ext>
            </a:extLst>
          </p:cNvPr>
          <p:cNvSpPr txBox="1"/>
          <p:nvPr/>
        </p:nvSpPr>
        <p:spPr>
          <a:xfrm>
            <a:off x="3988296" y="4815023"/>
            <a:ext cx="158083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AF63-0709-41E1-A17C-644805468D9F}"/>
              </a:ext>
            </a:extLst>
          </p:cNvPr>
          <p:cNvSpPr txBox="1"/>
          <p:nvPr/>
        </p:nvSpPr>
        <p:spPr>
          <a:xfrm>
            <a:off x="6626319" y="3087108"/>
            <a:ext cx="158083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8AAF63-0709-41E1-A17C-644805468D9F}"/>
              </a:ext>
            </a:extLst>
          </p:cNvPr>
          <p:cNvSpPr txBox="1"/>
          <p:nvPr/>
        </p:nvSpPr>
        <p:spPr>
          <a:xfrm>
            <a:off x="611881" y="3718171"/>
            <a:ext cx="158083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APP</a:t>
            </a:r>
          </a:p>
        </p:txBody>
      </p:sp>
    </p:spTree>
    <p:extLst>
      <p:ext uri="{BB962C8B-B14F-4D97-AF65-F5344CB8AC3E}">
        <p14:creationId xmlns:p14="http://schemas.microsoft.com/office/powerpoint/2010/main" val="241182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Recall.…</vt:lpstr>
      <vt:lpstr>Introduction to App Lab…</vt:lpstr>
      <vt:lpstr>Introduction to App…</vt:lpstr>
      <vt:lpstr>Supported Browsers…</vt:lpstr>
      <vt:lpstr>App Lab Experience</vt:lpstr>
      <vt:lpstr>PowerPoint Presentation</vt:lpstr>
      <vt:lpstr>Join App Lab…</vt:lpstr>
      <vt:lpstr>Default App Lab Screen…</vt:lpstr>
      <vt:lpstr>The Block Palette…</vt:lpstr>
      <vt:lpstr> Design Tab…</vt:lpstr>
      <vt:lpstr>The code Tab</vt:lpstr>
      <vt:lpstr>Data Tab…</vt:lpstr>
      <vt:lpstr>The Stage Area…</vt:lpstr>
      <vt:lpstr>The Design Info Pane…</vt:lpstr>
      <vt:lpstr>The Design Info Pane…</vt:lpstr>
      <vt:lpstr>The Design Info Pane…</vt:lpstr>
      <vt:lpstr>The Design Info Pane…</vt:lpstr>
      <vt:lpstr>Introduction to App Lab…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150</cp:revision>
  <dcterms:created xsi:type="dcterms:W3CDTF">2020-10-08T07:56:53Z</dcterms:created>
  <dcterms:modified xsi:type="dcterms:W3CDTF">2021-01-05T06:59:38Z</dcterms:modified>
</cp:coreProperties>
</file>