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6" r:id="rId2"/>
    <p:sldId id="299" r:id="rId3"/>
    <p:sldId id="277" r:id="rId4"/>
    <p:sldId id="280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300" r:id="rId15"/>
    <p:sldId id="294" r:id="rId16"/>
    <p:sldId id="295" r:id="rId17"/>
    <p:sldId id="296" r:id="rId18"/>
    <p:sldId id="297" r:id="rId19"/>
    <p:sldId id="298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AxfJfiGYWVS77L0OeVG0Lw==" hashData="3Znt04lBDbO48ZAaUcn9ZPXtQeGEbnUY9bTd7nql8cqqSZrnozKQiGEZ1iB2hAyJXJltFM+7bAySQMLS+feYQ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55665-541A-4C7C-A1B2-CE1B398A2166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C86A5-3EB2-442E-93AC-C687FFAC6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4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C86A5-3EB2-442E-93AC-C687FFAC638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EBEB-C603-44BE-A9CE-D53226489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5A58-9C3C-4563-A2C6-81380D9F0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5C14-63E7-4044-9149-08362B3E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8CC3-5BF7-4FDC-876D-73341605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D48E-47B2-4610-9C2C-9F2A72F1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4C2-8F66-4895-B2CE-7F6CDC55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1A53E-681E-4068-92FC-719F532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CD6C-49AC-4CF7-A782-3C018870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BF7A-6A52-4804-9EC9-DF779172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FE58-1EC1-4C3B-87B9-D34D9C76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B389-8B15-4C4E-ACC4-5E29D0CD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03C88-2241-498B-B6C2-721A71A22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4152-9B50-4B32-A1E6-F95BDD93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538A-8FAF-4797-BCF7-922832F8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0A11-4942-4527-AB36-038BFDB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EB60-6303-44C2-B426-5FB314E6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9B5E-E7A6-4611-BF0D-00ACBB5A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F024-BBFE-4921-A821-83342DEE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3ADD-CF1C-4096-BC93-B087FE1D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FA1DD-8E0D-4B4D-9B49-01C59186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8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1F65-763C-4DC9-8FAB-E96ADF2E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65EEB-1461-40FE-8550-61825227E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6A7D-D276-473F-9501-897B4FC5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8AFA-0021-48A4-9BA2-F6DC19DB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76DC-B984-4437-B94B-6E35ABC5F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08EF-1DAE-4FF7-8074-10D77E4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340E-2503-4D04-8FBB-11B1A537C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4E829-899D-498C-A943-7C87AE013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DB27-EDB3-4883-A8E6-00D9673F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B2EBC-C1D4-43B6-AF08-8E4CFDAF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3EAB3-F0E4-49FA-A6D9-8679CAF6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3AA-822F-4E87-B21D-22A9FE51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B181D-5FDA-41F0-8CC1-4EEB8693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2293A-BDC6-40AF-AD81-D20BEDAA9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66CA0-7EB3-400E-ABCD-1C7794501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1EE13-AAB2-484B-90C4-3A496DB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82A4E-40DE-454A-8012-D577FEC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3589A-5C35-4224-85BF-DE19BA9A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868F-AD39-4F16-98BD-57D6BA83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F041-B8EF-447E-8550-D0B81F5C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2B00DB-153D-4083-96B9-9A3869F0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45AB8-95BD-49EF-8D01-C816A2C3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AC8D7-1024-42A8-943A-99159C6E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9E45E-E7F3-46D3-8CCA-FC2EBD98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7814-B701-4847-90D0-BA9F804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964BB-A0CF-4043-BA3D-5726D4E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0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97B1-913B-4AD6-AE15-C5106E78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4446-33E0-4E35-AB92-6DE631C6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016A1-9E3F-4235-BB12-F48E36F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E52DD-1C36-4B70-8E2F-BB5B4CF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1DE8-2AC8-4172-8EDC-DBE64782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5E5F0-74E2-4CE4-8F76-5558CC0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35FD-814E-41CC-8752-B0C3A4D9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382F9-53C1-4AD3-A722-CF76FE5DE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7FB1-2F54-4E63-9C0E-923DC0DA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3D9E-1BD7-4ECF-9A8B-F52F90A3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2E84-68AA-4CE6-8E34-8B505FB2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721B-9B8B-4E6B-8103-9621941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2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21311-CCAA-4E40-9C03-BBB66A9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C6A1-1C16-482D-B6E5-D5B7036A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9765-1C68-46AB-9421-0B57117D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5CA3A-8F24-4DD6-AB83-BA97570303EF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E8DA8-270E-4A6F-95B6-AA768126C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DF91-2699-4B15-B2CA-2B1AFD2A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69EB-E5C3-4F84-A30F-93CB4AFE3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4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5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7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0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22.PNG" /><Relationship Id="rId4" Type="http://schemas.openxmlformats.org/officeDocument/2006/relationships/image" Target="../media/image21.PN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14.png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5.jp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6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8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0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2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Relationship Id="rId4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960C66-D5F9-46ED-A30F-5F7D83A54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9499" y="3290778"/>
            <a:ext cx="4973001" cy="693516"/>
          </a:xfrm>
        </p:spPr>
        <p:txBody>
          <a:bodyPr>
            <a:normAutofit/>
          </a:bodyPr>
          <a:lstStyle/>
          <a:p>
            <a:r>
              <a:rPr lang="en-US" sz="3200" dirty="0"/>
              <a:t>BLOCK CODING LEARNER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ADE76-225C-4555-B52C-FA3659C503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3" y="1450307"/>
            <a:ext cx="3838354" cy="1617186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46DB198-8213-43E1-A7C9-9517492B9A1F}"/>
              </a:ext>
            </a:extLst>
          </p:cNvPr>
          <p:cNvSpPr txBox="1">
            <a:spLocks/>
          </p:cNvSpPr>
          <p:nvPr/>
        </p:nvSpPr>
        <p:spPr>
          <a:xfrm>
            <a:off x="3609498" y="4207579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Session 25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300AA4B-EAE8-4A20-98BE-9DCEBE9CA48B}"/>
              </a:ext>
            </a:extLst>
          </p:cNvPr>
          <p:cNvSpPr txBox="1">
            <a:spLocks/>
          </p:cNvSpPr>
          <p:nvPr/>
        </p:nvSpPr>
        <p:spPr>
          <a:xfrm>
            <a:off x="3609497" y="5124380"/>
            <a:ext cx="4973001" cy="693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Creating UI Buttons</a:t>
            </a:r>
          </a:p>
        </p:txBody>
      </p:sp>
    </p:spTree>
    <p:extLst>
      <p:ext uri="{BB962C8B-B14F-4D97-AF65-F5344CB8AC3E}">
        <p14:creationId xmlns:p14="http://schemas.microsoft.com/office/powerpoint/2010/main" val="218808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B5312A-46FC-4357-8FE7-ECF91FBD2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83" y="1825625"/>
            <a:ext cx="2551044" cy="46672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64267A-FD3B-4571-991C-D51C97244DC2}"/>
              </a:ext>
            </a:extLst>
          </p:cNvPr>
          <p:cNvSpPr/>
          <p:nvPr/>
        </p:nvSpPr>
        <p:spPr>
          <a:xfrm>
            <a:off x="7439378" y="3070578"/>
            <a:ext cx="891822" cy="5757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760BB3-219D-47D4-8785-3E7B89A4E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55" y="1825625"/>
            <a:ext cx="2148417" cy="46672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552D182-272E-406C-B4C9-945020F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Text Input Box…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A280FC8-75EF-480B-B75E-21095844765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7563" cy="385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Take another “Text Input” Box to enter Text Input</a:t>
            </a:r>
          </a:p>
        </p:txBody>
      </p:sp>
    </p:spTree>
    <p:extLst>
      <p:ext uri="{BB962C8B-B14F-4D97-AF65-F5344CB8AC3E}">
        <p14:creationId xmlns:p14="http://schemas.microsoft.com/office/powerpoint/2010/main" val="218683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157BE6-1E5D-42F7-B027-F152324B6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83" y="1825625"/>
            <a:ext cx="2551044" cy="46672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B63AA4-88CD-4C8A-AEB5-A1365C462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06" y="1825624"/>
            <a:ext cx="2367609" cy="466724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31B116-137A-4F99-89CE-70F441514683}"/>
              </a:ext>
            </a:extLst>
          </p:cNvPr>
          <p:cNvSpPr/>
          <p:nvPr/>
        </p:nvSpPr>
        <p:spPr>
          <a:xfrm>
            <a:off x="6200325" y="3025422"/>
            <a:ext cx="891822" cy="5757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C69B4EA-DC29-49F6-9AAB-C4268E58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Buttons…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910B20C-56A3-4F5B-BC96-38A4C5A108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7563" cy="385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Next Take “Addition” Button to add the Inputs</a:t>
            </a:r>
          </a:p>
        </p:txBody>
      </p:sp>
    </p:spTree>
    <p:extLst>
      <p:ext uri="{BB962C8B-B14F-4D97-AF65-F5344CB8AC3E}">
        <p14:creationId xmlns:p14="http://schemas.microsoft.com/office/powerpoint/2010/main" val="91385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5DC22-7B59-49A9-B4C9-62E41217C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6438"/>
            <a:ext cx="2600688" cy="448690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188406-4E6C-407F-B92C-57C1D0D01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00" y="1806438"/>
            <a:ext cx="2270744" cy="448690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D7CFE1-F2FD-4B59-9521-7BECDED85E47}"/>
              </a:ext>
            </a:extLst>
          </p:cNvPr>
          <p:cNvSpPr/>
          <p:nvPr/>
        </p:nvSpPr>
        <p:spPr>
          <a:xfrm>
            <a:off x="6096000" y="2201333"/>
            <a:ext cx="1893808" cy="5644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3B3C08C-61BD-4401-8343-A6057CC1C7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Button Properties…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2B13FC4-2AFC-4027-9EC0-7DC427FC417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7563" cy="385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Click on Properties to set property of Buttons</a:t>
            </a:r>
          </a:p>
        </p:txBody>
      </p:sp>
    </p:spTree>
    <p:extLst>
      <p:ext uri="{BB962C8B-B14F-4D97-AF65-F5344CB8AC3E}">
        <p14:creationId xmlns:p14="http://schemas.microsoft.com/office/powerpoint/2010/main" val="18777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7CAF4A-1B2A-487C-858B-C60ACE662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95" y="1425136"/>
            <a:ext cx="2490923" cy="506773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0285DA-D18C-42D3-B209-8571F2D487F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 Buttons…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33263C-D284-46EE-98EB-11D55E8B7CB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7563" cy="385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Add Three more buttons:</a:t>
            </a:r>
          </a:p>
          <a:p>
            <a:pPr lvl="1"/>
            <a:r>
              <a:rPr lang="en-US" sz="2400" dirty="0"/>
              <a:t>Subtraction</a:t>
            </a:r>
          </a:p>
          <a:p>
            <a:pPr lvl="1"/>
            <a:r>
              <a:rPr lang="en-US" sz="2400" dirty="0"/>
              <a:t>Multiplication</a:t>
            </a:r>
          </a:p>
          <a:p>
            <a:pPr lvl="1"/>
            <a:r>
              <a:rPr lang="en-US" sz="2400" dirty="0"/>
              <a:t>Division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175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131B6C8-0D92-4E90-B431-ABC6E43F793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Let’s Code…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A7489ED-851C-4C54-80CE-F80D3132D7F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7563" cy="284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Interactive Apps Need: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Event Handlers</a:t>
            </a:r>
          </a:p>
          <a:p>
            <a:r>
              <a:rPr lang="en-US" sz="2800" dirty="0"/>
              <a:t>UI element, with unique id, must exist before the </a:t>
            </a:r>
            <a:r>
              <a:rPr lang="en-US" sz="2800" dirty="0" err="1"/>
              <a:t>onEvent</a:t>
            </a:r>
            <a:r>
              <a:rPr lang="en-US" sz="2800" dirty="0"/>
              <a:t> function can be used</a:t>
            </a:r>
          </a:p>
          <a:p>
            <a:endParaRPr lang="en-US" sz="28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4B3AE2B-F5C5-4650-93F9-C57251950057}"/>
              </a:ext>
            </a:extLst>
          </p:cNvPr>
          <p:cNvSpPr txBox="1">
            <a:spLocks/>
          </p:cNvSpPr>
          <p:nvPr/>
        </p:nvSpPr>
        <p:spPr>
          <a:xfrm>
            <a:off x="6576239" y="1825624"/>
            <a:ext cx="4777563" cy="284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OnEvent</a:t>
            </a:r>
            <a:r>
              <a:rPr lang="en-US" sz="2800" dirty="0"/>
              <a:t> in UI Controls have 2 parameters: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“id” :The user clicked on the specified element in “id” [button]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/>
              <a:t>eventType</a:t>
            </a:r>
            <a:r>
              <a:rPr lang="en-US" sz="2400" dirty="0"/>
              <a:t>:  The user clicked on the specified element in “id” UI</a:t>
            </a:r>
          </a:p>
          <a:p>
            <a:endParaRPr lang="en-US" sz="2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4D27D1-D040-42F9-BF65-A7591C1BED94}"/>
              </a:ext>
            </a:extLst>
          </p:cNvPr>
          <p:cNvCxnSpPr/>
          <p:nvPr/>
        </p:nvCxnSpPr>
        <p:spPr>
          <a:xfrm>
            <a:off x="6095083" y="1825624"/>
            <a:ext cx="0" cy="265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58865449-B2A7-436F-A6BE-B9464AC98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8" y="4998810"/>
            <a:ext cx="10812384" cy="162900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617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738F4B6-AD1E-4129-81F4-2266A9602C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setText</a:t>
            </a:r>
            <a:r>
              <a:rPr lang="en-US" dirty="0"/>
              <a:t> Control…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C216B21-641D-442B-B5D6-7F62CD58F15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7563" cy="284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Has 2 parameters: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id:-  The unique identifier for the screen element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text: The text displayed within the screen element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B5610A-E3FB-4DF5-9AFB-E9CDD4297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8" y="4998810"/>
            <a:ext cx="10812384" cy="162900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8F4059C-902C-4C97-B05B-BBF3D4B1B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666" y="960293"/>
            <a:ext cx="1869590" cy="39717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0CE58F-D06C-4AD9-B050-8156E4E32982}"/>
              </a:ext>
            </a:extLst>
          </p:cNvPr>
          <p:cNvSpPr/>
          <p:nvPr/>
        </p:nvSpPr>
        <p:spPr>
          <a:xfrm>
            <a:off x="9968089" y="1825625"/>
            <a:ext cx="1385711" cy="4602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FC81B71-8FCE-49EB-80AC-31C3CF19BE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 Control…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CED2B3-6AC3-49B1-B508-0CC66ADE30E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7563" cy="284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To Add 2 numbers: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Take “+” block from Math 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Text_input1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Text_input2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F8FF37-1537-4C9A-B70E-8100F1870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8" y="4998810"/>
            <a:ext cx="10812384" cy="162900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FC1C26-30F8-4056-A50C-4A59913A3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177" y="3303582"/>
            <a:ext cx="3314015" cy="132556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D9ACDF7-E28B-4AE7-B3E4-0B3A9F4D7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752" y="1690688"/>
            <a:ext cx="3314016" cy="159818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47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141EE57-2249-4FB5-8101-9E39FD0A55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getNumber</a:t>
            </a:r>
            <a:r>
              <a:rPr lang="en-US" dirty="0"/>
              <a:t> Function…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7704E2-AAD8-46BA-B203-01417308A2E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7563" cy="28419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Use </a:t>
            </a:r>
            <a:r>
              <a:rPr lang="en-US" sz="2800" dirty="0" err="1"/>
              <a:t>getNumber</a:t>
            </a:r>
            <a:r>
              <a:rPr lang="en-US" sz="2800" dirty="0"/>
              <a:t> function to get the number from: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Text_input1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Text_input2</a:t>
            </a:r>
          </a:p>
          <a:p>
            <a:r>
              <a:rPr lang="en-US" sz="2800" dirty="0"/>
              <a:t>Repeat for other buttons:</a:t>
            </a:r>
          </a:p>
          <a:p>
            <a:pPr lvl="1"/>
            <a:r>
              <a:rPr lang="en-US" sz="2400" dirty="0"/>
              <a:t>Subtract</a:t>
            </a:r>
          </a:p>
          <a:p>
            <a:pPr lvl="1"/>
            <a:r>
              <a:rPr lang="en-US" sz="2400" dirty="0"/>
              <a:t>Multiply</a:t>
            </a:r>
          </a:p>
          <a:p>
            <a:pPr lvl="1"/>
            <a:r>
              <a:rPr lang="en-US" sz="2400" dirty="0"/>
              <a:t>Division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11F24E-CF88-478F-93DE-5F310950F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08" y="4998810"/>
            <a:ext cx="10812384" cy="162900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0A60A6-D87C-4371-B570-C3D812424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383" y="1051289"/>
            <a:ext cx="1772809" cy="385127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604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3616988-9755-4F6E-9219-70AB766A5C1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Now it’s your turn…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53D70D5-C9F9-4F9C-9C12-32AB137FDB9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7563" cy="28419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Create an app that will show the Result</a:t>
            </a:r>
            <a:r>
              <a:rPr lang="en-US" sz="2400" dirty="0"/>
              <a:t> </a:t>
            </a:r>
          </a:p>
          <a:p>
            <a:r>
              <a:rPr lang="en-US" sz="2800" dirty="0"/>
              <a:t>Enter age in Given Text Box</a:t>
            </a:r>
          </a:p>
          <a:p>
            <a:r>
              <a:rPr lang="en-US" sz="2800" dirty="0"/>
              <a:t>Output will be the age you entered in text box + 10</a:t>
            </a:r>
          </a:p>
          <a:p>
            <a:r>
              <a:rPr lang="en-US" sz="3000" dirty="0"/>
              <a:t>Note:</a:t>
            </a:r>
            <a:r>
              <a:rPr lang="en-US" sz="2800" dirty="0"/>
              <a:t> Please do this without using buttons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DFE1A6-64C8-47CE-88CC-10AC96441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174" y="1825625"/>
            <a:ext cx="2084565" cy="390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71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4C50B1-4C7C-403D-BD16-51A9CA935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70231"/>
            <a:ext cx="10650436" cy="165758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A4D207-8937-4DDF-B06C-7D99F3E29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93" y="1092817"/>
            <a:ext cx="2032343" cy="380588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9F9267D-A813-4B58-B2C1-9CF33AF1D73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Solution…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F15BAAD-C73A-407A-8209-3957D5B535A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7563" cy="2841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5290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9558" cy="3858632"/>
          </a:xfrm>
        </p:spPr>
        <p:txBody>
          <a:bodyPr>
            <a:normAutofit/>
          </a:bodyPr>
          <a:lstStyle/>
          <a:p>
            <a:r>
              <a:rPr lang="en-US" dirty="0"/>
              <a:t>Introduction to App Lab</a:t>
            </a:r>
          </a:p>
          <a:p>
            <a:r>
              <a:rPr lang="en-US" dirty="0"/>
              <a:t>Creating code.org account</a:t>
            </a:r>
          </a:p>
          <a:p>
            <a:r>
              <a:rPr lang="en-US" dirty="0"/>
              <a:t>Exploring App Lab</a:t>
            </a:r>
          </a:p>
          <a:p>
            <a:r>
              <a:rPr lang="en-US" dirty="0"/>
              <a:t>Various Designs and Codes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1026" name="Picture 2" descr="Code.org - Intro to App Lab">
            <a:extLst>
              <a:ext uri="{FF2B5EF4-FFF2-40B4-BE49-F238E27FC236}">
                <a16:creationId xmlns:a16="http://schemas.microsoft.com/office/drawing/2014/main" id="{F49D98C3-CDDF-4E2E-8701-D1A30A61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798288" cy="326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919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Designing Calculator App</a:t>
            </a:r>
          </a:p>
          <a:p>
            <a:r>
              <a:rPr lang="en-US" dirty="0"/>
              <a:t>Code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onEvent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setText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Math control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getNumber</a:t>
            </a:r>
            <a:endParaRPr lang="en-US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A7D8C0-C146-45EC-B809-FC8CB1965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68B30-C269-4553-9DBF-F15577E10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221" y="1690688"/>
            <a:ext cx="4211579" cy="420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2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Next Session…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5460" cy="4351338"/>
          </a:xfrm>
        </p:spPr>
        <p:txBody>
          <a:bodyPr>
            <a:normAutofit/>
          </a:bodyPr>
          <a:lstStyle/>
          <a:p>
            <a:r>
              <a:rPr lang="en-US" dirty="0"/>
              <a:t>Debugging Codes: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 is debugging?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Debug codes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Fix codes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193F1-B074-49DF-834A-BE44241A7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94" y="1458461"/>
            <a:ext cx="3378067" cy="394107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514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A-9AE4-44DA-A37D-0957D1B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Creating UI Buttons…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1ED78-06C3-4593-8361-B79977468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858632"/>
          </a:xfrm>
        </p:spPr>
        <p:txBody>
          <a:bodyPr>
            <a:normAutofit/>
          </a:bodyPr>
          <a:lstStyle/>
          <a:p>
            <a:r>
              <a:rPr lang="en-US" dirty="0"/>
              <a:t>We will Learn today: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Create apps using text, label and UI button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Code your button and other controls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Make a small calculator App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F3371-7A4D-4869-B070-F19831EF4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044" y="1825625"/>
            <a:ext cx="448690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0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F79D4DF-D621-4F4B-A254-21F0F570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Designing First App…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2B835C1-5769-4ECF-8A1B-4681901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9558" cy="3858632"/>
          </a:xfrm>
        </p:spPr>
        <p:txBody>
          <a:bodyPr>
            <a:normAutofit/>
          </a:bodyPr>
          <a:lstStyle/>
          <a:p>
            <a:r>
              <a:rPr lang="en-US" sz="3200" dirty="0"/>
              <a:t>Change the Background color of Screen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F3C5FA-85CB-49D9-A6A5-9006A2DCA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048" y="1404150"/>
            <a:ext cx="2488835" cy="493816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77AD39-48A2-4E9F-9F28-F58BB1BE8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55" y="3217333"/>
            <a:ext cx="4338567" cy="3124982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97BA573-1408-47DF-AACC-34036AA901DA}"/>
              </a:ext>
            </a:extLst>
          </p:cNvPr>
          <p:cNvSpPr/>
          <p:nvPr/>
        </p:nvSpPr>
        <p:spPr>
          <a:xfrm>
            <a:off x="8161867" y="5046133"/>
            <a:ext cx="440266" cy="4289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7071345-B993-42DA-986F-59233F290B81}"/>
              </a:ext>
            </a:extLst>
          </p:cNvPr>
          <p:cNvSpPr/>
          <p:nvPr/>
        </p:nvSpPr>
        <p:spPr>
          <a:xfrm>
            <a:off x="5012267" y="5046133"/>
            <a:ext cx="3014133" cy="4289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081174" y="2721378"/>
            <a:ext cx="1274214" cy="79974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Drag from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2FB0125-54C5-4CC6-86EF-31B8F554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The UI…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1FE1E98-F1BB-48F4-A34F-1393D100989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7563" cy="385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Take the “First Label” to show the result</a:t>
            </a:r>
          </a:p>
          <a:p>
            <a:r>
              <a:rPr lang="en-US" sz="2800" dirty="0"/>
              <a:t>Drag Label and drop in the design area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213B56-2A19-4D78-ABC7-C1FF7C6AB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75" y="1825625"/>
            <a:ext cx="2514951" cy="460121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5EBC92-8CB9-4E76-81FF-4E2F25DC5D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6" y="1825625"/>
            <a:ext cx="2114187" cy="459964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7C3732-768A-465D-A195-AABADEDC7577}"/>
              </a:ext>
            </a:extLst>
          </p:cNvPr>
          <p:cNvSpPr/>
          <p:nvPr/>
        </p:nvSpPr>
        <p:spPr>
          <a:xfrm>
            <a:off x="6378222" y="3601156"/>
            <a:ext cx="688622" cy="5983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3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163" y="1824596"/>
            <a:ext cx="2393245" cy="4848385"/>
          </a:xfrm>
          <a:prstGeom prst="rect">
            <a:avLst/>
          </a:prstGeom>
          <a:ln w="3175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23" y="1824596"/>
            <a:ext cx="3081866" cy="484433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181CDE3-3F58-4853-8201-76608E7D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Label Properties…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76B077-4339-4EA5-AEF8-05AFDB9B1B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7563" cy="385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Set the Label properties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AF8593-EFCA-4E2A-8815-D13940C22098}"/>
              </a:ext>
            </a:extLst>
          </p:cNvPr>
          <p:cNvSpPr/>
          <p:nvPr/>
        </p:nvSpPr>
        <p:spPr>
          <a:xfrm>
            <a:off x="5565423" y="3780750"/>
            <a:ext cx="956390" cy="3273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1585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938" y="1825625"/>
            <a:ext cx="2293685" cy="456477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7C9380D-B5AD-4693-A2DE-9FB10149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Label…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FCDE646-F969-40D0-A4E8-3EF77115BF6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7563" cy="385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Next Take Label “Number 1”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24F912-BC73-4C29-AAAD-5079229028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75" y="1825625"/>
            <a:ext cx="2514951" cy="460121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9577C58-EAD0-4942-BAEC-319E2F54E236}"/>
              </a:ext>
            </a:extLst>
          </p:cNvPr>
          <p:cNvSpPr/>
          <p:nvPr/>
        </p:nvSpPr>
        <p:spPr>
          <a:xfrm>
            <a:off x="6378222" y="3601156"/>
            <a:ext cx="688622" cy="5983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3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FA75BCC-DBFF-48C4-972D-AA5C0DCB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Text Input Box…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CCD52B-4F3C-4C6B-B636-C19A88C12F3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7563" cy="385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Next Take Text Input to Enter 1</a:t>
            </a:r>
            <a:r>
              <a:rPr lang="en-US" sz="2800" baseline="30000" dirty="0"/>
              <a:t>st</a:t>
            </a:r>
            <a:r>
              <a:rPr lang="en-US" sz="2800" dirty="0"/>
              <a:t> Number</a:t>
            </a:r>
          </a:p>
          <a:p>
            <a:r>
              <a:rPr lang="en-US" sz="2800" dirty="0"/>
              <a:t>Just drag &amp; drop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6D37B-FDDE-4D27-9914-EA8739215E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83" y="1825625"/>
            <a:ext cx="2551044" cy="46672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8A9DE3-4FD1-49BD-9512-912E2F3C205C}"/>
              </a:ext>
            </a:extLst>
          </p:cNvPr>
          <p:cNvSpPr/>
          <p:nvPr/>
        </p:nvSpPr>
        <p:spPr>
          <a:xfrm>
            <a:off x="7439378" y="3070578"/>
            <a:ext cx="891822" cy="5757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DB3A8F-0293-4D22-82BF-9879E1CC0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01" y="1825625"/>
            <a:ext cx="2397763" cy="46672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23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0261C-9D7B-4A5B-95FF-D1E29AD0E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57" y="230188"/>
            <a:ext cx="2696009" cy="730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8B5096-E43E-48E9-99F6-FB2762BDCA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75" y="1825625"/>
            <a:ext cx="2514951" cy="4601217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0EE5D7-1FBA-4F77-A936-82B635D8E84B}"/>
              </a:ext>
            </a:extLst>
          </p:cNvPr>
          <p:cNvSpPr/>
          <p:nvPr/>
        </p:nvSpPr>
        <p:spPr>
          <a:xfrm>
            <a:off x="6378222" y="3601156"/>
            <a:ext cx="688622" cy="59831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83319D-CA08-448D-A7B3-8F1B08EAA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55" y="1825624"/>
            <a:ext cx="2107101" cy="459825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E2C1285F-3514-4F3A-AC99-F45D58B6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Label…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5AECD7D-8FE9-4461-8527-59A6FC2FBB8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7563" cy="385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Next Take Label “Number 2”</a:t>
            </a:r>
          </a:p>
          <a:p>
            <a:r>
              <a:rPr lang="en-US" sz="2800" dirty="0"/>
              <a:t>Set properties</a:t>
            </a:r>
          </a:p>
        </p:txBody>
      </p:sp>
    </p:spTree>
    <p:extLst>
      <p:ext uri="{BB962C8B-B14F-4D97-AF65-F5344CB8AC3E}">
        <p14:creationId xmlns:p14="http://schemas.microsoft.com/office/powerpoint/2010/main" val="221545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Widescreen</PresentationFormat>
  <Paragraphs>85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Recall…</vt:lpstr>
      <vt:lpstr>Creating UI Buttons…</vt:lpstr>
      <vt:lpstr>Designing First App…</vt:lpstr>
      <vt:lpstr>The UI…</vt:lpstr>
      <vt:lpstr>Label Properties…</vt:lpstr>
      <vt:lpstr>Label…</vt:lpstr>
      <vt:lpstr>Text Input Box…</vt:lpstr>
      <vt:lpstr>Label…</vt:lpstr>
      <vt:lpstr>Text Input Box…</vt:lpstr>
      <vt:lpstr>Buttons…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Summary…</vt:lpstr>
      <vt:lpstr>Next Session…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Unknown User</cp:lastModifiedBy>
  <cp:revision>175</cp:revision>
  <dcterms:created xsi:type="dcterms:W3CDTF">2020-10-08T07:56:53Z</dcterms:created>
  <dcterms:modified xsi:type="dcterms:W3CDTF">2021-01-05T06:59:57Z</dcterms:modified>
</cp:coreProperties>
</file>