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99" r:id="rId3"/>
    <p:sldId id="277" r:id="rId4"/>
    <p:sldId id="280" r:id="rId5"/>
    <p:sldId id="317" r:id="rId6"/>
    <p:sldId id="298" r:id="rId7"/>
    <p:sldId id="310" r:id="rId8"/>
    <p:sldId id="311" r:id="rId9"/>
    <p:sldId id="312" r:id="rId10"/>
    <p:sldId id="313" r:id="rId11"/>
    <p:sldId id="314" r:id="rId12"/>
    <p:sldId id="315" r:id="rId13"/>
    <p:sldId id="308" r:id="rId14"/>
    <p:sldId id="306" r:id="rId15"/>
    <p:sldId id="316" r:id="rId16"/>
    <p:sldId id="318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hcfnIontf5qeT+ghYVAQQ==" hashData="St3sLspRszX62FC5Zw3SA3i3tLAkx1nz4CzzeE9vB7/SzHF5Gy4WZ4FVt/fliNkdGVVdDSQE0+cR5J3VJxm8/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26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Debugging Codes</a:t>
            </a:r>
          </a:p>
        </p:txBody>
      </p:sp>
    </p:spTree>
    <p:extLst>
      <p:ext uri="{BB962C8B-B14F-4D97-AF65-F5344CB8AC3E}">
        <p14:creationId xmlns:p14="http://schemas.microsoft.com/office/powerpoint/2010/main" val="218808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Debugging codes…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5256212" cy="3418618"/>
          </a:xfrm>
        </p:spPr>
        <p:txBody>
          <a:bodyPr/>
          <a:lstStyle/>
          <a:p>
            <a:r>
              <a:rPr lang="en-US" dirty="0"/>
              <a:t>Enter the values as shown below to multiply two numbers: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Enter value for ‘number1’ as 30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Enter value for ‘number2’ as 20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69" y="1269243"/>
            <a:ext cx="3551269" cy="494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Output Screen…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5256212" cy="3418618"/>
          </a:xfrm>
        </p:spPr>
        <p:txBody>
          <a:bodyPr/>
          <a:lstStyle/>
          <a:p>
            <a:r>
              <a:rPr lang="en-US" dirty="0"/>
              <a:t>The output is displayed as ‘</a:t>
            </a:r>
            <a:r>
              <a:rPr lang="en-US" dirty="0" err="1"/>
              <a:t>NaN</a:t>
            </a:r>
            <a:r>
              <a:rPr lang="en-US" dirty="0"/>
              <a:t>’</a:t>
            </a:r>
          </a:p>
          <a:p>
            <a:r>
              <a:rPr lang="en-US" dirty="0"/>
              <a:t>And below in ‘Debug Console’ warning will appear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74EDAD6-EB6C-4872-BCEB-9437D68D19DF}"/>
              </a:ext>
            </a:extLst>
          </p:cNvPr>
          <p:cNvGrpSpPr/>
          <p:nvPr/>
        </p:nvGrpSpPr>
        <p:grpSpPr>
          <a:xfrm>
            <a:off x="1094366" y="5650997"/>
            <a:ext cx="10515599" cy="1065892"/>
            <a:chOff x="1962150" y="3283025"/>
            <a:chExt cx="9575094" cy="10190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6B9966-79B6-49ED-91CE-56243DA2517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62150" y="3283025"/>
              <a:ext cx="9575094" cy="340597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86E67D-A95B-4309-B43C-6FBBFA24F44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150" y="3608140"/>
              <a:ext cx="2371725" cy="693915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4336AB08-D5DE-409C-9BB9-7CF73A922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875" y="3620458"/>
              <a:ext cx="5363281" cy="6815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WARNING: Line:  2: The </a:t>
              </a:r>
              <a:r>
                <a:rPr lang="en-US" sz="1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getNumber</a:t>
              </a: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() id parameter refers to an id (‘text_input3”) which does not exists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</a:t>
              </a: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B72DE654-D606-4568-BB85-0828C11CE135}"/>
                </a:ext>
              </a:extLst>
            </p:cNvPr>
            <p:cNvSpPr txBox="1"/>
            <p:nvPr/>
          </p:nvSpPr>
          <p:spPr>
            <a:xfrm>
              <a:off x="9697156" y="3593576"/>
              <a:ext cx="1524000" cy="435326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Variable / Property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543B57C-3892-45EF-8A93-6E597916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50612" y="3608140"/>
              <a:ext cx="257175" cy="285750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127673-E086-451A-B192-75AC7707A8C3}"/>
              </a:ext>
            </a:extLst>
          </p:cNvPr>
          <p:cNvSpPr/>
          <p:nvPr/>
        </p:nvSpPr>
        <p:spPr>
          <a:xfrm>
            <a:off x="4319535" y="5986784"/>
            <a:ext cx="4880909" cy="2785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A1153E-EE63-4490-AEA6-72BF6E76D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36" y="1010243"/>
            <a:ext cx="2097291" cy="458717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24E73F-7B1C-442B-9A32-9878E21D2F05}"/>
              </a:ext>
            </a:extLst>
          </p:cNvPr>
          <p:cNvSpPr/>
          <p:nvPr/>
        </p:nvSpPr>
        <p:spPr>
          <a:xfrm>
            <a:off x="9798756" y="2099733"/>
            <a:ext cx="440266" cy="293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0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Code Error…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5256212" cy="2086266"/>
          </a:xfrm>
        </p:spPr>
        <p:txBody>
          <a:bodyPr>
            <a:normAutofit/>
          </a:bodyPr>
          <a:lstStyle/>
          <a:p>
            <a:r>
              <a:rPr lang="en-US" dirty="0"/>
              <a:t>The code will also show the error</a:t>
            </a:r>
          </a:p>
          <a:p>
            <a:r>
              <a:rPr lang="en-US" dirty="0"/>
              <a:t>Noticed the ‘yellow triangle’ in the image below?</a:t>
            </a:r>
          </a:p>
          <a:p>
            <a:r>
              <a:rPr lang="en-US" dirty="0"/>
              <a:t>It shows an error in line 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91C170-78F4-46FB-8A63-2987E6DCC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3" y="4557469"/>
            <a:ext cx="11098174" cy="208626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AC7B4B-AB7B-4E0D-B5F7-FEC921118F9C}"/>
              </a:ext>
            </a:extLst>
          </p:cNvPr>
          <p:cNvSpPr/>
          <p:nvPr/>
        </p:nvSpPr>
        <p:spPr>
          <a:xfrm>
            <a:off x="546913" y="5034844"/>
            <a:ext cx="292875" cy="3499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Debugging codes…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5256212" cy="3418618"/>
          </a:xfrm>
        </p:spPr>
        <p:txBody>
          <a:bodyPr/>
          <a:lstStyle/>
          <a:p>
            <a:r>
              <a:rPr lang="en-US" dirty="0"/>
              <a:t>In the Debug Console you will see option ‘Clear’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65EC24D-2908-464A-B7C3-E164230AD2C5}"/>
              </a:ext>
            </a:extLst>
          </p:cNvPr>
          <p:cNvGrpSpPr/>
          <p:nvPr/>
        </p:nvGrpSpPr>
        <p:grpSpPr>
          <a:xfrm>
            <a:off x="839788" y="4996241"/>
            <a:ext cx="10515599" cy="1065892"/>
            <a:chOff x="1962150" y="3283025"/>
            <a:chExt cx="9575094" cy="10190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83F4CD-A1F5-47A7-ABE0-F30857A6A9A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62150" y="3283025"/>
              <a:ext cx="9575094" cy="340597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1ED0C9-13A9-44D2-8F2F-90817C9495B0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150" y="3608140"/>
              <a:ext cx="2371725" cy="693915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695AFF1F-B84E-43EA-8302-5CFCBAC90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875" y="3620458"/>
              <a:ext cx="5363281" cy="6815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WARNING: Line:  2: The </a:t>
              </a:r>
              <a:r>
                <a:rPr lang="en-US" sz="1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getNumber</a:t>
              </a: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() id parameter refers to an id (‘text_input3”) which does not exists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 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6761F954-08C2-45FF-9E25-7E936F4EBD7D}"/>
                </a:ext>
              </a:extLst>
            </p:cNvPr>
            <p:cNvSpPr txBox="1"/>
            <p:nvPr/>
          </p:nvSpPr>
          <p:spPr>
            <a:xfrm>
              <a:off x="9697156" y="3593576"/>
              <a:ext cx="1524000" cy="435326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Variable / Property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1C900F-8AA8-4DB6-AF13-412FFC7DC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50612" y="3608140"/>
              <a:ext cx="257175" cy="285750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7A5135-66FA-45E5-B06D-762358CAD906}"/>
              </a:ext>
            </a:extLst>
          </p:cNvPr>
          <p:cNvSpPr/>
          <p:nvPr/>
        </p:nvSpPr>
        <p:spPr>
          <a:xfrm>
            <a:off x="8575378" y="4996241"/>
            <a:ext cx="824089" cy="3248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Debugging codes…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5256212" cy="3418618"/>
          </a:xfrm>
        </p:spPr>
        <p:txBody>
          <a:bodyPr/>
          <a:lstStyle/>
          <a:p>
            <a:r>
              <a:rPr lang="en-US" dirty="0"/>
              <a:t>Put debugging point in code like this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7" y="3890645"/>
            <a:ext cx="10296785" cy="216532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6651E0-06A7-4B36-9B1F-46A04D747AE2}"/>
              </a:ext>
            </a:extLst>
          </p:cNvPr>
          <p:cNvSpPr/>
          <p:nvPr/>
        </p:nvSpPr>
        <p:spPr>
          <a:xfrm>
            <a:off x="947607" y="3890645"/>
            <a:ext cx="644126" cy="5571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Debugging codes…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9573454" cy="10540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-&gt; Then the result is like this :</a:t>
            </a:r>
          </a:p>
          <a:p>
            <a:r>
              <a:rPr lang="en-US" dirty="0"/>
              <a:t>In code we will also see the point where error occurs.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691018"/>
            <a:ext cx="10801752" cy="19052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50878" y="2702257"/>
            <a:ext cx="887104" cy="15421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2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Now Your Turn…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5256212" cy="341861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sz="2800" dirty="0"/>
              <a:t>ut a debug point and find bug in your App</a:t>
            </a:r>
          </a:p>
          <a:p>
            <a:r>
              <a:rPr lang="en-US" sz="2800" dirty="0"/>
              <a:t>Fix the bug</a:t>
            </a:r>
          </a:p>
          <a:p>
            <a:r>
              <a:rPr lang="en-US" dirty="0"/>
              <a:t>Share bugged code with your Coding friends and ask them to debug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122" name="Picture 2" descr="Debugging Smart Contracts with Truffle Debugger: A Practical Approach | by  Mayowa Tudonu | Coinmonks | Medium">
            <a:extLst>
              <a:ext uri="{FF2B5EF4-FFF2-40B4-BE49-F238E27FC236}">
                <a16:creationId xmlns:a16="http://schemas.microsoft.com/office/drawing/2014/main" id="{B7AE33E1-9D28-4D7E-B882-2CF16276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44" y="1825625"/>
            <a:ext cx="5119678" cy="32317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3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Story behind the word Debug</a:t>
            </a:r>
          </a:p>
          <a:p>
            <a:r>
              <a:rPr lang="en-US" sz="3200" dirty="0"/>
              <a:t>Debug codes</a:t>
            </a:r>
          </a:p>
          <a:p>
            <a:r>
              <a:rPr lang="en-US" sz="3200" dirty="0"/>
              <a:t>Fix codes</a:t>
            </a:r>
          </a:p>
          <a:p>
            <a:r>
              <a:rPr lang="en-US" sz="3200" dirty="0"/>
              <a:t>Debug and fix codes in app lab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825625"/>
            <a:ext cx="4211579" cy="42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App Publishing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to publish apps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to publish an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to export apps from your local PC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Publish apps via social media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271" y="1296537"/>
            <a:ext cx="3218496" cy="50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9558" cy="3858632"/>
          </a:xfrm>
        </p:spPr>
        <p:txBody>
          <a:bodyPr>
            <a:normAutofit/>
          </a:bodyPr>
          <a:lstStyle/>
          <a:p>
            <a:r>
              <a:rPr lang="en-US" dirty="0"/>
              <a:t>Designing Calculator App</a:t>
            </a:r>
          </a:p>
          <a:p>
            <a:r>
              <a:rPr lang="en-US" dirty="0"/>
              <a:t>Code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onEvent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setText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Math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getNumber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026" name="Picture 2" descr="Code.org - Intro to App Lab">
            <a:extLst>
              <a:ext uri="{FF2B5EF4-FFF2-40B4-BE49-F238E27FC236}">
                <a16:creationId xmlns:a16="http://schemas.microsoft.com/office/drawing/2014/main" id="{F49D98C3-CDDF-4E2E-8701-D1A30A61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798288" cy="326153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1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Debugging Codes…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9558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debugging?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Debug codes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Fix codes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Debug and fix code in app lab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41202-34B3-452A-81E0-AD34750E8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94" y="1458461"/>
            <a:ext cx="3378067" cy="39410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3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EC50AE4-7E77-46C9-8402-A10AF682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Debugging…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0BDBDDD-618D-4097-939B-604506ACE1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8546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Process of finding and resolving bugs (errors) within computer programs, software, or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Analyze the error to: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/>
              <a:t>Understand the type of bug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/>
              <a:t>Reduce the number of errors</a:t>
            </a:r>
          </a:p>
        </p:txBody>
      </p:sp>
      <p:pic>
        <p:nvPicPr>
          <p:cNvPr id="3074" name="Picture 2" descr="Carry Out Mobile App Development and Debugging From Anywhere">
            <a:extLst>
              <a:ext uri="{FF2B5EF4-FFF2-40B4-BE49-F238E27FC236}">
                <a16:creationId xmlns:a16="http://schemas.microsoft.com/office/drawing/2014/main" id="{7D453F18-781A-49FA-85C1-B1CB4DE8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376" y="1825625"/>
            <a:ext cx="5266161" cy="296015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2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EC50AE4-7E77-46C9-8402-A10AF682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Why it is called Debugging?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0BDBDDD-618D-4097-939B-604506ACE1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3362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Admiral Grace Hopper coined the term Debugging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Interesting story behind this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0" dirty="0"/>
              <a:t>She was working on a Mark II computer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222222"/>
                </a:solidFill>
              </a:rPr>
              <a:t>D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iscovered a moth stuck in a relay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222222"/>
                </a:solidFill>
              </a:rPr>
              <a:t>T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hereby obstructing operation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222222"/>
                </a:solidFill>
              </a:rPr>
              <a:t>The bug was taken out and she said, “debugged the computer”</a:t>
            </a:r>
            <a:endParaRPr lang="en-US" sz="2400" b="0" dirty="0"/>
          </a:p>
        </p:txBody>
      </p:sp>
      <p:pic>
        <p:nvPicPr>
          <p:cNvPr id="4098" name="Picture 2" descr="Grace Murray Hopper (1906-1992): A legacy of innovation and service |  YaleNews">
            <a:extLst>
              <a:ext uri="{FF2B5EF4-FFF2-40B4-BE49-F238E27FC236}">
                <a16:creationId xmlns:a16="http://schemas.microsoft.com/office/drawing/2014/main" id="{564BCF17-0E4F-4B41-957C-76D0BC0D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257800" cy="275931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10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Debugging codes in Scratch…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5"/>
            <a:ext cx="5929502" cy="4261276"/>
          </a:xfrm>
        </p:spPr>
        <p:txBody>
          <a:bodyPr>
            <a:normAutofit/>
          </a:bodyPr>
          <a:lstStyle/>
          <a:p>
            <a:r>
              <a:rPr lang="en-US" dirty="0"/>
              <a:t>Let’s Start Debugging: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take 2 variables in Scratch ‘number1’ &amp; ‘number’”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Code multiplication of two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Take one more variable called ‘temp’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the last line of code multiplied ‘number1’ by ‘temp’ , instead of ‘number2’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62354-4BD0-4177-9843-D018EE36B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64" y="1690688"/>
            <a:ext cx="5096586" cy="37629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42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Debugging codes with scratch…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4"/>
            <a:ext cx="5256212" cy="4670709"/>
          </a:xfrm>
        </p:spPr>
        <p:txBody>
          <a:bodyPr/>
          <a:lstStyle/>
          <a:p>
            <a:r>
              <a:rPr lang="en-US" dirty="0"/>
              <a:t>In the first image, enter value for ‘number1’ as 20</a:t>
            </a:r>
          </a:p>
          <a:p>
            <a:r>
              <a:rPr lang="en-US" dirty="0"/>
              <a:t>Then in second image, enter value for ‘number2’ as 30</a:t>
            </a:r>
          </a:p>
          <a:p>
            <a:r>
              <a:rPr lang="en-US" dirty="0"/>
              <a:t>As per multiplication coding in previous slide, what will be the output?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55" y="1742733"/>
            <a:ext cx="3421623" cy="228421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55" y="4139077"/>
            <a:ext cx="3421622" cy="2387896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34611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The Output is…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4"/>
            <a:ext cx="5256212" cy="4670709"/>
          </a:xfrm>
        </p:spPr>
        <p:txBody>
          <a:bodyPr/>
          <a:lstStyle/>
          <a:p>
            <a:r>
              <a:rPr lang="en-US" dirty="0"/>
              <a:t>Why you did not get the correct output?</a:t>
            </a:r>
          </a:p>
          <a:p>
            <a:r>
              <a:rPr lang="en-US" dirty="0"/>
              <a:t>After analyzing the code found a different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63F67-D1D7-428C-A230-BC37A1575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57" y="1825624"/>
            <a:ext cx="4201111" cy="267689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10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Debugging codes in App Lab…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839788" y="1825624"/>
            <a:ext cx="5083340" cy="4670709"/>
          </a:xfrm>
        </p:spPr>
        <p:txBody>
          <a:bodyPr/>
          <a:lstStyle/>
          <a:p>
            <a:r>
              <a:rPr lang="en-US" dirty="0"/>
              <a:t>Let’s see how to Debug in App Lab: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There are 2 Textboxes in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Number 1 -&gt; text_input1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Number 2 -&gt; text_input2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72D50-E668-487E-8FD1-EB98CCB1E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47" y="1095230"/>
            <a:ext cx="2502819" cy="539764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60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Recall…</vt:lpstr>
      <vt:lpstr>Debugging Codes…</vt:lpstr>
      <vt:lpstr>Debugging…</vt:lpstr>
      <vt:lpstr>Why it is called Debugging?</vt:lpstr>
      <vt:lpstr>Debugging codes in Scratch…</vt:lpstr>
      <vt:lpstr>Debugging codes with scratch…</vt:lpstr>
      <vt:lpstr>The Output is…</vt:lpstr>
      <vt:lpstr>Debugging codes in App Lab…</vt:lpstr>
      <vt:lpstr>Debugging codes…</vt:lpstr>
      <vt:lpstr>Output Screen…</vt:lpstr>
      <vt:lpstr>Code Error…</vt:lpstr>
      <vt:lpstr>Debugging codes…</vt:lpstr>
      <vt:lpstr>Debugging codes…</vt:lpstr>
      <vt:lpstr>Debugging codes…</vt:lpstr>
      <vt:lpstr>Now Your Turn…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197</cp:revision>
  <dcterms:created xsi:type="dcterms:W3CDTF">2020-10-08T07:56:53Z</dcterms:created>
  <dcterms:modified xsi:type="dcterms:W3CDTF">2021-01-05T07:00:13Z</dcterms:modified>
</cp:coreProperties>
</file>