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305" r:id="rId3"/>
    <p:sldId id="277" r:id="rId4"/>
    <p:sldId id="280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65" r:id="rId13"/>
    <p:sldId id="29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lQRKrYNqjh5RWGdWDvTiA==" hashData="PxDOkZC8KcP0WqBgzWZU4Ag6sCvwn+fjlVAbI8M1R8RLPVBtpsNT/jNoEnGrxBk2dXHNEVtJ34NR45fm6Gqef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27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App Publishing</a:t>
            </a:r>
          </a:p>
        </p:txBody>
      </p:sp>
    </p:spTree>
    <p:extLst>
      <p:ext uri="{BB962C8B-B14F-4D97-AF65-F5344CB8AC3E}">
        <p14:creationId xmlns:p14="http://schemas.microsoft.com/office/powerpoint/2010/main" val="21880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641445" y="1825625"/>
            <a:ext cx="10440537" cy="3418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share your app via social media like </a:t>
            </a:r>
            <a:r>
              <a:rPr lang="en-US" dirty="0" err="1"/>
              <a:t>facebook</a:t>
            </a:r>
            <a:r>
              <a:rPr lang="en-US" dirty="0"/>
              <a:t>  and twitter.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37" y="3337962"/>
            <a:ext cx="9364058" cy="23720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960358" y="2210937"/>
            <a:ext cx="13648" cy="2006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9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641445" y="1825625"/>
            <a:ext cx="10440537" cy="3418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share your app to your friends and others via link given below at </a:t>
            </a:r>
            <a:r>
              <a:rPr lang="en-US" dirty="0" err="1"/>
              <a:t>whatsapp</a:t>
            </a:r>
            <a:r>
              <a:rPr lang="en-US" dirty="0"/>
              <a:t>, email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59" y="3261815"/>
            <a:ext cx="9887223" cy="249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697337" y="2251881"/>
            <a:ext cx="13648" cy="1937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1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Need to publish apps…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How to export apps in</a:t>
            </a:r>
          </a:p>
          <a:p>
            <a:pPr marL="457200" lvl="1" indent="0">
              <a:buNone/>
            </a:pPr>
            <a:r>
              <a:rPr lang="en-US" sz="2800" dirty="0"/>
              <a:t>Your local pc.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Publish apps via social media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Student will be able to </a:t>
            </a:r>
          </a:p>
          <a:p>
            <a:pPr marL="457200" lvl="1" indent="0">
              <a:buNone/>
            </a:pPr>
            <a:r>
              <a:rPr lang="en-US" sz="2800" dirty="0"/>
              <a:t>publish app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It’s Your Turn?…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rmAutofit/>
          </a:bodyPr>
          <a:lstStyle/>
          <a:p>
            <a:r>
              <a:rPr lang="en-US" sz="3200" dirty="0"/>
              <a:t>Try to publish and export every app which</a:t>
            </a:r>
          </a:p>
          <a:p>
            <a:pPr marL="0" indent="0">
              <a:buNone/>
            </a:pPr>
            <a:r>
              <a:rPr lang="en-US" sz="3200" dirty="0"/>
              <a:t>You made in App lab.</a:t>
            </a:r>
          </a:p>
          <a:p>
            <a:r>
              <a:rPr lang="en-US" sz="3200" dirty="0"/>
              <a:t>Try to Export your app in local pc and </a:t>
            </a:r>
          </a:p>
          <a:p>
            <a:pPr marL="0" indent="0">
              <a:buNone/>
            </a:pPr>
            <a:r>
              <a:rPr lang="en-US" sz="3200" dirty="0"/>
              <a:t> Work in local pc in any code environment</a:t>
            </a:r>
          </a:p>
          <a:p>
            <a:pPr marL="0" indent="0">
              <a:buNone/>
            </a:pPr>
            <a:r>
              <a:rPr lang="en-US" sz="3200" dirty="0"/>
              <a:t> like notepad++, sublime etc.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14" y="1392071"/>
            <a:ext cx="2707305" cy="47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Text to Speech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to create Text to speech app.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Using variables and logic gates to create Text to Speech app.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71" y="1296537"/>
            <a:ext cx="3218496" cy="50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What is debugging?</a:t>
            </a:r>
          </a:p>
          <a:p>
            <a:r>
              <a:rPr lang="en-US" sz="3200" dirty="0"/>
              <a:t>Debugging codes</a:t>
            </a:r>
          </a:p>
          <a:p>
            <a:r>
              <a:rPr lang="en-US" sz="3200" dirty="0"/>
              <a:t>Fixing codes</a:t>
            </a:r>
          </a:p>
          <a:p>
            <a:r>
              <a:rPr lang="en-US" sz="3200" dirty="0"/>
              <a:t>Debug and fix code in app 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09766-5331-4FE0-BB61-7BC32664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94" y="1458461"/>
            <a:ext cx="3378067" cy="39410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Publishing…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publish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publish an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export apps from your local 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Publish apps via social media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8 Things To Do Before You Publish An App To The App Store | by Bill Wilson  | MindSea | Medium">
            <a:extLst>
              <a:ext uri="{FF2B5EF4-FFF2-40B4-BE49-F238E27FC236}">
                <a16:creationId xmlns:a16="http://schemas.microsoft.com/office/drawing/2014/main" id="{B1B9F838-4C33-4884-BD37-CCD32068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31" y="1825625"/>
            <a:ext cx="5107326" cy="241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(why?)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296538"/>
            <a:ext cx="6039134" cy="5213444"/>
          </a:xfrm>
        </p:spPr>
        <p:txBody>
          <a:bodyPr>
            <a:normAutofit/>
          </a:bodyPr>
          <a:lstStyle/>
          <a:p>
            <a:r>
              <a:rPr lang="en-US" sz="2400" dirty="0"/>
              <a:t>In App Lab you can design simple apps with code blocks and then share your Apps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allows teachers to start teaching with App Lab so students can quickly create apps and then graduate to more advanced features in a professional development environment.</a:t>
            </a:r>
          </a:p>
          <a:p>
            <a:endParaRPr lang="en-US" sz="2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3" y="1569493"/>
            <a:ext cx="4476466" cy="38486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2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9573454" cy="3418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-&gt; So here is how to publish your app.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Go to the ‘Share’ button at the top left of App Lab.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185600"/>
            <a:ext cx="10115655" cy="10586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264322" y="3388843"/>
            <a:ext cx="1" cy="8965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2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9573454" cy="3418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Select ‘Show advanced options’ to bring up the ‘Export’ tab.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8" y="2429301"/>
            <a:ext cx="9225887" cy="35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9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9573454" cy="3418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Select the export button. This will download a zipped archive.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49" y="2491134"/>
            <a:ext cx="9919033" cy="39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2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9573454" cy="3418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Here’s what’s in the zip file….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402006"/>
            <a:ext cx="10337728" cy="40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9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 Publishing First App...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4"/>
            <a:ext cx="9573454" cy="36471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Once you export your app, click on the ‘index.html’ file to open your app on your browser. </a:t>
            </a:r>
          </a:p>
          <a:p>
            <a:pPr algn="just"/>
            <a:r>
              <a:rPr lang="en-US" dirty="0"/>
              <a:t>Your app should now be running locally on your computer! </a:t>
            </a:r>
          </a:p>
          <a:p>
            <a:pPr algn="just"/>
            <a:r>
              <a:rPr lang="en-US" dirty="0"/>
              <a:t>You can edit these files locally with any text editor or modern development environment. </a:t>
            </a:r>
          </a:p>
          <a:p>
            <a:pPr algn="just"/>
            <a:r>
              <a:rPr lang="en-US" dirty="0"/>
              <a:t>You can also upload the files to your own web server or online web development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Recall…</vt:lpstr>
      <vt:lpstr>App Publishing…</vt:lpstr>
      <vt:lpstr> Publishing First App... (why?) </vt:lpstr>
      <vt:lpstr> Publishing First App... </vt:lpstr>
      <vt:lpstr> Publishing First App... </vt:lpstr>
      <vt:lpstr> Publishing First App... </vt:lpstr>
      <vt:lpstr> Publishing First App... </vt:lpstr>
      <vt:lpstr> Publishing First App... </vt:lpstr>
      <vt:lpstr> Publishing First App... </vt:lpstr>
      <vt:lpstr> Publishing First App... </vt:lpstr>
      <vt:lpstr>Summary…</vt:lpstr>
      <vt:lpstr>Now It’s Your Turn?…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159</cp:revision>
  <dcterms:created xsi:type="dcterms:W3CDTF">2020-10-08T07:56:53Z</dcterms:created>
  <dcterms:modified xsi:type="dcterms:W3CDTF">2021-01-05T07:00:25Z</dcterms:modified>
</cp:coreProperties>
</file>