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312" r:id="rId3"/>
    <p:sldId id="315" r:id="rId4"/>
    <p:sldId id="328" r:id="rId5"/>
    <p:sldId id="329" r:id="rId6"/>
    <p:sldId id="330" r:id="rId7"/>
    <p:sldId id="331" r:id="rId8"/>
    <p:sldId id="332" r:id="rId9"/>
    <p:sldId id="334" r:id="rId10"/>
    <p:sldId id="335" r:id="rId11"/>
    <p:sldId id="333" r:id="rId12"/>
    <p:sldId id="336" r:id="rId13"/>
    <p:sldId id="337" r:id="rId14"/>
    <p:sldId id="338" r:id="rId15"/>
    <p:sldId id="339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mKcXAzgISUUgHjqqI0Pig==" hashData="SUzq+2eINeJmVGAnyLg7xbT5kjrqYTDgF7jNi/Ia8XHqGaMcBgGMnvKZDwXgKcRNRDhyXhqx/y/+FxqlgXm71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28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Talk to Me app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9" y="1539022"/>
            <a:ext cx="5207760" cy="2746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begin our app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Here we need to take invisible component also.</a:t>
            </a:r>
          </a:p>
          <a:p>
            <a:pPr marL="0" indent="0">
              <a:buNone/>
            </a:pPr>
            <a:r>
              <a:rPr lang="en-US" dirty="0"/>
              <a:t>4. In our case that is “Text to speech” control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860" y="1095230"/>
            <a:ext cx="4121624" cy="5153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4013801"/>
            <a:ext cx="2972215" cy="191479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595582" y="4971197"/>
            <a:ext cx="3862317" cy="9573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3643952"/>
            <a:ext cx="2092657" cy="13272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Invisible component always shown at bottom side</a:t>
            </a:r>
          </a:p>
        </p:txBody>
      </p:sp>
    </p:spTree>
    <p:extLst>
      <p:ext uri="{BB962C8B-B14F-4D97-AF65-F5344CB8AC3E}">
        <p14:creationId xmlns:p14="http://schemas.microsoft.com/office/powerpoint/2010/main" val="193667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84" y="4432354"/>
            <a:ext cx="5207760" cy="1518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take a button in Design , then in blocks there is all possible events are generated for button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44" y="1825625"/>
            <a:ext cx="4189862" cy="21426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2" y="2896974"/>
            <a:ext cx="4244454" cy="374093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88240" y="1518597"/>
            <a:ext cx="5207760" cy="151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Blocks for Coding.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 take a button click event block like as in image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03761" y="4203510"/>
            <a:ext cx="2402006" cy="818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95833" y="2154719"/>
            <a:ext cx="1815152" cy="2609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84" y="4432354"/>
            <a:ext cx="5207760" cy="1518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take  “Text to speech” in Design , then in blocks there is all possible events are generated for “Text to Speech”.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88240" y="1518597"/>
            <a:ext cx="5207760" cy="151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Next take “text to speech” call speak function from blocks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97439" y="4343883"/>
            <a:ext cx="1808329" cy="8188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85336" y="1972279"/>
            <a:ext cx="1815152" cy="2609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8" y="1518597"/>
            <a:ext cx="4853908" cy="2183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87" y="2708088"/>
            <a:ext cx="482984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Talk to me app…</a:t>
            </a:r>
            <a:endParaRPr lang="en-US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84" y="4432354"/>
            <a:ext cx="5207760" cy="1518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take  “</a:t>
            </a:r>
            <a:r>
              <a:rPr lang="en-US" dirty="0" err="1"/>
              <a:t>Text_Input</a:t>
            </a:r>
            <a:r>
              <a:rPr lang="en-US" dirty="0"/>
              <a:t>” in Design , then in blocks there is all possible events are generated for “</a:t>
            </a:r>
            <a:r>
              <a:rPr lang="en-US" dirty="0" err="1"/>
              <a:t>Text_Input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88240" y="1518597"/>
            <a:ext cx="5207760" cy="151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Next take “</a:t>
            </a:r>
            <a:r>
              <a:rPr lang="en-US" dirty="0" err="1"/>
              <a:t>Text_Input</a:t>
            </a:r>
            <a:r>
              <a:rPr lang="en-US" dirty="0"/>
              <a:t> Text” function from blocks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687863" y="4432354"/>
            <a:ext cx="1299791" cy="6309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93968" y="1920405"/>
            <a:ext cx="1815152" cy="2609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20" y="1779159"/>
            <a:ext cx="5725324" cy="18343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5" y="2374009"/>
            <a:ext cx="532521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Talk to me app…</a:t>
            </a:r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38200" y="2269224"/>
            <a:ext cx="5207760" cy="1518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Run the App using live Test button at top right side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03" y="4162566"/>
            <a:ext cx="9604071" cy="125471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197290" y="3084394"/>
            <a:ext cx="723331" cy="10781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1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/>
              <a:t>Talk to me app…</a:t>
            </a:r>
            <a:endParaRPr lang="en-US" alt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 txBox="1">
            <a:spLocks/>
          </p:cNvSpPr>
          <p:nvPr/>
        </p:nvSpPr>
        <p:spPr>
          <a:xfrm>
            <a:off x="838200" y="2269224"/>
            <a:ext cx="5207760" cy="31079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After clicking on live test app is looking like this.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When I write Text in Textbox “</a:t>
            </a:r>
            <a:r>
              <a:rPr lang="en-US" dirty="0" err="1"/>
              <a:t>Shilpa</a:t>
            </a:r>
            <a:r>
              <a:rPr lang="en-US" dirty="0"/>
              <a:t> </a:t>
            </a:r>
            <a:r>
              <a:rPr lang="en-US" dirty="0" err="1"/>
              <a:t>Jaroli</a:t>
            </a:r>
            <a:r>
              <a:rPr lang="en-US" dirty="0"/>
              <a:t>” and click on button click here , then it will speak “</a:t>
            </a:r>
            <a:r>
              <a:rPr lang="en-US" dirty="0" err="1"/>
              <a:t>Shilpa</a:t>
            </a:r>
            <a:r>
              <a:rPr lang="en-US" dirty="0"/>
              <a:t> </a:t>
            </a:r>
            <a:r>
              <a:rPr lang="en-US" dirty="0" err="1"/>
              <a:t>Jaroli</a:t>
            </a:r>
            <a:r>
              <a:rPr lang="en-US" dirty="0"/>
              <a:t>” as written in Text Box.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67" y="960293"/>
            <a:ext cx="2924583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0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How to make talk to me app using </a:t>
            </a:r>
            <a:r>
              <a:rPr lang="en-US" sz="2800" dirty="0" err="1"/>
              <a:t>Thunkable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Designs and Blocks in </a:t>
            </a:r>
            <a:r>
              <a:rPr lang="en-US" sz="2800" dirty="0" err="1"/>
              <a:t>Thunkable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How to run app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Multiscreen app: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navigate in app by switching context between multiple screens.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multiple screens and navigate in an app.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Student will be able to create a simple classification apps like classification of desserts.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59" y="1027906"/>
            <a:ext cx="3469325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sz="3200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make talk to me app using </a:t>
            </a:r>
            <a:r>
              <a:rPr lang="en-US" dirty="0" err="1"/>
              <a:t>Thunkable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Designs and Blocks in </a:t>
            </a:r>
            <a:r>
              <a:rPr lang="en-US" dirty="0" err="1"/>
              <a:t>Thunkable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to run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61" y="1555845"/>
            <a:ext cx="3764184" cy="399879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9176"/>
            <a:ext cx="10748750" cy="3780429"/>
          </a:xfrm>
        </p:spPr>
        <p:txBody>
          <a:bodyPr>
            <a:normAutofit/>
          </a:bodyPr>
          <a:lstStyle/>
          <a:p>
            <a:r>
              <a:rPr lang="en-US" dirty="0" err="1"/>
              <a:t>Thunkable</a:t>
            </a:r>
            <a:r>
              <a:rPr lang="en-US" dirty="0"/>
              <a:t> is building the world's largest gallery of open sourced apps to help inspire you and save you time.</a:t>
            </a: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9176"/>
            <a:ext cx="10748750" cy="3780429"/>
          </a:xfrm>
        </p:spPr>
        <p:txBody>
          <a:bodyPr>
            <a:normAutofit/>
          </a:bodyPr>
          <a:lstStyle/>
          <a:p>
            <a:r>
              <a:rPr lang="en-US" dirty="0"/>
              <a:t>Let’s begin that how to create New Project in </a:t>
            </a:r>
            <a:r>
              <a:rPr lang="en-US" dirty="0" err="1"/>
              <a:t>Thunkable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86" y="3234225"/>
            <a:ext cx="3645250" cy="26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1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9" y="1825625"/>
            <a:ext cx="9561395" cy="573206"/>
          </a:xfrm>
        </p:spPr>
        <p:txBody>
          <a:bodyPr>
            <a:normAutofit/>
          </a:bodyPr>
          <a:lstStyle/>
          <a:p>
            <a:r>
              <a:rPr lang="en-US" dirty="0"/>
              <a:t>The design block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32" y="960293"/>
            <a:ext cx="4161274" cy="5763429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684896" y="4435522"/>
            <a:ext cx="1871036" cy="6005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7356" y="3735587"/>
            <a:ext cx="2497540" cy="165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Drag components from here</a:t>
            </a:r>
          </a:p>
        </p:txBody>
      </p:sp>
    </p:spTree>
    <p:extLst>
      <p:ext uri="{BB962C8B-B14F-4D97-AF65-F5344CB8AC3E}">
        <p14:creationId xmlns:p14="http://schemas.microsoft.com/office/powerpoint/2010/main" val="15889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9" y="1825625"/>
            <a:ext cx="9561395" cy="573206"/>
          </a:xfrm>
        </p:spPr>
        <p:txBody>
          <a:bodyPr>
            <a:normAutofit/>
          </a:bodyPr>
          <a:lstStyle/>
          <a:p>
            <a:r>
              <a:rPr lang="en-US" dirty="0"/>
              <a:t>The design block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02068" y="3258642"/>
            <a:ext cx="2497540" cy="165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Drag and Drop components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0187"/>
            <a:ext cx="4330890" cy="51677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230806" y="3894081"/>
            <a:ext cx="2797791" cy="5414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9" y="1825625"/>
            <a:ext cx="9561395" cy="573206"/>
          </a:xfrm>
        </p:spPr>
        <p:txBody>
          <a:bodyPr>
            <a:normAutofit/>
          </a:bodyPr>
          <a:lstStyle/>
          <a:p>
            <a:r>
              <a:rPr lang="en-US" dirty="0"/>
              <a:t>The design block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02068" y="3258642"/>
            <a:ext cx="2497540" cy="1651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Property window.. set properties of UI controls here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30806" y="3894081"/>
            <a:ext cx="2797791" cy="5414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95" y="1323833"/>
            <a:ext cx="3277772" cy="47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3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8" y="1539022"/>
            <a:ext cx="9561395" cy="573206"/>
          </a:xfrm>
        </p:spPr>
        <p:txBody>
          <a:bodyPr>
            <a:normAutofit/>
          </a:bodyPr>
          <a:lstStyle/>
          <a:p>
            <a:r>
              <a:rPr lang="en-US" dirty="0"/>
              <a:t>The Block side….(you can write code here with block)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64" y="2269417"/>
            <a:ext cx="10886935" cy="38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Talk to me app…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69" y="1539021"/>
            <a:ext cx="5207760" cy="3224047"/>
          </a:xfrm>
        </p:spPr>
        <p:txBody>
          <a:bodyPr>
            <a:normAutofit/>
          </a:bodyPr>
          <a:lstStyle/>
          <a:p>
            <a:r>
              <a:rPr lang="en-US" dirty="0"/>
              <a:t>Let’s begin our app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 Do the Design</a:t>
            </a:r>
          </a:p>
          <a:p>
            <a:pPr marL="0" indent="0">
              <a:buNone/>
            </a:pPr>
            <a:r>
              <a:rPr lang="en-US" dirty="0"/>
              <a:t>2. Drag a button and Text Input from Design Blocks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00" y="1539022"/>
            <a:ext cx="300079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Talk to me app…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223</cp:revision>
  <dcterms:created xsi:type="dcterms:W3CDTF">2020-10-08T07:56:53Z</dcterms:created>
  <dcterms:modified xsi:type="dcterms:W3CDTF">2021-01-05T07:00:45Z</dcterms:modified>
</cp:coreProperties>
</file>