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309" r:id="rId2"/>
    <p:sldId id="312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40" r:id="rId12"/>
    <p:sldId id="341" r:id="rId13"/>
    <p:sldId id="342" r:id="rId14"/>
    <p:sldId id="343" r:id="rId15"/>
    <p:sldId id="344" r:id="rId16"/>
    <p:sldId id="345" r:id="rId17"/>
    <p:sldId id="336" r:id="rId18"/>
    <p:sldId id="337" r:id="rId19"/>
    <p:sldId id="338" r:id="rId20"/>
    <p:sldId id="339" r:id="rId21"/>
    <p:sldId id="346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lWhhn8GcdGQsfzLwnQ4Cyg==" hashData="V9Jj6ZAk/nm26CHlC1Kusnl1oBTm4DuzxeQJSxNbUeMrBSqf3NWDqxnqPW4iP/D649mtaXQw/Dtl3BFb2wD/a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434" autoAdjust="0"/>
  </p:normalViewPr>
  <p:slideViewPr>
    <p:cSldViewPr snapToGrid="0">
      <p:cViewPr varScale="1">
        <p:scale>
          <a:sx n="85" d="100"/>
          <a:sy n="85" d="100"/>
        </p:scale>
        <p:origin x="7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EBEB-C603-44BE-A9CE-D53226489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55A58-9C3C-4563-A2C6-81380D9F0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D5C14-63E7-4044-9149-08362B3E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78CC3-5BF7-4FDC-876D-73341605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3D48E-47B2-4610-9C2C-9F2A72F1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8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64C2-8F66-4895-B2CE-7F6CDC55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1A53E-681E-4068-92FC-719F53264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2CD6C-49AC-4CF7-A782-3C018870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FBF7A-6A52-4804-9EC9-DF779172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2FE58-1EC1-4C3B-87B9-D34D9C76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0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B7B389-8B15-4C4E-ACC4-5E29D0CD5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03C88-2241-498B-B6C2-721A71A22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04152-9B50-4B32-A1E6-F95BDD93F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9538A-8FAF-4797-BCF7-922832F8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40A11-4942-4527-AB36-038BFDBD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EB60-6303-44C2-B426-5FB314E6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9B5E-E7A6-4611-BF0D-00ACBB5A0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EF024-BBFE-4921-A821-83342DEEE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13ADD-CF1C-4096-BC93-B087FE1D6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FA1DD-8E0D-4B4D-9B49-01C59186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8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1F65-763C-4DC9-8FAB-E96ADF2EC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65EEB-1461-40FE-8550-61825227E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D6A7D-D276-473F-9501-897B4FC5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8AFA-0021-48A4-9BA2-F6DC19DB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476DC-B984-4437-B94B-6E35ABC5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0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008EF-1DAE-4FF7-8074-10D77E43F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6340E-2503-4D04-8FBB-11B1A537C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4E829-899D-498C-A943-7C87AE013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FDB27-EDB3-4883-A8E6-00D9673F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B2EBC-C1D4-43B6-AF08-8E4CFDAF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3EAB3-F0E4-49FA-A6D9-8679CAF6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3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83AA-822F-4E87-B21D-22A9FE510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B181D-5FDA-41F0-8CC1-4EEB86932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93A-BDC6-40AF-AD81-D20BEDAA9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66CA0-7EB3-400E-ABCD-1C7794501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1EE13-AAB2-484B-90C4-3A496DB22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82A4E-40DE-454A-8012-D577FEC2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3589A-5C35-4224-85BF-DE19BA9A6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9868F-AD39-4F16-98BD-57D6BA83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F041-B8EF-447E-8550-D0B81F5C5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2B00DB-153D-4083-96B9-9A3869F0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45AB8-95BD-49EF-8D01-C816A2C3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AC8D7-1024-42A8-943A-99159C6E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8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9E45E-E7F3-46D3-8CCA-FC2EBD986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57814-B701-4847-90D0-BA9F8047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964BB-A0CF-4043-BA3D-5726D4EA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0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97B1-913B-4AD6-AE15-C5106E782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84446-33E0-4E35-AB92-6DE631C6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016A1-9E3F-4235-BB12-F48E36F2A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E52DD-1C36-4B70-8E2F-BB5B4CF2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31DE8-2AC8-4172-8EDC-DBE647828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5E5F0-74E2-4CE4-8F76-5558CC0C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9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35FD-814E-41CC-8752-B0C3A4D9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382F9-53C1-4AD3-A722-CF76FE5DE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7FB1-2F54-4E63-9C0E-923DC0DA6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23D9E-1BD7-4ECF-9A8B-F52F90A3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F2E84-68AA-4CE6-8E34-8B505FB2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3721B-9B8B-4E6B-8103-96219410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2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721311-CCAA-4E40-9C03-BBB66A974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4C6A1-1C16-482D-B6E5-D5B7036A7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B9765-1C68-46AB-9421-0B57117D8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E8DA8-270E-4A6F-95B6-AA768126C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CDF91-2699-4B15-B2CA-2B1AFD2A3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4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A960C66-D5F9-46ED-A30F-5F7D83A54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9499" y="3290778"/>
            <a:ext cx="4973001" cy="693516"/>
          </a:xfrm>
        </p:spPr>
        <p:txBody>
          <a:bodyPr>
            <a:normAutofit/>
          </a:bodyPr>
          <a:lstStyle/>
          <a:p>
            <a:r>
              <a:rPr lang="en-US" sz="3200" dirty="0"/>
              <a:t>BLOCK CODING LEARNER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ADE76-225C-4555-B52C-FA3659C503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23" y="1450307"/>
            <a:ext cx="3838354" cy="1617186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D46DB198-8213-43E1-A7C9-9517492B9A1F}"/>
              </a:ext>
            </a:extLst>
          </p:cNvPr>
          <p:cNvSpPr txBox="1">
            <a:spLocks/>
          </p:cNvSpPr>
          <p:nvPr/>
        </p:nvSpPr>
        <p:spPr>
          <a:xfrm>
            <a:off x="3609498" y="4207579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Session 29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300AA4B-EAE8-4A20-98BE-9DCEBE9CA48B}"/>
              </a:ext>
            </a:extLst>
          </p:cNvPr>
          <p:cNvSpPr txBox="1">
            <a:spLocks/>
          </p:cNvSpPr>
          <p:nvPr/>
        </p:nvSpPr>
        <p:spPr>
          <a:xfrm>
            <a:off x="3609497" y="5124380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Multiscreen apps</a:t>
            </a:r>
          </a:p>
        </p:txBody>
      </p:sp>
    </p:spTree>
    <p:extLst>
      <p:ext uri="{BB962C8B-B14F-4D97-AF65-F5344CB8AC3E}">
        <p14:creationId xmlns:p14="http://schemas.microsoft.com/office/powerpoint/2010/main" val="2358824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Multiscreen app…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2"/>
            <a:ext cx="5153168" cy="397908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Another example of multiscreen app…</a:t>
            </a:r>
          </a:p>
          <a:p>
            <a:pPr algn="just"/>
            <a:r>
              <a:rPr lang="en-US" sz="2400" dirty="0"/>
              <a:t>Make survey app </a:t>
            </a:r>
          </a:p>
          <a:p>
            <a:pPr algn="just"/>
            <a:r>
              <a:rPr lang="en-US" sz="2400" dirty="0"/>
              <a:t>Name the id of first screen as “Home”.</a:t>
            </a:r>
          </a:p>
          <a:p>
            <a:pPr algn="just"/>
            <a:r>
              <a:rPr lang="en-US" sz="2400" dirty="0"/>
              <a:t>Change the background color also</a:t>
            </a:r>
            <a:endParaRPr lang="en-US" sz="2000" dirty="0"/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6D63D2-04A0-48B9-8675-06A8EE880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507" y="1690688"/>
            <a:ext cx="2857899" cy="471553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2404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Multiscreen app…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897"/>
            <a:ext cx="7009264" cy="538619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Then take a dropdown list here in “Home” screen.</a:t>
            </a:r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819" y="2090065"/>
            <a:ext cx="7222638" cy="4465561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3862316" y="3493827"/>
            <a:ext cx="2251881" cy="5322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80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Multiscreen app…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897"/>
            <a:ext cx="7009264" cy="538619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Then take an image and label  in “Home” screen.</a:t>
            </a:r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678" y="1690688"/>
            <a:ext cx="2490783" cy="4614621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2852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Multiscreen app…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897"/>
            <a:ext cx="6657622" cy="435999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Now make second screen set “id” of this as “Donate”</a:t>
            </a:r>
          </a:p>
          <a:p>
            <a:pPr algn="just"/>
            <a:r>
              <a:rPr lang="en-US" sz="2400" dirty="0"/>
              <a:t>Here first take dropdown as we  take for first screen (“Home”)</a:t>
            </a:r>
          </a:p>
          <a:p>
            <a:pPr algn="just"/>
            <a:r>
              <a:rPr lang="en-US" sz="2400" dirty="0"/>
              <a:t>Then take label and give text “would you donate your clothes to us?”</a:t>
            </a:r>
          </a:p>
          <a:p>
            <a:pPr algn="just"/>
            <a:r>
              <a:rPr lang="en-US" sz="2400" dirty="0"/>
              <a:t>Then take 2 radio buttons and give text to it “yes” or “no”</a:t>
            </a:r>
          </a:p>
          <a:p>
            <a:pPr algn="just"/>
            <a:r>
              <a:rPr lang="en-US" sz="2400" dirty="0"/>
              <a:t>After than take submit button</a:t>
            </a:r>
          </a:p>
          <a:p>
            <a:pPr algn="just"/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701" y="1494897"/>
            <a:ext cx="2544720" cy="485381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7667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Multiscreen app…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897"/>
            <a:ext cx="6204045" cy="435999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Now make Third screen set “id” of this as “no”</a:t>
            </a:r>
          </a:p>
          <a:p>
            <a:pPr algn="just"/>
            <a:r>
              <a:rPr lang="en-US" dirty="0"/>
              <a:t>Here just take a label and set the label text as “May be Next Time”</a:t>
            </a:r>
          </a:p>
          <a:p>
            <a:pPr algn="just"/>
            <a:endParaRPr lang="en-US" alt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CFB5D7-5AFA-4672-B6A6-0DA2DFAE8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729" y="1494897"/>
            <a:ext cx="2555456" cy="5191717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1332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Multiscreen app…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897"/>
            <a:ext cx="6204045" cy="435999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Now make Fourth screen set “id” of this as “yes”</a:t>
            </a:r>
          </a:p>
          <a:p>
            <a:pPr algn="just"/>
            <a:r>
              <a:rPr lang="en-US" dirty="0"/>
              <a:t>Here just take a label and set the label text as “Thanks for your input”</a:t>
            </a:r>
          </a:p>
          <a:p>
            <a:pPr algn="just"/>
            <a:endParaRPr lang="en-US" alt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C02267-4E5C-41DE-8F87-24BB093F0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415" y="1424868"/>
            <a:ext cx="2429214" cy="5068007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3011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Multiscreen app…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898"/>
            <a:ext cx="6204045" cy="75698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Now the Final code is…</a:t>
            </a:r>
          </a:p>
          <a:p>
            <a:pPr algn="just"/>
            <a:endParaRPr lang="en-US" alt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244" y="1390155"/>
            <a:ext cx="5341710" cy="534171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6223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Now It’s your turn ? 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2"/>
            <a:ext cx="5153168" cy="3979080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Make an Game app…</a:t>
            </a:r>
          </a:p>
          <a:p>
            <a:pPr algn="just"/>
            <a:endParaRPr lang="en-US" sz="3200" dirty="0"/>
          </a:p>
          <a:p>
            <a:pPr algn="just"/>
            <a:r>
              <a:rPr lang="en-US" sz="2400" dirty="0"/>
              <a:t>First screen Id is :  “</a:t>
            </a:r>
            <a:r>
              <a:rPr lang="en-US" sz="2400" dirty="0" err="1"/>
              <a:t>welcomeScreen</a:t>
            </a:r>
            <a:r>
              <a:rPr lang="en-US" sz="2400" dirty="0"/>
              <a:t>”</a:t>
            </a:r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835" y="1248572"/>
            <a:ext cx="2696009" cy="537924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3940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Now It’s your turn ? 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2"/>
            <a:ext cx="5153168" cy="397908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Second screen Id is :  “</a:t>
            </a:r>
            <a:r>
              <a:rPr lang="en-US" sz="2400" dirty="0" err="1"/>
              <a:t>gameScreen</a:t>
            </a:r>
            <a:r>
              <a:rPr lang="en-US" sz="2400" dirty="0"/>
              <a:t>”</a:t>
            </a:r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4F1F10-1FE3-4DFA-B77C-E82016DEE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745" y="1178646"/>
            <a:ext cx="2670950" cy="5449166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597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Now It’s your turn ? 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2"/>
            <a:ext cx="5153168" cy="397908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Third screen Id is :  “</a:t>
            </a:r>
            <a:r>
              <a:rPr lang="en-US" sz="2400" dirty="0" err="1"/>
              <a:t>gameoverscreen</a:t>
            </a:r>
            <a:r>
              <a:rPr lang="en-US" sz="2400" dirty="0"/>
              <a:t>”</a:t>
            </a:r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4ABFF8-0AA9-4DA9-BAAB-6EB96E478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847" y="1027906"/>
            <a:ext cx="2696009" cy="5469881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523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Multiscreen app…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4236" cy="3858632"/>
          </a:xfrm>
        </p:spPr>
        <p:txBody>
          <a:bodyPr>
            <a:normAutofit/>
          </a:bodyPr>
          <a:lstStyle/>
          <a:p>
            <a:r>
              <a:rPr lang="en-US" sz="3200" dirty="0"/>
              <a:t>We will Learn today: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Learn to navigate in an app by switching context between multiple screens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Create multiple screens and navigate in an app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53C50F-ADB5-4F3D-81AA-D743DF25F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414" y="1825625"/>
            <a:ext cx="4572638" cy="400105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1946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Now It’s your turn ? 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141"/>
            <a:ext cx="5153168" cy="516984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Code….</a:t>
            </a:r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289936-B5FA-466E-A896-7242010EB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423" y="1690688"/>
            <a:ext cx="8458899" cy="4134287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4538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Summary…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4737" cy="435133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Learn to navigate in an app by switching context between multiple screens.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Create multiple screens and navigate in an app.</a:t>
            </a: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A7D8C0-C146-45EC-B809-FC8CB1965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F68B30-C269-4553-9DBF-F15577E10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221" y="1326135"/>
            <a:ext cx="4211579" cy="420573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9816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Next Session…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546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Algorithm and coding for programming ….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Learn algorithm and programming for coding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Analyze and breakdown coding structure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9066F3-C905-418E-A21B-98E1D7745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193" y="2219427"/>
            <a:ext cx="4486901" cy="2610214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514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Multiscreen app…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638266" cy="353794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Let’s begin that how to create multiscreen app</a:t>
            </a:r>
          </a:p>
          <a:p>
            <a:pPr algn="just"/>
            <a:r>
              <a:rPr lang="en-US" dirty="0"/>
              <a:t>First at screen1, Drag a Button and drop and set properties</a:t>
            </a:r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578" y="1484431"/>
            <a:ext cx="7032384" cy="4782217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>
            <a:off x="4244454" y="3930555"/>
            <a:ext cx="873456" cy="955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714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Multiscreen app…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638266" cy="353794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Then take an Image on the screen1 as shown here</a:t>
            </a:r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953" y="1414623"/>
            <a:ext cx="7003599" cy="482032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Straight Arrow Connector 6"/>
          <p:cNvCxnSpPr/>
          <p:nvPr/>
        </p:nvCxnSpPr>
        <p:spPr>
          <a:xfrm>
            <a:off x="5513696" y="821185"/>
            <a:ext cx="13647" cy="13238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36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Multiscreen app…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638266" cy="353794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Now create another screen as shown in image</a:t>
            </a:r>
          </a:p>
          <a:p>
            <a:pPr algn="just"/>
            <a:r>
              <a:rPr lang="en-US" dirty="0"/>
              <a:t>Just click on New screen option</a:t>
            </a:r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C9D531-AE6F-4DBA-BDD6-ED3F33C8B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623" y="960293"/>
            <a:ext cx="2593825" cy="542345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4077271" y="3341511"/>
            <a:ext cx="2910551" cy="4077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00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Multiscreen app…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2"/>
            <a:ext cx="4006755" cy="397908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After clicking on new screen option a new screen appear there as shown in image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Change the Id of the screen to “</a:t>
            </a:r>
            <a:r>
              <a:rPr lang="en-US" sz="2400" dirty="0" err="1"/>
              <a:t>secondscreen</a:t>
            </a:r>
            <a:r>
              <a:rPr lang="en-US" sz="2400" dirty="0"/>
              <a:t>” as shown in image </a:t>
            </a:r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584" y="1690688"/>
            <a:ext cx="6546016" cy="432953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968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Multiscreen app…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2"/>
            <a:ext cx="4006755" cy="397908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Then change the background color of the screen</a:t>
            </a:r>
          </a:p>
          <a:p>
            <a:pPr algn="just"/>
            <a:r>
              <a:rPr lang="en-US" sz="2400" dirty="0"/>
              <a:t>Take one button here and set properties as shown in image</a:t>
            </a:r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927" y="1690688"/>
            <a:ext cx="6469706" cy="438211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4621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Multiscreen app…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2"/>
            <a:ext cx="4006755" cy="397908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Then take image from the given elements and click on choose properties to upload image from your PC</a:t>
            </a:r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883" y="1363882"/>
            <a:ext cx="6897180" cy="464884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6537278" y="3425588"/>
            <a:ext cx="4926841" cy="17332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413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Multiscreen app…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2"/>
            <a:ext cx="4006755" cy="397908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Code…</a:t>
            </a:r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289" y="2788408"/>
            <a:ext cx="8285422" cy="315122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7558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Microsoft Office PowerPoint</Application>
  <PresentationFormat>Widescreen</PresentationFormat>
  <Paragraphs>65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Multiscreen app…</vt:lpstr>
      <vt:lpstr>Multiscreen app…</vt:lpstr>
      <vt:lpstr>Multiscreen app…</vt:lpstr>
      <vt:lpstr>Multiscreen app…</vt:lpstr>
      <vt:lpstr>Multiscreen app…</vt:lpstr>
      <vt:lpstr>Multiscreen app…</vt:lpstr>
      <vt:lpstr>Multiscreen app…</vt:lpstr>
      <vt:lpstr>Multiscreen app…</vt:lpstr>
      <vt:lpstr>Multiscreen app…</vt:lpstr>
      <vt:lpstr>Multiscreen app…</vt:lpstr>
      <vt:lpstr>Multiscreen app…</vt:lpstr>
      <vt:lpstr>Multiscreen app…</vt:lpstr>
      <vt:lpstr>Multiscreen app…</vt:lpstr>
      <vt:lpstr>Multiscreen app…</vt:lpstr>
      <vt:lpstr>Multiscreen app…</vt:lpstr>
      <vt:lpstr>Now It’s your turn ? ….</vt:lpstr>
      <vt:lpstr>Now It’s your turn ? ….</vt:lpstr>
      <vt:lpstr>Now It’s your turn ? ….</vt:lpstr>
      <vt:lpstr>Now It’s your turn ? ….</vt:lpstr>
      <vt:lpstr>Summary…</vt:lpstr>
      <vt:lpstr>Next Session…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Unknown User</cp:lastModifiedBy>
  <cp:revision>261</cp:revision>
  <dcterms:created xsi:type="dcterms:W3CDTF">2020-10-08T07:56:53Z</dcterms:created>
  <dcterms:modified xsi:type="dcterms:W3CDTF">2021-01-05T07:01:00Z</dcterms:modified>
</cp:coreProperties>
</file>