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312" r:id="rId3"/>
    <p:sldId id="340" r:id="rId4"/>
    <p:sldId id="341" r:id="rId5"/>
    <p:sldId id="342" r:id="rId6"/>
    <p:sldId id="345" r:id="rId7"/>
    <p:sldId id="346" r:id="rId8"/>
    <p:sldId id="343" r:id="rId9"/>
    <p:sldId id="344" r:id="rId10"/>
    <p:sldId id="347" r:id="rId11"/>
    <p:sldId id="348" r:id="rId12"/>
    <p:sldId id="349" r:id="rId13"/>
    <p:sldId id="350" r:id="rId14"/>
    <p:sldId id="265" r:id="rId15"/>
    <p:sldId id="35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+iAWIfRdvTS9LhMWYNa3Q==" hashData="aBvESo4vP/IDb28Ic3tteMGokcRkTj8VToVFhqAo76VBGfu1VMAOkzxYcOtzpLHUGF6ZRCZsAmj0S7p+acYU3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30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5839303" cy="69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Algorithm and programming for coding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15"/>
          </a:xfrm>
        </p:spPr>
        <p:txBody>
          <a:bodyPr>
            <a:normAutofit/>
          </a:bodyPr>
          <a:lstStyle/>
          <a:p>
            <a:r>
              <a:rPr lang="en-US" sz="3200" dirty="0"/>
              <a:t>Algorithm with Scratch…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50"/>
            <a:ext cx="9916236" cy="15717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/>
              <a:t>Aim</a:t>
            </a:r>
            <a:r>
              <a:rPr lang="en-US" dirty="0"/>
              <a:t> :- </a:t>
            </a:r>
            <a:r>
              <a:rPr lang="en-US" sz="2400" dirty="0"/>
              <a:t>Swap 2 variables .</a:t>
            </a:r>
          </a:p>
          <a:p>
            <a:pPr algn="just"/>
            <a:r>
              <a:rPr lang="en-US" b="1" dirty="0"/>
              <a:t>Answer</a:t>
            </a:r>
            <a:r>
              <a:rPr lang="en-US" sz="2400" dirty="0"/>
              <a:t>: Create a new algorithm, with 2 variables x and y, initialized to 10 and 50. Write the algorithm that swap the value of the two variables x and y. At the end, x should be equals to 50 and y to 10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990600" y="2934265"/>
            <a:ext cx="4495800" cy="339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First, we need a block that is activated when the event “click on the green flag” is triggered.</a:t>
            </a:r>
          </a:p>
          <a:p>
            <a:pPr algn="just"/>
            <a:r>
              <a:rPr lang="en-US" sz="2400" dirty="0"/>
              <a:t> In the library, chose Events and the block . </a:t>
            </a:r>
          </a:p>
          <a:p>
            <a:pPr algn="just"/>
            <a:r>
              <a:rPr lang="en-US" sz="2400" dirty="0"/>
              <a:t>Drag and drop this block in the algorithm part.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64" y="4433360"/>
            <a:ext cx="924054" cy="400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5" y="2866030"/>
            <a:ext cx="3986329" cy="29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2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15"/>
          </a:xfrm>
        </p:spPr>
        <p:txBody>
          <a:bodyPr>
            <a:normAutofit/>
          </a:bodyPr>
          <a:lstStyle/>
          <a:p>
            <a:r>
              <a:rPr lang="en-US" sz="3200" dirty="0"/>
              <a:t> Algorithm with Scratch…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990600" y="1148377"/>
            <a:ext cx="4973472" cy="5184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3. Create Variable x , y and temp in Variable Section.</a:t>
            </a:r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AutoNum type="arabicPeriod" startAt="4"/>
            </a:pPr>
            <a:r>
              <a:rPr lang="en-US" sz="2400" dirty="0"/>
              <a:t>In the library, chose Variable and the block 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6. In the library, chose Variable and the block 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7. In the library, chose Variable and the block  and assign the value of “x” to temp.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95" y="1148377"/>
            <a:ext cx="3346553" cy="1403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25" y="2915690"/>
            <a:ext cx="3070747" cy="63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25" y="4332828"/>
            <a:ext cx="2233774" cy="6076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01" y="5731389"/>
            <a:ext cx="2656855" cy="6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0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15"/>
          </a:xfrm>
        </p:spPr>
        <p:txBody>
          <a:bodyPr>
            <a:normAutofit/>
          </a:bodyPr>
          <a:lstStyle/>
          <a:p>
            <a:r>
              <a:rPr lang="en-US" sz="3200" dirty="0"/>
              <a:t> Algorithm with Scratch…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990600" y="1148377"/>
            <a:ext cx="6870510" cy="518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8. In swapping process, next assign the value of variable “y” to variable “x”.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9. In swapping process, next assign the value of variable “temp” to variable “y”.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10. Next use Join statement to show the output of swapping variable like…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73" y="2030072"/>
            <a:ext cx="2243499" cy="513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81" y="3706348"/>
            <a:ext cx="2347414" cy="599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23" y="5296529"/>
            <a:ext cx="6030511" cy="10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1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15"/>
          </a:xfrm>
        </p:spPr>
        <p:txBody>
          <a:bodyPr>
            <a:normAutofit/>
          </a:bodyPr>
          <a:lstStyle/>
          <a:p>
            <a:r>
              <a:rPr lang="en-US" sz="3200" dirty="0"/>
              <a:t>Algorithm with Scratch…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50"/>
            <a:ext cx="9916236" cy="12715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Now the user can click on the green flag and observe the sprite’s , that notify about swapping values</a:t>
            </a:r>
            <a:r>
              <a:rPr lang="en-US" sz="3200" dirty="0"/>
              <a:t>.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5" y="2271794"/>
            <a:ext cx="7642745" cy="42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8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Learn algorithm and programming for 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Analyze and breakdown coding structure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Now It’s </a:t>
            </a:r>
            <a:r>
              <a:rPr lang="en-US" sz="3200"/>
              <a:t>your turn 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Write an algorithm to display the coordinates (</a:t>
            </a:r>
            <a:r>
              <a:rPr lang="en-US" dirty="0" err="1"/>
              <a:t>Xposition</a:t>
            </a:r>
            <a:r>
              <a:rPr lang="en-US" dirty="0"/>
              <a:t> and </a:t>
            </a:r>
            <a:r>
              <a:rPr lang="en-US" dirty="0" err="1"/>
              <a:t>Yposition</a:t>
            </a:r>
            <a:r>
              <a:rPr lang="en-US" dirty="0"/>
              <a:t>) of the sprite.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Then arrange the blocks in the scratch according the algorithm to show the output as Image(right side).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26" y="2016264"/>
            <a:ext cx="4202374" cy="3183533"/>
          </a:xfrm>
          <a:prstGeom prst="rect">
            <a:avLst/>
          </a:prstGeom>
          <a:ln w="127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7233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Arithmetic Operators -1: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2 Arithmetic operators {+ and -}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Student will be able to solve </a:t>
            </a:r>
            <a:r>
              <a:rPr lang="en-US"/>
              <a:t>arithmetic operations.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92" y="1690688"/>
            <a:ext cx="4403948" cy="37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 and coding for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algorithm and programming for 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Analyze and breakdown coding structure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193" y="2219427"/>
            <a:ext cx="448690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 and coding for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9066" cy="325134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Informally, an algorithm is any well-defined computational procedure that takes some value, or set of values, as input and produces some value, or set of values, as output.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algorithm is thus a sequence of computational steps that transform the input into the output.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 and coding for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32"/>
            <a:ext cx="10735101" cy="127241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After having created a new project, you access to the interface where you can create your algorithms and observe the result of their execution (with the sprite).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2728996"/>
            <a:ext cx="10384809" cy="386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15"/>
          </a:xfrm>
        </p:spPr>
        <p:txBody>
          <a:bodyPr>
            <a:normAutofit/>
          </a:bodyPr>
          <a:lstStyle/>
          <a:p>
            <a:r>
              <a:rPr lang="en-US" sz="3200" dirty="0"/>
              <a:t>Algorithm and coding for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50"/>
            <a:ext cx="10735101" cy="127241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To build an algorithm, we only need to drag and drop elements from the block library to the algorithm part. </a:t>
            </a:r>
          </a:p>
          <a:p>
            <a:pPr algn="just"/>
            <a:r>
              <a:rPr lang="en-US" dirty="0"/>
              <a:t>The library contains a huge set of block, ordered by categories. Each category has its own color.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2728996"/>
            <a:ext cx="10384809" cy="386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0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15"/>
          </a:xfrm>
        </p:spPr>
        <p:txBody>
          <a:bodyPr>
            <a:normAutofit/>
          </a:bodyPr>
          <a:lstStyle/>
          <a:p>
            <a:r>
              <a:rPr lang="en-US" sz="3200" dirty="0"/>
              <a:t>First Algorithm with Scratch…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50"/>
            <a:ext cx="9916236" cy="157178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Aim</a:t>
            </a:r>
            <a:r>
              <a:rPr lang="en-US" dirty="0"/>
              <a:t> :- </a:t>
            </a:r>
            <a:r>
              <a:rPr lang="en-US" sz="2400" dirty="0"/>
              <a:t>Run 1 statement when the green flag is clicked .</a:t>
            </a:r>
          </a:p>
          <a:p>
            <a:pPr algn="just"/>
            <a:r>
              <a:rPr lang="en-US" b="1" dirty="0"/>
              <a:t>Answer</a:t>
            </a:r>
            <a:r>
              <a:rPr lang="en-US" sz="2400" dirty="0"/>
              <a:t>: As a first algorithm, we want that, when the user clicks on the green flag, the sprite moves by 10 steps from its actual location. 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990600" y="2934265"/>
            <a:ext cx="4495800" cy="339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First, we need a block that is activated when the event “click on the green flag” is triggered.</a:t>
            </a:r>
          </a:p>
          <a:p>
            <a:pPr algn="just"/>
            <a:r>
              <a:rPr lang="en-US" sz="2400" dirty="0"/>
              <a:t> In the library, chose Events and the block . </a:t>
            </a:r>
          </a:p>
          <a:p>
            <a:pPr algn="just"/>
            <a:r>
              <a:rPr lang="en-US" sz="2400" dirty="0"/>
              <a:t>Drag and drop this block in the algorithm part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64" y="4433360"/>
            <a:ext cx="924054" cy="400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5" y="2866030"/>
            <a:ext cx="3986329" cy="29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7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52" y="636135"/>
            <a:ext cx="10515600" cy="648315"/>
          </a:xfrm>
        </p:spPr>
        <p:txBody>
          <a:bodyPr>
            <a:normAutofit/>
          </a:bodyPr>
          <a:lstStyle/>
          <a:p>
            <a:r>
              <a:rPr lang="en-US" sz="3200" dirty="0"/>
              <a:t>First Algorithm with Scratch…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990599" y="2197290"/>
            <a:ext cx="5328313" cy="4135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block describing the sprite’s move can be found in the Motion set of statements.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Chose                                   and drag and</a:t>
            </a:r>
          </a:p>
          <a:p>
            <a:pPr marL="0" indent="0" algn="just">
              <a:buNone/>
            </a:pPr>
            <a:r>
              <a:rPr lang="en-US" sz="2400" dirty="0"/>
              <a:t> drop it into the algorithm part. Drop the   second block (move) just below the former one, they will stick together.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6" y="3452884"/>
            <a:ext cx="2101755" cy="812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42" y="2197291"/>
            <a:ext cx="3670110" cy="34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15"/>
          </a:xfrm>
        </p:spPr>
        <p:txBody>
          <a:bodyPr>
            <a:normAutofit/>
          </a:bodyPr>
          <a:lstStyle/>
          <a:p>
            <a:r>
              <a:rPr lang="en-US" sz="3200" dirty="0"/>
              <a:t>First Algorithm with Scratch…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50"/>
            <a:ext cx="9916236" cy="12715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Now the user can click on the green flag and observe the sprite’s move. Try to click again on the green flag to make it move again</a:t>
            </a:r>
            <a:r>
              <a:rPr lang="en-US" sz="3200" dirty="0"/>
              <a:t>.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95" y="2565779"/>
            <a:ext cx="9803611" cy="33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9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15"/>
          </a:xfrm>
        </p:spPr>
        <p:txBody>
          <a:bodyPr>
            <a:normAutofit/>
          </a:bodyPr>
          <a:lstStyle/>
          <a:p>
            <a:r>
              <a:rPr lang="en-US" sz="3200" dirty="0"/>
              <a:t>Algorithm and coding for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50"/>
            <a:ext cx="10735101" cy="45333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an algorithm, it is often useful and necessary to store results of intermediate computations and to be able to reuse them in the sequel of the algorithm. </a:t>
            </a:r>
          </a:p>
          <a:p>
            <a:pPr algn="just"/>
            <a:r>
              <a:rPr lang="en-US" dirty="0"/>
              <a:t>It is done using variables.</a:t>
            </a:r>
          </a:p>
          <a:p>
            <a:pPr algn="just"/>
            <a:r>
              <a:rPr lang="en-US" dirty="0"/>
              <a:t>User-defined variables :- Scratch allows the developer to create his own variables. The menu Variables is dedicated to this purpose. To create a new variable, click on “Make a variable” button. </a:t>
            </a:r>
          </a:p>
          <a:p>
            <a:pPr algn="just"/>
            <a:r>
              <a:rPr lang="en-US" dirty="0"/>
              <a:t>Built-in variables:  In Scratch, sprites have built-in variables such as their location (                           and                        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23" y="4791109"/>
            <a:ext cx="1526710" cy="654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50" y="4791109"/>
            <a:ext cx="1628065" cy="6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1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Algorithm and coding for programming…</vt:lpstr>
      <vt:lpstr>Algorithm and coding for programming…</vt:lpstr>
      <vt:lpstr>Algorithm and coding for programming…</vt:lpstr>
      <vt:lpstr>Algorithm and coding for programming…</vt:lpstr>
      <vt:lpstr>First Algorithm with Scratch…</vt:lpstr>
      <vt:lpstr>First Algorithm with Scratch…</vt:lpstr>
      <vt:lpstr>First Algorithm with Scratch…</vt:lpstr>
      <vt:lpstr>Algorithm and coding for programming…</vt:lpstr>
      <vt:lpstr>Algorithm with Scratch…</vt:lpstr>
      <vt:lpstr> Algorithm with Scratch…</vt:lpstr>
      <vt:lpstr> Algorithm with Scratch…</vt:lpstr>
      <vt:lpstr>Algorithm with Scratch…</vt:lpstr>
      <vt:lpstr>Summary…</vt:lpstr>
      <vt:lpstr>Now It’s your turn ?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256</cp:revision>
  <dcterms:created xsi:type="dcterms:W3CDTF">2020-10-08T07:56:53Z</dcterms:created>
  <dcterms:modified xsi:type="dcterms:W3CDTF">2021-01-05T07:01:12Z</dcterms:modified>
</cp:coreProperties>
</file>