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60" r:id="rId2"/>
    <p:sldId id="261" r:id="rId3"/>
    <p:sldId id="262" r:id="rId4"/>
    <p:sldId id="265" r:id="rId5"/>
    <p:sldId id="263" r:id="rId6"/>
    <p:sldId id="267" r:id="rId7"/>
    <p:sldId id="266" r:id="rId8"/>
    <p:sldId id="264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D0yuO5h/xEKhg5FGsltYRg==" hashData="UOa6odNhAJcn1HOBWShXe/2HmCsycy3AwsAu14aoVW/ksClgU/upisVg4BjRdbv4JrzbXjCmo6tVRHBA9+iWPg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62" autoAdjust="0"/>
    <p:restoredTop sz="94660"/>
  </p:normalViewPr>
  <p:slideViewPr>
    <p:cSldViewPr snapToGrid="0">
      <p:cViewPr varScale="1">
        <p:scale>
          <a:sx n="90" d="100"/>
          <a:sy n="90" d="100"/>
        </p:scale>
        <p:origin x="7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088B-EDFA-4762-8B90-B7B30E1DDE1A}" type="datetimeFigureOut">
              <a:rPr lang="en-GB" smtClean="0"/>
              <a:t>20/01/2021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B7FD-D73D-4732-94BD-097A347B5D8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9119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088B-EDFA-4762-8B90-B7B30E1DDE1A}" type="datetimeFigureOut">
              <a:rPr lang="en-GB" smtClean="0"/>
              <a:t>20/01/2021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B7FD-D73D-4732-94BD-097A347B5D8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0717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088B-EDFA-4762-8B90-B7B30E1DDE1A}" type="datetimeFigureOut">
              <a:rPr lang="en-GB" smtClean="0"/>
              <a:t>20/01/2021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B7FD-D73D-4732-94BD-097A347B5D8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5822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088B-EDFA-4762-8B90-B7B30E1DDE1A}" type="datetimeFigureOut">
              <a:rPr lang="en-GB" smtClean="0"/>
              <a:t>20/01/2021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B7FD-D73D-4732-94BD-097A347B5D8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5730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088B-EDFA-4762-8B90-B7B30E1DDE1A}" type="datetimeFigureOut">
              <a:rPr lang="en-GB" smtClean="0"/>
              <a:t>20/01/2021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B7FD-D73D-4732-94BD-097A347B5D8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0026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088B-EDFA-4762-8B90-B7B30E1DDE1A}" type="datetimeFigureOut">
              <a:rPr lang="en-GB" smtClean="0"/>
              <a:t>20/01/2021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B7FD-D73D-4732-94BD-097A347B5D8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1713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088B-EDFA-4762-8B90-B7B30E1DDE1A}" type="datetimeFigureOut">
              <a:rPr lang="en-GB" smtClean="0"/>
              <a:t>20/01/2021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B7FD-D73D-4732-94BD-097A347B5D8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1881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088B-EDFA-4762-8B90-B7B30E1DDE1A}" type="datetimeFigureOut">
              <a:rPr lang="en-GB" smtClean="0"/>
              <a:t>20/01/2021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B7FD-D73D-4732-94BD-097A347B5D8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0861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088B-EDFA-4762-8B90-B7B30E1DDE1A}" type="datetimeFigureOut">
              <a:rPr lang="en-GB" smtClean="0"/>
              <a:t>20/01/2021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B7FD-D73D-4732-94BD-097A347B5D8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1417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088B-EDFA-4762-8B90-B7B30E1DDE1A}" type="datetimeFigureOut">
              <a:rPr lang="en-GB" smtClean="0"/>
              <a:t>20/01/2021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B7FD-D73D-4732-94BD-097A347B5D8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9494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088B-EDFA-4762-8B90-B7B30E1DDE1A}" type="datetimeFigureOut">
              <a:rPr lang="en-GB" smtClean="0"/>
              <a:t>20/01/2021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B7FD-D73D-4732-94BD-097A347B5D8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4167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9088B-EDFA-4762-8B90-B7B30E1DDE1A}" type="datetimeFigureOut">
              <a:rPr lang="en-GB" smtClean="0"/>
              <a:t>20/01/2021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5B7FD-D73D-4732-94BD-097A347B5D8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3941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03422"/>
            <a:ext cx="9144000" cy="2387600"/>
          </a:xfrm>
        </p:spPr>
        <p:txBody>
          <a:bodyPr/>
          <a:lstStyle/>
          <a:p>
            <a:r>
              <a:rPr lang="en-GB" dirty="0"/>
              <a:t>Block coding Developer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Session - 31</a:t>
            </a:r>
          </a:p>
          <a:p>
            <a:endParaRPr lang="en-GB" sz="2800" dirty="0"/>
          </a:p>
          <a:p>
            <a:r>
              <a:rPr lang="en-GB" sz="2800" dirty="0"/>
              <a:t>Arithmetic Operators - 1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0ADE76-225C-4555-B52C-FA3659C503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003" y="592406"/>
            <a:ext cx="3838354" cy="1617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480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689AD-65B0-44A7-9EC1-C75FDDE8AAE7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106611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Next Session…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0508AE-E1E3-40C9-9C79-0BDC1ECBC8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322" y="256314"/>
            <a:ext cx="2696009" cy="730105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3B27C-D47D-4D14-8355-F62CD5D8D80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58546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GB" sz="2800" dirty="0"/>
              <a:t>Arithmetic operators</a:t>
            </a:r>
          </a:p>
          <a:p>
            <a:pPr lvl="1"/>
            <a:r>
              <a:rPr lang="en-GB" sz="2800" dirty="0"/>
              <a:t> Write Multiplication code</a:t>
            </a:r>
          </a:p>
          <a:p>
            <a:pPr lvl="1"/>
            <a:r>
              <a:rPr lang="en-GB" sz="2800" dirty="0"/>
              <a:t> Write Division code</a:t>
            </a:r>
          </a:p>
          <a:p>
            <a:pPr lvl="1"/>
            <a:endParaRPr lang="en-GB" sz="2800" dirty="0"/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392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Recall…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5655365" cy="4351338"/>
          </a:xfrm>
        </p:spPr>
        <p:txBody>
          <a:bodyPr>
            <a:normAutofit/>
          </a:bodyPr>
          <a:lstStyle/>
          <a:p>
            <a:r>
              <a:rPr lang="en-US" dirty="0"/>
              <a:t>What we have learnt in last session</a:t>
            </a:r>
          </a:p>
          <a:p>
            <a:r>
              <a:rPr lang="en-US" dirty="0"/>
              <a:t>What challenges you are facing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IN" sz="6400" dirty="0">
              <a:effectLst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699" y="230188"/>
            <a:ext cx="2696009" cy="7301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6EF257-F61A-4895-A1B4-52B2B3E1A4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551" y="1690688"/>
            <a:ext cx="3056177" cy="337887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1151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6314"/>
            <a:ext cx="10515600" cy="1325563"/>
          </a:xfrm>
        </p:spPr>
        <p:txBody>
          <a:bodyPr/>
          <a:lstStyle/>
          <a:p>
            <a:r>
              <a:rPr lang="en-GB" sz="3200" dirty="0"/>
              <a:t>Arithmetic operators - 1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09591" cy="4351338"/>
          </a:xfrm>
        </p:spPr>
        <p:txBody>
          <a:bodyPr/>
          <a:lstStyle/>
          <a:p>
            <a:r>
              <a:rPr lang="en-US" dirty="0"/>
              <a:t>We will Learn today:</a:t>
            </a:r>
          </a:p>
          <a:p>
            <a:pPr lvl="1"/>
            <a:r>
              <a:rPr lang="en-GB" dirty="0"/>
              <a:t>What is operator and operand?</a:t>
            </a:r>
          </a:p>
          <a:p>
            <a:pPr lvl="1"/>
            <a:r>
              <a:rPr lang="en-GB" dirty="0"/>
              <a:t>What is Arithmetic operators?</a:t>
            </a:r>
          </a:p>
          <a:p>
            <a:pPr lvl="1"/>
            <a:r>
              <a:rPr lang="en-GB" dirty="0"/>
              <a:t>What is variable? 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322" y="256314"/>
            <a:ext cx="2696009" cy="7301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44FE59-B747-4211-82F7-C30586D4F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6094" y="1581877"/>
            <a:ext cx="2517706" cy="452437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56577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165" y="323637"/>
            <a:ext cx="10515600" cy="1325563"/>
          </a:xfrm>
        </p:spPr>
        <p:txBody>
          <a:bodyPr/>
          <a:lstStyle/>
          <a:p>
            <a:r>
              <a:rPr lang="en-GB" sz="3200" dirty="0"/>
              <a:t>What is operator and operand?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322" y="256314"/>
            <a:ext cx="2696009" cy="730105"/>
          </a:xfrm>
          <a:prstGeom prst="rect">
            <a:avLst/>
          </a:prstGeom>
        </p:spPr>
      </p:pic>
      <p:pic>
        <p:nvPicPr>
          <p:cNvPr id="1026" name="Picture 2" descr="SAP ABAP Operators">
            <a:extLst>
              <a:ext uri="{FF2B5EF4-FFF2-40B4-BE49-F238E27FC236}">
                <a16:creationId xmlns:a16="http://schemas.microsoft.com/office/drawing/2014/main" id="{0B63D4F1-CFE0-4CEF-8D1E-FB09E912B686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6893" y="1895886"/>
            <a:ext cx="3597942" cy="3066227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7F89305-B1E3-46E8-B953-5B00B0CFF174}"/>
              </a:ext>
            </a:extLst>
          </p:cNvPr>
          <p:cNvSpPr txBox="1"/>
          <p:nvPr/>
        </p:nvSpPr>
        <p:spPr>
          <a:xfrm>
            <a:off x="1007165" y="1934817"/>
            <a:ext cx="575144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i="1" dirty="0">
                <a:solidFill>
                  <a:srgbClr val="202124"/>
                </a:solidFill>
                <a:effectLst/>
              </a:rPr>
              <a:t>Operators</a:t>
            </a:r>
            <a:r>
              <a:rPr lang="en-GB" sz="2800" i="0" dirty="0">
                <a:solidFill>
                  <a:srgbClr val="202124"/>
                </a:solidFill>
                <a:effectLst/>
              </a:rPr>
              <a:t> allow us to manipulate the variables and constants in the expressions.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20212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i="1" dirty="0">
                <a:solidFill>
                  <a:srgbClr val="202124"/>
                </a:solidFill>
                <a:effectLst/>
              </a:rPr>
              <a:t>Operands</a:t>
            </a:r>
            <a:r>
              <a:rPr lang="en-GB" sz="2800" i="0" dirty="0">
                <a:solidFill>
                  <a:srgbClr val="202124"/>
                </a:solidFill>
                <a:effectLst/>
              </a:rPr>
              <a:t> are the constants or variables which the operators operate upon Expressions.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84686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What is Arithmetic operators?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322" y="256314"/>
            <a:ext cx="2696009" cy="73010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5229D0-1C6C-4F24-B11C-1526D6BDA9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5787887" cy="435133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202124"/>
                </a:solidFill>
              </a:rPr>
              <a:t>All programming languages support the basic arithmetic operations of addition, subtraction, multiplication and division of numbers</a:t>
            </a:r>
          </a:p>
          <a:p>
            <a:endParaRPr lang="en-GB" dirty="0">
              <a:solidFill>
                <a:srgbClr val="202124"/>
              </a:solidFill>
            </a:endParaRPr>
          </a:p>
          <a:p>
            <a:r>
              <a:rPr lang="en-GB" dirty="0">
                <a:solidFill>
                  <a:srgbClr val="202124"/>
                </a:solidFill>
              </a:rPr>
              <a:t>The addition operator is also used to add, or concatentate, two strings together</a:t>
            </a:r>
            <a:endParaRPr lang="en-US" dirty="0">
              <a:solidFill>
                <a:srgbClr val="202124"/>
              </a:solidFill>
            </a:endParaRPr>
          </a:p>
        </p:txBody>
      </p:sp>
      <p:pic>
        <p:nvPicPr>
          <p:cNvPr id="3074" name="Picture 2" descr="arithmetic operator in c Archives - GlobaliTschools">
            <a:extLst>
              <a:ext uri="{FF2B5EF4-FFF2-40B4-BE49-F238E27FC236}">
                <a16:creationId xmlns:a16="http://schemas.microsoft.com/office/drawing/2014/main" id="{74C734F0-DACE-49EE-9743-4CAA12117A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1" t="20362" r="11932" b="8849"/>
          <a:stretch/>
        </p:blipFill>
        <p:spPr bwMode="auto">
          <a:xfrm>
            <a:off x="6775457" y="2305878"/>
            <a:ext cx="4883730" cy="2491410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6156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322" y="256314"/>
            <a:ext cx="2696009" cy="730105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0D4795-B3B9-465F-879B-83C0A1776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690688"/>
            <a:ext cx="5181600" cy="4351338"/>
          </a:xfrm>
        </p:spPr>
        <p:txBody>
          <a:bodyPr/>
          <a:lstStyle/>
          <a:p>
            <a:r>
              <a:rPr lang="en-GB" sz="2800" dirty="0"/>
              <a:t>Variables can only </a:t>
            </a:r>
            <a:r>
              <a:rPr lang="en-GB" sz="2800" i="1" dirty="0"/>
              <a:t>hold</a:t>
            </a:r>
            <a:r>
              <a:rPr lang="en-GB" sz="2800" dirty="0"/>
              <a:t> one value at a time</a:t>
            </a:r>
          </a:p>
          <a:p>
            <a:endParaRPr lang="en-GB" sz="2800" dirty="0"/>
          </a:p>
          <a:p>
            <a:r>
              <a:rPr lang="en-GB" sz="2800" dirty="0"/>
              <a:t>To store Values for </a:t>
            </a:r>
            <a:r>
              <a:rPr lang="en-GB" sz="2800" i="1" dirty="0"/>
              <a:t>use</a:t>
            </a:r>
            <a:r>
              <a:rPr lang="en-GB" sz="2800" dirty="0"/>
              <a:t> in programs</a:t>
            </a:r>
            <a:endParaRPr lang="en-US" sz="28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098" name="Picture 2" descr="Variables vs. Constants in C# .NET | More Coding">
            <a:extLst>
              <a:ext uri="{FF2B5EF4-FFF2-40B4-BE49-F238E27FC236}">
                <a16:creationId xmlns:a16="http://schemas.microsoft.com/office/drawing/2014/main" id="{A2493801-8573-4270-81C2-54BB1BAC5FCA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872" y="1799499"/>
            <a:ext cx="5168900" cy="2959100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8D8F9F1-7176-4FAE-8B9A-60708BDDF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sz="3200" dirty="0"/>
              <a:t>What is Variable? </a:t>
            </a:r>
          </a:p>
        </p:txBody>
      </p:sp>
    </p:spTree>
    <p:extLst>
      <p:ext uri="{BB962C8B-B14F-4D97-AF65-F5344CB8AC3E}">
        <p14:creationId xmlns:p14="http://schemas.microsoft.com/office/powerpoint/2010/main" val="693383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Addition and Subtraction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322" y="256314"/>
            <a:ext cx="2696009" cy="73010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68EB5A-8AC9-4BC6-992D-62395EAF33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5181600" cy="4351338"/>
          </a:xfrm>
        </p:spPr>
        <p:txBody>
          <a:bodyPr>
            <a:normAutofit/>
          </a:bodyPr>
          <a:lstStyle/>
          <a:p>
            <a:r>
              <a:rPr lang="en-GB" dirty="0"/>
              <a:t>Calculating the sum of two number using a App Lab</a:t>
            </a:r>
          </a:p>
          <a:p>
            <a:r>
              <a:rPr lang="en-GB" dirty="0"/>
              <a:t>First define two variable</a:t>
            </a:r>
          </a:p>
          <a:p>
            <a:r>
              <a:rPr lang="en-GB" dirty="0"/>
              <a:t>First Value to be added or concatenated</a:t>
            </a:r>
          </a:p>
          <a:p>
            <a:r>
              <a:rPr lang="en-GB" dirty="0"/>
              <a:t>Second Value to be added or concatenated</a:t>
            </a:r>
          </a:p>
          <a:p>
            <a:endParaRPr lang="en-GB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58CFE6-50C2-43FD-8004-A9E1D4721F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2409"/>
          <a:stretch/>
        </p:blipFill>
        <p:spPr>
          <a:xfrm>
            <a:off x="6831262" y="2911543"/>
            <a:ext cx="4522538" cy="517457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9675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/>
              <a:t>Example – Addition &amp; Subtraction</a:t>
            </a:r>
            <a:endParaRPr lang="en-GB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322" y="256314"/>
            <a:ext cx="2696009" cy="730105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7E24B84-0FCE-4939-906A-1DDE6828E70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t="2561"/>
          <a:stretch/>
        </p:blipFill>
        <p:spPr>
          <a:xfrm>
            <a:off x="838200" y="1690687"/>
            <a:ext cx="5668926" cy="4555227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F2195C-C648-47F8-9E9B-DF46943A51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1100" y="1588189"/>
            <a:ext cx="2552700" cy="4657725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0353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5531820" cy="4351338"/>
          </a:xfrm>
        </p:spPr>
        <p:txBody>
          <a:bodyPr>
            <a:normAutofit/>
          </a:bodyPr>
          <a:lstStyle/>
          <a:p>
            <a:r>
              <a:rPr lang="en-GB" dirty="0"/>
              <a:t>Operator and operand</a:t>
            </a:r>
          </a:p>
          <a:p>
            <a:r>
              <a:rPr lang="en-GB" dirty="0"/>
              <a:t>Arithmetic operators</a:t>
            </a:r>
          </a:p>
          <a:p>
            <a:r>
              <a:rPr lang="en-GB" dirty="0"/>
              <a:t>variable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322" y="256314"/>
            <a:ext cx="2696009" cy="73010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0D71D46-33D9-425B-AA9E-EE4058F52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Summary…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F4ECA2-BA91-4C51-91D9-D28CF079D8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221" y="1690688"/>
            <a:ext cx="4211579" cy="4205730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5588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Block coding Developer</vt:lpstr>
      <vt:lpstr>Recall…</vt:lpstr>
      <vt:lpstr>Arithmetic operators - 1</vt:lpstr>
      <vt:lpstr>What is operator and operand?</vt:lpstr>
      <vt:lpstr>What is Arithmetic operators? </vt:lpstr>
      <vt:lpstr>What is Variable? </vt:lpstr>
      <vt:lpstr>Addition and Subtraction</vt:lpstr>
      <vt:lpstr>Example – Addition &amp; Subtraction</vt:lpstr>
      <vt:lpstr>Summary…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56</cp:revision>
  <dcterms:created xsi:type="dcterms:W3CDTF">2020-11-04T10:12:33Z</dcterms:created>
  <dcterms:modified xsi:type="dcterms:W3CDTF">2021-01-20T11:46:23Z</dcterms:modified>
</cp:coreProperties>
</file>