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61" r:id="rId3"/>
    <p:sldId id="262" r:id="rId4"/>
    <p:sldId id="265" r:id="rId5"/>
    <p:sldId id="267" r:id="rId6"/>
    <p:sldId id="263" r:id="rId7"/>
    <p:sldId id="266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TCxsWHgM/kj33vJXilNvQ==" hashData="Nto3y5uZ3UMxT4Fm0r2FZ4LUGbaqk1Edi2rMOlzC0WSWXdurY9zrCy0zm63J/NFDPXAnM0acS6FwOnZMy1VdX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82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1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8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/>
          <a:lstStyle/>
          <a:p>
            <a:r>
              <a:rPr lang="en-GB" dirty="0"/>
              <a:t>Block coding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Session - 32</a:t>
            </a:r>
          </a:p>
          <a:p>
            <a:endParaRPr lang="en-GB" sz="2800" dirty="0"/>
          </a:p>
          <a:p>
            <a:r>
              <a:rPr lang="en-GB" sz="2800" dirty="0"/>
              <a:t>Arithmetic Operators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3" y="592406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89AD-65B0-44A7-9EC1-C75FDDE8AA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661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Next Session…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508AE-E1E3-40C9-9C79-0BDC1ECBC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3B27C-D47D-4D14-8355-F62CD5D8D80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54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a String?</a:t>
            </a:r>
          </a:p>
          <a:p>
            <a:r>
              <a:rPr lang="en-GB" dirty="0"/>
              <a:t>What is String Comparison?</a:t>
            </a:r>
          </a:p>
          <a:p>
            <a:r>
              <a:rPr lang="en-GB" dirty="0"/>
              <a:t>How to compare two strings?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E41DC-45DB-4C5C-8E38-C75D75C7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91" y="1825625"/>
            <a:ext cx="2572109" cy="4515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239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655365" cy="4351338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EF257-F61A-4895-A1B4-52B2B3E1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8" y="1690688"/>
            <a:ext cx="3056177" cy="33788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15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14"/>
            <a:ext cx="10515600" cy="1325563"/>
          </a:xfrm>
        </p:spPr>
        <p:txBody>
          <a:bodyPr/>
          <a:lstStyle/>
          <a:p>
            <a:r>
              <a:rPr lang="en-GB" sz="3200" dirty="0"/>
              <a:t>Arithmetic Operators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877"/>
            <a:ext cx="5509591" cy="4351338"/>
          </a:xfrm>
        </p:spPr>
        <p:txBody>
          <a:bodyPr/>
          <a:lstStyle/>
          <a:p>
            <a:r>
              <a:rPr lang="en-US" dirty="0"/>
              <a:t>We will Learn today:</a:t>
            </a:r>
          </a:p>
          <a:p>
            <a:pPr lvl="1"/>
            <a:r>
              <a:rPr lang="en-GB" dirty="0"/>
              <a:t>What is Multiplication?</a:t>
            </a:r>
          </a:p>
          <a:p>
            <a:pPr lvl="1"/>
            <a:r>
              <a:rPr lang="en-GB" dirty="0"/>
              <a:t>What is Division?</a:t>
            </a:r>
          </a:p>
          <a:p>
            <a:pPr lvl="1"/>
            <a:r>
              <a:rPr lang="en-GB" dirty="0"/>
              <a:t>Operation in App Lab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07E4CB-31AF-4C55-95B0-D2521721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84" y="1462021"/>
            <a:ext cx="2428875" cy="45910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5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65" y="323637"/>
            <a:ext cx="10515600" cy="1325563"/>
          </a:xfrm>
        </p:spPr>
        <p:txBody>
          <a:bodyPr/>
          <a:lstStyle/>
          <a:p>
            <a:r>
              <a:rPr lang="en-GB" sz="3200" dirty="0"/>
              <a:t>What is Multiplication?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89305-B1E3-46E8-B953-5B00B0CFF174}"/>
              </a:ext>
            </a:extLst>
          </p:cNvPr>
          <p:cNvSpPr txBox="1"/>
          <p:nvPr/>
        </p:nvSpPr>
        <p:spPr>
          <a:xfrm>
            <a:off x="1007165" y="1649200"/>
            <a:ext cx="5751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i="1" dirty="0">
                <a:solidFill>
                  <a:srgbClr val="202124"/>
                </a:solidFill>
                <a:effectLst/>
              </a:rPr>
              <a:t>Multiplication</a:t>
            </a:r>
            <a:r>
              <a:rPr lang="en-GB" sz="2800" i="0" dirty="0">
                <a:solidFill>
                  <a:srgbClr val="202124"/>
                </a:solidFill>
                <a:effectLst/>
              </a:rPr>
              <a:t> is when you take one number and add it together a number of times</a:t>
            </a:r>
            <a:endParaRPr lang="en-US" sz="2800" dirty="0"/>
          </a:p>
        </p:txBody>
      </p:sp>
      <p:pic>
        <p:nvPicPr>
          <p:cNvPr id="1026" name="Picture 2" descr="7 of the Best KS1 Multiplication Resources and Games">
            <a:extLst>
              <a:ext uri="{FF2B5EF4-FFF2-40B4-BE49-F238E27FC236}">
                <a16:creationId xmlns:a16="http://schemas.microsoft.com/office/drawing/2014/main" id="{99C33FB8-B017-4F33-A28F-F3CE795D3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90" y="1716523"/>
            <a:ext cx="4363464" cy="32710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129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What is Division?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D4795-B3B9-465F-879B-83C0A177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56692"/>
            <a:ext cx="5181600" cy="4351338"/>
          </a:xfrm>
        </p:spPr>
        <p:txBody>
          <a:bodyPr/>
          <a:lstStyle/>
          <a:p>
            <a:r>
              <a:rPr lang="en-GB" i="1" dirty="0">
                <a:solidFill>
                  <a:srgbClr val="202124"/>
                </a:solidFill>
                <a:effectLst/>
              </a:rPr>
              <a:t>Division</a:t>
            </a:r>
            <a:r>
              <a:rPr lang="en-GB" i="0" dirty="0">
                <a:solidFill>
                  <a:srgbClr val="202124"/>
                </a:solidFill>
                <a:effectLst/>
              </a:rPr>
              <a:t> is breaking a number up into an equal number of parts.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B96A1-FEA9-4667-8206-DDF2143F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731507"/>
            <a:ext cx="5676900" cy="31908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38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Multiplication and Division…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AC4924F-D6F0-4B99-BA0D-A20917D9B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Calculating the multiplication or division of two number using a App Lab</a:t>
            </a:r>
          </a:p>
          <a:p>
            <a:r>
              <a:rPr lang="en-GB" dirty="0"/>
              <a:t>First define two variable</a:t>
            </a:r>
          </a:p>
          <a:p>
            <a:r>
              <a:rPr lang="en-GB" dirty="0"/>
              <a:t>First Value to be added</a:t>
            </a:r>
          </a:p>
          <a:p>
            <a:r>
              <a:rPr lang="en-GB" dirty="0"/>
              <a:t>Second Value to be added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9A103-AE22-4D11-AD89-666C184D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89" y="1799499"/>
            <a:ext cx="4689612" cy="40909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15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Output – Multiplication…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5E6B2-4253-4E14-A566-12CEBBD6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1690688"/>
            <a:ext cx="2524125" cy="4581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967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4919-3F2D-488F-98D0-8FF2F1CD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Output – Division…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CB8F0-76D7-43EC-8C54-0AFCB4F7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28" y="1882775"/>
            <a:ext cx="2619375" cy="4610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26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531820" cy="4351338"/>
          </a:xfrm>
        </p:spPr>
        <p:txBody>
          <a:bodyPr>
            <a:normAutofit/>
          </a:bodyPr>
          <a:lstStyle/>
          <a:p>
            <a:r>
              <a:rPr lang="en-GB" dirty="0"/>
              <a:t>Multiplication in App Lab</a:t>
            </a:r>
          </a:p>
          <a:p>
            <a:r>
              <a:rPr lang="en-GB" dirty="0"/>
              <a:t>Division in App Lab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D71D46-33D9-425B-AA9E-EE4058F5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ECA2-BA91-4C51-91D9-D28CF079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690688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5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Block coding Developer</vt:lpstr>
      <vt:lpstr>Recall…</vt:lpstr>
      <vt:lpstr>Arithmetic Operators - 2</vt:lpstr>
      <vt:lpstr>What is Multiplication?</vt:lpstr>
      <vt:lpstr>What is Division?</vt:lpstr>
      <vt:lpstr>Multiplication and Division… </vt:lpstr>
      <vt:lpstr>Output – Multiplication…</vt:lpstr>
      <vt:lpstr>Output – Division…</vt:lpstr>
      <vt:lpstr>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2020-11-04T10:12:33Z</dcterms:created>
  <dcterms:modified xsi:type="dcterms:W3CDTF">2021-01-20T11:48:48Z</dcterms:modified>
</cp:coreProperties>
</file>